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4.xml" ContentType="application/vnd.openxmlformats-officedocument.presentationml.notesSlide+xml"/>
  <Override PartName="/ppt/tags/tag80.xml" ContentType="application/vnd.openxmlformats-officedocument.presentationml.tags+xml"/>
  <Override PartName="/ppt/notesSlides/notesSlide15.xml" ContentType="application/vnd.openxmlformats-officedocument.presentationml.notesSlide+xml"/>
  <Override PartName="/ppt/tags/tag81.xml" ContentType="application/vnd.openxmlformats-officedocument.presentationml.tags+xml"/>
  <Override PartName="/ppt/notesSlides/notesSlide1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7" r:id="rId2"/>
  </p:sldMasterIdLst>
  <p:notesMasterIdLst>
    <p:notesMasterId r:id="rId24"/>
  </p:notesMasterIdLst>
  <p:handoutMasterIdLst>
    <p:handoutMasterId r:id="rId25"/>
  </p:handoutMasterIdLst>
  <p:sldIdLst>
    <p:sldId id="576" r:id="rId3"/>
    <p:sldId id="577" r:id="rId4"/>
    <p:sldId id="578" r:id="rId5"/>
    <p:sldId id="567" r:id="rId6"/>
    <p:sldId id="338" r:id="rId7"/>
    <p:sldId id="335" r:id="rId8"/>
    <p:sldId id="328" r:id="rId9"/>
    <p:sldId id="579" r:id="rId10"/>
    <p:sldId id="378" r:id="rId11"/>
    <p:sldId id="322" r:id="rId12"/>
    <p:sldId id="361" r:id="rId13"/>
    <p:sldId id="580" r:id="rId14"/>
    <p:sldId id="339" r:id="rId15"/>
    <p:sldId id="551" r:id="rId16"/>
    <p:sldId id="282" r:id="rId17"/>
    <p:sldId id="581" r:id="rId18"/>
    <p:sldId id="344" r:id="rId19"/>
    <p:sldId id="348" r:id="rId20"/>
    <p:sldId id="550" r:id="rId21"/>
    <p:sldId id="570" r:id="rId22"/>
    <p:sldId id="582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176"/>
    <a:srgbClr val="29D499"/>
    <a:srgbClr val="0B528C"/>
    <a:srgbClr val="0E71AA"/>
    <a:srgbClr val="1475AE"/>
    <a:srgbClr val="074279"/>
    <a:srgbClr val="FFFFFF"/>
    <a:srgbClr val="EB8A51"/>
    <a:srgbClr val="13659F"/>
    <a:srgbClr val="0A5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1" autoAdjust="0"/>
    <p:restoredTop sz="94660"/>
  </p:normalViewPr>
  <p:slideViewPr>
    <p:cSldViewPr snapToGrid="0">
      <p:cViewPr>
        <p:scale>
          <a:sx n="75" d="100"/>
          <a:sy n="75" d="100"/>
        </p:scale>
        <p:origin x="-170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F2E8D-E042-418F-88A3-777F79C04C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7351-DD4A-4F53-B68C-04C9E8CB18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8152C-88DB-40D8-8B94-A0F67FA0304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6ED5A-DBE5-453F-8F8A-6438E2CA496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8152C-88DB-40D8-8B94-A0F67FA0304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8152C-88DB-40D8-8B94-A0F67FA0304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6ED5A-DBE5-453F-8F8A-6438E2CA496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6ED5A-DBE5-453F-8F8A-6438E2CA496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8152C-88DB-40D8-8B94-A0F67FA0304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8152C-88DB-40D8-8B94-A0F67FA0304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7351-DD4A-4F53-B68C-04C9E8CB186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8704" y="671674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35E27-0550-462E-BC9A-DE8636A75C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F4FE2-F769-4AC5-B68E-0FCF9505F1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0" cstate="screen"/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095375" y="853281"/>
            <a:ext cx="10001250" cy="495696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1" cstate="screen"/>
          <a:stretch>
            <a:fillRect/>
          </a:stretch>
        </p:blipFill>
        <p:spPr>
          <a:xfrm>
            <a:off x="-2" y="0"/>
            <a:ext cx="2057401" cy="1473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2" cstate="screen"/>
          <a:stretch>
            <a:fillRect/>
          </a:stretch>
        </p:blipFill>
        <p:spPr>
          <a:xfrm>
            <a:off x="9839800" y="4946090"/>
            <a:ext cx="2480789" cy="1907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6" Type="http://schemas.openxmlformats.org/officeDocument/2006/relationships/image" Target="../media/image1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14.jpe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6" Type="http://schemas.openxmlformats.org/officeDocument/2006/relationships/image" Target="../media/image1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12.jpe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59621" y="1729870"/>
            <a:ext cx="9259747" cy="44493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818050" y="572568"/>
            <a:ext cx="971725" cy="51888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6598125" y="3619468"/>
            <a:ext cx="4823878" cy="3588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374758" y="906834"/>
            <a:ext cx="5047245" cy="1996643"/>
          </a:xfrm>
          <a:prstGeom prst="rect">
            <a:avLst/>
          </a:prstGeom>
        </p:spPr>
      </p:pic>
      <p:sp>
        <p:nvSpPr>
          <p:cNvPr id="27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5999" y="2772758"/>
            <a:ext cx="642597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小清新立春</a:t>
            </a: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PPT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模板</a:t>
            </a:r>
            <a:endParaRPr lang="en-US" altLang="ko-KR" sz="4400" dirty="0">
              <a:solidFill>
                <a:schemeClr val="tx1">
                  <a:lumMod val="85000"/>
                  <a:lumOff val="15000"/>
                </a:schemeClr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2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19555" y="3909831"/>
            <a:ext cx="6425974" cy="2929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7838" y="377372"/>
            <a:ext cx="5926619" cy="59266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 cstate="screen">
            <a:lum bright="70000" contrast="-70000"/>
          </a:blip>
          <a:stretch>
            <a:fillRect/>
          </a:stretch>
        </p:blipFill>
        <p:spPr>
          <a:xfrm>
            <a:off x="1265204" y="2223957"/>
            <a:ext cx="4100227" cy="28966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-2" y="0"/>
            <a:ext cx="2615879" cy="187362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308986" y="4976439"/>
            <a:ext cx="2480789" cy="1907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6" name="PA_椭圆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42609" y="2487423"/>
            <a:ext cx="592667" cy="592849"/>
          </a:xfrm>
          <a:prstGeom prst="ellipse">
            <a:avLst/>
          </a:prstGeom>
          <a:solidFill>
            <a:srgbClr val="1FA176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 dirty="0">
              <a:cs typeface="+mn-ea"/>
              <a:sym typeface="+mn-lt"/>
            </a:endParaRPr>
          </a:p>
        </p:txBody>
      </p:sp>
      <p:sp>
        <p:nvSpPr>
          <p:cNvPr id="36897" name="PA_椭圆 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42609" y="3351289"/>
            <a:ext cx="592667" cy="59284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 dirty="0">
              <a:cs typeface="+mn-ea"/>
              <a:sym typeface="+mn-lt"/>
            </a:endParaRPr>
          </a:p>
        </p:txBody>
      </p:sp>
      <p:sp>
        <p:nvSpPr>
          <p:cNvPr id="36898" name="PA_椭圆 3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42609" y="4263855"/>
            <a:ext cx="592667" cy="592849"/>
          </a:xfrm>
          <a:prstGeom prst="ellipse">
            <a:avLst/>
          </a:prstGeom>
          <a:solidFill>
            <a:srgbClr val="1FA176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 dirty="0">
              <a:cs typeface="+mn-ea"/>
              <a:sym typeface="+mn-lt"/>
            </a:endParaRPr>
          </a:p>
        </p:txBody>
      </p:sp>
      <p:sp>
        <p:nvSpPr>
          <p:cNvPr id="36895" name="PA_椭圆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42609" y="1621440"/>
            <a:ext cx="592667" cy="5928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33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 dirty="0">
              <a:cs typeface="+mn-ea"/>
              <a:sym typeface="+mn-lt"/>
            </a:endParaRPr>
          </a:p>
        </p:txBody>
      </p:sp>
      <p:grpSp>
        <p:nvGrpSpPr>
          <p:cNvPr id="36880" name="PA_淘宝店chenying0907 16"/>
          <p:cNvGrpSpPr/>
          <p:nvPr>
            <p:custDataLst>
              <p:tags r:id="rId5"/>
            </p:custDataLst>
          </p:nvPr>
        </p:nvGrpSpPr>
        <p:grpSpPr bwMode="auto">
          <a:xfrm>
            <a:off x="2424642" y="1773887"/>
            <a:ext cx="228600" cy="296425"/>
            <a:chOff x="0" y="0"/>
            <a:chExt cx="184" cy="236"/>
          </a:xfrm>
        </p:grpSpPr>
        <p:sp>
          <p:nvSpPr>
            <p:cNvPr id="36881" name="淘宝店chenying0907 17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82" name="淘宝店chenying0907 18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83" name="淘宝店chenying0907 19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84" name="淘宝店chenying0907 20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85" name="淘宝店chenying0907 21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886" name="PA_淘宝店chenying0907 22"/>
          <p:cNvGrpSpPr/>
          <p:nvPr>
            <p:custDataLst>
              <p:tags r:id="rId6"/>
            </p:custDataLst>
          </p:nvPr>
        </p:nvGrpSpPr>
        <p:grpSpPr bwMode="auto">
          <a:xfrm>
            <a:off x="2390778" y="4416301"/>
            <a:ext cx="292100" cy="296425"/>
            <a:chOff x="0" y="0"/>
            <a:chExt cx="233" cy="236"/>
          </a:xfrm>
        </p:grpSpPr>
        <p:sp>
          <p:nvSpPr>
            <p:cNvPr id="36887" name="淘宝店chenying0907 23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88" name="淘宝店chenying0907 24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889" name="PA_淘宝店chenying0907 25"/>
          <p:cNvGrpSpPr/>
          <p:nvPr>
            <p:custDataLst>
              <p:tags r:id="rId7"/>
            </p:custDataLst>
          </p:nvPr>
        </p:nvGrpSpPr>
        <p:grpSpPr bwMode="auto">
          <a:xfrm>
            <a:off x="2395009" y="3507971"/>
            <a:ext cx="287867" cy="296425"/>
            <a:chOff x="0" y="0"/>
            <a:chExt cx="232" cy="236"/>
          </a:xfrm>
        </p:grpSpPr>
        <p:sp>
          <p:nvSpPr>
            <p:cNvPr id="36890" name="淘宝店chenying0907 26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91" name="淘宝店chenying0907 27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892" name="PA_淘宝店chenying0907 28"/>
          <p:cNvGrpSpPr/>
          <p:nvPr>
            <p:custDataLst>
              <p:tags r:id="rId8"/>
            </p:custDataLst>
          </p:nvPr>
        </p:nvGrpSpPr>
        <p:grpSpPr bwMode="auto">
          <a:xfrm>
            <a:off x="2388659" y="2641988"/>
            <a:ext cx="296333" cy="249844"/>
            <a:chOff x="0" y="0"/>
            <a:chExt cx="235" cy="200"/>
          </a:xfrm>
        </p:grpSpPr>
        <p:sp>
          <p:nvSpPr>
            <p:cNvPr id="36893" name="淘宝店chenying0907 29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94" name="淘宝店chenying0907 30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899" name="PA_淘宝店chenying0907 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21544" y="1632024"/>
            <a:ext cx="2400300" cy="7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cs typeface="+mn-ea"/>
                <a:sym typeface="+mn-lt"/>
              </a:rPr>
              <a:t>输入标题</a:t>
            </a:r>
            <a:endParaRPr lang="en-US" altLang="zh-CN" sz="1065" b="1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36900" name="PA_淘宝店chenying0907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21544" y="2481071"/>
            <a:ext cx="2400300" cy="7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cs typeface="+mn-ea"/>
                <a:sym typeface="+mn-lt"/>
              </a:rPr>
              <a:t>输入标题</a:t>
            </a:r>
            <a:endParaRPr lang="en-US" altLang="zh-CN" sz="1065" b="1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36901" name="PA_淘宝店chenying0907 3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21544" y="3351288"/>
            <a:ext cx="2400300" cy="8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cs typeface="+mn-ea"/>
                <a:sym typeface="+mn-lt"/>
              </a:rPr>
              <a:t>输入标题</a:t>
            </a:r>
            <a:endParaRPr lang="en-US" altLang="zh-CN" sz="1065" b="1" dirty="0"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36902" name="PA_淘宝店chenying0907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21544" y="4270206"/>
            <a:ext cx="2400300" cy="8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cs typeface="+mn-ea"/>
                <a:sym typeface="+mn-lt"/>
              </a:rPr>
              <a:t>输入标题</a:t>
            </a:r>
            <a:endParaRPr lang="en-US" altLang="zh-CN" sz="1065" b="1" dirty="0"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388407" y="2004998"/>
            <a:ext cx="4679643" cy="2845893"/>
            <a:chOff x="4027412" y="2619693"/>
            <a:chExt cx="4647169" cy="286096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4251122" y="2852211"/>
              <a:ext cx="4248578" cy="248371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27412" y="2619693"/>
              <a:ext cx="4647169" cy="28609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6" grpId="0" animBg="1"/>
      <p:bldP spid="36897" grpId="0" animBg="1" autoUpdateAnimBg="0"/>
      <p:bldP spid="36898" grpId="0" animBg="1" autoUpdateAnimBg="0"/>
      <p:bldP spid="36895" grpId="0" animBg="1"/>
      <p:bldP spid="36899" grpId="0"/>
      <p:bldP spid="36900" grpId="0"/>
      <p:bldP spid="36901" grpId="0"/>
      <p:bldP spid="369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_淘宝店chenying0907 48"/>
          <p:cNvSpPr/>
          <p:nvPr>
            <p:custDataLst>
              <p:tags r:id="rId1"/>
            </p:custDataLst>
          </p:nvPr>
        </p:nvSpPr>
        <p:spPr>
          <a:xfrm>
            <a:off x="1830897" y="2085513"/>
            <a:ext cx="23910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0" name="PA_淘宝店chenying0907 49"/>
          <p:cNvSpPr/>
          <p:nvPr>
            <p:custDataLst>
              <p:tags r:id="rId2"/>
            </p:custDataLst>
          </p:nvPr>
        </p:nvSpPr>
        <p:spPr>
          <a:xfrm>
            <a:off x="1808601" y="4182655"/>
            <a:ext cx="23910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1" name="PA_淘宝店chenying0907 50"/>
          <p:cNvSpPr/>
          <p:nvPr>
            <p:custDataLst>
              <p:tags r:id="rId3"/>
            </p:custDataLst>
          </p:nvPr>
        </p:nvSpPr>
        <p:spPr>
          <a:xfrm>
            <a:off x="8010877" y="2085512"/>
            <a:ext cx="23910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2" name="PA_淘宝店chenying0907 51"/>
          <p:cNvSpPr/>
          <p:nvPr>
            <p:custDataLst>
              <p:tags r:id="rId4"/>
            </p:custDataLst>
          </p:nvPr>
        </p:nvSpPr>
        <p:spPr>
          <a:xfrm>
            <a:off x="8010878" y="4182655"/>
            <a:ext cx="23910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3" name="PA_淘宝店chenying0907 52"/>
          <p:cNvSpPr/>
          <p:nvPr>
            <p:custDataLst>
              <p:tags r:id="rId5"/>
            </p:custDataLst>
          </p:nvPr>
        </p:nvSpPr>
        <p:spPr>
          <a:xfrm>
            <a:off x="3242326" y="1871546"/>
            <a:ext cx="1005403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54" name="PA_淘宝店chenying0907 53"/>
          <p:cNvSpPr/>
          <p:nvPr>
            <p:custDataLst>
              <p:tags r:id="rId6"/>
            </p:custDataLst>
          </p:nvPr>
        </p:nvSpPr>
        <p:spPr>
          <a:xfrm>
            <a:off x="3147998" y="3972572"/>
            <a:ext cx="1005403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PA_淘宝店chenying0907 54"/>
          <p:cNvSpPr/>
          <p:nvPr>
            <p:custDataLst>
              <p:tags r:id="rId7"/>
            </p:custDataLst>
          </p:nvPr>
        </p:nvSpPr>
        <p:spPr>
          <a:xfrm>
            <a:off x="8045217" y="1845277"/>
            <a:ext cx="1005403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56" name="PA_淘宝店chenying0907 55"/>
          <p:cNvSpPr/>
          <p:nvPr>
            <p:custDataLst>
              <p:tags r:id="rId8"/>
            </p:custDataLst>
          </p:nvPr>
        </p:nvSpPr>
        <p:spPr>
          <a:xfrm>
            <a:off x="8067322" y="3972572"/>
            <a:ext cx="1005403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593436" y="1773205"/>
            <a:ext cx="2992717" cy="2991043"/>
            <a:chOff x="4028960" y="1600200"/>
            <a:chExt cx="4117101" cy="4114800"/>
          </a:xfrm>
        </p:grpSpPr>
        <p:grpSp>
          <p:nvGrpSpPr>
            <p:cNvPr id="28" name="组合 27"/>
            <p:cNvGrpSpPr/>
            <p:nvPr/>
          </p:nvGrpSpPr>
          <p:grpSpPr>
            <a:xfrm>
              <a:off x="6545860" y="1600200"/>
              <a:ext cx="1600200" cy="1600200"/>
              <a:chOff x="4909395" y="1028700"/>
              <a:chExt cx="1200150" cy="1200150"/>
            </a:xfrm>
          </p:grpSpPr>
          <p:sp>
            <p:nvSpPr>
              <p:cNvPr id="41" name="箭头: V 形 40"/>
              <p:cNvSpPr/>
              <p:nvPr/>
            </p:nvSpPr>
            <p:spPr>
              <a:xfrm rot="5400000">
                <a:off x="4909395" y="1028700"/>
                <a:ext cx="1200150" cy="1200150"/>
              </a:xfrm>
              <a:prstGeom prst="chevron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5347617" y="1073539"/>
                <a:ext cx="323708" cy="278519"/>
              </a:xfrm>
              <a:custGeom>
                <a:avLst/>
                <a:gdLst>
                  <a:gd name="connsiteX0" fmla="*/ 181524 w 337647"/>
                  <a:gd name="connsiteY0" fmla="*/ 231775 h 290513"/>
                  <a:gd name="connsiteX1" fmla="*/ 190749 w 337647"/>
                  <a:gd name="connsiteY1" fmla="*/ 236996 h 290513"/>
                  <a:gd name="connsiteX2" fmla="*/ 205246 w 337647"/>
                  <a:gd name="connsiteY2" fmla="*/ 239607 h 290513"/>
                  <a:gd name="connsiteX3" fmla="*/ 222379 w 337647"/>
                  <a:gd name="connsiteY3" fmla="*/ 235691 h 290513"/>
                  <a:gd name="connsiteX4" fmla="*/ 243466 w 337647"/>
                  <a:gd name="connsiteY4" fmla="*/ 247439 h 290513"/>
                  <a:gd name="connsiteX5" fmla="*/ 261917 w 337647"/>
                  <a:gd name="connsiteY5" fmla="*/ 252660 h 290513"/>
                  <a:gd name="connsiteX6" fmla="*/ 163073 w 337647"/>
                  <a:gd name="connsiteY6" fmla="*/ 290513 h 290513"/>
                  <a:gd name="connsiteX7" fmla="*/ 52367 w 337647"/>
                  <a:gd name="connsiteY7" fmla="*/ 239607 h 290513"/>
                  <a:gd name="connsiteX8" fmla="*/ 60275 w 337647"/>
                  <a:gd name="connsiteY8" fmla="*/ 234386 h 290513"/>
                  <a:gd name="connsiteX9" fmla="*/ 91905 w 337647"/>
                  <a:gd name="connsiteY9" fmla="*/ 243523 h 290513"/>
                  <a:gd name="connsiteX10" fmla="*/ 93223 w 337647"/>
                  <a:gd name="connsiteY10" fmla="*/ 247439 h 290513"/>
                  <a:gd name="connsiteX11" fmla="*/ 114309 w 337647"/>
                  <a:gd name="connsiteY11" fmla="*/ 267018 h 290513"/>
                  <a:gd name="connsiteX12" fmla="*/ 127489 w 337647"/>
                  <a:gd name="connsiteY12" fmla="*/ 269629 h 290513"/>
                  <a:gd name="connsiteX13" fmla="*/ 164391 w 337647"/>
                  <a:gd name="connsiteY13" fmla="*/ 244828 h 290513"/>
                  <a:gd name="connsiteX14" fmla="*/ 165708 w 337647"/>
                  <a:gd name="connsiteY14" fmla="*/ 239607 h 290513"/>
                  <a:gd name="connsiteX15" fmla="*/ 181524 w 337647"/>
                  <a:gd name="connsiteY15" fmla="*/ 231775 h 290513"/>
                  <a:gd name="connsiteX16" fmla="*/ 127774 w 337647"/>
                  <a:gd name="connsiteY16" fmla="*/ 220663 h 290513"/>
                  <a:gd name="connsiteX17" fmla="*/ 118745 w 337647"/>
                  <a:gd name="connsiteY17" fmla="*/ 227200 h 290513"/>
                  <a:gd name="connsiteX18" fmla="*/ 118745 w 337647"/>
                  <a:gd name="connsiteY18" fmla="*/ 235044 h 290513"/>
                  <a:gd name="connsiteX19" fmla="*/ 125194 w 337647"/>
                  <a:gd name="connsiteY19" fmla="*/ 240273 h 290513"/>
                  <a:gd name="connsiteX20" fmla="*/ 136803 w 337647"/>
                  <a:gd name="connsiteY20" fmla="*/ 235044 h 290513"/>
                  <a:gd name="connsiteX21" fmla="*/ 136803 w 337647"/>
                  <a:gd name="connsiteY21" fmla="*/ 227200 h 290513"/>
                  <a:gd name="connsiteX22" fmla="*/ 131644 w 337647"/>
                  <a:gd name="connsiteY22" fmla="*/ 221970 h 290513"/>
                  <a:gd name="connsiteX23" fmla="*/ 127774 w 337647"/>
                  <a:gd name="connsiteY23" fmla="*/ 220663 h 290513"/>
                  <a:gd name="connsiteX24" fmla="*/ 206249 w 337647"/>
                  <a:gd name="connsiteY24" fmla="*/ 190500 h 290513"/>
                  <a:gd name="connsiteX25" fmla="*/ 195242 w 337647"/>
                  <a:gd name="connsiteY25" fmla="*/ 196950 h 290513"/>
                  <a:gd name="connsiteX26" fmla="*/ 196618 w 337647"/>
                  <a:gd name="connsiteY26" fmla="*/ 204689 h 290513"/>
                  <a:gd name="connsiteX27" fmla="*/ 202121 w 337647"/>
                  <a:gd name="connsiteY27" fmla="*/ 209848 h 290513"/>
                  <a:gd name="connsiteX28" fmla="*/ 215880 w 337647"/>
                  <a:gd name="connsiteY28" fmla="*/ 204689 h 290513"/>
                  <a:gd name="connsiteX29" fmla="*/ 214504 w 337647"/>
                  <a:gd name="connsiteY29" fmla="*/ 196950 h 290513"/>
                  <a:gd name="connsiteX30" fmla="*/ 209001 w 337647"/>
                  <a:gd name="connsiteY30" fmla="*/ 191790 h 290513"/>
                  <a:gd name="connsiteX31" fmla="*/ 206249 w 337647"/>
                  <a:gd name="connsiteY31" fmla="*/ 190500 h 290513"/>
                  <a:gd name="connsiteX32" fmla="*/ 201791 w 337647"/>
                  <a:gd name="connsiteY32" fmla="*/ 175311 h 290513"/>
                  <a:gd name="connsiteX33" fmla="*/ 215351 w 337647"/>
                  <a:gd name="connsiteY33" fmla="*/ 176934 h 290513"/>
                  <a:gd name="connsiteX34" fmla="*/ 227257 w 337647"/>
                  <a:gd name="connsiteY34" fmla="*/ 184728 h 290513"/>
                  <a:gd name="connsiteX35" fmla="*/ 229903 w 337647"/>
                  <a:gd name="connsiteY35" fmla="*/ 191222 h 290513"/>
                  <a:gd name="connsiteX36" fmla="*/ 232549 w 337647"/>
                  <a:gd name="connsiteY36" fmla="*/ 201613 h 290513"/>
                  <a:gd name="connsiteX37" fmla="*/ 261653 w 337647"/>
                  <a:gd name="connsiteY37" fmla="*/ 218498 h 290513"/>
                  <a:gd name="connsiteX38" fmla="*/ 319861 w 337647"/>
                  <a:gd name="connsiteY38" fmla="*/ 184728 h 290513"/>
                  <a:gd name="connsiteX39" fmla="*/ 335736 w 337647"/>
                  <a:gd name="connsiteY39" fmla="*/ 188624 h 290513"/>
                  <a:gd name="connsiteX40" fmla="*/ 331768 w 337647"/>
                  <a:gd name="connsiteY40" fmla="*/ 204211 h 290513"/>
                  <a:gd name="connsiteX41" fmla="*/ 274882 w 337647"/>
                  <a:gd name="connsiteY41" fmla="*/ 237981 h 290513"/>
                  <a:gd name="connsiteX42" fmla="*/ 251069 w 337647"/>
                  <a:gd name="connsiteY42" fmla="*/ 237981 h 290513"/>
                  <a:gd name="connsiteX43" fmla="*/ 223288 w 337647"/>
                  <a:gd name="connsiteY43" fmla="*/ 222395 h 290513"/>
                  <a:gd name="connsiteX44" fmla="*/ 210059 w 337647"/>
                  <a:gd name="connsiteY44" fmla="*/ 227590 h 290513"/>
                  <a:gd name="connsiteX45" fmla="*/ 206090 w 337647"/>
                  <a:gd name="connsiteY45" fmla="*/ 227590 h 290513"/>
                  <a:gd name="connsiteX46" fmla="*/ 195507 w 337647"/>
                  <a:gd name="connsiteY46" fmla="*/ 226292 h 290513"/>
                  <a:gd name="connsiteX47" fmla="*/ 184924 w 337647"/>
                  <a:gd name="connsiteY47" fmla="*/ 218498 h 290513"/>
                  <a:gd name="connsiteX48" fmla="*/ 166403 w 337647"/>
                  <a:gd name="connsiteY48" fmla="*/ 226292 h 290513"/>
                  <a:gd name="connsiteX49" fmla="*/ 155819 w 337647"/>
                  <a:gd name="connsiteY49" fmla="*/ 231487 h 290513"/>
                  <a:gd name="connsiteX50" fmla="*/ 153173 w 337647"/>
                  <a:gd name="connsiteY50" fmla="*/ 240579 h 290513"/>
                  <a:gd name="connsiteX51" fmla="*/ 128038 w 337647"/>
                  <a:gd name="connsiteY51" fmla="*/ 258763 h 290513"/>
                  <a:gd name="connsiteX52" fmla="*/ 118778 w 337647"/>
                  <a:gd name="connsiteY52" fmla="*/ 256165 h 290513"/>
                  <a:gd name="connsiteX53" fmla="*/ 102903 w 337647"/>
                  <a:gd name="connsiteY53" fmla="*/ 241878 h 290513"/>
                  <a:gd name="connsiteX54" fmla="*/ 101580 w 337647"/>
                  <a:gd name="connsiteY54" fmla="*/ 234085 h 290513"/>
                  <a:gd name="connsiteX55" fmla="*/ 89673 w 337647"/>
                  <a:gd name="connsiteY55" fmla="*/ 230188 h 290513"/>
                  <a:gd name="connsiteX56" fmla="*/ 60569 w 337647"/>
                  <a:gd name="connsiteY56" fmla="*/ 222395 h 290513"/>
                  <a:gd name="connsiteX57" fmla="*/ 15590 w 337647"/>
                  <a:gd name="connsiteY57" fmla="*/ 243177 h 290513"/>
                  <a:gd name="connsiteX58" fmla="*/ 11621 w 337647"/>
                  <a:gd name="connsiteY58" fmla="*/ 244476 h 290513"/>
                  <a:gd name="connsiteX59" fmla="*/ 1038 w 337647"/>
                  <a:gd name="connsiteY59" fmla="*/ 237981 h 290513"/>
                  <a:gd name="connsiteX60" fmla="*/ 6330 w 337647"/>
                  <a:gd name="connsiteY60" fmla="*/ 223694 h 290513"/>
                  <a:gd name="connsiteX61" fmla="*/ 49986 w 337647"/>
                  <a:gd name="connsiteY61" fmla="*/ 202912 h 290513"/>
                  <a:gd name="connsiteX62" fmla="*/ 65861 w 337647"/>
                  <a:gd name="connsiteY62" fmla="*/ 201613 h 290513"/>
                  <a:gd name="connsiteX63" fmla="*/ 97611 w 337647"/>
                  <a:gd name="connsiteY63" fmla="*/ 209406 h 290513"/>
                  <a:gd name="connsiteX64" fmla="*/ 109517 w 337647"/>
                  <a:gd name="connsiteY64" fmla="*/ 213303 h 290513"/>
                  <a:gd name="connsiteX65" fmla="*/ 138621 w 337647"/>
                  <a:gd name="connsiteY65" fmla="*/ 206809 h 290513"/>
                  <a:gd name="connsiteX66" fmla="*/ 145236 w 337647"/>
                  <a:gd name="connsiteY66" fmla="*/ 210705 h 290513"/>
                  <a:gd name="connsiteX67" fmla="*/ 157142 w 337647"/>
                  <a:gd name="connsiteY67" fmla="*/ 206809 h 290513"/>
                  <a:gd name="connsiteX68" fmla="*/ 178309 w 337647"/>
                  <a:gd name="connsiteY68" fmla="*/ 196418 h 290513"/>
                  <a:gd name="connsiteX69" fmla="*/ 179632 w 337647"/>
                  <a:gd name="connsiteY69" fmla="*/ 192521 h 290513"/>
                  <a:gd name="connsiteX70" fmla="*/ 190215 w 337647"/>
                  <a:gd name="connsiteY70" fmla="*/ 179532 h 290513"/>
                  <a:gd name="connsiteX71" fmla="*/ 201791 w 337647"/>
                  <a:gd name="connsiteY71" fmla="*/ 175311 h 290513"/>
                  <a:gd name="connsiteX72" fmla="*/ 197837 w 337647"/>
                  <a:gd name="connsiteY72" fmla="*/ 12700 h 290513"/>
                  <a:gd name="connsiteX73" fmla="*/ 295255 w 337647"/>
                  <a:gd name="connsiteY73" fmla="*/ 111680 h 290513"/>
                  <a:gd name="connsiteX74" fmla="*/ 292622 w 337647"/>
                  <a:gd name="connsiteY74" fmla="*/ 118279 h 290513"/>
                  <a:gd name="connsiteX75" fmla="*/ 286040 w 337647"/>
                  <a:gd name="connsiteY75" fmla="*/ 122238 h 290513"/>
                  <a:gd name="connsiteX76" fmla="*/ 196520 w 337647"/>
                  <a:gd name="connsiteY76" fmla="*/ 122238 h 290513"/>
                  <a:gd name="connsiteX77" fmla="*/ 187305 w 337647"/>
                  <a:gd name="connsiteY77" fmla="*/ 113000 h 290513"/>
                  <a:gd name="connsiteX78" fmla="*/ 187305 w 337647"/>
                  <a:gd name="connsiteY78" fmla="*/ 21938 h 290513"/>
                  <a:gd name="connsiteX79" fmla="*/ 189938 w 337647"/>
                  <a:gd name="connsiteY79" fmla="*/ 15339 h 290513"/>
                  <a:gd name="connsiteX80" fmla="*/ 197837 w 337647"/>
                  <a:gd name="connsiteY80" fmla="*/ 12700 h 290513"/>
                  <a:gd name="connsiteX81" fmla="*/ 150484 w 337647"/>
                  <a:gd name="connsiteY81" fmla="*/ 0 h 290513"/>
                  <a:gd name="connsiteX82" fmla="*/ 159686 w 337647"/>
                  <a:gd name="connsiteY82" fmla="*/ 3938 h 290513"/>
                  <a:gd name="connsiteX83" fmla="*/ 163629 w 337647"/>
                  <a:gd name="connsiteY83" fmla="*/ 13127 h 290513"/>
                  <a:gd name="connsiteX84" fmla="*/ 163629 w 337647"/>
                  <a:gd name="connsiteY84" fmla="*/ 132587 h 290513"/>
                  <a:gd name="connsiteX85" fmla="*/ 176775 w 337647"/>
                  <a:gd name="connsiteY85" fmla="*/ 145714 h 290513"/>
                  <a:gd name="connsiteX86" fmla="*/ 296398 w 337647"/>
                  <a:gd name="connsiteY86" fmla="*/ 145714 h 290513"/>
                  <a:gd name="connsiteX87" fmla="*/ 305599 w 337647"/>
                  <a:gd name="connsiteY87" fmla="*/ 149653 h 290513"/>
                  <a:gd name="connsiteX88" fmla="*/ 308228 w 337647"/>
                  <a:gd name="connsiteY88" fmla="*/ 158842 h 290513"/>
                  <a:gd name="connsiteX89" fmla="*/ 305599 w 337647"/>
                  <a:gd name="connsiteY89" fmla="*/ 178533 h 290513"/>
                  <a:gd name="connsiteX90" fmla="*/ 262220 w 337647"/>
                  <a:gd name="connsiteY90" fmla="*/ 204788 h 290513"/>
                  <a:gd name="connsiteX91" fmla="*/ 242502 w 337647"/>
                  <a:gd name="connsiteY91" fmla="*/ 194286 h 290513"/>
                  <a:gd name="connsiteX92" fmla="*/ 218840 w 337647"/>
                  <a:gd name="connsiteY92" fmla="*/ 165406 h 290513"/>
                  <a:gd name="connsiteX93" fmla="*/ 205694 w 337647"/>
                  <a:gd name="connsiteY93" fmla="*/ 162780 h 290513"/>
                  <a:gd name="connsiteX94" fmla="*/ 168887 w 337647"/>
                  <a:gd name="connsiteY94" fmla="*/ 186409 h 290513"/>
                  <a:gd name="connsiteX95" fmla="*/ 168887 w 337647"/>
                  <a:gd name="connsiteY95" fmla="*/ 187722 h 290513"/>
                  <a:gd name="connsiteX96" fmla="*/ 146540 w 337647"/>
                  <a:gd name="connsiteY96" fmla="*/ 196912 h 290513"/>
                  <a:gd name="connsiteX97" fmla="*/ 142597 w 337647"/>
                  <a:gd name="connsiteY97" fmla="*/ 195599 h 290513"/>
                  <a:gd name="connsiteX98" fmla="*/ 128137 w 337647"/>
                  <a:gd name="connsiteY98" fmla="*/ 192973 h 290513"/>
                  <a:gd name="connsiteX99" fmla="*/ 107104 w 337647"/>
                  <a:gd name="connsiteY99" fmla="*/ 199537 h 290513"/>
                  <a:gd name="connsiteX100" fmla="*/ 70297 w 337647"/>
                  <a:gd name="connsiteY100" fmla="*/ 189035 h 290513"/>
                  <a:gd name="connsiteX101" fmla="*/ 45321 w 337647"/>
                  <a:gd name="connsiteY101" fmla="*/ 191661 h 290513"/>
                  <a:gd name="connsiteX102" fmla="*/ 29546 w 337647"/>
                  <a:gd name="connsiteY102" fmla="*/ 199537 h 290513"/>
                  <a:gd name="connsiteX103" fmla="*/ 19030 w 337647"/>
                  <a:gd name="connsiteY103" fmla="*/ 145714 h 290513"/>
                  <a:gd name="connsiteX104" fmla="*/ 150484 w 337647"/>
                  <a:gd name="connsiteY104" fmla="*/ 0 h 29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37647" h="290513">
                    <a:moveTo>
                      <a:pt x="181524" y="231775"/>
                    </a:moveTo>
                    <a:cubicBezTo>
                      <a:pt x="184159" y="234386"/>
                      <a:pt x="188113" y="235691"/>
                      <a:pt x="190749" y="236996"/>
                    </a:cubicBezTo>
                    <a:cubicBezTo>
                      <a:pt x="194703" y="238302"/>
                      <a:pt x="199975" y="239607"/>
                      <a:pt x="205246" y="239607"/>
                    </a:cubicBezTo>
                    <a:cubicBezTo>
                      <a:pt x="210518" y="239607"/>
                      <a:pt x="217108" y="238302"/>
                      <a:pt x="222379" y="235691"/>
                    </a:cubicBezTo>
                    <a:lnTo>
                      <a:pt x="243466" y="247439"/>
                    </a:lnTo>
                    <a:cubicBezTo>
                      <a:pt x="248738" y="251354"/>
                      <a:pt x="255327" y="252660"/>
                      <a:pt x="261917" y="252660"/>
                    </a:cubicBezTo>
                    <a:cubicBezTo>
                      <a:pt x="235559" y="276155"/>
                      <a:pt x="201292" y="290513"/>
                      <a:pt x="163073" y="290513"/>
                    </a:cubicBezTo>
                    <a:cubicBezTo>
                      <a:pt x="118263" y="290513"/>
                      <a:pt x="78726" y="270934"/>
                      <a:pt x="52367" y="239607"/>
                    </a:cubicBezTo>
                    <a:cubicBezTo>
                      <a:pt x="52367" y="239607"/>
                      <a:pt x="52367" y="239607"/>
                      <a:pt x="60275" y="234386"/>
                    </a:cubicBezTo>
                    <a:cubicBezTo>
                      <a:pt x="60275" y="234386"/>
                      <a:pt x="60275" y="234386"/>
                      <a:pt x="91905" y="243523"/>
                    </a:cubicBezTo>
                    <a:cubicBezTo>
                      <a:pt x="91905" y="244828"/>
                      <a:pt x="91905" y="246133"/>
                      <a:pt x="93223" y="247439"/>
                    </a:cubicBezTo>
                    <a:cubicBezTo>
                      <a:pt x="97176" y="256576"/>
                      <a:pt x="105084" y="263102"/>
                      <a:pt x="114309" y="267018"/>
                    </a:cubicBezTo>
                    <a:cubicBezTo>
                      <a:pt x="118263" y="269629"/>
                      <a:pt x="123535" y="269629"/>
                      <a:pt x="127489" y="269629"/>
                    </a:cubicBezTo>
                    <a:cubicBezTo>
                      <a:pt x="143304" y="269629"/>
                      <a:pt x="157801" y="260491"/>
                      <a:pt x="164391" y="244828"/>
                    </a:cubicBezTo>
                    <a:cubicBezTo>
                      <a:pt x="164391" y="243523"/>
                      <a:pt x="164391" y="240912"/>
                      <a:pt x="165708" y="239607"/>
                    </a:cubicBezTo>
                    <a:cubicBezTo>
                      <a:pt x="165708" y="239607"/>
                      <a:pt x="165708" y="239607"/>
                      <a:pt x="181524" y="231775"/>
                    </a:cubicBezTo>
                    <a:close/>
                    <a:moveTo>
                      <a:pt x="127774" y="220663"/>
                    </a:moveTo>
                    <a:cubicBezTo>
                      <a:pt x="123904" y="220663"/>
                      <a:pt x="120035" y="223278"/>
                      <a:pt x="118745" y="227200"/>
                    </a:cubicBezTo>
                    <a:cubicBezTo>
                      <a:pt x="117455" y="229815"/>
                      <a:pt x="118745" y="232429"/>
                      <a:pt x="118745" y="235044"/>
                    </a:cubicBezTo>
                    <a:cubicBezTo>
                      <a:pt x="120035" y="237659"/>
                      <a:pt x="122615" y="238966"/>
                      <a:pt x="125194" y="240273"/>
                    </a:cubicBezTo>
                    <a:cubicBezTo>
                      <a:pt x="129064" y="242888"/>
                      <a:pt x="135513" y="238966"/>
                      <a:pt x="136803" y="235044"/>
                    </a:cubicBezTo>
                    <a:cubicBezTo>
                      <a:pt x="138093" y="232429"/>
                      <a:pt x="138093" y="229815"/>
                      <a:pt x="136803" y="227200"/>
                    </a:cubicBezTo>
                    <a:cubicBezTo>
                      <a:pt x="135513" y="224585"/>
                      <a:pt x="134223" y="223278"/>
                      <a:pt x="131644" y="221970"/>
                    </a:cubicBezTo>
                    <a:cubicBezTo>
                      <a:pt x="130354" y="221970"/>
                      <a:pt x="129064" y="220663"/>
                      <a:pt x="127774" y="220663"/>
                    </a:cubicBezTo>
                    <a:close/>
                    <a:moveTo>
                      <a:pt x="206249" y="190500"/>
                    </a:moveTo>
                    <a:cubicBezTo>
                      <a:pt x="200745" y="190500"/>
                      <a:pt x="197994" y="193080"/>
                      <a:pt x="195242" y="196950"/>
                    </a:cubicBezTo>
                    <a:cubicBezTo>
                      <a:pt x="195242" y="199529"/>
                      <a:pt x="195242" y="202109"/>
                      <a:pt x="196618" y="204689"/>
                    </a:cubicBezTo>
                    <a:cubicBezTo>
                      <a:pt x="196618" y="207269"/>
                      <a:pt x="199370" y="208558"/>
                      <a:pt x="202121" y="209848"/>
                    </a:cubicBezTo>
                    <a:cubicBezTo>
                      <a:pt x="207625" y="211138"/>
                      <a:pt x="213128" y="208558"/>
                      <a:pt x="215880" y="204689"/>
                    </a:cubicBezTo>
                    <a:cubicBezTo>
                      <a:pt x="215880" y="202109"/>
                      <a:pt x="215880" y="199529"/>
                      <a:pt x="214504" y="196950"/>
                    </a:cubicBezTo>
                    <a:cubicBezTo>
                      <a:pt x="214504" y="194370"/>
                      <a:pt x="211752" y="193080"/>
                      <a:pt x="209001" y="191790"/>
                    </a:cubicBezTo>
                    <a:cubicBezTo>
                      <a:pt x="207625" y="190500"/>
                      <a:pt x="206249" y="190500"/>
                      <a:pt x="206249" y="190500"/>
                    </a:cubicBezTo>
                    <a:close/>
                    <a:moveTo>
                      <a:pt x="201791" y="175311"/>
                    </a:moveTo>
                    <a:cubicBezTo>
                      <a:pt x="206090" y="174661"/>
                      <a:pt x="210720" y="174986"/>
                      <a:pt x="215351" y="176934"/>
                    </a:cubicBezTo>
                    <a:cubicBezTo>
                      <a:pt x="219319" y="178233"/>
                      <a:pt x="223288" y="180831"/>
                      <a:pt x="227257" y="184728"/>
                    </a:cubicBezTo>
                    <a:cubicBezTo>
                      <a:pt x="228580" y="187325"/>
                      <a:pt x="229903" y="188624"/>
                      <a:pt x="229903" y="191222"/>
                    </a:cubicBezTo>
                    <a:cubicBezTo>
                      <a:pt x="231226" y="193820"/>
                      <a:pt x="232549" y="197717"/>
                      <a:pt x="232549" y="201613"/>
                    </a:cubicBezTo>
                    <a:cubicBezTo>
                      <a:pt x="232549" y="201613"/>
                      <a:pt x="232549" y="201613"/>
                      <a:pt x="261653" y="218498"/>
                    </a:cubicBezTo>
                    <a:cubicBezTo>
                      <a:pt x="261653" y="218498"/>
                      <a:pt x="261653" y="218498"/>
                      <a:pt x="319861" y="184728"/>
                    </a:cubicBezTo>
                    <a:cubicBezTo>
                      <a:pt x="325153" y="180831"/>
                      <a:pt x="333090" y="183429"/>
                      <a:pt x="335736" y="188624"/>
                    </a:cubicBezTo>
                    <a:cubicBezTo>
                      <a:pt x="339705" y="193820"/>
                      <a:pt x="337059" y="200314"/>
                      <a:pt x="331768" y="204211"/>
                    </a:cubicBezTo>
                    <a:cubicBezTo>
                      <a:pt x="331768" y="204211"/>
                      <a:pt x="331768" y="204211"/>
                      <a:pt x="274882" y="237981"/>
                    </a:cubicBezTo>
                    <a:cubicBezTo>
                      <a:pt x="266944" y="241878"/>
                      <a:pt x="257684" y="241878"/>
                      <a:pt x="251069" y="237981"/>
                    </a:cubicBezTo>
                    <a:cubicBezTo>
                      <a:pt x="251069" y="237981"/>
                      <a:pt x="251069" y="237981"/>
                      <a:pt x="223288" y="222395"/>
                    </a:cubicBezTo>
                    <a:cubicBezTo>
                      <a:pt x="219319" y="224993"/>
                      <a:pt x="215351" y="226292"/>
                      <a:pt x="210059" y="227590"/>
                    </a:cubicBezTo>
                    <a:cubicBezTo>
                      <a:pt x="208736" y="227590"/>
                      <a:pt x="207413" y="227590"/>
                      <a:pt x="206090" y="227590"/>
                    </a:cubicBezTo>
                    <a:cubicBezTo>
                      <a:pt x="202121" y="227590"/>
                      <a:pt x="199476" y="227590"/>
                      <a:pt x="195507" y="226292"/>
                    </a:cubicBezTo>
                    <a:cubicBezTo>
                      <a:pt x="191538" y="224993"/>
                      <a:pt x="187569" y="222395"/>
                      <a:pt x="184924" y="218498"/>
                    </a:cubicBezTo>
                    <a:cubicBezTo>
                      <a:pt x="184924" y="218498"/>
                      <a:pt x="184924" y="218498"/>
                      <a:pt x="166403" y="226292"/>
                    </a:cubicBezTo>
                    <a:cubicBezTo>
                      <a:pt x="166403" y="226292"/>
                      <a:pt x="166403" y="226292"/>
                      <a:pt x="155819" y="231487"/>
                    </a:cubicBezTo>
                    <a:cubicBezTo>
                      <a:pt x="155819" y="235384"/>
                      <a:pt x="154496" y="237981"/>
                      <a:pt x="153173" y="240579"/>
                    </a:cubicBezTo>
                    <a:cubicBezTo>
                      <a:pt x="149205" y="250970"/>
                      <a:pt x="139944" y="258763"/>
                      <a:pt x="128038" y="258763"/>
                    </a:cubicBezTo>
                    <a:cubicBezTo>
                      <a:pt x="125392" y="258763"/>
                      <a:pt x="121423" y="257464"/>
                      <a:pt x="118778" y="256165"/>
                    </a:cubicBezTo>
                    <a:cubicBezTo>
                      <a:pt x="112163" y="253568"/>
                      <a:pt x="106871" y="248372"/>
                      <a:pt x="102903" y="241878"/>
                    </a:cubicBezTo>
                    <a:cubicBezTo>
                      <a:pt x="102903" y="239280"/>
                      <a:pt x="101580" y="236682"/>
                      <a:pt x="101580" y="234085"/>
                    </a:cubicBezTo>
                    <a:cubicBezTo>
                      <a:pt x="101580" y="234085"/>
                      <a:pt x="101580" y="234085"/>
                      <a:pt x="89673" y="230188"/>
                    </a:cubicBezTo>
                    <a:cubicBezTo>
                      <a:pt x="89673" y="230188"/>
                      <a:pt x="89673" y="230188"/>
                      <a:pt x="60569" y="222395"/>
                    </a:cubicBezTo>
                    <a:cubicBezTo>
                      <a:pt x="60569" y="222395"/>
                      <a:pt x="60569" y="222395"/>
                      <a:pt x="15590" y="243177"/>
                    </a:cubicBezTo>
                    <a:cubicBezTo>
                      <a:pt x="14267" y="244476"/>
                      <a:pt x="12944" y="244476"/>
                      <a:pt x="11621" y="244476"/>
                    </a:cubicBezTo>
                    <a:cubicBezTo>
                      <a:pt x="6330" y="244476"/>
                      <a:pt x="2361" y="241878"/>
                      <a:pt x="1038" y="237981"/>
                    </a:cubicBezTo>
                    <a:cubicBezTo>
                      <a:pt x="-1608" y="232786"/>
                      <a:pt x="1038" y="226292"/>
                      <a:pt x="6330" y="223694"/>
                    </a:cubicBezTo>
                    <a:cubicBezTo>
                      <a:pt x="6330" y="223694"/>
                      <a:pt x="6330" y="223694"/>
                      <a:pt x="49986" y="202912"/>
                    </a:cubicBezTo>
                    <a:cubicBezTo>
                      <a:pt x="55278" y="200314"/>
                      <a:pt x="60569" y="199015"/>
                      <a:pt x="65861" y="201613"/>
                    </a:cubicBezTo>
                    <a:cubicBezTo>
                      <a:pt x="65861" y="201613"/>
                      <a:pt x="65861" y="201613"/>
                      <a:pt x="97611" y="209406"/>
                    </a:cubicBezTo>
                    <a:cubicBezTo>
                      <a:pt x="97611" y="209406"/>
                      <a:pt x="97611" y="209406"/>
                      <a:pt x="109517" y="213303"/>
                    </a:cubicBezTo>
                    <a:cubicBezTo>
                      <a:pt x="116132" y="205510"/>
                      <a:pt x="128038" y="202912"/>
                      <a:pt x="138621" y="206809"/>
                    </a:cubicBezTo>
                    <a:cubicBezTo>
                      <a:pt x="141267" y="208107"/>
                      <a:pt x="143913" y="209406"/>
                      <a:pt x="145236" y="210705"/>
                    </a:cubicBezTo>
                    <a:cubicBezTo>
                      <a:pt x="145236" y="210705"/>
                      <a:pt x="145236" y="210705"/>
                      <a:pt x="157142" y="206809"/>
                    </a:cubicBezTo>
                    <a:cubicBezTo>
                      <a:pt x="157142" y="206809"/>
                      <a:pt x="157142" y="206809"/>
                      <a:pt x="178309" y="196418"/>
                    </a:cubicBezTo>
                    <a:cubicBezTo>
                      <a:pt x="178309" y="195119"/>
                      <a:pt x="179632" y="193820"/>
                      <a:pt x="179632" y="192521"/>
                    </a:cubicBezTo>
                    <a:cubicBezTo>
                      <a:pt x="182278" y="187325"/>
                      <a:pt x="184924" y="183429"/>
                      <a:pt x="190215" y="179532"/>
                    </a:cubicBezTo>
                    <a:cubicBezTo>
                      <a:pt x="193522" y="177584"/>
                      <a:pt x="197491" y="175960"/>
                      <a:pt x="201791" y="175311"/>
                    </a:cubicBezTo>
                    <a:close/>
                    <a:moveTo>
                      <a:pt x="197837" y="12700"/>
                    </a:moveTo>
                    <a:cubicBezTo>
                      <a:pt x="249179" y="17979"/>
                      <a:pt x="291306" y="60210"/>
                      <a:pt x="295255" y="111680"/>
                    </a:cubicBezTo>
                    <a:cubicBezTo>
                      <a:pt x="295255" y="114319"/>
                      <a:pt x="295255" y="116959"/>
                      <a:pt x="292622" y="118279"/>
                    </a:cubicBezTo>
                    <a:cubicBezTo>
                      <a:pt x="291306" y="120918"/>
                      <a:pt x="288673" y="122238"/>
                      <a:pt x="286040" y="122238"/>
                    </a:cubicBezTo>
                    <a:cubicBezTo>
                      <a:pt x="286040" y="122238"/>
                      <a:pt x="286040" y="122238"/>
                      <a:pt x="196520" y="122238"/>
                    </a:cubicBezTo>
                    <a:cubicBezTo>
                      <a:pt x="191254" y="122238"/>
                      <a:pt x="187305" y="118279"/>
                      <a:pt x="187305" y="113000"/>
                    </a:cubicBezTo>
                    <a:cubicBezTo>
                      <a:pt x="187305" y="113000"/>
                      <a:pt x="187305" y="113000"/>
                      <a:pt x="187305" y="21938"/>
                    </a:cubicBezTo>
                    <a:cubicBezTo>
                      <a:pt x="187305" y="19299"/>
                      <a:pt x="188621" y="17979"/>
                      <a:pt x="189938" y="15339"/>
                    </a:cubicBezTo>
                    <a:cubicBezTo>
                      <a:pt x="192571" y="14020"/>
                      <a:pt x="195204" y="12700"/>
                      <a:pt x="197837" y="12700"/>
                    </a:cubicBezTo>
                    <a:close/>
                    <a:moveTo>
                      <a:pt x="150484" y="0"/>
                    </a:moveTo>
                    <a:cubicBezTo>
                      <a:pt x="154427" y="0"/>
                      <a:pt x="157057" y="1313"/>
                      <a:pt x="159686" y="3938"/>
                    </a:cubicBezTo>
                    <a:cubicBezTo>
                      <a:pt x="162315" y="6564"/>
                      <a:pt x="163629" y="9189"/>
                      <a:pt x="163629" y="13127"/>
                    </a:cubicBezTo>
                    <a:cubicBezTo>
                      <a:pt x="163629" y="13127"/>
                      <a:pt x="163629" y="13127"/>
                      <a:pt x="163629" y="132587"/>
                    </a:cubicBezTo>
                    <a:cubicBezTo>
                      <a:pt x="163629" y="139151"/>
                      <a:pt x="168887" y="145714"/>
                      <a:pt x="176775" y="145714"/>
                    </a:cubicBezTo>
                    <a:cubicBezTo>
                      <a:pt x="176775" y="145714"/>
                      <a:pt x="176775" y="145714"/>
                      <a:pt x="296398" y="145714"/>
                    </a:cubicBezTo>
                    <a:cubicBezTo>
                      <a:pt x="300341" y="145714"/>
                      <a:pt x="302970" y="147027"/>
                      <a:pt x="305599" y="149653"/>
                    </a:cubicBezTo>
                    <a:cubicBezTo>
                      <a:pt x="308228" y="152278"/>
                      <a:pt x="309543" y="154904"/>
                      <a:pt x="308228" y="158842"/>
                    </a:cubicBezTo>
                    <a:cubicBezTo>
                      <a:pt x="308228" y="165406"/>
                      <a:pt x="306914" y="171969"/>
                      <a:pt x="305599" y="178533"/>
                    </a:cubicBezTo>
                    <a:cubicBezTo>
                      <a:pt x="305599" y="178533"/>
                      <a:pt x="305599" y="178533"/>
                      <a:pt x="262220" y="204788"/>
                    </a:cubicBezTo>
                    <a:cubicBezTo>
                      <a:pt x="262220" y="204788"/>
                      <a:pt x="262220" y="204788"/>
                      <a:pt x="242502" y="194286"/>
                    </a:cubicBezTo>
                    <a:cubicBezTo>
                      <a:pt x="239872" y="181158"/>
                      <a:pt x="231985" y="169344"/>
                      <a:pt x="218840" y="165406"/>
                    </a:cubicBezTo>
                    <a:cubicBezTo>
                      <a:pt x="214896" y="162780"/>
                      <a:pt x="209638" y="162780"/>
                      <a:pt x="205694" y="162780"/>
                    </a:cubicBezTo>
                    <a:cubicBezTo>
                      <a:pt x="189920" y="162780"/>
                      <a:pt x="175460" y="171969"/>
                      <a:pt x="168887" y="186409"/>
                    </a:cubicBezTo>
                    <a:cubicBezTo>
                      <a:pt x="168887" y="187722"/>
                      <a:pt x="168887" y="187722"/>
                      <a:pt x="168887" y="187722"/>
                    </a:cubicBezTo>
                    <a:cubicBezTo>
                      <a:pt x="168887" y="187722"/>
                      <a:pt x="168887" y="187722"/>
                      <a:pt x="146540" y="196912"/>
                    </a:cubicBezTo>
                    <a:cubicBezTo>
                      <a:pt x="145226" y="196912"/>
                      <a:pt x="143911" y="195599"/>
                      <a:pt x="142597" y="195599"/>
                    </a:cubicBezTo>
                    <a:cubicBezTo>
                      <a:pt x="137338" y="192973"/>
                      <a:pt x="133395" y="192973"/>
                      <a:pt x="128137" y="192973"/>
                    </a:cubicBezTo>
                    <a:cubicBezTo>
                      <a:pt x="120249" y="192973"/>
                      <a:pt x="112362" y="195599"/>
                      <a:pt x="107104" y="199537"/>
                    </a:cubicBezTo>
                    <a:cubicBezTo>
                      <a:pt x="107104" y="199537"/>
                      <a:pt x="107104" y="199537"/>
                      <a:pt x="70297" y="189035"/>
                    </a:cubicBezTo>
                    <a:cubicBezTo>
                      <a:pt x="61095" y="187722"/>
                      <a:pt x="53208" y="187722"/>
                      <a:pt x="45321" y="191661"/>
                    </a:cubicBezTo>
                    <a:lnTo>
                      <a:pt x="29546" y="199537"/>
                    </a:lnTo>
                    <a:cubicBezTo>
                      <a:pt x="21659" y="182471"/>
                      <a:pt x="19030" y="164093"/>
                      <a:pt x="19030" y="145714"/>
                    </a:cubicBezTo>
                    <a:cubicBezTo>
                      <a:pt x="19030" y="69575"/>
                      <a:pt x="76870" y="7876"/>
                      <a:pt x="150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028960" y="1600200"/>
              <a:ext cx="1614603" cy="1600200"/>
              <a:chOff x="3021720" y="1028700"/>
              <a:chExt cx="1210952" cy="1200150"/>
            </a:xfrm>
          </p:grpSpPr>
          <p:sp>
            <p:nvSpPr>
              <p:cNvPr id="39" name="箭头: V 形 38"/>
              <p:cNvSpPr/>
              <p:nvPr/>
            </p:nvSpPr>
            <p:spPr>
              <a:xfrm>
                <a:off x="3032522" y="1028700"/>
                <a:ext cx="1200150" cy="1200150"/>
              </a:xfrm>
              <a:prstGeom prst="chevron">
                <a:avLst/>
              </a:prstGeom>
              <a:solidFill>
                <a:srgbClr val="1FA17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3021720" y="1497252"/>
                <a:ext cx="348415" cy="299777"/>
              </a:xfrm>
              <a:custGeom>
                <a:avLst/>
                <a:gdLst>
                  <a:gd name="connsiteX0" fmla="*/ 181524 w 337647"/>
                  <a:gd name="connsiteY0" fmla="*/ 231775 h 290513"/>
                  <a:gd name="connsiteX1" fmla="*/ 190749 w 337647"/>
                  <a:gd name="connsiteY1" fmla="*/ 236996 h 290513"/>
                  <a:gd name="connsiteX2" fmla="*/ 205246 w 337647"/>
                  <a:gd name="connsiteY2" fmla="*/ 239607 h 290513"/>
                  <a:gd name="connsiteX3" fmla="*/ 222379 w 337647"/>
                  <a:gd name="connsiteY3" fmla="*/ 235691 h 290513"/>
                  <a:gd name="connsiteX4" fmla="*/ 243466 w 337647"/>
                  <a:gd name="connsiteY4" fmla="*/ 247439 h 290513"/>
                  <a:gd name="connsiteX5" fmla="*/ 261917 w 337647"/>
                  <a:gd name="connsiteY5" fmla="*/ 252660 h 290513"/>
                  <a:gd name="connsiteX6" fmla="*/ 163073 w 337647"/>
                  <a:gd name="connsiteY6" fmla="*/ 290513 h 290513"/>
                  <a:gd name="connsiteX7" fmla="*/ 52367 w 337647"/>
                  <a:gd name="connsiteY7" fmla="*/ 239607 h 290513"/>
                  <a:gd name="connsiteX8" fmla="*/ 60275 w 337647"/>
                  <a:gd name="connsiteY8" fmla="*/ 234386 h 290513"/>
                  <a:gd name="connsiteX9" fmla="*/ 91905 w 337647"/>
                  <a:gd name="connsiteY9" fmla="*/ 243523 h 290513"/>
                  <a:gd name="connsiteX10" fmla="*/ 93223 w 337647"/>
                  <a:gd name="connsiteY10" fmla="*/ 247439 h 290513"/>
                  <a:gd name="connsiteX11" fmla="*/ 114309 w 337647"/>
                  <a:gd name="connsiteY11" fmla="*/ 267018 h 290513"/>
                  <a:gd name="connsiteX12" fmla="*/ 127489 w 337647"/>
                  <a:gd name="connsiteY12" fmla="*/ 269629 h 290513"/>
                  <a:gd name="connsiteX13" fmla="*/ 164391 w 337647"/>
                  <a:gd name="connsiteY13" fmla="*/ 244828 h 290513"/>
                  <a:gd name="connsiteX14" fmla="*/ 165708 w 337647"/>
                  <a:gd name="connsiteY14" fmla="*/ 239607 h 290513"/>
                  <a:gd name="connsiteX15" fmla="*/ 181524 w 337647"/>
                  <a:gd name="connsiteY15" fmla="*/ 231775 h 290513"/>
                  <a:gd name="connsiteX16" fmla="*/ 127774 w 337647"/>
                  <a:gd name="connsiteY16" fmla="*/ 220663 h 290513"/>
                  <a:gd name="connsiteX17" fmla="*/ 118745 w 337647"/>
                  <a:gd name="connsiteY17" fmla="*/ 227200 h 290513"/>
                  <a:gd name="connsiteX18" fmla="*/ 118745 w 337647"/>
                  <a:gd name="connsiteY18" fmla="*/ 235044 h 290513"/>
                  <a:gd name="connsiteX19" fmla="*/ 125194 w 337647"/>
                  <a:gd name="connsiteY19" fmla="*/ 240273 h 290513"/>
                  <a:gd name="connsiteX20" fmla="*/ 136803 w 337647"/>
                  <a:gd name="connsiteY20" fmla="*/ 235044 h 290513"/>
                  <a:gd name="connsiteX21" fmla="*/ 136803 w 337647"/>
                  <a:gd name="connsiteY21" fmla="*/ 227200 h 290513"/>
                  <a:gd name="connsiteX22" fmla="*/ 131644 w 337647"/>
                  <a:gd name="connsiteY22" fmla="*/ 221970 h 290513"/>
                  <a:gd name="connsiteX23" fmla="*/ 127774 w 337647"/>
                  <a:gd name="connsiteY23" fmla="*/ 220663 h 290513"/>
                  <a:gd name="connsiteX24" fmla="*/ 206249 w 337647"/>
                  <a:gd name="connsiteY24" fmla="*/ 190500 h 290513"/>
                  <a:gd name="connsiteX25" fmla="*/ 195242 w 337647"/>
                  <a:gd name="connsiteY25" fmla="*/ 196950 h 290513"/>
                  <a:gd name="connsiteX26" fmla="*/ 196618 w 337647"/>
                  <a:gd name="connsiteY26" fmla="*/ 204689 h 290513"/>
                  <a:gd name="connsiteX27" fmla="*/ 202121 w 337647"/>
                  <a:gd name="connsiteY27" fmla="*/ 209848 h 290513"/>
                  <a:gd name="connsiteX28" fmla="*/ 215880 w 337647"/>
                  <a:gd name="connsiteY28" fmla="*/ 204689 h 290513"/>
                  <a:gd name="connsiteX29" fmla="*/ 214504 w 337647"/>
                  <a:gd name="connsiteY29" fmla="*/ 196950 h 290513"/>
                  <a:gd name="connsiteX30" fmla="*/ 209001 w 337647"/>
                  <a:gd name="connsiteY30" fmla="*/ 191790 h 290513"/>
                  <a:gd name="connsiteX31" fmla="*/ 206249 w 337647"/>
                  <a:gd name="connsiteY31" fmla="*/ 190500 h 290513"/>
                  <a:gd name="connsiteX32" fmla="*/ 201791 w 337647"/>
                  <a:gd name="connsiteY32" fmla="*/ 175311 h 290513"/>
                  <a:gd name="connsiteX33" fmla="*/ 215351 w 337647"/>
                  <a:gd name="connsiteY33" fmla="*/ 176934 h 290513"/>
                  <a:gd name="connsiteX34" fmla="*/ 227257 w 337647"/>
                  <a:gd name="connsiteY34" fmla="*/ 184728 h 290513"/>
                  <a:gd name="connsiteX35" fmla="*/ 229903 w 337647"/>
                  <a:gd name="connsiteY35" fmla="*/ 191222 h 290513"/>
                  <a:gd name="connsiteX36" fmla="*/ 232549 w 337647"/>
                  <a:gd name="connsiteY36" fmla="*/ 201613 h 290513"/>
                  <a:gd name="connsiteX37" fmla="*/ 261653 w 337647"/>
                  <a:gd name="connsiteY37" fmla="*/ 218498 h 290513"/>
                  <a:gd name="connsiteX38" fmla="*/ 319861 w 337647"/>
                  <a:gd name="connsiteY38" fmla="*/ 184728 h 290513"/>
                  <a:gd name="connsiteX39" fmla="*/ 335736 w 337647"/>
                  <a:gd name="connsiteY39" fmla="*/ 188624 h 290513"/>
                  <a:gd name="connsiteX40" fmla="*/ 331768 w 337647"/>
                  <a:gd name="connsiteY40" fmla="*/ 204211 h 290513"/>
                  <a:gd name="connsiteX41" fmla="*/ 274882 w 337647"/>
                  <a:gd name="connsiteY41" fmla="*/ 237981 h 290513"/>
                  <a:gd name="connsiteX42" fmla="*/ 251069 w 337647"/>
                  <a:gd name="connsiteY42" fmla="*/ 237981 h 290513"/>
                  <a:gd name="connsiteX43" fmla="*/ 223288 w 337647"/>
                  <a:gd name="connsiteY43" fmla="*/ 222395 h 290513"/>
                  <a:gd name="connsiteX44" fmla="*/ 210059 w 337647"/>
                  <a:gd name="connsiteY44" fmla="*/ 227590 h 290513"/>
                  <a:gd name="connsiteX45" fmla="*/ 206090 w 337647"/>
                  <a:gd name="connsiteY45" fmla="*/ 227590 h 290513"/>
                  <a:gd name="connsiteX46" fmla="*/ 195507 w 337647"/>
                  <a:gd name="connsiteY46" fmla="*/ 226292 h 290513"/>
                  <a:gd name="connsiteX47" fmla="*/ 184924 w 337647"/>
                  <a:gd name="connsiteY47" fmla="*/ 218498 h 290513"/>
                  <a:gd name="connsiteX48" fmla="*/ 166403 w 337647"/>
                  <a:gd name="connsiteY48" fmla="*/ 226292 h 290513"/>
                  <a:gd name="connsiteX49" fmla="*/ 155819 w 337647"/>
                  <a:gd name="connsiteY49" fmla="*/ 231487 h 290513"/>
                  <a:gd name="connsiteX50" fmla="*/ 153173 w 337647"/>
                  <a:gd name="connsiteY50" fmla="*/ 240579 h 290513"/>
                  <a:gd name="connsiteX51" fmla="*/ 128038 w 337647"/>
                  <a:gd name="connsiteY51" fmla="*/ 258763 h 290513"/>
                  <a:gd name="connsiteX52" fmla="*/ 118778 w 337647"/>
                  <a:gd name="connsiteY52" fmla="*/ 256165 h 290513"/>
                  <a:gd name="connsiteX53" fmla="*/ 102903 w 337647"/>
                  <a:gd name="connsiteY53" fmla="*/ 241878 h 290513"/>
                  <a:gd name="connsiteX54" fmla="*/ 101580 w 337647"/>
                  <a:gd name="connsiteY54" fmla="*/ 234085 h 290513"/>
                  <a:gd name="connsiteX55" fmla="*/ 89673 w 337647"/>
                  <a:gd name="connsiteY55" fmla="*/ 230188 h 290513"/>
                  <a:gd name="connsiteX56" fmla="*/ 60569 w 337647"/>
                  <a:gd name="connsiteY56" fmla="*/ 222395 h 290513"/>
                  <a:gd name="connsiteX57" fmla="*/ 15590 w 337647"/>
                  <a:gd name="connsiteY57" fmla="*/ 243177 h 290513"/>
                  <a:gd name="connsiteX58" fmla="*/ 11621 w 337647"/>
                  <a:gd name="connsiteY58" fmla="*/ 244476 h 290513"/>
                  <a:gd name="connsiteX59" fmla="*/ 1038 w 337647"/>
                  <a:gd name="connsiteY59" fmla="*/ 237981 h 290513"/>
                  <a:gd name="connsiteX60" fmla="*/ 6330 w 337647"/>
                  <a:gd name="connsiteY60" fmla="*/ 223694 h 290513"/>
                  <a:gd name="connsiteX61" fmla="*/ 49986 w 337647"/>
                  <a:gd name="connsiteY61" fmla="*/ 202912 h 290513"/>
                  <a:gd name="connsiteX62" fmla="*/ 65861 w 337647"/>
                  <a:gd name="connsiteY62" fmla="*/ 201613 h 290513"/>
                  <a:gd name="connsiteX63" fmla="*/ 97611 w 337647"/>
                  <a:gd name="connsiteY63" fmla="*/ 209406 h 290513"/>
                  <a:gd name="connsiteX64" fmla="*/ 109517 w 337647"/>
                  <a:gd name="connsiteY64" fmla="*/ 213303 h 290513"/>
                  <a:gd name="connsiteX65" fmla="*/ 138621 w 337647"/>
                  <a:gd name="connsiteY65" fmla="*/ 206809 h 290513"/>
                  <a:gd name="connsiteX66" fmla="*/ 145236 w 337647"/>
                  <a:gd name="connsiteY66" fmla="*/ 210705 h 290513"/>
                  <a:gd name="connsiteX67" fmla="*/ 157142 w 337647"/>
                  <a:gd name="connsiteY67" fmla="*/ 206809 h 290513"/>
                  <a:gd name="connsiteX68" fmla="*/ 178309 w 337647"/>
                  <a:gd name="connsiteY68" fmla="*/ 196418 h 290513"/>
                  <a:gd name="connsiteX69" fmla="*/ 179632 w 337647"/>
                  <a:gd name="connsiteY69" fmla="*/ 192521 h 290513"/>
                  <a:gd name="connsiteX70" fmla="*/ 190215 w 337647"/>
                  <a:gd name="connsiteY70" fmla="*/ 179532 h 290513"/>
                  <a:gd name="connsiteX71" fmla="*/ 201791 w 337647"/>
                  <a:gd name="connsiteY71" fmla="*/ 175311 h 290513"/>
                  <a:gd name="connsiteX72" fmla="*/ 197837 w 337647"/>
                  <a:gd name="connsiteY72" fmla="*/ 12700 h 290513"/>
                  <a:gd name="connsiteX73" fmla="*/ 295255 w 337647"/>
                  <a:gd name="connsiteY73" fmla="*/ 111680 h 290513"/>
                  <a:gd name="connsiteX74" fmla="*/ 292622 w 337647"/>
                  <a:gd name="connsiteY74" fmla="*/ 118279 h 290513"/>
                  <a:gd name="connsiteX75" fmla="*/ 286040 w 337647"/>
                  <a:gd name="connsiteY75" fmla="*/ 122238 h 290513"/>
                  <a:gd name="connsiteX76" fmla="*/ 196520 w 337647"/>
                  <a:gd name="connsiteY76" fmla="*/ 122238 h 290513"/>
                  <a:gd name="connsiteX77" fmla="*/ 187305 w 337647"/>
                  <a:gd name="connsiteY77" fmla="*/ 113000 h 290513"/>
                  <a:gd name="connsiteX78" fmla="*/ 187305 w 337647"/>
                  <a:gd name="connsiteY78" fmla="*/ 21938 h 290513"/>
                  <a:gd name="connsiteX79" fmla="*/ 189938 w 337647"/>
                  <a:gd name="connsiteY79" fmla="*/ 15339 h 290513"/>
                  <a:gd name="connsiteX80" fmla="*/ 197837 w 337647"/>
                  <a:gd name="connsiteY80" fmla="*/ 12700 h 290513"/>
                  <a:gd name="connsiteX81" fmla="*/ 150484 w 337647"/>
                  <a:gd name="connsiteY81" fmla="*/ 0 h 290513"/>
                  <a:gd name="connsiteX82" fmla="*/ 159686 w 337647"/>
                  <a:gd name="connsiteY82" fmla="*/ 3938 h 290513"/>
                  <a:gd name="connsiteX83" fmla="*/ 163629 w 337647"/>
                  <a:gd name="connsiteY83" fmla="*/ 13127 h 290513"/>
                  <a:gd name="connsiteX84" fmla="*/ 163629 w 337647"/>
                  <a:gd name="connsiteY84" fmla="*/ 132587 h 290513"/>
                  <a:gd name="connsiteX85" fmla="*/ 176775 w 337647"/>
                  <a:gd name="connsiteY85" fmla="*/ 145714 h 290513"/>
                  <a:gd name="connsiteX86" fmla="*/ 296398 w 337647"/>
                  <a:gd name="connsiteY86" fmla="*/ 145714 h 290513"/>
                  <a:gd name="connsiteX87" fmla="*/ 305599 w 337647"/>
                  <a:gd name="connsiteY87" fmla="*/ 149653 h 290513"/>
                  <a:gd name="connsiteX88" fmla="*/ 308228 w 337647"/>
                  <a:gd name="connsiteY88" fmla="*/ 158842 h 290513"/>
                  <a:gd name="connsiteX89" fmla="*/ 305599 w 337647"/>
                  <a:gd name="connsiteY89" fmla="*/ 178533 h 290513"/>
                  <a:gd name="connsiteX90" fmla="*/ 262220 w 337647"/>
                  <a:gd name="connsiteY90" fmla="*/ 204788 h 290513"/>
                  <a:gd name="connsiteX91" fmla="*/ 242502 w 337647"/>
                  <a:gd name="connsiteY91" fmla="*/ 194286 h 290513"/>
                  <a:gd name="connsiteX92" fmla="*/ 218840 w 337647"/>
                  <a:gd name="connsiteY92" fmla="*/ 165406 h 290513"/>
                  <a:gd name="connsiteX93" fmla="*/ 205694 w 337647"/>
                  <a:gd name="connsiteY93" fmla="*/ 162780 h 290513"/>
                  <a:gd name="connsiteX94" fmla="*/ 168887 w 337647"/>
                  <a:gd name="connsiteY94" fmla="*/ 186409 h 290513"/>
                  <a:gd name="connsiteX95" fmla="*/ 168887 w 337647"/>
                  <a:gd name="connsiteY95" fmla="*/ 187722 h 290513"/>
                  <a:gd name="connsiteX96" fmla="*/ 146540 w 337647"/>
                  <a:gd name="connsiteY96" fmla="*/ 196912 h 290513"/>
                  <a:gd name="connsiteX97" fmla="*/ 142597 w 337647"/>
                  <a:gd name="connsiteY97" fmla="*/ 195599 h 290513"/>
                  <a:gd name="connsiteX98" fmla="*/ 128137 w 337647"/>
                  <a:gd name="connsiteY98" fmla="*/ 192973 h 290513"/>
                  <a:gd name="connsiteX99" fmla="*/ 107104 w 337647"/>
                  <a:gd name="connsiteY99" fmla="*/ 199537 h 290513"/>
                  <a:gd name="connsiteX100" fmla="*/ 70297 w 337647"/>
                  <a:gd name="connsiteY100" fmla="*/ 189035 h 290513"/>
                  <a:gd name="connsiteX101" fmla="*/ 45321 w 337647"/>
                  <a:gd name="connsiteY101" fmla="*/ 191661 h 290513"/>
                  <a:gd name="connsiteX102" fmla="*/ 29546 w 337647"/>
                  <a:gd name="connsiteY102" fmla="*/ 199537 h 290513"/>
                  <a:gd name="connsiteX103" fmla="*/ 19030 w 337647"/>
                  <a:gd name="connsiteY103" fmla="*/ 145714 h 290513"/>
                  <a:gd name="connsiteX104" fmla="*/ 150484 w 337647"/>
                  <a:gd name="connsiteY104" fmla="*/ 0 h 29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37647" h="290513">
                    <a:moveTo>
                      <a:pt x="181524" y="231775"/>
                    </a:moveTo>
                    <a:cubicBezTo>
                      <a:pt x="184159" y="234386"/>
                      <a:pt x="188113" y="235691"/>
                      <a:pt x="190749" y="236996"/>
                    </a:cubicBezTo>
                    <a:cubicBezTo>
                      <a:pt x="194703" y="238302"/>
                      <a:pt x="199975" y="239607"/>
                      <a:pt x="205246" y="239607"/>
                    </a:cubicBezTo>
                    <a:cubicBezTo>
                      <a:pt x="210518" y="239607"/>
                      <a:pt x="217108" y="238302"/>
                      <a:pt x="222379" y="235691"/>
                    </a:cubicBezTo>
                    <a:lnTo>
                      <a:pt x="243466" y="247439"/>
                    </a:lnTo>
                    <a:cubicBezTo>
                      <a:pt x="248738" y="251354"/>
                      <a:pt x="255327" y="252660"/>
                      <a:pt x="261917" y="252660"/>
                    </a:cubicBezTo>
                    <a:cubicBezTo>
                      <a:pt x="235559" y="276155"/>
                      <a:pt x="201292" y="290513"/>
                      <a:pt x="163073" y="290513"/>
                    </a:cubicBezTo>
                    <a:cubicBezTo>
                      <a:pt x="118263" y="290513"/>
                      <a:pt x="78726" y="270934"/>
                      <a:pt x="52367" y="239607"/>
                    </a:cubicBezTo>
                    <a:cubicBezTo>
                      <a:pt x="52367" y="239607"/>
                      <a:pt x="52367" y="239607"/>
                      <a:pt x="60275" y="234386"/>
                    </a:cubicBezTo>
                    <a:cubicBezTo>
                      <a:pt x="60275" y="234386"/>
                      <a:pt x="60275" y="234386"/>
                      <a:pt x="91905" y="243523"/>
                    </a:cubicBezTo>
                    <a:cubicBezTo>
                      <a:pt x="91905" y="244828"/>
                      <a:pt x="91905" y="246133"/>
                      <a:pt x="93223" y="247439"/>
                    </a:cubicBezTo>
                    <a:cubicBezTo>
                      <a:pt x="97176" y="256576"/>
                      <a:pt x="105084" y="263102"/>
                      <a:pt x="114309" y="267018"/>
                    </a:cubicBezTo>
                    <a:cubicBezTo>
                      <a:pt x="118263" y="269629"/>
                      <a:pt x="123535" y="269629"/>
                      <a:pt x="127489" y="269629"/>
                    </a:cubicBezTo>
                    <a:cubicBezTo>
                      <a:pt x="143304" y="269629"/>
                      <a:pt x="157801" y="260491"/>
                      <a:pt x="164391" y="244828"/>
                    </a:cubicBezTo>
                    <a:cubicBezTo>
                      <a:pt x="164391" y="243523"/>
                      <a:pt x="164391" y="240912"/>
                      <a:pt x="165708" y="239607"/>
                    </a:cubicBezTo>
                    <a:cubicBezTo>
                      <a:pt x="165708" y="239607"/>
                      <a:pt x="165708" y="239607"/>
                      <a:pt x="181524" y="231775"/>
                    </a:cubicBezTo>
                    <a:close/>
                    <a:moveTo>
                      <a:pt x="127774" y="220663"/>
                    </a:moveTo>
                    <a:cubicBezTo>
                      <a:pt x="123904" y="220663"/>
                      <a:pt x="120035" y="223278"/>
                      <a:pt x="118745" y="227200"/>
                    </a:cubicBezTo>
                    <a:cubicBezTo>
                      <a:pt x="117455" y="229815"/>
                      <a:pt x="118745" y="232429"/>
                      <a:pt x="118745" y="235044"/>
                    </a:cubicBezTo>
                    <a:cubicBezTo>
                      <a:pt x="120035" y="237659"/>
                      <a:pt x="122615" y="238966"/>
                      <a:pt x="125194" y="240273"/>
                    </a:cubicBezTo>
                    <a:cubicBezTo>
                      <a:pt x="129064" y="242888"/>
                      <a:pt x="135513" y="238966"/>
                      <a:pt x="136803" y="235044"/>
                    </a:cubicBezTo>
                    <a:cubicBezTo>
                      <a:pt x="138093" y="232429"/>
                      <a:pt x="138093" y="229815"/>
                      <a:pt x="136803" y="227200"/>
                    </a:cubicBezTo>
                    <a:cubicBezTo>
                      <a:pt x="135513" y="224585"/>
                      <a:pt x="134223" y="223278"/>
                      <a:pt x="131644" y="221970"/>
                    </a:cubicBezTo>
                    <a:cubicBezTo>
                      <a:pt x="130354" y="221970"/>
                      <a:pt x="129064" y="220663"/>
                      <a:pt x="127774" y="220663"/>
                    </a:cubicBezTo>
                    <a:close/>
                    <a:moveTo>
                      <a:pt x="206249" y="190500"/>
                    </a:moveTo>
                    <a:cubicBezTo>
                      <a:pt x="200745" y="190500"/>
                      <a:pt x="197994" y="193080"/>
                      <a:pt x="195242" y="196950"/>
                    </a:cubicBezTo>
                    <a:cubicBezTo>
                      <a:pt x="195242" y="199529"/>
                      <a:pt x="195242" y="202109"/>
                      <a:pt x="196618" y="204689"/>
                    </a:cubicBezTo>
                    <a:cubicBezTo>
                      <a:pt x="196618" y="207269"/>
                      <a:pt x="199370" y="208558"/>
                      <a:pt x="202121" y="209848"/>
                    </a:cubicBezTo>
                    <a:cubicBezTo>
                      <a:pt x="207625" y="211138"/>
                      <a:pt x="213128" y="208558"/>
                      <a:pt x="215880" y="204689"/>
                    </a:cubicBezTo>
                    <a:cubicBezTo>
                      <a:pt x="215880" y="202109"/>
                      <a:pt x="215880" y="199529"/>
                      <a:pt x="214504" y="196950"/>
                    </a:cubicBezTo>
                    <a:cubicBezTo>
                      <a:pt x="214504" y="194370"/>
                      <a:pt x="211752" y="193080"/>
                      <a:pt x="209001" y="191790"/>
                    </a:cubicBezTo>
                    <a:cubicBezTo>
                      <a:pt x="207625" y="190500"/>
                      <a:pt x="206249" y="190500"/>
                      <a:pt x="206249" y="190500"/>
                    </a:cubicBezTo>
                    <a:close/>
                    <a:moveTo>
                      <a:pt x="201791" y="175311"/>
                    </a:moveTo>
                    <a:cubicBezTo>
                      <a:pt x="206090" y="174661"/>
                      <a:pt x="210720" y="174986"/>
                      <a:pt x="215351" y="176934"/>
                    </a:cubicBezTo>
                    <a:cubicBezTo>
                      <a:pt x="219319" y="178233"/>
                      <a:pt x="223288" y="180831"/>
                      <a:pt x="227257" y="184728"/>
                    </a:cubicBezTo>
                    <a:cubicBezTo>
                      <a:pt x="228580" y="187325"/>
                      <a:pt x="229903" y="188624"/>
                      <a:pt x="229903" y="191222"/>
                    </a:cubicBezTo>
                    <a:cubicBezTo>
                      <a:pt x="231226" y="193820"/>
                      <a:pt x="232549" y="197717"/>
                      <a:pt x="232549" y="201613"/>
                    </a:cubicBezTo>
                    <a:cubicBezTo>
                      <a:pt x="232549" y="201613"/>
                      <a:pt x="232549" y="201613"/>
                      <a:pt x="261653" y="218498"/>
                    </a:cubicBezTo>
                    <a:cubicBezTo>
                      <a:pt x="261653" y="218498"/>
                      <a:pt x="261653" y="218498"/>
                      <a:pt x="319861" y="184728"/>
                    </a:cubicBezTo>
                    <a:cubicBezTo>
                      <a:pt x="325153" y="180831"/>
                      <a:pt x="333090" y="183429"/>
                      <a:pt x="335736" y="188624"/>
                    </a:cubicBezTo>
                    <a:cubicBezTo>
                      <a:pt x="339705" y="193820"/>
                      <a:pt x="337059" y="200314"/>
                      <a:pt x="331768" y="204211"/>
                    </a:cubicBezTo>
                    <a:cubicBezTo>
                      <a:pt x="331768" y="204211"/>
                      <a:pt x="331768" y="204211"/>
                      <a:pt x="274882" y="237981"/>
                    </a:cubicBezTo>
                    <a:cubicBezTo>
                      <a:pt x="266944" y="241878"/>
                      <a:pt x="257684" y="241878"/>
                      <a:pt x="251069" y="237981"/>
                    </a:cubicBezTo>
                    <a:cubicBezTo>
                      <a:pt x="251069" y="237981"/>
                      <a:pt x="251069" y="237981"/>
                      <a:pt x="223288" y="222395"/>
                    </a:cubicBezTo>
                    <a:cubicBezTo>
                      <a:pt x="219319" y="224993"/>
                      <a:pt x="215351" y="226292"/>
                      <a:pt x="210059" y="227590"/>
                    </a:cubicBezTo>
                    <a:cubicBezTo>
                      <a:pt x="208736" y="227590"/>
                      <a:pt x="207413" y="227590"/>
                      <a:pt x="206090" y="227590"/>
                    </a:cubicBezTo>
                    <a:cubicBezTo>
                      <a:pt x="202121" y="227590"/>
                      <a:pt x="199476" y="227590"/>
                      <a:pt x="195507" y="226292"/>
                    </a:cubicBezTo>
                    <a:cubicBezTo>
                      <a:pt x="191538" y="224993"/>
                      <a:pt x="187569" y="222395"/>
                      <a:pt x="184924" y="218498"/>
                    </a:cubicBezTo>
                    <a:cubicBezTo>
                      <a:pt x="184924" y="218498"/>
                      <a:pt x="184924" y="218498"/>
                      <a:pt x="166403" y="226292"/>
                    </a:cubicBezTo>
                    <a:cubicBezTo>
                      <a:pt x="166403" y="226292"/>
                      <a:pt x="166403" y="226292"/>
                      <a:pt x="155819" y="231487"/>
                    </a:cubicBezTo>
                    <a:cubicBezTo>
                      <a:pt x="155819" y="235384"/>
                      <a:pt x="154496" y="237981"/>
                      <a:pt x="153173" y="240579"/>
                    </a:cubicBezTo>
                    <a:cubicBezTo>
                      <a:pt x="149205" y="250970"/>
                      <a:pt x="139944" y="258763"/>
                      <a:pt x="128038" y="258763"/>
                    </a:cubicBezTo>
                    <a:cubicBezTo>
                      <a:pt x="125392" y="258763"/>
                      <a:pt x="121423" y="257464"/>
                      <a:pt x="118778" y="256165"/>
                    </a:cubicBezTo>
                    <a:cubicBezTo>
                      <a:pt x="112163" y="253568"/>
                      <a:pt x="106871" y="248372"/>
                      <a:pt x="102903" y="241878"/>
                    </a:cubicBezTo>
                    <a:cubicBezTo>
                      <a:pt x="102903" y="239280"/>
                      <a:pt x="101580" y="236682"/>
                      <a:pt x="101580" y="234085"/>
                    </a:cubicBezTo>
                    <a:cubicBezTo>
                      <a:pt x="101580" y="234085"/>
                      <a:pt x="101580" y="234085"/>
                      <a:pt x="89673" y="230188"/>
                    </a:cubicBezTo>
                    <a:cubicBezTo>
                      <a:pt x="89673" y="230188"/>
                      <a:pt x="89673" y="230188"/>
                      <a:pt x="60569" y="222395"/>
                    </a:cubicBezTo>
                    <a:cubicBezTo>
                      <a:pt x="60569" y="222395"/>
                      <a:pt x="60569" y="222395"/>
                      <a:pt x="15590" y="243177"/>
                    </a:cubicBezTo>
                    <a:cubicBezTo>
                      <a:pt x="14267" y="244476"/>
                      <a:pt x="12944" y="244476"/>
                      <a:pt x="11621" y="244476"/>
                    </a:cubicBezTo>
                    <a:cubicBezTo>
                      <a:pt x="6330" y="244476"/>
                      <a:pt x="2361" y="241878"/>
                      <a:pt x="1038" y="237981"/>
                    </a:cubicBezTo>
                    <a:cubicBezTo>
                      <a:pt x="-1608" y="232786"/>
                      <a:pt x="1038" y="226292"/>
                      <a:pt x="6330" y="223694"/>
                    </a:cubicBezTo>
                    <a:cubicBezTo>
                      <a:pt x="6330" y="223694"/>
                      <a:pt x="6330" y="223694"/>
                      <a:pt x="49986" y="202912"/>
                    </a:cubicBezTo>
                    <a:cubicBezTo>
                      <a:pt x="55278" y="200314"/>
                      <a:pt x="60569" y="199015"/>
                      <a:pt x="65861" y="201613"/>
                    </a:cubicBezTo>
                    <a:cubicBezTo>
                      <a:pt x="65861" y="201613"/>
                      <a:pt x="65861" y="201613"/>
                      <a:pt x="97611" y="209406"/>
                    </a:cubicBezTo>
                    <a:cubicBezTo>
                      <a:pt x="97611" y="209406"/>
                      <a:pt x="97611" y="209406"/>
                      <a:pt x="109517" y="213303"/>
                    </a:cubicBezTo>
                    <a:cubicBezTo>
                      <a:pt x="116132" y="205510"/>
                      <a:pt x="128038" y="202912"/>
                      <a:pt x="138621" y="206809"/>
                    </a:cubicBezTo>
                    <a:cubicBezTo>
                      <a:pt x="141267" y="208107"/>
                      <a:pt x="143913" y="209406"/>
                      <a:pt x="145236" y="210705"/>
                    </a:cubicBezTo>
                    <a:cubicBezTo>
                      <a:pt x="145236" y="210705"/>
                      <a:pt x="145236" y="210705"/>
                      <a:pt x="157142" y="206809"/>
                    </a:cubicBezTo>
                    <a:cubicBezTo>
                      <a:pt x="157142" y="206809"/>
                      <a:pt x="157142" y="206809"/>
                      <a:pt x="178309" y="196418"/>
                    </a:cubicBezTo>
                    <a:cubicBezTo>
                      <a:pt x="178309" y="195119"/>
                      <a:pt x="179632" y="193820"/>
                      <a:pt x="179632" y="192521"/>
                    </a:cubicBezTo>
                    <a:cubicBezTo>
                      <a:pt x="182278" y="187325"/>
                      <a:pt x="184924" y="183429"/>
                      <a:pt x="190215" y="179532"/>
                    </a:cubicBezTo>
                    <a:cubicBezTo>
                      <a:pt x="193522" y="177584"/>
                      <a:pt x="197491" y="175960"/>
                      <a:pt x="201791" y="175311"/>
                    </a:cubicBezTo>
                    <a:close/>
                    <a:moveTo>
                      <a:pt x="197837" y="12700"/>
                    </a:moveTo>
                    <a:cubicBezTo>
                      <a:pt x="249179" y="17979"/>
                      <a:pt x="291306" y="60210"/>
                      <a:pt x="295255" y="111680"/>
                    </a:cubicBezTo>
                    <a:cubicBezTo>
                      <a:pt x="295255" y="114319"/>
                      <a:pt x="295255" y="116959"/>
                      <a:pt x="292622" y="118279"/>
                    </a:cubicBezTo>
                    <a:cubicBezTo>
                      <a:pt x="291306" y="120918"/>
                      <a:pt x="288673" y="122238"/>
                      <a:pt x="286040" y="122238"/>
                    </a:cubicBezTo>
                    <a:cubicBezTo>
                      <a:pt x="286040" y="122238"/>
                      <a:pt x="286040" y="122238"/>
                      <a:pt x="196520" y="122238"/>
                    </a:cubicBezTo>
                    <a:cubicBezTo>
                      <a:pt x="191254" y="122238"/>
                      <a:pt x="187305" y="118279"/>
                      <a:pt x="187305" y="113000"/>
                    </a:cubicBezTo>
                    <a:cubicBezTo>
                      <a:pt x="187305" y="113000"/>
                      <a:pt x="187305" y="113000"/>
                      <a:pt x="187305" y="21938"/>
                    </a:cubicBezTo>
                    <a:cubicBezTo>
                      <a:pt x="187305" y="19299"/>
                      <a:pt x="188621" y="17979"/>
                      <a:pt x="189938" y="15339"/>
                    </a:cubicBezTo>
                    <a:cubicBezTo>
                      <a:pt x="192571" y="14020"/>
                      <a:pt x="195204" y="12700"/>
                      <a:pt x="197837" y="12700"/>
                    </a:cubicBezTo>
                    <a:close/>
                    <a:moveTo>
                      <a:pt x="150484" y="0"/>
                    </a:moveTo>
                    <a:cubicBezTo>
                      <a:pt x="154427" y="0"/>
                      <a:pt x="157057" y="1313"/>
                      <a:pt x="159686" y="3938"/>
                    </a:cubicBezTo>
                    <a:cubicBezTo>
                      <a:pt x="162315" y="6564"/>
                      <a:pt x="163629" y="9189"/>
                      <a:pt x="163629" y="13127"/>
                    </a:cubicBezTo>
                    <a:cubicBezTo>
                      <a:pt x="163629" y="13127"/>
                      <a:pt x="163629" y="13127"/>
                      <a:pt x="163629" y="132587"/>
                    </a:cubicBezTo>
                    <a:cubicBezTo>
                      <a:pt x="163629" y="139151"/>
                      <a:pt x="168887" y="145714"/>
                      <a:pt x="176775" y="145714"/>
                    </a:cubicBezTo>
                    <a:cubicBezTo>
                      <a:pt x="176775" y="145714"/>
                      <a:pt x="176775" y="145714"/>
                      <a:pt x="296398" y="145714"/>
                    </a:cubicBezTo>
                    <a:cubicBezTo>
                      <a:pt x="300341" y="145714"/>
                      <a:pt x="302970" y="147027"/>
                      <a:pt x="305599" y="149653"/>
                    </a:cubicBezTo>
                    <a:cubicBezTo>
                      <a:pt x="308228" y="152278"/>
                      <a:pt x="309543" y="154904"/>
                      <a:pt x="308228" y="158842"/>
                    </a:cubicBezTo>
                    <a:cubicBezTo>
                      <a:pt x="308228" y="165406"/>
                      <a:pt x="306914" y="171969"/>
                      <a:pt x="305599" y="178533"/>
                    </a:cubicBezTo>
                    <a:cubicBezTo>
                      <a:pt x="305599" y="178533"/>
                      <a:pt x="305599" y="178533"/>
                      <a:pt x="262220" y="204788"/>
                    </a:cubicBezTo>
                    <a:cubicBezTo>
                      <a:pt x="262220" y="204788"/>
                      <a:pt x="262220" y="204788"/>
                      <a:pt x="242502" y="194286"/>
                    </a:cubicBezTo>
                    <a:cubicBezTo>
                      <a:pt x="239872" y="181158"/>
                      <a:pt x="231985" y="169344"/>
                      <a:pt x="218840" y="165406"/>
                    </a:cubicBezTo>
                    <a:cubicBezTo>
                      <a:pt x="214896" y="162780"/>
                      <a:pt x="209638" y="162780"/>
                      <a:pt x="205694" y="162780"/>
                    </a:cubicBezTo>
                    <a:cubicBezTo>
                      <a:pt x="189920" y="162780"/>
                      <a:pt x="175460" y="171969"/>
                      <a:pt x="168887" y="186409"/>
                    </a:cubicBezTo>
                    <a:cubicBezTo>
                      <a:pt x="168887" y="187722"/>
                      <a:pt x="168887" y="187722"/>
                      <a:pt x="168887" y="187722"/>
                    </a:cubicBezTo>
                    <a:cubicBezTo>
                      <a:pt x="168887" y="187722"/>
                      <a:pt x="168887" y="187722"/>
                      <a:pt x="146540" y="196912"/>
                    </a:cubicBezTo>
                    <a:cubicBezTo>
                      <a:pt x="145226" y="196912"/>
                      <a:pt x="143911" y="195599"/>
                      <a:pt x="142597" y="195599"/>
                    </a:cubicBezTo>
                    <a:cubicBezTo>
                      <a:pt x="137338" y="192973"/>
                      <a:pt x="133395" y="192973"/>
                      <a:pt x="128137" y="192973"/>
                    </a:cubicBezTo>
                    <a:cubicBezTo>
                      <a:pt x="120249" y="192973"/>
                      <a:pt x="112362" y="195599"/>
                      <a:pt x="107104" y="199537"/>
                    </a:cubicBezTo>
                    <a:cubicBezTo>
                      <a:pt x="107104" y="199537"/>
                      <a:pt x="107104" y="199537"/>
                      <a:pt x="70297" y="189035"/>
                    </a:cubicBezTo>
                    <a:cubicBezTo>
                      <a:pt x="61095" y="187722"/>
                      <a:pt x="53208" y="187722"/>
                      <a:pt x="45321" y="191661"/>
                    </a:cubicBezTo>
                    <a:lnTo>
                      <a:pt x="29546" y="199537"/>
                    </a:lnTo>
                    <a:cubicBezTo>
                      <a:pt x="21659" y="182471"/>
                      <a:pt x="19030" y="164093"/>
                      <a:pt x="19030" y="145714"/>
                    </a:cubicBezTo>
                    <a:cubicBezTo>
                      <a:pt x="19030" y="69575"/>
                      <a:pt x="76870" y="7876"/>
                      <a:pt x="150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138059" y="2699657"/>
              <a:ext cx="1915885" cy="1915887"/>
              <a:chOff x="3853544" y="1853292"/>
              <a:chExt cx="1436914" cy="1436915"/>
            </a:xfrm>
          </p:grpSpPr>
          <p:sp>
            <p:nvSpPr>
              <p:cNvPr id="37" name="矩形: 圆角 36"/>
              <p:cNvSpPr/>
              <p:nvPr/>
            </p:nvSpPr>
            <p:spPr>
              <a:xfrm rot="2700000">
                <a:off x="3853543" y="1853293"/>
                <a:ext cx="1436915" cy="143691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u="sng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201363" y="2228851"/>
                <a:ext cx="741276" cy="685799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u="sng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043363" y="4114800"/>
              <a:ext cx="1600200" cy="1600200"/>
              <a:chOff x="3032522" y="2914650"/>
              <a:chExt cx="1200150" cy="1200150"/>
            </a:xfrm>
          </p:grpSpPr>
          <p:sp>
            <p:nvSpPr>
              <p:cNvPr id="35" name="箭头: V 形 34"/>
              <p:cNvSpPr/>
              <p:nvPr/>
            </p:nvSpPr>
            <p:spPr>
              <a:xfrm rot="16200000">
                <a:off x="3032522" y="2914650"/>
                <a:ext cx="1200150" cy="1200150"/>
              </a:xfrm>
              <a:prstGeom prst="chevron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>
                <a:spLocks noChangeAspect="1"/>
              </p:cNvSpPr>
              <p:nvPr/>
            </p:nvSpPr>
            <p:spPr bwMode="auto">
              <a:xfrm>
                <a:off x="3459274" y="3744589"/>
                <a:ext cx="346646" cy="298256"/>
              </a:xfrm>
              <a:custGeom>
                <a:avLst/>
                <a:gdLst>
                  <a:gd name="connsiteX0" fmla="*/ 181524 w 337647"/>
                  <a:gd name="connsiteY0" fmla="*/ 231775 h 290513"/>
                  <a:gd name="connsiteX1" fmla="*/ 190749 w 337647"/>
                  <a:gd name="connsiteY1" fmla="*/ 236996 h 290513"/>
                  <a:gd name="connsiteX2" fmla="*/ 205246 w 337647"/>
                  <a:gd name="connsiteY2" fmla="*/ 239607 h 290513"/>
                  <a:gd name="connsiteX3" fmla="*/ 222379 w 337647"/>
                  <a:gd name="connsiteY3" fmla="*/ 235691 h 290513"/>
                  <a:gd name="connsiteX4" fmla="*/ 243466 w 337647"/>
                  <a:gd name="connsiteY4" fmla="*/ 247439 h 290513"/>
                  <a:gd name="connsiteX5" fmla="*/ 261917 w 337647"/>
                  <a:gd name="connsiteY5" fmla="*/ 252660 h 290513"/>
                  <a:gd name="connsiteX6" fmla="*/ 163073 w 337647"/>
                  <a:gd name="connsiteY6" fmla="*/ 290513 h 290513"/>
                  <a:gd name="connsiteX7" fmla="*/ 52367 w 337647"/>
                  <a:gd name="connsiteY7" fmla="*/ 239607 h 290513"/>
                  <a:gd name="connsiteX8" fmla="*/ 60275 w 337647"/>
                  <a:gd name="connsiteY8" fmla="*/ 234386 h 290513"/>
                  <a:gd name="connsiteX9" fmla="*/ 91905 w 337647"/>
                  <a:gd name="connsiteY9" fmla="*/ 243523 h 290513"/>
                  <a:gd name="connsiteX10" fmla="*/ 93223 w 337647"/>
                  <a:gd name="connsiteY10" fmla="*/ 247439 h 290513"/>
                  <a:gd name="connsiteX11" fmla="*/ 114309 w 337647"/>
                  <a:gd name="connsiteY11" fmla="*/ 267018 h 290513"/>
                  <a:gd name="connsiteX12" fmla="*/ 127489 w 337647"/>
                  <a:gd name="connsiteY12" fmla="*/ 269629 h 290513"/>
                  <a:gd name="connsiteX13" fmla="*/ 164391 w 337647"/>
                  <a:gd name="connsiteY13" fmla="*/ 244828 h 290513"/>
                  <a:gd name="connsiteX14" fmla="*/ 165708 w 337647"/>
                  <a:gd name="connsiteY14" fmla="*/ 239607 h 290513"/>
                  <a:gd name="connsiteX15" fmla="*/ 181524 w 337647"/>
                  <a:gd name="connsiteY15" fmla="*/ 231775 h 290513"/>
                  <a:gd name="connsiteX16" fmla="*/ 127774 w 337647"/>
                  <a:gd name="connsiteY16" fmla="*/ 220663 h 290513"/>
                  <a:gd name="connsiteX17" fmla="*/ 118745 w 337647"/>
                  <a:gd name="connsiteY17" fmla="*/ 227200 h 290513"/>
                  <a:gd name="connsiteX18" fmla="*/ 118745 w 337647"/>
                  <a:gd name="connsiteY18" fmla="*/ 235044 h 290513"/>
                  <a:gd name="connsiteX19" fmla="*/ 125194 w 337647"/>
                  <a:gd name="connsiteY19" fmla="*/ 240273 h 290513"/>
                  <a:gd name="connsiteX20" fmla="*/ 136803 w 337647"/>
                  <a:gd name="connsiteY20" fmla="*/ 235044 h 290513"/>
                  <a:gd name="connsiteX21" fmla="*/ 136803 w 337647"/>
                  <a:gd name="connsiteY21" fmla="*/ 227200 h 290513"/>
                  <a:gd name="connsiteX22" fmla="*/ 131644 w 337647"/>
                  <a:gd name="connsiteY22" fmla="*/ 221970 h 290513"/>
                  <a:gd name="connsiteX23" fmla="*/ 127774 w 337647"/>
                  <a:gd name="connsiteY23" fmla="*/ 220663 h 290513"/>
                  <a:gd name="connsiteX24" fmla="*/ 206249 w 337647"/>
                  <a:gd name="connsiteY24" fmla="*/ 190500 h 290513"/>
                  <a:gd name="connsiteX25" fmla="*/ 195242 w 337647"/>
                  <a:gd name="connsiteY25" fmla="*/ 196950 h 290513"/>
                  <a:gd name="connsiteX26" fmla="*/ 196618 w 337647"/>
                  <a:gd name="connsiteY26" fmla="*/ 204689 h 290513"/>
                  <a:gd name="connsiteX27" fmla="*/ 202121 w 337647"/>
                  <a:gd name="connsiteY27" fmla="*/ 209848 h 290513"/>
                  <a:gd name="connsiteX28" fmla="*/ 215880 w 337647"/>
                  <a:gd name="connsiteY28" fmla="*/ 204689 h 290513"/>
                  <a:gd name="connsiteX29" fmla="*/ 214504 w 337647"/>
                  <a:gd name="connsiteY29" fmla="*/ 196950 h 290513"/>
                  <a:gd name="connsiteX30" fmla="*/ 209001 w 337647"/>
                  <a:gd name="connsiteY30" fmla="*/ 191790 h 290513"/>
                  <a:gd name="connsiteX31" fmla="*/ 206249 w 337647"/>
                  <a:gd name="connsiteY31" fmla="*/ 190500 h 290513"/>
                  <a:gd name="connsiteX32" fmla="*/ 201791 w 337647"/>
                  <a:gd name="connsiteY32" fmla="*/ 175311 h 290513"/>
                  <a:gd name="connsiteX33" fmla="*/ 215351 w 337647"/>
                  <a:gd name="connsiteY33" fmla="*/ 176934 h 290513"/>
                  <a:gd name="connsiteX34" fmla="*/ 227257 w 337647"/>
                  <a:gd name="connsiteY34" fmla="*/ 184728 h 290513"/>
                  <a:gd name="connsiteX35" fmla="*/ 229903 w 337647"/>
                  <a:gd name="connsiteY35" fmla="*/ 191222 h 290513"/>
                  <a:gd name="connsiteX36" fmla="*/ 232549 w 337647"/>
                  <a:gd name="connsiteY36" fmla="*/ 201613 h 290513"/>
                  <a:gd name="connsiteX37" fmla="*/ 261653 w 337647"/>
                  <a:gd name="connsiteY37" fmla="*/ 218498 h 290513"/>
                  <a:gd name="connsiteX38" fmla="*/ 319861 w 337647"/>
                  <a:gd name="connsiteY38" fmla="*/ 184728 h 290513"/>
                  <a:gd name="connsiteX39" fmla="*/ 335736 w 337647"/>
                  <a:gd name="connsiteY39" fmla="*/ 188624 h 290513"/>
                  <a:gd name="connsiteX40" fmla="*/ 331768 w 337647"/>
                  <a:gd name="connsiteY40" fmla="*/ 204211 h 290513"/>
                  <a:gd name="connsiteX41" fmla="*/ 274882 w 337647"/>
                  <a:gd name="connsiteY41" fmla="*/ 237981 h 290513"/>
                  <a:gd name="connsiteX42" fmla="*/ 251069 w 337647"/>
                  <a:gd name="connsiteY42" fmla="*/ 237981 h 290513"/>
                  <a:gd name="connsiteX43" fmla="*/ 223288 w 337647"/>
                  <a:gd name="connsiteY43" fmla="*/ 222395 h 290513"/>
                  <a:gd name="connsiteX44" fmla="*/ 210059 w 337647"/>
                  <a:gd name="connsiteY44" fmla="*/ 227590 h 290513"/>
                  <a:gd name="connsiteX45" fmla="*/ 206090 w 337647"/>
                  <a:gd name="connsiteY45" fmla="*/ 227590 h 290513"/>
                  <a:gd name="connsiteX46" fmla="*/ 195507 w 337647"/>
                  <a:gd name="connsiteY46" fmla="*/ 226292 h 290513"/>
                  <a:gd name="connsiteX47" fmla="*/ 184924 w 337647"/>
                  <a:gd name="connsiteY47" fmla="*/ 218498 h 290513"/>
                  <a:gd name="connsiteX48" fmla="*/ 166403 w 337647"/>
                  <a:gd name="connsiteY48" fmla="*/ 226292 h 290513"/>
                  <a:gd name="connsiteX49" fmla="*/ 155819 w 337647"/>
                  <a:gd name="connsiteY49" fmla="*/ 231487 h 290513"/>
                  <a:gd name="connsiteX50" fmla="*/ 153173 w 337647"/>
                  <a:gd name="connsiteY50" fmla="*/ 240579 h 290513"/>
                  <a:gd name="connsiteX51" fmla="*/ 128038 w 337647"/>
                  <a:gd name="connsiteY51" fmla="*/ 258763 h 290513"/>
                  <a:gd name="connsiteX52" fmla="*/ 118778 w 337647"/>
                  <a:gd name="connsiteY52" fmla="*/ 256165 h 290513"/>
                  <a:gd name="connsiteX53" fmla="*/ 102903 w 337647"/>
                  <a:gd name="connsiteY53" fmla="*/ 241878 h 290513"/>
                  <a:gd name="connsiteX54" fmla="*/ 101580 w 337647"/>
                  <a:gd name="connsiteY54" fmla="*/ 234085 h 290513"/>
                  <a:gd name="connsiteX55" fmla="*/ 89673 w 337647"/>
                  <a:gd name="connsiteY55" fmla="*/ 230188 h 290513"/>
                  <a:gd name="connsiteX56" fmla="*/ 60569 w 337647"/>
                  <a:gd name="connsiteY56" fmla="*/ 222395 h 290513"/>
                  <a:gd name="connsiteX57" fmla="*/ 15590 w 337647"/>
                  <a:gd name="connsiteY57" fmla="*/ 243177 h 290513"/>
                  <a:gd name="connsiteX58" fmla="*/ 11621 w 337647"/>
                  <a:gd name="connsiteY58" fmla="*/ 244476 h 290513"/>
                  <a:gd name="connsiteX59" fmla="*/ 1038 w 337647"/>
                  <a:gd name="connsiteY59" fmla="*/ 237981 h 290513"/>
                  <a:gd name="connsiteX60" fmla="*/ 6330 w 337647"/>
                  <a:gd name="connsiteY60" fmla="*/ 223694 h 290513"/>
                  <a:gd name="connsiteX61" fmla="*/ 49986 w 337647"/>
                  <a:gd name="connsiteY61" fmla="*/ 202912 h 290513"/>
                  <a:gd name="connsiteX62" fmla="*/ 65861 w 337647"/>
                  <a:gd name="connsiteY62" fmla="*/ 201613 h 290513"/>
                  <a:gd name="connsiteX63" fmla="*/ 97611 w 337647"/>
                  <a:gd name="connsiteY63" fmla="*/ 209406 h 290513"/>
                  <a:gd name="connsiteX64" fmla="*/ 109517 w 337647"/>
                  <a:gd name="connsiteY64" fmla="*/ 213303 h 290513"/>
                  <a:gd name="connsiteX65" fmla="*/ 138621 w 337647"/>
                  <a:gd name="connsiteY65" fmla="*/ 206809 h 290513"/>
                  <a:gd name="connsiteX66" fmla="*/ 145236 w 337647"/>
                  <a:gd name="connsiteY66" fmla="*/ 210705 h 290513"/>
                  <a:gd name="connsiteX67" fmla="*/ 157142 w 337647"/>
                  <a:gd name="connsiteY67" fmla="*/ 206809 h 290513"/>
                  <a:gd name="connsiteX68" fmla="*/ 178309 w 337647"/>
                  <a:gd name="connsiteY68" fmla="*/ 196418 h 290513"/>
                  <a:gd name="connsiteX69" fmla="*/ 179632 w 337647"/>
                  <a:gd name="connsiteY69" fmla="*/ 192521 h 290513"/>
                  <a:gd name="connsiteX70" fmla="*/ 190215 w 337647"/>
                  <a:gd name="connsiteY70" fmla="*/ 179532 h 290513"/>
                  <a:gd name="connsiteX71" fmla="*/ 201791 w 337647"/>
                  <a:gd name="connsiteY71" fmla="*/ 175311 h 290513"/>
                  <a:gd name="connsiteX72" fmla="*/ 197837 w 337647"/>
                  <a:gd name="connsiteY72" fmla="*/ 12700 h 290513"/>
                  <a:gd name="connsiteX73" fmla="*/ 295255 w 337647"/>
                  <a:gd name="connsiteY73" fmla="*/ 111680 h 290513"/>
                  <a:gd name="connsiteX74" fmla="*/ 292622 w 337647"/>
                  <a:gd name="connsiteY74" fmla="*/ 118279 h 290513"/>
                  <a:gd name="connsiteX75" fmla="*/ 286040 w 337647"/>
                  <a:gd name="connsiteY75" fmla="*/ 122238 h 290513"/>
                  <a:gd name="connsiteX76" fmla="*/ 196520 w 337647"/>
                  <a:gd name="connsiteY76" fmla="*/ 122238 h 290513"/>
                  <a:gd name="connsiteX77" fmla="*/ 187305 w 337647"/>
                  <a:gd name="connsiteY77" fmla="*/ 113000 h 290513"/>
                  <a:gd name="connsiteX78" fmla="*/ 187305 w 337647"/>
                  <a:gd name="connsiteY78" fmla="*/ 21938 h 290513"/>
                  <a:gd name="connsiteX79" fmla="*/ 189938 w 337647"/>
                  <a:gd name="connsiteY79" fmla="*/ 15339 h 290513"/>
                  <a:gd name="connsiteX80" fmla="*/ 197837 w 337647"/>
                  <a:gd name="connsiteY80" fmla="*/ 12700 h 290513"/>
                  <a:gd name="connsiteX81" fmla="*/ 150484 w 337647"/>
                  <a:gd name="connsiteY81" fmla="*/ 0 h 290513"/>
                  <a:gd name="connsiteX82" fmla="*/ 159686 w 337647"/>
                  <a:gd name="connsiteY82" fmla="*/ 3938 h 290513"/>
                  <a:gd name="connsiteX83" fmla="*/ 163629 w 337647"/>
                  <a:gd name="connsiteY83" fmla="*/ 13127 h 290513"/>
                  <a:gd name="connsiteX84" fmla="*/ 163629 w 337647"/>
                  <a:gd name="connsiteY84" fmla="*/ 132587 h 290513"/>
                  <a:gd name="connsiteX85" fmla="*/ 176775 w 337647"/>
                  <a:gd name="connsiteY85" fmla="*/ 145714 h 290513"/>
                  <a:gd name="connsiteX86" fmla="*/ 296398 w 337647"/>
                  <a:gd name="connsiteY86" fmla="*/ 145714 h 290513"/>
                  <a:gd name="connsiteX87" fmla="*/ 305599 w 337647"/>
                  <a:gd name="connsiteY87" fmla="*/ 149653 h 290513"/>
                  <a:gd name="connsiteX88" fmla="*/ 308228 w 337647"/>
                  <a:gd name="connsiteY88" fmla="*/ 158842 h 290513"/>
                  <a:gd name="connsiteX89" fmla="*/ 305599 w 337647"/>
                  <a:gd name="connsiteY89" fmla="*/ 178533 h 290513"/>
                  <a:gd name="connsiteX90" fmla="*/ 262220 w 337647"/>
                  <a:gd name="connsiteY90" fmla="*/ 204788 h 290513"/>
                  <a:gd name="connsiteX91" fmla="*/ 242502 w 337647"/>
                  <a:gd name="connsiteY91" fmla="*/ 194286 h 290513"/>
                  <a:gd name="connsiteX92" fmla="*/ 218840 w 337647"/>
                  <a:gd name="connsiteY92" fmla="*/ 165406 h 290513"/>
                  <a:gd name="connsiteX93" fmla="*/ 205694 w 337647"/>
                  <a:gd name="connsiteY93" fmla="*/ 162780 h 290513"/>
                  <a:gd name="connsiteX94" fmla="*/ 168887 w 337647"/>
                  <a:gd name="connsiteY94" fmla="*/ 186409 h 290513"/>
                  <a:gd name="connsiteX95" fmla="*/ 168887 w 337647"/>
                  <a:gd name="connsiteY95" fmla="*/ 187722 h 290513"/>
                  <a:gd name="connsiteX96" fmla="*/ 146540 w 337647"/>
                  <a:gd name="connsiteY96" fmla="*/ 196912 h 290513"/>
                  <a:gd name="connsiteX97" fmla="*/ 142597 w 337647"/>
                  <a:gd name="connsiteY97" fmla="*/ 195599 h 290513"/>
                  <a:gd name="connsiteX98" fmla="*/ 128137 w 337647"/>
                  <a:gd name="connsiteY98" fmla="*/ 192973 h 290513"/>
                  <a:gd name="connsiteX99" fmla="*/ 107104 w 337647"/>
                  <a:gd name="connsiteY99" fmla="*/ 199537 h 290513"/>
                  <a:gd name="connsiteX100" fmla="*/ 70297 w 337647"/>
                  <a:gd name="connsiteY100" fmla="*/ 189035 h 290513"/>
                  <a:gd name="connsiteX101" fmla="*/ 45321 w 337647"/>
                  <a:gd name="connsiteY101" fmla="*/ 191661 h 290513"/>
                  <a:gd name="connsiteX102" fmla="*/ 29546 w 337647"/>
                  <a:gd name="connsiteY102" fmla="*/ 199537 h 290513"/>
                  <a:gd name="connsiteX103" fmla="*/ 19030 w 337647"/>
                  <a:gd name="connsiteY103" fmla="*/ 145714 h 290513"/>
                  <a:gd name="connsiteX104" fmla="*/ 150484 w 337647"/>
                  <a:gd name="connsiteY104" fmla="*/ 0 h 29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37647" h="290513">
                    <a:moveTo>
                      <a:pt x="181524" y="231775"/>
                    </a:moveTo>
                    <a:cubicBezTo>
                      <a:pt x="184159" y="234386"/>
                      <a:pt x="188113" y="235691"/>
                      <a:pt x="190749" y="236996"/>
                    </a:cubicBezTo>
                    <a:cubicBezTo>
                      <a:pt x="194703" y="238302"/>
                      <a:pt x="199975" y="239607"/>
                      <a:pt x="205246" y="239607"/>
                    </a:cubicBezTo>
                    <a:cubicBezTo>
                      <a:pt x="210518" y="239607"/>
                      <a:pt x="217108" y="238302"/>
                      <a:pt x="222379" y="235691"/>
                    </a:cubicBezTo>
                    <a:lnTo>
                      <a:pt x="243466" y="247439"/>
                    </a:lnTo>
                    <a:cubicBezTo>
                      <a:pt x="248738" y="251354"/>
                      <a:pt x="255327" y="252660"/>
                      <a:pt x="261917" y="252660"/>
                    </a:cubicBezTo>
                    <a:cubicBezTo>
                      <a:pt x="235559" y="276155"/>
                      <a:pt x="201292" y="290513"/>
                      <a:pt x="163073" y="290513"/>
                    </a:cubicBezTo>
                    <a:cubicBezTo>
                      <a:pt x="118263" y="290513"/>
                      <a:pt x="78726" y="270934"/>
                      <a:pt x="52367" y="239607"/>
                    </a:cubicBezTo>
                    <a:cubicBezTo>
                      <a:pt x="52367" y="239607"/>
                      <a:pt x="52367" y="239607"/>
                      <a:pt x="60275" y="234386"/>
                    </a:cubicBezTo>
                    <a:cubicBezTo>
                      <a:pt x="60275" y="234386"/>
                      <a:pt x="60275" y="234386"/>
                      <a:pt x="91905" y="243523"/>
                    </a:cubicBezTo>
                    <a:cubicBezTo>
                      <a:pt x="91905" y="244828"/>
                      <a:pt x="91905" y="246133"/>
                      <a:pt x="93223" y="247439"/>
                    </a:cubicBezTo>
                    <a:cubicBezTo>
                      <a:pt x="97176" y="256576"/>
                      <a:pt x="105084" y="263102"/>
                      <a:pt x="114309" y="267018"/>
                    </a:cubicBezTo>
                    <a:cubicBezTo>
                      <a:pt x="118263" y="269629"/>
                      <a:pt x="123535" y="269629"/>
                      <a:pt x="127489" y="269629"/>
                    </a:cubicBezTo>
                    <a:cubicBezTo>
                      <a:pt x="143304" y="269629"/>
                      <a:pt x="157801" y="260491"/>
                      <a:pt x="164391" y="244828"/>
                    </a:cubicBezTo>
                    <a:cubicBezTo>
                      <a:pt x="164391" y="243523"/>
                      <a:pt x="164391" y="240912"/>
                      <a:pt x="165708" y="239607"/>
                    </a:cubicBezTo>
                    <a:cubicBezTo>
                      <a:pt x="165708" y="239607"/>
                      <a:pt x="165708" y="239607"/>
                      <a:pt x="181524" y="231775"/>
                    </a:cubicBezTo>
                    <a:close/>
                    <a:moveTo>
                      <a:pt x="127774" y="220663"/>
                    </a:moveTo>
                    <a:cubicBezTo>
                      <a:pt x="123904" y="220663"/>
                      <a:pt x="120035" y="223278"/>
                      <a:pt x="118745" y="227200"/>
                    </a:cubicBezTo>
                    <a:cubicBezTo>
                      <a:pt x="117455" y="229815"/>
                      <a:pt x="118745" y="232429"/>
                      <a:pt x="118745" y="235044"/>
                    </a:cubicBezTo>
                    <a:cubicBezTo>
                      <a:pt x="120035" y="237659"/>
                      <a:pt x="122615" y="238966"/>
                      <a:pt x="125194" y="240273"/>
                    </a:cubicBezTo>
                    <a:cubicBezTo>
                      <a:pt x="129064" y="242888"/>
                      <a:pt x="135513" y="238966"/>
                      <a:pt x="136803" y="235044"/>
                    </a:cubicBezTo>
                    <a:cubicBezTo>
                      <a:pt x="138093" y="232429"/>
                      <a:pt x="138093" y="229815"/>
                      <a:pt x="136803" y="227200"/>
                    </a:cubicBezTo>
                    <a:cubicBezTo>
                      <a:pt x="135513" y="224585"/>
                      <a:pt x="134223" y="223278"/>
                      <a:pt x="131644" y="221970"/>
                    </a:cubicBezTo>
                    <a:cubicBezTo>
                      <a:pt x="130354" y="221970"/>
                      <a:pt x="129064" y="220663"/>
                      <a:pt x="127774" y="220663"/>
                    </a:cubicBezTo>
                    <a:close/>
                    <a:moveTo>
                      <a:pt x="206249" y="190500"/>
                    </a:moveTo>
                    <a:cubicBezTo>
                      <a:pt x="200745" y="190500"/>
                      <a:pt x="197994" y="193080"/>
                      <a:pt x="195242" y="196950"/>
                    </a:cubicBezTo>
                    <a:cubicBezTo>
                      <a:pt x="195242" y="199529"/>
                      <a:pt x="195242" y="202109"/>
                      <a:pt x="196618" y="204689"/>
                    </a:cubicBezTo>
                    <a:cubicBezTo>
                      <a:pt x="196618" y="207269"/>
                      <a:pt x="199370" y="208558"/>
                      <a:pt x="202121" y="209848"/>
                    </a:cubicBezTo>
                    <a:cubicBezTo>
                      <a:pt x="207625" y="211138"/>
                      <a:pt x="213128" y="208558"/>
                      <a:pt x="215880" y="204689"/>
                    </a:cubicBezTo>
                    <a:cubicBezTo>
                      <a:pt x="215880" y="202109"/>
                      <a:pt x="215880" y="199529"/>
                      <a:pt x="214504" y="196950"/>
                    </a:cubicBezTo>
                    <a:cubicBezTo>
                      <a:pt x="214504" y="194370"/>
                      <a:pt x="211752" y="193080"/>
                      <a:pt x="209001" y="191790"/>
                    </a:cubicBezTo>
                    <a:cubicBezTo>
                      <a:pt x="207625" y="190500"/>
                      <a:pt x="206249" y="190500"/>
                      <a:pt x="206249" y="190500"/>
                    </a:cubicBezTo>
                    <a:close/>
                    <a:moveTo>
                      <a:pt x="201791" y="175311"/>
                    </a:moveTo>
                    <a:cubicBezTo>
                      <a:pt x="206090" y="174661"/>
                      <a:pt x="210720" y="174986"/>
                      <a:pt x="215351" y="176934"/>
                    </a:cubicBezTo>
                    <a:cubicBezTo>
                      <a:pt x="219319" y="178233"/>
                      <a:pt x="223288" y="180831"/>
                      <a:pt x="227257" y="184728"/>
                    </a:cubicBezTo>
                    <a:cubicBezTo>
                      <a:pt x="228580" y="187325"/>
                      <a:pt x="229903" y="188624"/>
                      <a:pt x="229903" y="191222"/>
                    </a:cubicBezTo>
                    <a:cubicBezTo>
                      <a:pt x="231226" y="193820"/>
                      <a:pt x="232549" y="197717"/>
                      <a:pt x="232549" y="201613"/>
                    </a:cubicBezTo>
                    <a:cubicBezTo>
                      <a:pt x="232549" y="201613"/>
                      <a:pt x="232549" y="201613"/>
                      <a:pt x="261653" y="218498"/>
                    </a:cubicBezTo>
                    <a:cubicBezTo>
                      <a:pt x="261653" y="218498"/>
                      <a:pt x="261653" y="218498"/>
                      <a:pt x="319861" y="184728"/>
                    </a:cubicBezTo>
                    <a:cubicBezTo>
                      <a:pt x="325153" y="180831"/>
                      <a:pt x="333090" y="183429"/>
                      <a:pt x="335736" y="188624"/>
                    </a:cubicBezTo>
                    <a:cubicBezTo>
                      <a:pt x="339705" y="193820"/>
                      <a:pt x="337059" y="200314"/>
                      <a:pt x="331768" y="204211"/>
                    </a:cubicBezTo>
                    <a:cubicBezTo>
                      <a:pt x="331768" y="204211"/>
                      <a:pt x="331768" y="204211"/>
                      <a:pt x="274882" y="237981"/>
                    </a:cubicBezTo>
                    <a:cubicBezTo>
                      <a:pt x="266944" y="241878"/>
                      <a:pt x="257684" y="241878"/>
                      <a:pt x="251069" y="237981"/>
                    </a:cubicBezTo>
                    <a:cubicBezTo>
                      <a:pt x="251069" y="237981"/>
                      <a:pt x="251069" y="237981"/>
                      <a:pt x="223288" y="222395"/>
                    </a:cubicBezTo>
                    <a:cubicBezTo>
                      <a:pt x="219319" y="224993"/>
                      <a:pt x="215351" y="226292"/>
                      <a:pt x="210059" y="227590"/>
                    </a:cubicBezTo>
                    <a:cubicBezTo>
                      <a:pt x="208736" y="227590"/>
                      <a:pt x="207413" y="227590"/>
                      <a:pt x="206090" y="227590"/>
                    </a:cubicBezTo>
                    <a:cubicBezTo>
                      <a:pt x="202121" y="227590"/>
                      <a:pt x="199476" y="227590"/>
                      <a:pt x="195507" y="226292"/>
                    </a:cubicBezTo>
                    <a:cubicBezTo>
                      <a:pt x="191538" y="224993"/>
                      <a:pt x="187569" y="222395"/>
                      <a:pt x="184924" y="218498"/>
                    </a:cubicBezTo>
                    <a:cubicBezTo>
                      <a:pt x="184924" y="218498"/>
                      <a:pt x="184924" y="218498"/>
                      <a:pt x="166403" y="226292"/>
                    </a:cubicBezTo>
                    <a:cubicBezTo>
                      <a:pt x="166403" y="226292"/>
                      <a:pt x="166403" y="226292"/>
                      <a:pt x="155819" y="231487"/>
                    </a:cubicBezTo>
                    <a:cubicBezTo>
                      <a:pt x="155819" y="235384"/>
                      <a:pt x="154496" y="237981"/>
                      <a:pt x="153173" y="240579"/>
                    </a:cubicBezTo>
                    <a:cubicBezTo>
                      <a:pt x="149205" y="250970"/>
                      <a:pt x="139944" y="258763"/>
                      <a:pt x="128038" y="258763"/>
                    </a:cubicBezTo>
                    <a:cubicBezTo>
                      <a:pt x="125392" y="258763"/>
                      <a:pt x="121423" y="257464"/>
                      <a:pt x="118778" y="256165"/>
                    </a:cubicBezTo>
                    <a:cubicBezTo>
                      <a:pt x="112163" y="253568"/>
                      <a:pt x="106871" y="248372"/>
                      <a:pt x="102903" y="241878"/>
                    </a:cubicBezTo>
                    <a:cubicBezTo>
                      <a:pt x="102903" y="239280"/>
                      <a:pt x="101580" y="236682"/>
                      <a:pt x="101580" y="234085"/>
                    </a:cubicBezTo>
                    <a:cubicBezTo>
                      <a:pt x="101580" y="234085"/>
                      <a:pt x="101580" y="234085"/>
                      <a:pt x="89673" y="230188"/>
                    </a:cubicBezTo>
                    <a:cubicBezTo>
                      <a:pt x="89673" y="230188"/>
                      <a:pt x="89673" y="230188"/>
                      <a:pt x="60569" y="222395"/>
                    </a:cubicBezTo>
                    <a:cubicBezTo>
                      <a:pt x="60569" y="222395"/>
                      <a:pt x="60569" y="222395"/>
                      <a:pt x="15590" y="243177"/>
                    </a:cubicBezTo>
                    <a:cubicBezTo>
                      <a:pt x="14267" y="244476"/>
                      <a:pt x="12944" y="244476"/>
                      <a:pt x="11621" y="244476"/>
                    </a:cubicBezTo>
                    <a:cubicBezTo>
                      <a:pt x="6330" y="244476"/>
                      <a:pt x="2361" y="241878"/>
                      <a:pt x="1038" y="237981"/>
                    </a:cubicBezTo>
                    <a:cubicBezTo>
                      <a:pt x="-1608" y="232786"/>
                      <a:pt x="1038" y="226292"/>
                      <a:pt x="6330" y="223694"/>
                    </a:cubicBezTo>
                    <a:cubicBezTo>
                      <a:pt x="6330" y="223694"/>
                      <a:pt x="6330" y="223694"/>
                      <a:pt x="49986" y="202912"/>
                    </a:cubicBezTo>
                    <a:cubicBezTo>
                      <a:pt x="55278" y="200314"/>
                      <a:pt x="60569" y="199015"/>
                      <a:pt x="65861" y="201613"/>
                    </a:cubicBezTo>
                    <a:cubicBezTo>
                      <a:pt x="65861" y="201613"/>
                      <a:pt x="65861" y="201613"/>
                      <a:pt x="97611" y="209406"/>
                    </a:cubicBezTo>
                    <a:cubicBezTo>
                      <a:pt x="97611" y="209406"/>
                      <a:pt x="97611" y="209406"/>
                      <a:pt x="109517" y="213303"/>
                    </a:cubicBezTo>
                    <a:cubicBezTo>
                      <a:pt x="116132" y="205510"/>
                      <a:pt x="128038" y="202912"/>
                      <a:pt x="138621" y="206809"/>
                    </a:cubicBezTo>
                    <a:cubicBezTo>
                      <a:pt x="141267" y="208107"/>
                      <a:pt x="143913" y="209406"/>
                      <a:pt x="145236" y="210705"/>
                    </a:cubicBezTo>
                    <a:cubicBezTo>
                      <a:pt x="145236" y="210705"/>
                      <a:pt x="145236" y="210705"/>
                      <a:pt x="157142" y="206809"/>
                    </a:cubicBezTo>
                    <a:cubicBezTo>
                      <a:pt x="157142" y="206809"/>
                      <a:pt x="157142" y="206809"/>
                      <a:pt x="178309" y="196418"/>
                    </a:cubicBezTo>
                    <a:cubicBezTo>
                      <a:pt x="178309" y="195119"/>
                      <a:pt x="179632" y="193820"/>
                      <a:pt x="179632" y="192521"/>
                    </a:cubicBezTo>
                    <a:cubicBezTo>
                      <a:pt x="182278" y="187325"/>
                      <a:pt x="184924" y="183429"/>
                      <a:pt x="190215" y="179532"/>
                    </a:cubicBezTo>
                    <a:cubicBezTo>
                      <a:pt x="193522" y="177584"/>
                      <a:pt x="197491" y="175960"/>
                      <a:pt x="201791" y="175311"/>
                    </a:cubicBezTo>
                    <a:close/>
                    <a:moveTo>
                      <a:pt x="197837" y="12700"/>
                    </a:moveTo>
                    <a:cubicBezTo>
                      <a:pt x="249179" y="17979"/>
                      <a:pt x="291306" y="60210"/>
                      <a:pt x="295255" y="111680"/>
                    </a:cubicBezTo>
                    <a:cubicBezTo>
                      <a:pt x="295255" y="114319"/>
                      <a:pt x="295255" y="116959"/>
                      <a:pt x="292622" y="118279"/>
                    </a:cubicBezTo>
                    <a:cubicBezTo>
                      <a:pt x="291306" y="120918"/>
                      <a:pt x="288673" y="122238"/>
                      <a:pt x="286040" y="122238"/>
                    </a:cubicBezTo>
                    <a:cubicBezTo>
                      <a:pt x="286040" y="122238"/>
                      <a:pt x="286040" y="122238"/>
                      <a:pt x="196520" y="122238"/>
                    </a:cubicBezTo>
                    <a:cubicBezTo>
                      <a:pt x="191254" y="122238"/>
                      <a:pt x="187305" y="118279"/>
                      <a:pt x="187305" y="113000"/>
                    </a:cubicBezTo>
                    <a:cubicBezTo>
                      <a:pt x="187305" y="113000"/>
                      <a:pt x="187305" y="113000"/>
                      <a:pt x="187305" y="21938"/>
                    </a:cubicBezTo>
                    <a:cubicBezTo>
                      <a:pt x="187305" y="19299"/>
                      <a:pt x="188621" y="17979"/>
                      <a:pt x="189938" y="15339"/>
                    </a:cubicBezTo>
                    <a:cubicBezTo>
                      <a:pt x="192571" y="14020"/>
                      <a:pt x="195204" y="12700"/>
                      <a:pt x="197837" y="12700"/>
                    </a:cubicBezTo>
                    <a:close/>
                    <a:moveTo>
                      <a:pt x="150484" y="0"/>
                    </a:moveTo>
                    <a:cubicBezTo>
                      <a:pt x="154427" y="0"/>
                      <a:pt x="157057" y="1313"/>
                      <a:pt x="159686" y="3938"/>
                    </a:cubicBezTo>
                    <a:cubicBezTo>
                      <a:pt x="162315" y="6564"/>
                      <a:pt x="163629" y="9189"/>
                      <a:pt x="163629" y="13127"/>
                    </a:cubicBezTo>
                    <a:cubicBezTo>
                      <a:pt x="163629" y="13127"/>
                      <a:pt x="163629" y="13127"/>
                      <a:pt x="163629" y="132587"/>
                    </a:cubicBezTo>
                    <a:cubicBezTo>
                      <a:pt x="163629" y="139151"/>
                      <a:pt x="168887" y="145714"/>
                      <a:pt x="176775" y="145714"/>
                    </a:cubicBezTo>
                    <a:cubicBezTo>
                      <a:pt x="176775" y="145714"/>
                      <a:pt x="176775" y="145714"/>
                      <a:pt x="296398" y="145714"/>
                    </a:cubicBezTo>
                    <a:cubicBezTo>
                      <a:pt x="300341" y="145714"/>
                      <a:pt x="302970" y="147027"/>
                      <a:pt x="305599" y="149653"/>
                    </a:cubicBezTo>
                    <a:cubicBezTo>
                      <a:pt x="308228" y="152278"/>
                      <a:pt x="309543" y="154904"/>
                      <a:pt x="308228" y="158842"/>
                    </a:cubicBezTo>
                    <a:cubicBezTo>
                      <a:pt x="308228" y="165406"/>
                      <a:pt x="306914" y="171969"/>
                      <a:pt x="305599" y="178533"/>
                    </a:cubicBezTo>
                    <a:cubicBezTo>
                      <a:pt x="305599" y="178533"/>
                      <a:pt x="305599" y="178533"/>
                      <a:pt x="262220" y="204788"/>
                    </a:cubicBezTo>
                    <a:cubicBezTo>
                      <a:pt x="262220" y="204788"/>
                      <a:pt x="262220" y="204788"/>
                      <a:pt x="242502" y="194286"/>
                    </a:cubicBezTo>
                    <a:cubicBezTo>
                      <a:pt x="239872" y="181158"/>
                      <a:pt x="231985" y="169344"/>
                      <a:pt x="218840" y="165406"/>
                    </a:cubicBezTo>
                    <a:cubicBezTo>
                      <a:pt x="214896" y="162780"/>
                      <a:pt x="209638" y="162780"/>
                      <a:pt x="205694" y="162780"/>
                    </a:cubicBezTo>
                    <a:cubicBezTo>
                      <a:pt x="189920" y="162780"/>
                      <a:pt x="175460" y="171969"/>
                      <a:pt x="168887" y="186409"/>
                    </a:cubicBezTo>
                    <a:cubicBezTo>
                      <a:pt x="168887" y="187722"/>
                      <a:pt x="168887" y="187722"/>
                      <a:pt x="168887" y="187722"/>
                    </a:cubicBezTo>
                    <a:cubicBezTo>
                      <a:pt x="168887" y="187722"/>
                      <a:pt x="168887" y="187722"/>
                      <a:pt x="146540" y="196912"/>
                    </a:cubicBezTo>
                    <a:cubicBezTo>
                      <a:pt x="145226" y="196912"/>
                      <a:pt x="143911" y="195599"/>
                      <a:pt x="142597" y="195599"/>
                    </a:cubicBezTo>
                    <a:cubicBezTo>
                      <a:pt x="137338" y="192973"/>
                      <a:pt x="133395" y="192973"/>
                      <a:pt x="128137" y="192973"/>
                    </a:cubicBezTo>
                    <a:cubicBezTo>
                      <a:pt x="120249" y="192973"/>
                      <a:pt x="112362" y="195599"/>
                      <a:pt x="107104" y="199537"/>
                    </a:cubicBezTo>
                    <a:cubicBezTo>
                      <a:pt x="107104" y="199537"/>
                      <a:pt x="107104" y="199537"/>
                      <a:pt x="70297" y="189035"/>
                    </a:cubicBezTo>
                    <a:cubicBezTo>
                      <a:pt x="61095" y="187722"/>
                      <a:pt x="53208" y="187722"/>
                      <a:pt x="45321" y="191661"/>
                    </a:cubicBezTo>
                    <a:lnTo>
                      <a:pt x="29546" y="199537"/>
                    </a:lnTo>
                    <a:cubicBezTo>
                      <a:pt x="21659" y="182471"/>
                      <a:pt x="19030" y="164093"/>
                      <a:pt x="19030" y="145714"/>
                    </a:cubicBezTo>
                    <a:cubicBezTo>
                      <a:pt x="19030" y="69575"/>
                      <a:pt x="76870" y="7876"/>
                      <a:pt x="1504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u="sng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545861" y="4114799"/>
              <a:ext cx="1600200" cy="1600200"/>
              <a:chOff x="4909396" y="2914649"/>
              <a:chExt cx="1200150" cy="1200150"/>
            </a:xfrm>
          </p:grpSpPr>
          <p:sp>
            <p:nvSpPr>
              <p:cNvPr id="33" name="箭头: V 形 32"/>
              <p:cNvSpPr/>
              <p:nvPr/>
            </p:nvSpPr>
            <p:spPr>
              <a:xfrm rot="10800000">
                <a:off x="4909396" y="2914649"/>
                <a:ext cx="1200150" cy="1200150"/>
              </a:xfrm>
              <a:prstGeom prst="chevron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5772541" y="3374130"/>
                <a:ext cx="326810" cy="281189"/>
              </a:xfrm>
              <a:custGeom>
                <a:avLst/>
                <a:gdLst>
                  <a:gd name="connsiteX0" fmla="*/ 181524 w 337647"/>
                  <a:gd name="connsiteY0" fmla="*/ 231775 h 290513"/>
                  <a:gd name="connsiteX1" fmla="*/ 190749 w 337647"/>
                  <a:gd name="connsiteY1" fmla="*/ 236996 h 290513"/>
                  <a:gd name="connsiteX2" fmla="*/ 205246 w 337647"/>
                  <a:gd name="connsiteY2" fmla="*/ 239607 h 290513"/>
                  <a:gd name="connsiteX3" fmla="*/ 222379 w 337647"/>
                  <a:gd name="connsiteY3" fmla="*/ 235691 h 290513"/>
                  <a:gd name="connsiteX4" fmla="*/ 243466 w 337647"/>
                  <a:gd name="connsiteY4" fmla="*/ 247439 h 290513"/>
                  <a:gd name="connsiteX5" fmla="*/ 261917 w 337647"/>
                  <a:gd name="connsiteY5" fmla="*/ 252660 h 290513"/>
                  <a:gd name="connsiteX6" fmla="*/ 163073 w 337647"/>
                  <a:gd name="connsiteY6" fmla="*/ 290513 h 290513"/>
                  <a:gd name="connsiteX7" fmla="*/ 52367 w 337647"/>
                  <a:gd name="connsiteY7" fmla="*/ 239607 h 290513"/>
                  <a:gd name="connsiteX8" fmla="*/ 60275 w 337647"/>
                  <a:gd name="connsiteY8" fmla="*/ 234386 h 290513"/>
                  <a:gd name="connsiteX9" fmla="*/ 91905 w 337647"/>
                  <a:gd name="connsiteY9" fmla="*/ 243523 h 290513"/>
                  <a:gd name="connsiteX10" fmla="*/ 93223 w 337647"/>
                  <a:gd name="connsiteY10" fmla="*/ 247439 h 290513"/>
                  <a:gd name="connsiteX11" fmla="*/ 114309 w 337647"/>
                  <a:gd name="connsiteY11" fmla="*/ 267018 h 290513"/>
                  <a:gd name="connsiteX12" fmla="*/ 127489 w 337647"/>
                  <a:gd name="connsiteY12" fmla="*/ 269629 h 290513"/>
                  <a:gd name="connsiteX13" fmla="*/ 164391 w 337647"/>
                  <a:gd name="connsiteY13" fmla="*/ 244828 h 290513"/>
                  <a:gd name="connsiteX14" fmla="*/ 165708 w 337647"/>
                  <a:gd name="connsiteY14" fmla="*/ 239607 h 290513"/>
                  <a:gd name="connsiteX15" fmla="*/ 181524 w 337647"/>
                  <a:gd name="connsiteY15" fmla="*/ 231775 h 290513"/>
                  <a:gd name="connsiteX16" fmla="*/ 127774 w 337647"/>
                  <a:gd name="connsiteY16" fmla="*/ 220663 h 290513"/>
                  <a:gd name="connsiteX17" fmla="*/ 118745 w 337647"/>
                  <a:gd name="connsiteY17" fmla="*/ 227200 h 290513"/>
                  <a:gd name="connsiteX18" fmla="*/ 118745 w 337647"/>
                  <a:gd name="connsiteY18" fmla="*/ 235044 h 290513"/>
                  <a:gd name="connsiteX19" fmla="*/ 125194 w 337647"/>
                  <a:gd name="connsiteY19" fmla="*/ 240273 h 290513"/>
                  <a:gd name="connsiteX20" fmla="*/ 136803 w 337647"/>
                  <a:gd name="connsiteY20" fmla="*/ 235044 h 290513"/>
                  <a:gd name="connsiteX21" fmla="*/ 136803 w 337647"/>
                  <a:gd name="connsiteY21" fmla="*/ 227200 h 290513"/>
                  <a:gd name="connsiteX22" fmla="*/ 131644 w 337647"/>
                  <a:gd name="connsiteY22" fmla="*/ 221970 h 290513"/>
                  <a:gd name="connsiteX23" fmla="*/ 127774 w 337647"/>
                  <a:gd name="connsiteY23" fmla="*/ 220663 h 290513"/>
                  <a:gd name="connsiteX24" fmla="*/ 206249 w 337647"/>
                  <a:gd name="connsiteY24" fmla="*/ 190500 h 290513"/>
                  <a:gd name="connsiteX25" fmla="*/ 195242 w 337647"/>
                  <a:gd name="connsiteY25" fmla="*/ 196950 h 290513"/>
                  <a:gd name="connsiteX26" fmla="*/ 196618 w 337647"/>
                  <a:gd name="connsiteY26" fmla="*/ 204689 h 290513"/>
                  <a:gd name="connsiteX27" fmla="*/ 202121 w 337647"/>
                  <a:gd name="connsiteY27" fmla="*/ 209848 h 290513"/>
                  <a:gd name="connsiteX28" fmla="*/ 215880 w 337647"/>
                  <a:gd name="connsiteY28" fmla="*/ 204689 h 290513"/>
                  <a:gd name="connsiteX29" fmla="*/ 214504 w 337647"/>
                  <a:gd name="connsiteY29" fmla="*/ 196950 h 290513"/>
                  <a:gd name="connsiteX30" fmla="*/ 209001 w 337647"/>
                  <a:gd name="connsiteY30" fmla="*/ 191790 h 290513"/>
                  <a:gd name="connsiteX31" fmla="*/ 206249 w 337647"/>
                  <a:gd name="connsiteY31" fmla="*/ 190500 h 290513"/>
                  <a:gd name="connsiteX32" fmla="*/ 201791 w 337647"/>
                  <a:gd name="connsiteY32" fmla="*/ 175311 h 290513"/>
                  <a:gd name="connsiteX33" fmla="*/ 215351 w 337647"/>
                  <a:gd name="connsiteY33" fmla="*/ 176934 h 290513"/>
                  <a:gd name="connsiteX34" fmla="*/ 227257 w 337647"/>
                  <a:gd name="connsiteY34" fmla="*/ 184728 h 290513"/>
                  <a:gd name="connsiteX35" fmla="*/ 229903 w 337647"/>
                  <a:gd name="connsiteY35" fmla="*/ 191222 h 290513"/>
                  <a:gd name="connsiteX36" fmla="*/ 232549 w 337647"/>
                  <a:gd name="connsiteY36" fmla="*/ 201613 h 290513"/>
                  <a:gd name="connsiteX37" fmla="*/ 261653 w 337647"/>
                  <a:gd name="connsiteY37" fmla="*/ 218498 h 290513"/>
                  <a:gd name="connsiteX38" fmla="*/ 319861 w 337647"/>
                  <a:gd name="connsiteY38" fmla="*/ 184728 h 290513"/>
                  <a:gd name="connsiteX39" fmla="*/ 335736 w 337647"/>
                  <a:gd name="connsiteY39" fmla="*/ 188624 h 290513"/>
                  <a:gd name="connsiteX40" fmla="*/ 331768 w 337647"/>
                  <a:gd name="connsiteY40" fmla="*/ 204211 h 290513"/>
                  <a:gd name="connsiteX41" fmla="*/ 274882 w 337647"/>
                  <a:gd name="connsiteY41" fmla="*/ 237981 h 290513"/>
                  <a:gd name="connsiteX42" fmla="*/ 251069 w 337647"/>
                  <a:gd name="connsiteY42" fmla="*/ 237981 h 290513"/>
                  <a:gd name="connsiteX43" fmla="*/ 223288 w 337647"/>
                  <a:gd name="connsiteY43" fmla="*/ 222395 h 290513"/>
                  <a:gd name="connsiteX44" fmla="*/ 210059 w 337647"/>
                  <a:gd name="connsiteY44" fmla="*/ 227590 h 290513"/>
                  <a:gd name="connsiteX45" fmla="*/ 206090 w 337647"/>
                  <a:gd name="connsiteY45" fmla="*/ 227590 h 290513"/>
                  <a:gd name="connsiteX46" fmla="*/ 195507 w 337647"/>
                  <a:gd name="connsiteY46" fmla="*/ 226292 h 290513"/>
                  <a:gd name="connsiteX47" fmla="*/ 184924 w 337647"/>
                  <a:gd name="connsiteY47" fmla="*/ 218498 h 290513"/>
                  <a:gd name="connsiteX48" fmla="*/ 166403 w 337647"/>
                  <a:gd name="connsiteY48" fmla="*/ 226292 h 290513"/>
                  <a:gd name="connsiteX49" fmla="*/ 155819 w 337647"/>
                  <a:gd name="connsiteY49" fmla="*/ 231487 h 290513"/>
                  <a:gd name="connsiteX50" fmla="*/ 153173 w 337647"/>
                  <a:gd name="connsiteY50" fmla="*/ 240579 h 290513"/>
                  <a:gd name="connsiteX51" fmla="*/ 128038 w 337647"/>
                  <a:gd name="connsiteY51" fmla="*/ 258763 h 290513"/>
                  <a:gd name="connsiteX52" fmla="*/ 118778 w 337647"/>
                  <a:gd name="connsiteY52" fmla="*/ 256165 h 290513"/>
                  <a:gd name="connsiteX53" fmla="*/ 102903 w 337647"/>
                  <a:gd name="connsiteY53" fmla="*/ 241878 h 290513"/>
                  <a:gd name="connsiteX54" fmla="*/ 101580 w 337647"/>
                  <a:gd name="connsiteY54" fmla="*/ 234085 h 290513"/>
                  <a:gd name="connsiteX55" fmla="*/ 89673 w 337647"/>
                  <a:gd name="connsiteY55" fmla="*/ 230188 h 290513"/>
                  <a:gd name="connsiteX56" fmla="*/ 60569 w 337647"/>
                  <a:gd name="connsiteY56" fmla="*/ 222395 h 290513"/>
                  <a:gd name="connsiteX57" fmla="*/ 15590 w 337647"/>
                  <a:gd name="connsiteY57" fmla="*/ 243177 h 290513"/>
                  <a:gd name="connsiteX58" fmla="*/ 11621 w 337647"/>
                  <a:gd name="connsiteY58" fmla="*/ 244476 h 290513"/>
                  <a:gd name="connsiteX59" fmla="*/ 1038 w 337647"/>
                  <a:gd name="connsiteY59" fmla="*/ 237981 h 290513"/>
                  <a:gd name="connsiteX60" fmla="*/ 6330 w 337647"/>
                  <a:gd name="connsiteY60" fmla="*/ 223694 h 290513"/>
                  <a:gd name="connsiteX61" fmla="*/ 49986 w 337647"/>
                  <a:gd name="connsiteY61" fmla="*/ 202912 h 290513"/>
                  <a:gd name="connsiteX62" fmla="*/ 65861 w 337647"/>
                  <a:gd name="connsiteY62" fmla="*/ 201613 h 290513"/>
                  <a:gd name="connsiteX63" fmla="*/ 97611 w 337647"/>
                  <a:gd name="connsiteY63" fmla="*/ 209406 h 290513"/>
                  <a:gd name="connsiteX64" fmla="*/ 109517 w 337647"/>
                  <a:gd name="connsiteY64" fmla="*/ 213303 h 290513"/>
                  <a:gd name="connsiteX65" fmla="*/ 138621 w 337647"/>
                  <a:gd name="connsiteY65" fmla="*/ 206809 h 290513"/>
                  <a:gd name="connsiteX66" fmla="*/ 145236 w 337647"/>
                  <a:gd name="connsiteY66" fmla="*/ 210705 h 290513"/>
                  <a:gd name="connsiteX67" fmla="*/ 157142 w 337647"/>
                  <a:gd name="connsiteY67" fmla="*/ 206809 h 290513"/>
                  <a:gd name="connsiteX68" fmla="*/ 178309 w 337647"/>
                  <a:gd name="connsiteY68" fmla="*/ 196418 h 290513"/>
                  <a:gd name="connsiteX69" fmla="*/ 179632 w 337647"/>
                  <a:gd name="connsiteY69" fmla="*/ 192521 h 290513"/>
                  <a:gd name="connsiteX70" fmla="*/ 190215 w 337647"/>
                  <a:gd name="connsiteY70" fmla="*/ 179532 h 290513"/>
                  <a:gd name="connsiteX71" fmla="*/ 201791 w 337647"/>
                  <a:gd name="connsiteY71" fmla="*/ 175311 h 290513"/>
                  <a:gd name="connsiteX72" fmla="*/ 197837 w 337647"/>
                  <a:gd name="connsiteY72" fmla="*/ 12700 h 290513"/>
                  <a:gd name="connsiteX73" fmla="*/ 295255 w 337647"/>
                  <a:gd name="connsiteY73" fmla="*/ 111680 h 290513"/>
                  <a:gd name="connsiteX74" fmla="*/ 292622 w 337647"/>
                  <a:gd name="connsiteY74" fmla="*/ 118279 h 290513"/>
                  <a:gd name="connsiteX75" fmla="*/ 286040 w 337647"/>
                  <a:gd name="connsiteY75" fmla="*/ 122238 h 290513"/>
                  <a:gd name="connsiteX76" fmla="*/ 196520 w 337647"/>
                  <a:gd name="connsiteY76" fmla="*/ 122238 h 290513"/>
                  <a:gd name="connsiteX77" fmla="*/ 187305 w 337647"/>
                  <a:gd name="connsiteY77" fmla="*/ 113000 h 290513"/>
                  <a:gd name="connsiteX78" fmla="*/ 187305 w 337647"/>
                  <a:gd name="connsiteY78" fmla="*/ 21938 h 290513"/>
                  <a:gd name="connsiteX79" fmla="*/ 189938 w 337647"/>
                  <a:gd name="connsiteY79" fmla="*/ 15339 h 290513"/>
                  <a:gd name="connsiteX80" fmla="*/ 197837 w 337647"/>
                  <a:gd name="connsiteY80" fmla="*/ 12700 h 290513"/>
                  <a:gd name="connsiteX81" fmla="*/ 150484 w 337647"/>
                  <a:gd name="connsiteY81" fmla="*/ 0 h 290513"/>
                  <a:gd name="connsiteX82" fmla="*/ 159686 w 337647"/>
                  <a:gd name="connsiteY82" fmla="*/ 3938 h 290513"/>
                  <a:gd name="connsiteX83" fmla="*/ 163629 w 337647"/>
                  <a:gd name="connsiteY83" fmla="*/ 13127 h 290513"/>
                  <a:gd name="connsiteX84" fmla="*/ 163629 w 337647"/>
                  <a:gd name="connsiteY84" fmla="*/ 132587 h 290513"/>
                  <a:gd name="connsiteX85" fmla="*/ 176775 w 337647"/>
                  <a:gd name="connsiteY85" fmla="*/ 145714 h 290513"/>
                  <a:gd name="connsiteX86" fmla="*/ 296398 w 337647"/>
                  <a:gd name="connsiteY86" fmla="*/ 145714 h 290513"/>
                  <a:gd name="connsiteX87" fmla="*/ 305599 w 337647"/>
                  <a:gd name="connsiteY87" fmla="*/ 149653 h 290513"/>
                  <a:gd name="connsiteX88" fmla="*/ 308228 w 337647"/>
                  <a:gd name="connsiteY88" fmla="*/ 158842 h 290513"/>
                  <a:gd name="connsiteX89" fmla="*/ 305599 w 337647"/>
                  <a:gd name="connsiteY89" fmla="*/ 178533 h 290513"/>
                  <a:gd name="connsiteX90" fmla="*/ 262220 w 337647"/>
                  <a:gd name="connsiteY90" fmla="*/ 204788 h 290513"/>
                  <a:gd name="connsiteX91" fmla="*/ 242502 w 337647"/>
                  <a:gd name="connsiteY91" fmla="*/ 194286 h 290513"/>
                  <a:gd name="connsiteX92" fmla="*/ 218840 w 337647"/>
                  <a:gd name="connsiteY92" fmla="*/ 165406 h 290513"/>
                  <a:gd name="connsiteX93" fmla="*/ 205694 w 337647"/>
                  <a:gd name="connsiteY93" fmla="*/ 162780 h 290513"/>
                  <a:gd name="connsiteX94" fmla="*/ 168887 w 337647"/>
                  <a:gd name="connsiteY94" fmla="*/ 186409 h 290513"/>
                  <a:gd name="connsiteX95" fmla="*/ 168887 w 337647"/>
                  <a:gd name="connsiteY95" fmla="*/ 187722 h 290513"/>
                  <a:gd name="connsiteX96" fmla="*/ 146540 w 337647"/>
                  <a:gd name="connsiteY96" fmla="*/ 196912 h 290513"/>
                  <a:gd name="connsiteX97" fmla="*/ 142597 w 337647"/>
                  <a:gd name="connsiteY97" fmla="*/ 195599 h 290513"/>
                  <a:gd name="connsiteX98" fmla="*/ 128137 w 337647"/>
                  <a:gd name="connsiteY98" fmla="*/ 192973 h 290513"/>
                  <a:gd name="connsiteX99" fmla="*/ 107104 w 337647"/>
                  <a:gd name="connsiteY99" fmla="*/ 199537 h 290513"/>
                  <a:gd name="connsiteX100" fmla="*/ 70297 w 337647"/>
                  <a:gd name="connsiteY100" fmla="*/ 189035 h 290513"/>
                  <a:gd name="connsiteX101" fmla="*/ 45321 w 337647"/>
                  <a:gd name="connsiteY101" fmla="*/ 191661 h 290513"/>
                  <a:gd name="connsiteX102" fmla="*/ 29546 w 337647"/>
                  <a:gd name="connsiteY102" fmla="*/ 199537 h 290513"/>
                  <a:gd name="connsiteX103" fmla="*/ 19030 w 337647"/>
                  <a:gd name="connsiteY103" fmla="*/ 145714 h 290513"/>
                  <a:gd name="connsiteX104" fmla="*/ 150484 w 337647"/>
                  <a:gd name="connsiteY104" fmla="*/ 0 h 29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37647" h="290513">
                    <a:moveTo>
                      <a:pt x="181524" y="231775"/>
                    </a:moveTo>
                    <a:cubicBezTo>
                      <a:pt x="184159" y="234386"/>
                      <a:pt x="188113" y="235691"/>
                      <a:pt x="190749" y="236996"/>
                    </a:cubicBezTo>
                    <a:cubicBezTo>
                      <a:pt x="194703" y="238302"/>
                      <a:pt x="199975" y="239607"/>
                      <a:pt x="205246" y="239607"/>
                    </a:cubicBezTo>
                    <a:cubicBezTo>
                      <a:pt x="210518" y="239607"/>
                      <a:pt x="217108" y="238302"/>
                      <a:pt x="222379" y="235691"/>
                    </a:cubicBezTo>
                    <a:lnTo>
                      <a:pt x="243466" y="247439"/>
                    </a:lnTo>
                    <a:cubicBezTo>
                      <a:pt x="248738" y="251354"/>
                      <a:pt x="255327" y="252660"/>
                      <a:pt x="261917" y="252660"/>
                    </a:cubicBezTo>
                    <a:cubicBezTo>
                      <a:pt x="235559" y="276155"/>
                      <a:pt x="201292" y="290513"/>
                      <a:pt x="163073" y="290513"/>
                    </a:cubicBezTo>
                    <a:cubicBezTo>
                      <a:pt x="118263" y="290513"/>
                      <a:pt x="78726" y="270934"/>
                      <a:pt x="52367" y="239607"/>
                    </a:cubicBezTo>
                    <a:cubicBezTo>
                      <a:pt x="52367" y="239607"/>
                      <a:pt x="52367" y="239607"/>
                      <a:pt x="60275" y="234386"/>
                    </a:cubicBezTo>
                    <a:cubicBezTo>
                      <a:pt x="60275" y="234386"/>
                      <a:pt x="60275" y="234386"/>
                      <a:pt x="91905" y="243523"/>
                    </a:cubicBezTo>
                    <a:cubicBezTo>
                      <a:pt x="91905" y="244828"/>
                      <a:pt x="91905" y="246133"/>
                      <a:pt x="93223" y="247439"/>
                    </a:cubicBezTo>
                    <a:cubicBezTo>
                      <a:pt x="97176" y="256576"/>
                      <a:pt x="105084" y="263102"/>
                      <a:pt x="114309" y="267018"/>
                    </a:cubicBezTo>
                    <a:cubicBezTo>
                      <a:pt x="118263" y="269629"/>
                      <a:pt x="123535" y="269629"/>
                      <a:pt x="127489" y="269629"/>
                    </a:cubicBezTo>
                    <a:cubicBezTo>
                      <a:pt x="143304" y="269629"/>
                      <a:pt x="157801" y="260491"/>
                      <a:pt x="164391" y="244828"/>
                    </a:cubicBezTo>
                    <a:cubicBezTo>
                      <a:pt x="164391" y="243523"/>
                      <a:pt x="164391" y="240912"/>
                      <a:pt x="165708" y="239607"/>
                    </a:cubicBezTo>
                    <a:cubicBezTo>
                      <a:pt x="165708" y="239607"/>
                      <a:pt x="165708" y="239607"/>
                      <a:pt x="181524" y="231775"/>
                    </a:cubicBezTo>
                    <a:close/>
                    <a:moveTo>
                      <a:pt x="127774" y="220663"/>
                    </a:moveTo>
                    <a:cubicBezTo>
                      <a:pt x="123904" y="220663"/>
                      <a:pt x="120035" y="223278"/>
                      <a:pt x="118745" y="227200"/>
                    </a:cubicBezTo>
                    <a:cubicBezTo>
                      <a:pt x="117455" y="229815"/>
                      <a:pt x="118745" y="232429"/>
                      <a:pt x="118745" y="235044"/>
                    </a:cubicBezTo>
                    <a:cubicBezTo>
                      <a:pt x="120035" y="237659"/>
                      <a:pt x="122615" y="238966"/>
                      <a:pt x="125194" y="240273"/>
                    </a:cubicBezTo>
                    <a:cubicBezTo>
                      <a:pt x="129064" y="242888"/>
                      <a:pt x="135513" y="238966"/>
                      <a:pt x="136803" y="235044"/>
                    </a:cubicBezTo>
                    <a:cubicBezTo>
                      <a:pt x="138093" y="232429"/>
                      <a:pt x="138093" y="229815"/>
                      <a:pt x="136803" y="227200"/>
                    </a:cubicBezTo>
                    <a:cubicBezTo>
                      <a:pt x="135513" y="224585"/>
                      <a:pt x="134223" y="223278"/>
                      <a:pt x="131644" y="221970"/>
                    </a:cubicBezTo>
                    <a:cubicBezTo>
                      <a:pt x="130354" y="221970"/>
                      <a:pt x="129064" y="220663"/>
                      <a:pt x="127774" y="220663"/>
                    </a:cubicBezTo>
                    <a:close/>
                    <a:moveTo>
                      <a:pt x="206249" y="190500"/>
                    </a:moveTo>
                    <a:cubicBezTo>
                      <a:pt x="200745" y="190500"/>
                      <a:pt x="197994" y="193080"/>
                      <a:pt x="195242" y="196950"/>
                    </a:cubicBezTo>
                    <a:cubicBezTo>
                      <a:pt x="195242" y="199529"/>
                      <a:pt x="195242" y="202109"/>
                      <a:pt x="196618" y="204689"/>
                    </a:cubicBezTo>
                    <a:cubicBezTo>
                      <a:pt x="196618" y="207269"/>
                      <a:pt x="199370" y="208558"/>
                      <a:pt x="202121" y="209848"/>
                    </a:cubicBezTo>
                    <a:cubicBezTo>
                      <a:pt x="207625" y="211138"/>
                      <a:pt x="213128" y="208558"/>
                      <a:pt x="215880" y="204689"/>
                    </a:cubicBezTo>
                    <a:cubicBezTo>
                      <a:pt x="215880" y="202109"/>
                      <a:pt x="215880" y="199529"/>
                      <a:pt x="214504" y="196950"/>
                    </a:cubicBezTo>
                    <a:cubicBezTo>
                      <a:pt x="214504" y="194370"/>
                      <a:pt x="211752" y="193080"/>
                      <a:pt x="209001" y="191790"/>
                    </a:cubicBezTo>
                    <a:cubicBezTo>
                      <a:pt x="207625" y="190500"/>
                      <a:pt x="206249" y="190500"/>
                      <a:pt x="206249" y="190500"/>
                    </a:cubicBezTo>
                    <a:close/>
                    <a:moveTo>
                      <a:pt x="201791" y="175311"/>
                    </a:moveTo>
                    <a:cubicBezTo>
                      <a:pt x="206090" y="174661"/>
                      <a:pt x="210720" y="174986"/>
                      <a:pt x="215351" y="176934"/>
                    </a:cubicBezTo>
                    <a:cubicBezTo>
                      <a:pt x="219319" y="178233"/>
                      <a:pt x="223288" y="180831"/>
                      <a:pt x="227257" y="184728"/>
                    </a:cubicBezTo>
                    <a:cubicBezTo>
                      <a:pt x="228580" y="187325"/>
                      <a:pt x="229903" y="188624"/>
                      <a:pt x="229903" y="191222"/>
                    </a:cubicBezTo>
                    <a:cubicBezTo>
                      <a:pt x="231226" y="193820"/>
                      <a:pt x="232549" y="197717"/>
                      <a:pt x="232549" y="201613"/>
                    </a:cubicBezTo>
                    <a:cubicBezTo>
                      <a:pt x="232549" y="201613"/>
                      <a:pt x="232549" y="201613"/>
                      <a:pt x="261653" y="218498"/>
                    </a:cubicBezTo>
                    <a:cubicBezTo>
                      <a:pt x="261653" y="218498"/>
                      <a:pt x="261653" y="218498"/>
                      <a:pt x="319861" y="184728"/>
                    </a:cubicBezTo>
                    <a:cubicBezTo>
                      <a:pt x="325153" y="180831"/>
                      <a:pt x="333090" y="183429"/>
                      <a:pt x="335736" y="188624"/>
                    </a:cubicBezTo>
                    <a:cubicBezTo>
                      <a:pt x="339705" y="193820"/>
                      <a:pt x="337059" y="200314"/>
                      <a:pt x="331768" y="204211"/>
                    </a:cubicBezTo>
                    <a:cubicBezTo>
                      <a:pt x="331768" y="204211"/>
                      <a:pt x="331768" y="204211"/>
                      <a:pt x="274882" y="237981"/>
                    </a:cubicBezTo>
                    <a:cubicBezTo>
                      <a:pt x="266944" y="241878"/>
                      <a:pt x="257684" y="241878"/>
                      <a:pt x="251069" y="237981"/>
                    </a:cubicBezTo>
                    <a:cubicBezTo>
                      <a:pt x="251069" y="237981"/>
                      <a:pt x="251069" y="237981"/>
                      <a:pt x="223288" y="222395"/>
                    </a:cubicBezTo>
                    <a:cubicBezTo>
                      <a:pt x="219319" y="224993"/>
                      <a:pt x="215351" y="226292"/>
                      <a:pt x="210059" y="227590"/>
                    </a:cubicBezTo>
                    <a:cubicBezTo>
                      <a:pt x="208736" y="227590"/>
                      <a:pt x="207413" y="227590"/>
                      <a:pt x="206090" y="227590"/>
                    </a:cubicBezTo>
                    <a:cubicBezTo>
                      <a:pt x="202121" y="227590"/>
                      <a:pt x="199476" y="227590"/>
                      <a:pt x="195507" y="226292"/>
                    </a:cubicBezTo>
                    <a:cubicBezTo>
                      <a:pt x="191538" y="224993"/>
                      <a:pt x="187569" y="222395"/>
                      <a:pt x="184924" y="218498"/>
                    </a:cubicBezTo>
                    <a:cubicBezTo>
                      <a:pt x="184924" y="218498"/>
                      <a:pt x="184924" y="218498"/>
                      <a:pt x="166403" y="226292"/>
                    </a:cubicBezTo>
                    <a:cubicBezTo>
                      <a:pt x="166403" y="226292"/>
                      <a:pt x="166403" y="226292"/>
                      <a:pt x="155819" y="231487"/>
                    </a:cubicBezTo>
                    <a:cubicBezTo>
                      <a:pt x="155819" y="235384"/>
                      <a:pt x="154496" y="237981"/>
                      <a:pt x="153173" y="240579"/>
                    </a:cubicBezTo>
                    <a:cubicBezTo>
                      <a:pt x="149205" y="250970"/>
                      <a:pt x="139944" y="258763"/>
                      <a:pt x="128038" y="258763"/>
                    </a:cubicBezTo>
                    <a:cubicBezTo>
                      <a:pt x="125392" y="258763"/>
                      <a:pt x="121423" y="257464"/>
                      <a:pt x="118778" y="256165"/>
                    </a:cubicBezTo>
                    <a:cubicBezTo>
                      <a:pt x="112163" y="253568"/>
                      <a:pt x="106871" y="248372"/>
                      <a:pt x="102903" y="241878"/>
                    </a:cubicBezTo>
                    <a:cubicBezTo>
                      <a:pt x="102903" y="239280"/>
                      <a:pt x="101580" y="236682"/>
                      <a:pt x="101580" y="234085"/>
                    </a:cubicBezTo>
                    <a:cubicBezTo>
                      <a:pt x="101580" y="234085"/>
                      <a:pt x="101580" y="234085"/>
                      <a:pt x="89673" y="230188"/>
                    </a:cubicBezTo>
                    <a:cubicBezTo>
                      <a:pt x="89673" y="230188"/>
                      <a:pt x="89673" y="230188"/>
                      <a:pt x="60569" y="222395"/>
                    </a:cubicBezTo>
                    <a:cubicBezTo>
                      <a:pt x="60569" y="222395"/>
                      <a:pt x="60569" y="222395"/>
                      <a:pt x="15590" y="243177"/>
                    </a:cubicBezTo>
                    <a:cubicBezTo>
                      <a:pt x="14267" y="244476"/>
                      <a:pt x="12944" y="244476"/>
                      <a:pt x="11621" y="244476"/>
                    </a:cubicBezTo>
                    <a:cubicBezTo>
                      <a:pt x="6330" y="244476"/>
                      <a:pt x="2361" y="241878"/>
                      <a:pt x="1038" y="237981"/>
                    </a:cubicBezTo>
                    <a:cubicBezTo>
                      <a:pt x="-1608" y="232786"/>
                      <a:pt x="1038" y="226292"/>
                      <a:pt x="6330" y="223694"/>
                    </a:cubicBezTo>
                    <a:cubicBezTo>
                      <a:pt x="6330" y="223694"/>
                      <a:pt x="6330" y="223694"/>
                      <a:pt x="49986" y="202912"/>
                    </a:cubicBezTo>
                    <a:cubicBezTo>
                      <a:pt x="55278" y="200314"/>
                      <a:pt x="60569" y="199015"/>
                      <a:pt x="65861" y="201613"/>
                    </a:cubicBezTo>
                    <a:cubicBezTo>
                      <a:pt x="65861" y="201613"/>
                      <a:pt x="65861" y="201613"/>
                      <a:pt x="97611" y="209406"/>
                    </a:cubicBezTo>
                    <a:cubicBezTo>
                      <a:pt x="97611" y="209406"/>
                      <a:pt x="97611" y="209406"/>
                      <a:pt x="109517" y="213303"/>
                    </a:cubicBezTo>
                    <a:cubicBezTo>
                      <a:pt x="116132" y="205510"/>
                      <a:pt x="128038" y="202912"/>
                      <a:pt x="138621" y="206809"/>
                    </a:cubicBezTo>
                    <a:cubicBezTo>
                      <a:pt x="141267" y="208107"/>
                      <a:pt x="143913" y="209406"/>
                      <a:pt x="145236" y="210705"/>
                    </a:cubicBezTo>
                    <a:cubicBezTo>
                      <a:pt x="145236" y="210705"/>
                      <a:pt x="145236" y="210705"/>
                      <a:pt x="157142" y="206809"/>
                    </a:cubicBezTo>
                    <a:cubicBezTo>
                      <a:pt x="157142" y="206809"/>
                      <a:pt x="157142" y="206809"/>
                      <a:pt x="178309" y="196418"/>
                    </a:cubicBezTo>
                    <a:cubicBezTo>
                      <a:pt x="178309" y="195119"/>
                      <a:pt x="179632" y="193820"/>
                      <a:pt x="179632" y="192521"/>
                    </a:cubicBezTo>
                    <a:cubicBezTo>
                      <a:pt x="182278" y="187325"/>
                      <a:pt x="184924" y="183429"/>
                      <a:pt x="190215" y="179532"/>
                    </a:cubicBezTo>
                    <a:cubicBezTo>
                      <a:pt x="193522" y="177584"/>
                      <a:pt x="197491" y="175960"/>
                      <a:pt x="201791" y="175311"/>
                    </a:cubicBezTo>
                    <a:close/>
                    <a:moveTo>
                      <a:pt x="197837" y="12700"/>
                    </a:moveTo>
                    <a:cubicBezTo>
                      <a:pt x="249179" y="17979"/>
                      <a:pt x="291306" y="60210"/>
                      <a:pt x="295255" y="111680"/>
                    </a:cubicBezTo>
                    <a:cubicBezTo>
                      <a:pt x="295255" y="114319"/>
                      <a:pt x="295255" y="116959"/>
                      <a:pt x="292622" y="118279"/>
                    </a:cubicBezTo>
                    <a:cubicBezTo>
                      <a:pt x="291306" y="120918"/>
                      <a:pt x="288673" y="122238"/>
                      <a:pt x="286040" y="122238"/>
                    </a:cubicBezTo>
                    <a:cubicBezTo>
                      <a:pt x="286040" y="122238"/>
                      <a:pt x="286040" y="122238"/>
                      <a:pt x="196520" y="122238"/>
                    </a:cubicBezTo>
                    <a:cubicBezTo>
                      <a:pt x="191254" y="122238"/>
                      <a:pt x="187305" y="118279"/>
                      <a:pt x="187305" y="113000"/>
                    </a:cubicBezTo>
                    <a:cubicBezTo>
                      <a:pt x="187305" y="113000"/>
                      <a:pt x="187305" y="113000"/>
                      <a:pt x="187305" y="21938"/>
                    </a:cubicBezTo>
                    <a:cubicBezTo>
                      <a:pt x="187305" y="19299"/>
                      <a:pt x="188621" y="17979"/>
                      <a:pt x="189938" y="15339"/>
                    </a:cubicBezTo>
                    <a:cubicBezTo>
                      <a:pt x="192571" y="14020"/>
                      <a:pt x="195204" y="12700"/>
                      <a:pt x="197837" y="12700"/>
                    </a:cubicBezTo>
                    <a:close/>
                    <a:moveTo>
                      <a:pt x="150484" y="0"/>
                    </a:moveTo>
                    <a:cubicBezTo>
                      <a:pt x="154427" y="0"/>
                      <a:pt x="157057" y="1313"/>
                      <a:pt x="159686" y="3938"/>
                    </a:cubicBezTo>
                    <a:cubicBezTo>
                      <a:pt x="162315" y="6564"/>
                      <a:pt x="163629" y="9189"/>
                      <a:pt x="163629" y="13127"/>
                    </a:cubicBezTo>
                    <a:cubicBezTo>
                      <a:pt x="163629" y="13127"/>
                      <a:pt x="163629" y="13127"/>
                      <a:pt x="163629" y="132587"/>
                    </a:cubicBezTo>
                    <a:cubicBezTo>
                      <a:pt x="163629" y="139151"/>
                      <a:pt x="168887" y="145714"/>
                      <a:pt x="176775" y="145714"/>
                    </a:cubicBezTo>
                    <a:cubicBezTo>
                      <a:pt x="176775" y="145714"/>
                      <a:pt x="176775" y="145714"/>
                      <a:pt x="296398" y="145714"/>
                    </a:cubicBezTo>
                    <a:cubicBezTo>
                      <a:pt x="300341" y="145714"/>
                      <a:pt x="302970" y="147027"/>
                      <a:pt x="305599" y="149653"/>
                    </a:cubicBezTo>
                    <a:cubicBezTo>
                      <a:pt x="308228" y="152278"/>
                      <a:pt x="309543" y="154904"/>
                      <a:pt x="308228" y="158842"/>
                    </a:cubicBezTo>
                    <a:cubicBezTo>
                      <a:pt x="308228" y="165406"/>
                      <a:pt x="306914" y="171969"/>
                      <a:pt x="305599" y="178533"/>
                    </a:cubicBezTo>
                    <a:cubicBezTo>
                      <a:pt x="305599" y="178533"/>
                      <a:pt x="305599" y="178533"/>
                      <a:pt x="262220" y="204788"/>
                    </a:cubicBezTo>
                    <a:cubicBezTo>
                      <a:pt x="262220" y="204788"/>
                      <a:pt x="262220" y="204788"/>
                      <a:pt x="242502" y="194286"/>
                    </a:cubicBezTo>
                    <a:cubicBezTo>
                      <a:pt x="239872" y="181158"/>
                      <a:pt x="231985" y="169344"/>
                      <a:pt x="218840" y="165406"/>
                    </a:cubicBezTo>
                    <a:cubicBezTo>
                      <a:pt x="214896" y="162780"/>
                      <a:pt x="209638" y="162780"/>
                      <a:pt x="205694" y="162780"/>
                    </a:cubicBezTo>
                    <a:cubicBezTo>
                      <a:pt x="189920" y="162780"/>
                      <a:pt x="175460" y="171969"/>
                      <a:pt x="168887" y="186409"/>
                    </a:cubicBezTo>
                    <a:cubicBezTo>
                      <a:pt x="168887" y="187722"/>
                      <a:pt x="168887" y="187722"/>
                      <a:pt x="168887" y="187722"/>
                    </a:cubicBezTo>
                    <a:cubicBezTo>
                      <a:pt x="168887" y="187722"/>
                      <a:pt x="168887" y="187722"/>
                      <a:pt x="146540" y="196912"/>
                    </a:cubicBezTo>
                    <a:cubicBezTo>
                      <a:pt x="145226" y="196912"/>
                      <a:pt x="143911" y="195599"/>
                      <a:pt x="142597" y="195599"/>
                    </a:cubicBezTo>
                    <a:cubicBezTo>
                      <a:pt x="137338" y="192973"/>
                      <a:pt x="133395" y="192973"/>
                      <a:pt x="128137" y="192973"/>
                    </a:cubicBezTo>
                    <a:cubicBezTo>
                      <a:pt x="120249" y="192973"/>
                      <a:pt x="112362" y="195599"/>
                      <a:pt x="107104" y="199537"/>
                    </a:cubicBezTo>
                    <a:cubicBezTo>
                      <a:pt x="107104" y="199537"/>
                      <a:pt x="107104" y="199537"/>
                      <a:pt x="70297" y="189035"/>
                    </a:cubicBezTo>
                    <a:cubicBezTo>
                      <a:pt x="61095" y="187722"/>
                      <a:pt x="53208" y="187722"/>
                      <a:pt x="45321" y="191661"/>
                    </a:cubicBezTo>
                    <a:lnTo>
                      <a:pt x="29546" y="199537"/>
                    </a:lnTo>
                    <a:cubicBezTo>
                      <a:pt x="21659" y="182471"/>
                      <a:pt x="19030" y="164093"/>
                      <a:pt x="19030" y="145714"/>
                    </a:cubicBezTo>
                    <a:cubicBezTo>
                      <a:pt x="19030" y="69575"/>
                      <a:pt x="76870" y="7876"/>
                      <a:pt x="150484" y="0"/>
                    </a:cubicBezTo>
                    <a:close/>
                  </a:path>
                </a:pathLst>
              </a:custGeom>
              <a:solidFill>
                <a:srgbClr val="1FA17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  <p:sp>
        <p:nvSpPr>
          <p:cNvPr id="23" name="MH_Entry_1"/>
          <p:cNvSpPr/>
          <p:nvPr>
            <p:custDataLst>
              <p:tags r:id="rId1"/>
            </p:custDataLst>
          </p:nvPr>
        </p:nvSpPr>
        <p:spPr>
          <a:xfrm>
            <a:off x="6493171" y="2311403"/>
            <a:ext cx="4450170" cy="6270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rm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6614412" y="2938464"/>
            <a:ext cx="3434464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0177" y="122729"/>
            <a:ext cx="5926619" cy="5926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" y="0"/>
            <a:ext cx="2615879" cy="18736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00726" y="4950293"/>
            <a:ext cx="2480789" cy="19077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0312" y="2063455"/>
            <a:ext cx="1949573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PA_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400301" y="1794903"/>
            <a:ext cx="0" cy="510117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25" name="PA_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6957934" y="1438320"/>
            <a:ext cx="0" cy="510117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27" name="PA_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314652" y="1435752"/>
            <a:ext cx="0" cy="47413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28" name="PA_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332842" y="2890112"/>
            <a:ext cx="0" cy="480484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29" name="PA_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925764" y="2333492"/>
            <a:ext cx="0" cy="47413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30" name="PA_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133827" y="2082457"/>
            <a:ext cx="0" cy="474133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31" name="PA_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9902177" y="2622761"/>
            <a:ext cx="0" cy="480484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48" name="PA_淘宝店chenying0907 28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9431869" y="2487085"/>
            <a:ext cx="419100" cy="429683"/>
          </a:xfrm>
          <a:custGeom>
            <a:avLst/>
            <a:gdLst>
              <a:gd name="T0" fmla="*/ 58 w 84"/>
              <a:gd name="T1" fmla="*/ 29 h 86"/>
              <a:gd name="T2" fmla="*/ 35 w 84"/>
              <a:gd name="T3" fmla="*/ 15 h 86"/>
              <a:gd name="T4" fmla="*/ 20 w 84"/>
              <a:gd name="T5" fmla="*/ 35 h 86"/>
              <a:gd name="T6" fmla="*/ 33 w 84"/>
              <a:gd name="T7" fmla="*/ 16 h 86"/>
              <a:gd name="T8" fmla="*/ 34 w 84"/>
              <a:gd name="T9" fmla="*/ 17 h 86"/>
              <a:gd name="T10" fmla="*/ 22 w 84"/>
              <a:gd name="T11" fmla="*/ 42 h 86"/>
              <a:gd name="T12" fmla="*/ 35 w 84"/>
              <a:gd name="T13" fmla="*/ 57 h 86"/>
              <a:gd name="T14" fmla="*/ 23 w 84"/>
              <a:gd name="T15" fmla="*/ 56 h 86"/>
              <a:gd name="T16" fmla="*/ 19 w 84"/>
              <a:gd name="T17" fmla="*/ 54 h 86"/>
              <a:gd name="T18" fmla="*/ 44 w 84"/>
              <a:gd name="T19" fmla="*/ 65 h 86"/>
              <a:gd name="T20" fmla="*/ 22 w 84"/>
              <a:gd name="T21" fmla="*/ 64 h 86"/>
              <a:gd name="T22" fmla="*/ 22 w 84"/>
              <a:gd name="T23" fmla="*/ 58 h 86"/>
              <a:gd name="T24" fmla="*/ 67 w 84"/>
              <a:gd name="T25" fmla="*/ 42 h 86"/>
              <a:gd name="T26" fmla="*/ 65 w 84"/>
              <a:gd name="T27" fmla="*/ 47 h 86"/>
              <a:gd name="T28" fmla="*/ 54 w 84"/>
              <a:gd name="T29" fmla="*/ 51 h 86"/>
              <a:gd name="T30" fmla="*/ 40 w 84"/>
              <a:gd name="T31" fmla="*/ 12 h 86"/>
              <a:gd name="T32" fmla="*/ 57 w 84"/>
              <a:gd name="T33" fmla="*/ 25 h 86"/>
              <a:gd name="T34" fmla="*/ 52 w 84"/>
              <a:gd name="T35" fmla="*/ 41 h 86"/>
              <a:gd name="T36" fmla="*/ 52 w 84"/>
              <a:gd name="T37" fmla="*/ 41 h 86"/>
              <a:gd name="T38" fmla="*/ 34 w 84"/>
              <a:gd name="T39" fmla="*/ 45 h 86"/>
              <a:gd name="T40" fmla="*/ 58 w 84"/>
              <a:gd name="T41" fmla="*/ 62 h 86"/>
              <a:gd name="T42" fmla="*/ 9 w 84"/>
              <a:gd name="T43" fmla="*/ 35 h 86"/>
              <a:gd name="T44" fmla="*/ 33 w 84"/>
              <a:gd name="T45" fmla="*/ 11 h 86"/>
              <a:gd name="T46" fmla="*/ 66 w 84"/>
              <a:gd name="T47" fmla="*/ 19 h 86"/>
              <a:gd name="T48" fmla="*/ 76 w 84"/>
              <a:gd name="T49" fmla="*/ 48 h 86"/>
              <a:gd name="T50" fmla="*/ 75 w 84"/>
              <a:gd name="T51" fmla="*/ 48 h 86"/>
              <a:gd name="T52" fmla="*/ 73 w 84"/>
              <a:gd name="T53" fmla="*/ 40 h 86"/>
              <a:gd name="T54" fmla="*/ 68 w 84"/>
              <a:gd name="T55" fmla="*/ 26 h 86"/>
              <a:gd name="T56" fmla="*/ 68 w 84"/>
              <a:gd name="T57" fmla="*/ 38 h 86"/>
              <a:gd name="T58" fmla="*/ 52 w 84"/>
              <a:gd name="T59" fmla="*/ 73 h 86"/>
              <a:gd name="T60" fmla="*/ 58 w 84"/>
              <a:gd name="T61" fmla="*/ 67 h 86"/>
              <a:gd name="T62" fmla="*/ 70 w 84"/>
              <a:gd name="T63" fmla="*/ 55 h 86"/>
              <a:gd name="T64" fmla="*/ 58 w 84"/>
              <a:gd name="T65" fmla="*/ 62 h 86"/>
              <a:gd name="T66" fmla="*/ 16 w 84"/>
              <a:gd name="T67" fmla="*/ 50 h 86"/>
              <a:gd name="T68" fmla="*/ 12 w 84"/>
              <a:gd name="T69" fmla="*/ 39 h 86"/>
              <a:gd name="T70" fmla="*/ 15 w 84"/>
              <a:gd name="T71" fmla="*/ 5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86">
                <a:moveTo>
                  <a:pt x="58" y="28"/>
                </a:moveTo>
                <a:cubicBezTo>
                  <a:pt x="58" y="28"/>
                  <a:pt x="58" y="29"/>
                  <a:pt x="58" y="29"/>
                </a:cubicBezTo>
                <a:cubicBezTo>
                  <a:pt x="58" y="30"/>
                  <a:pt x="58" y="30"/>
                  <a:pt x="57" y="30"/>
                </a:cubicBezTo>
                <a:cubicBezTo>
                  <a:pt x="51" y="23"/>
                  <a:pt x="43" y="18"/>
                  <a:pt x="35" y="15"/>
                </a:cubicBezTo>
                <a:cubicBezTo>
                  <a:pt x="21" y="11"/>
                  <a:pt x="12" y="20"/>
                  <a:pt x="19" y="35"/>
                </a:cubicBezTo>
                <a:cubicBezTo>
                  <a:pt x="19" y="36"/>
                  <a:pt x="20" y="36"/>
                  <a:pt x="20" y="35"/>
                </a:cubicBezTo>
                <a:cubicBezTo>
                  <a:pt x="22" y="29"/>
                  <a:pt x="25" y="23"/>
                  <a:pt x="29" y="17"/>
                </a:cubicBezTo>
                <a:cubicBezTo>
                  <a:pt x="30" y="16"/>
                  <a:pt x="32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28" y="23"/>
                  <a:pt x="24" y="32"/>
                  <a:pt x="22" y="39"/>
                </a:cubicBezTo>
                <a:cubicBezTo>
                  <a:pt x="22" y="40"/>
                  <a:pt x="22" y="41"/>
                  <a:pt x="22" y="42"/>
                </a:cubicBezTo>
                <a:cubicBezTo>
                  <a:pt x="26" y="47"/>
                  <a:pt x="30" y="52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1" y="57"/>
                  <a:pt x="28" y="57"/>
                  <a:pt x="25" y="57"/>
                </a:cubicBezTo>
                <a:cubicBezTo>
                  <a:pt x="24" y="57"/>
                  <a:pt x="24" y="57"/>
                  <a:pt x="23" y="56"/>
                </a:cubicBezTo>
                <a:cubicBezTo>
                  <a:pt x="22" y="55"/>
                  <a:pt x="21" y="54"/>
                  <a:pt x="21" y="53"/>
                </a:cubicBezTo>
                <a:cubicBezTo>
                  <a:pt x="20" y="53"/>
                  <a:pt x="19" y="53"/>
                  <a:pt x="19" y="54"/>
                </a:cubicBezTo>
                <a:cubicBezTo>
                  <a:pt x="18" y="73"/>
                  <a:pt x="32" y="80"/>
                  <a:pt x="45" y="67"/>
                </a:cubicBezTo>
                <a:cubicBezTo>
                  <a:pt x="45" y="66"/>
                  <a:pt x="45" y="65"/>
                  <a:pt x="44" y="65"/>
                </a:cubicBezTo>
                <a:cubicBezTo>
                  <a:pt x="37" y="67"/>
                  <a:pt x="30" y="67"/>
                  <a:pt x="25" y="66"/>
                </a:cubicBezTo>
                <a:cubicBezTo>
                  <a:pt x="23" y="66"/>
                  <a:pt x="22" y="65"/>
                  <a:pt x="22" y="64"/>
                </a:cubicBezTo>
                <a:cubicBezTo>
                  <a:pt x="21" y="62"/>
                  <a:pt x="21" y="60"/>
                  <a:pt x="21" y="59"/>
                </a:cubicBezTo>
                <a:cubicBezTo>
                  <a:pt x="21" y="58"/>
                  <a:pt x="21" y="58"/>
                  <a:pt x="22" y="58"/>
                </a:cubicBezTo>
                <a:cubicBezTo>
                  <a:pt x="36" y="61"/>
                  <a:pt x="59" y="55"/>
                  <a:pt x="69" y="45"/>
                </a:cubicBezTo>
                <a:cubicBezTo>
                  <a:pt x="68" y="44"/>
                  <a:pt x="68" y="43"/>
                  <a:pt x="67" y="42"/>
                </a:cubicBezTo>
                <a:cubicBezTo>
                  <a:pt x="67" y="42"/>
                  <a:pt x="66" y="42"/>
                  <a:pt x="66" y="43"/>
                </a:cubicBezTo>
                <a:cubicBezTo>
                  <a:pt x="66" y="44"/>
                  <a:pt x="65" y="45"/>
                  <a:pt x="65" y="47"/>
                </a:cubicBezTo>
                <a:cubicBezTo>
                  <a:pt x="62" y="49"/>
                  <a:pt x="59" y="51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5" y="50"/>
                  <a:pt x="55" y="49"/>
                  <a:pt x="56" y="47"/>
                </a:cubicBezTo>
                <a:cubicBezTo>
                  <a:pt x="67" y="18"/>
                  <a:pt x="54" y="3"/>
                  <a:pt x="40" y="12"/>
                </a:cubicBezTo>
                <a:cubicBezTo>
                  <a:pt x="39" y="12"/>
                  <a:pt x="39" y="13"/>
                  <a:pt x="40" y="13"/>
                </a:cubicBezTo>
                <a:cubicBezTo>
                  <a:pt x="46" y="16"/>
                  <a:pt x="52" y="20"/>
                  <a:pt x="57" y="25"/>
                </a:cubicBezTo>
                <a:cubicBezTo>
                  <a:pt x="58" y="26"/>
                  <a:pt x="58" y="27"/>
                  <a:pt x="58" y="28"/>
                </a:cubicBezTo>
                <a:close/>
                <a:moveTo>
                  <a:pt x="52" y="41"/>
                </a:moveTo>
                <a:cubicBezTo>
                  <a:pt x="53" y="56"/>
                  <a:pt x="31" y="56"/>
                  <a:pt x="31" y="42"/>
                </a:cubicBezTo>
                <a:cubicBezTo>
                  <a:pt x="30" y="29"/>
                  <a:pt x="51" y="28"/>
                  <a:pt x="52" y="41"/>
                </a:cubicBezTo>
                <a:close/>
                <a:moveTo>
                  <a:pt x="44" y="44"/>
                </a:moveTo>
                <a:cubicBezTo>
                  <a:pt x="44" y="51"/>
                  <a:pt x="34" y="51"/>
                  <a:pt x="34" y="45"/>
                </a:cubicBezTo>
                <a:cubicBezTo>
                  <a:pt x="34" y="38"/>
                  <a:pt x="43" y="38"/>
                  <a:pt x="44" y="44"/>
                </a:cubicBezTo>
                <a:close/>
                <a:moveTo>
                  <a:pt x="58" y="62"/>
                </a:moveTo>
                <a:cubicBezTo>
                  <a:pt x="44" y="86"/>
                  <a:pt x="22" y="84"/>
                  <a:pt x="17" y="64"/>
                </a:cubicBezTo>
                <a:cubicBezTo>
                  <a:pt x="3" y="59"/>
                  <a:pt x="0" y="46"/>
                  <a:pt x="9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7" y="17"/>
                  <a:pt x="18" y="8"/>
                  <a:pt x="33" y="11"/>
                </a:cubicBezTo>
                <a:cubicBezTo>
                  <a:pt x="34" y="11"/>
                  <a:pt x="35" y="11"/>
                  <a:pt x="36" y="10"/>
                </a:cubicBezTo>
                <a:cubicBezTo>
                  <a:pt x="48" y="0"/>
                  <a:pt x="62" y="5"/>
                  <a:pt x="66" y="19"/>
                </a:cubicBezTo>
                <a:cubicBezTo>
                  <a:pt x="67" y="20"/>
                  <a:pt x="67" y="20"/>
                  <a:pt x="68" y="21"/>
                </a:cubicBezTo>
                <a:cubicBezTo>
                  <a:pt x="80" y="26"/>
                  <a:pt x="84" y="38"/>
                  <a:pt x="76" y="48"/>
                </a:cubicBezTo>
                <a:cubicBezTo>
                  <a:pt x="76" y="49"/>
                  <a:pt x="76" y="49"/>
                  <a:pt x="75" y="49"/>
                </a:cubicBezTo>
                <a:cubicBezTo>
                  <a:pt x="75" y="49"/>
                  <a:pt x="75" y="48"/>
                  <a:pt x="75" y="48"/>
                </a:cubicBezTo>
                <a:cubicBezTo>
                  <a:pt x="74" y="46"/>
                  <a:pt x="73" y="45"/>
                  <a:pt x="73" y="43"/>
                </a:cubicBezTo>
                <a:cubicBezTo>
                  <a:pt x="72" y="42"/>
                  <a:pt x="72" y="41"/>
                  <a:pt x="73" y="40"/>
                </a:cubicBezTo>
                <a:cubicBezTo>
                  <a:pt x="76" y="34"/>
                  <a:pt x="74" y="29"/>
                  <a:pt x="69" y="25"/>
                </a:cubicBezTo>
                <a:cubicBezTo>
                  <a:pt x="68" y="25"/>
                  <a:pt x="68" y="25"/>
                  <a:pt x="68" y="26"/>
                </a:cubicBezTo>
                <a:cubicBezTo>
                  <a:pt x="68" y="28"/>
                  <a:pt x="68" y="31"/>
                  <a:pt x="67" y="35"/>
                </a:cubicBezTo>
                <a:cubicBezTo>
                  <a:pt x="67" y="36"/>
                  <a:pt x="68" y="37"/>
                  <a:pt x="68" y="38"/>
                </a:cubicBezTo>
                <a:cubicBezTo>
                  <a:pt x="82" y="59"/>
                  <a:pt x="72" y="77"/>
                  <a:pt x="52" y="74"/>
                </a:cubicBezTo>
                <a:cubicBezTo>
                  <a:pt x="52" y="74"/>
                  <a:pt x="51" y="73"/>
                  <a:pt x="52" y="73"/>
                </a:cubicBezTo>
                <a:cubicBezTo>
                  <a:pt x="53" y="71"/>
                  <a:pt x="54" y="70"/>
                  <a:pt x="55" y="68"/>
                </a:cubicBezTo>
                <a:cubicBezTo>
                  <a:pt x="56" y="67"/>
                  <a:pt x="57" y="67"/>
                  <a:pt x="58" y="67"/>
                </a:cubicBezTo>
                <a:cubicBezTo>
                  <a:pt x="66" y="67"/>
                  <a:pt x="71" y="62"/>
                  <a:pt x="71" y="55"/>
                </a:cubicBezTo>
                <a:cubicBezTo>
                  <a:pt x="71" y="55"/>
                  <a:pt x="70" y="54"/>
                  <a:pt x="70" y="55"/>
                </a:cubicBezTo>
                <a:cubicBezTo>
                  <a:pt x="67" y="57"/>
                  <a:pt x="64" y="59"/>
                  <a:pt x="60" y="60"/>
                </a:cubicBezTo>
                <a:cubicBezTo>
                  <a:pt x="59" y="61"/>
                  <a:pt x="58" y="61"/>
                  <a:pt x="58" y="62"/>
                </a:cubicBezTo>
                <a:close/>
                <a:moveTo>
                  <a:pt x="16" y="55"/>
                </a:moveTo>
                <a:cubicBezTo>
                  <a:pt x="16" y="53"/>
                  <a:pt x="16" y="51"/>
                  <a:pt x="16" y="50"/>
                </a:cubicBezTo>
                <a:cubicBezTo>
                  <a:pt x="17" y="49"/>
                  <a:pt x="16" y="48"/>
                  <a:pt x="16" y="47"/>
                </a:cubicBezTo>
                <a:cubicBezTo>
                  <a:pt x="14" y="44"/>
                  <a:pt x="13" y="42"/>
                  <a:pt x="12" y="39"/>
                </a:cubicBezTo>
                <a:cubicBezTo>
                  <a:pt x="11" y="39"/>
                  <a:pt x="11" y="38"/>
                  <a:pt x="10" y="39"/>
                </a:cubicBezTo>
                <a:cubicBezTo>
                  <a:pt x="7" y="45"/>
                  <a:pt x="9" y="52"/>
                  <a:pt x="15" y="55"/>
                </a:cubicBezTo>
                <a:cubicBezTo>
                  <a:pt x="15" y="56"/>
                  <a:pt x="16" y="55"/>
                  <a:pt x="1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54" name="PA_文本框 3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53832" y="1367337"/>
            <a:ext cx="70564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01</a:t>
            </a:r>
          </a:p>
        </p:txBody>
      </p:sp>
      <p:sp>
        <p:nvSpPr>
          <p:cNvPr id="5155" name="PA_文本框 3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98765" y="1010754"/>
            <a:ext cx="70564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05</a:t>
            </a:r>
          </a:p>
        </p:txBody>
      </p:sp>
      <p:sp>
        <p:nvSpPr>
          <p:cNvPr id="5157" name="PA_文本框 3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77907" y="3554744"/>
            <a:ext cx="70564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03</a:t>
            </a:r>
          </a:p>
        </p:txBody>
      </p:sp>
      <p:sp>
        <p:nvSpPr>
          <p:cNvPr id="5158" name="PA_文本框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553592" y="3287393"/>
            <a:ext cx="70564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07</a:t>
            </a:r>
          </a:p>
        </p:txBody>
      </p:sp>
      <p:sp>
        <p:nvSpPr>
          <p:cNvPr id="5160" name="PA_文本框 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61834" y="1056870"/>
            <a:ext cx="70564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02</a:t>
            </a:r>
          </a:p>
        </p:txBody>
      </p:sp>
      <p:sp>
        <p:nvSpPr>
          <p:cNvPr id="5161" name="PA_文本框 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72945" y="1954610"/>
            <a:ext cx="70564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04</a:t>
            </a:r>
          </a:p>
        </p:txBody>
      </p:sp>
      <p:sp>
        <p:nvSpPr>
          <p:cNvPr id="5162" name="PA_文本框 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87358" y="1703575"/>
            <a:ext cx="705642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 06</a:t>
            </a:r>
          </a:p>
        </p:txBody>
      </p:sp>
      <p:sp>
        <p:nvSpPr>
          <p:cNvPr id="5163" name="PA_矩形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83217" y="4520509"/>
            <a:ext cx="2880783" cy="70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164" name="PA_矩形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34984" y="4520509"/>
            <a:ext cx="2880783" cy="70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165" name="PA_矩形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16385" y="4520509"/>
            <a:ext cx="2692398" cy="9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166" name="PA_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351864" y="4558609"/>
            <a:ext cx="0" cy="958851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167" name="PA_Line 4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924798" y="4558609"/>
            <a:ext cx="0" cy="958851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48" name="千图PPT彼岸天：ID 8661124库_组合 69"/>
          <p:cNvGrpSpPr/>
          <p:nvPr>
            <p:custDataLst>
              <p:tags r:id="rId21"/>
            </p:custDataLst>
          </p:nvPr>
        </p:nvGrpSpPr>
        <p:grpSpPr>
          <a:xfrm>
            <a:off x="2074331" y="1801063"/>
            <a:ext cx="8202088" cy="1867078"/>
            <a:chOff x="1951753" y="2067228"/>
            <a:chExt cx="7624590" cy="1735619"/>
          </a:xfrm>
        </p:grpSpPr>
        <p:sp>
          <p:nvSpPr>
            <p:cNvPr id="49" name="矩形 48"/>
            <p:cNvSpPr>
              <a:spLocks noChangeAspect="1"/>
            </p:cNvSpPr>
            <p:nvPr/>
          </p:nvSpPr>
          <p:spPr bwMode="auto">
            <a:xfrm rot="18900000">
              <a:off x="5057714" y="2725277"/>
              <a:ext cx="1940556" cy="668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 rot="18900000">
              <a:off x="5057714" y="2727608"/>
              <a:ext cx="1940556" cy="664337"/>
            </a:xfrm>
            <a:custGeom>
              <a:avLst/>
              <a:gdLst>
                <a:gd name="T0" fmla="*/ 585 w 705"/>
                <a:gd name="T1" fmla="*/ 0 h 241"/>
                <a:gd name="T2" fmla="*/ 500 w 705"/>
                <a:gd name="T3" fmla="*/ 35 h 241"/>
                <a:gd name="T4" fmla="*/ 494 w 705"/>
                <a:gd name="T5" fmla="*/ 41 h 241"/>
                <a:gd name="T6" fmla="*/ 352 w 705"/>
                <a:gd name="T7" fmla="*/ 101 h 241"/>
                <a:gd name="T8" fmla="*/ 211 w 705"/>
                <a:gd name="T9" fmla="*/ 41 h 241"/>
                <a:gd name="T10" fmla="*/ 205 w 705"/>
                <a:gd name="T11" fmla="*/ 35 h 241"/>
                <a:gd name="T12" fmla="*/ 120 w 705"/>
                <a:gd name="T13" fmla="*/ 0 h 241"/>
                <a:gd name="T14" fmla="*/ 0 w 705"/>
                <a:gd name="T15" fmla="*/ 120 h 241"/>
                <a:gd name="T16" fmla="*/ 120 w 705"/>
                <a:gd name="T17" fmla="*/ 241 h 241"/>
                <a:gd name="T18" fmla="*/ 205 w 705"/>
                <a:gd name="T19" fmla="*/ 206 h 241"/>
                <a:gd name="T20" fmla="*/ 211 w 705"/>
                <a:gd name="T21" fmla="*/ 199 h 241"/>
                <a:gd name="T22" fmla="*/ 352 w 705"/>
                <a:gd name="T23" fmla="*/ 140 h 241"/>
                <a:gd name="T24" fmla="*/ 494 w 705"/>
                <a:gd name="T25" fmla="*/ 199 h 241"/>
                <a:gd name="T26" fmla="*/ 500 w 705"/>
                <a:gd name="T27" fmla="*/ 206 h 241"/>
                <a:gd name="T28" fmla="*/ 585 w 705"/>
                <a:gd name="T29" fmla="*/ 241 h 241"/>
                <a:gd name="T30" fmla="*/ 705 w 705"/>
                <a:gd name="T31" fmla="*/ 120 h 241"/>
                <a:gd name="T32" fmla="*/ 585 w 705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241">
                  <a:moveTo>
                    <a:pt x="585" y="0"/>
                  </a:moveTo>
                  <a:cubicBezTo>
                    <a:pt x="552" y="0"/>
                    <a:pt x="522" y="13"/>
                    <a:pt x="500" y="35"/>
                  </a:cubicBezTo>
                  <a:cubicBezTo>
                    <a:pt x="498" y="37"/>
                    <a:pt x="496" y="39"/>
                    <a:pt x="494" y="41"/>
                  </a:cubicBezTo>
                  <a:cubicBezTo>
                    <a:pt x="458" y="78"/>
                    <a:pt x="408" y="101"/>
                    <a:pt x="352" y="101"/>
                  </a:cubicBezTo>
                  <a:cubicBezTo>
                    <a:pt x="297" y="101"/>
                    <a:pt x="247" y="78"/>
                    <a:pt x="211" y="41"/>
                  </a:cubicBezTo>
                  <a:cubicBezTo>
                    <a:pt x="209" y="39"/>
                    <a:pt x="207" y="37"/>
                    <a:pt x="205" y="35"/>
                  </a:cubicBezTo>
                  <a:cubicBezTo>
                    <a:pt x="183" y="13"/>
                    <a:pt x="153" y="0"/>
                    <a:pt x="120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87"/>
                    <a:pt x="53" y="241"/>
                    <a:pt x="120" y="241"/>
                  </a:cubicBezTo>
                  <a:cubicBezTo>
                    <a:pt x="153" y="241"/>
                    <a:pt x="183" y="227"/>
                    <a:pt x="205" y="206"/>
                  </a:cubicBezTo>
                  <a:cubicBezTo>
                    <a:pt x="207" y="204"/>
                    <a:pt x="209" y="201"/>
                    <a:pt x="211" y="199"/>
                  </a:cubicBezTo>
                  <a:cubicBezTo>
                    <a:pt x="247" y="163"/>
                    <a:pt x="297" y="140"/>
                    <a:pt x="352" y="140"/>
                  </a:cubicBezTo>
                  <a:cubicBezTo>
                    <a:pt x="408" y="140"/>
                    <a:pt x="458" y="163"/>
                    <a:pt x="494" y="199"/>
                  </a:cubicBezTo>
                  <a:cubicBezTo>
                    <a:pt x="496" y="201"/>
                    <a:pt x="498" y="204"/>
                    <a:pt x="500" y="206"/>
                  </a:cubicBezTo>
                  <a:cubicBezTo>
                    <a:pt x="522" y="227"/>
                    <a:pt x="552" y="241"/>
                    <a:pt x="585" y="241"/>
                  </a:cubicBezTo>
                  <a:cubicBezTo>
                    <a:pt x="651" y="241"/>
                    <a:pt x="705" y="187"/>
                    <a:pt x="705" y="120"/>
                  </a:cubicBezTo>
                  <a:cubicBezTo>
                    <a:pt x="705" y="54"/>
                    <a:pt x="651" y="0"/>
                    <a:pt x="585" y="0"/>
                  </a:cubicBezTo>
                  <a:close/>
                </a:path>
              </a:pathLst>
            </a:custGeom>
            <a:solidFill>
              <a:srgbClr val="29D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951753" y="2067228"/>
              <a:ext cx="7624590" cy="1735619"/>
              <a:chOff x="1951753" y="2067228"/>
              <a:chExt cx="7624590" cy="1735619"/>
            </a:xfrm>
          </p:grpSpPr>
          <p:sp>
            <p:nvSpPr>
              <p:cNvPr id="52" name="矩形 51"/>
              <p:cNvSpPr>
                <a:spLocks noChangeAspect="1"/>
              </p:cNvSpPr>
              <p:nvPr/>
            </p:nvSpPr>
            <p:spPr bwMode="auto">
              <a:xfrm rot="20700000">
                <a:off x="1951753" y="2520262"/>
                <a:ext cx="2445218" cy="660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 rot="20700000">
                <a:off x="1954386" y="2520222"/>
                <a:ext cx="2440556" cy="663170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solidFill>
                <a:srgbClr val="29D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 useBgFill="1">
            <p:nvSpPr>
              <p:cNvPr id="54" name="椭圆 53"/>
              <p:cNvSpPr/>
              <p:nvPr/>
            </p:nvSpPr>
            <p:spPr bwMode="auto">
              <a:xfrm>
                <a:off x="2026756" y="2792020"/>
                <a:ext cx="580419" cy="580419"/>
              </a:xfrm>
              <a:prstGeom prst="ellipse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 bwMode="auto">
              <a:xfrm rot="20700000">
                <a:off x="3742454" y="2332300"/>
                <a:ext cx="580419" cy="580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 bwMode="auto">
              <a:xfrm>
                <a:off x="2111676" y="2867492"/>
                <a:ext cx="410256" cy="410256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矩形 56"/>
              <p:cNvSpPr>
                <a:spLocks noChangeAspect="1"/>
              </p:cNvSpPr>
              <p:nvPr/>
            </p:nvSpPr>
            <p:spPr bwMode="auto">
              <a:xfrm rot="1800000">
                <a:off x="3581368" y="2735413"/>
                <a:ext cx="2445217" cy="660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/>
              <p:cNvSpPr/>
              <p:nvPr/>
            </p:nvSpPr>
            <p:spPr bwMode="auto">
              <a:xfrm rot="1800000">
                <a:off x="3583116" y="2735257"/>
                <a:ext cx="2440555" cy="663170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solidFill>
                <a:srgbClr val="1FA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 useBgFill="1">
            <p:nvSpPr>
              <p:cNvPr id="59" name="椭圆 58"/>
              <p:cNvSpPr/>
              <p:nvPr/>
            </p:nvSpPr>
            <p:spPr bwMode="auto">
              <a:xfrm>
                <a:off x="3743767" y="2333082"/>
                <a:ext cx="580419" cy="580419"/>
              </a:xfrm>
              <a:prstGeom prst="ellipse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 bwMode="auto">
              <a:xfrm rot="1800000">
                <a:off x="5282019" y="3221192"/>
                <a:ext cx="580419" cy="580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3828890" y="2408767"/>
                <a:ext cx="410256" cy="410256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 useBgFill="1">
            <p:nvSpPr>
              <p:cNvPr id="62" name="椭圆 61"/>
              <p:cNvSpPr/>
              <p:nvPr/>
            </p:nvSpPr>
            <p:spPr bwMode="auto">
              <a:xfrm>
                <a:off x="5286086" y="3222428"/>
                <a:ext cx="578090" cy="580419"/>
              </a:xfrm>
              <a:prstGeom prst="ellipse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 rot="18900000">
                <a:off x="6188824" y="2317942"/>
                <a:ext cx="581584" cy="580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5370827" y="3295147"/>
                <a:ext cx="410257" cy="410256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矩形 64"/>
              <p:cNvSpPr>
                <a:spLocks noChangeAspect="1"/>
              </p:cNvSpPr>
              <p:nvPr/>
            </p:nvSpPr>
            <p:spPr bwMode="auto">
              <a:xfrm rot="19800000">
                <a:off x="7131126" y="2469559"/>
                <a:ext cx="2445217" cy="660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 rot="19800000">
                <a:off x="7134040" y="2469403"/>
                <a:ext cx="2440555" cy="663170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solidFill>
                <a:srgbClr val="29D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 bwMode="auto">
              <a:xfrm rot="19800000">
                <a:off x="7295274" y="2955338"/>
                <a:ext cx="580419" cy="5804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 useBgFill="1">
            <p:nvSpPr>
              <p:cNvPr id="68" name="椭圆 67"/>
              <p:cNvSpPr/>
              <p:nvPr/>
            </p:nvSpPr>
            <p:spPr bwMode="auto">
              <a:xfrm>
                <a:off x="8833526" y="2067228"/>
                <a:ext cx="580419" cy="580419"/>
              </a:xfrm>
              <a:prstGeom prst="ellipse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任意多边形: 形状 68"/>
              <p:cNvSpPr/>
              <p:nvPr/>
            </p:nvSpPr>
            <p:spPr bwMode="auto">
              <a:xfrm>
                <a:off x="8918565" y="2142913"/>
                <a:ext cx="410256" cy="410256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矩形 69"/>
              <p:cNvSpPr>
                <a:spLocks noChangeAspect="1"/>
              </p:cNvSpPr>
              <p:nvPr/>
            </p:nvSpPr>
            <p:spPr bwMode="auto">
              <a:xfrm rot="1800000">
                <a:off x="6061517" y="2592132"/>
                <a:ext cx="1940556" cy="668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 rot="1800000">
                <a:off x="6061517" y="2594463"/>
                <a:ext cx="1940556" cy="664337"/>
              </a:xfrm>
              <a:custGeom>
                <a:avLst/>
                <a:gdLst>
                  <a:gd name="T0" fmla="*/ 585 w 705"/>
                  <a:gd name="T1" fmla="*/ 0 h 241"/>
                  <a:gd name="T2" fmla="*/ 500 w 705"/>
                  <a:gd name="T3" fmla="*/ 35 h 241"/>
                  <a:gd name="T4" fmla="*/ 494 w 705"/>
                  <a:gd name="T5" fmla="*/ 41 h 241"/>
                  <a:gd name="T6" fmla="*/ 352 w 705"/>
                  <a:gd name="T7" fmla="*/ 101 h 241"/>
                  <a:gd name="T8" fmla="*/ 211 w 705"/>
                  <a:gd name="T9" fmla="*/ 41 h 241"/>
                  <a:gd name="T10" fmla="*/ 205 w 705"/>
                  <a:gd name="T11" fmla="*/ 35 h 241"/>
                  <a:gd name="T12" fmla="*/ 120 w 705"/>
                  <a:gd name="T13" fmla="*/ 0 h 241"/>
                  <a:gd name="T14" fmla="*/ 0 w 705"/>
                  <a:gd name="T15" fmla="*/ 120 h 241"/>
                  <a:gd name="T16" fmla="*/ 120 w 705"/>
                  <a:gd name="T17" fmla="*/ 241 h 241"/>
                  <a:gd name="T18" fmla="*/ 205 w 705"/>
                  <a:gd name="T19" fmla="*/ 206 h 241"/>
                  <a:gd name="T20" fmla="*/ 211 w 705"/>
                  <a:gd name="T21" fmla="*/ 199 h 241"/>
                  <a:gd name="T22" fmla="*/ 352 w 705"/>
                  <a:gd name="T23" fmla="*/ 140 h 241"/>
                  <a:gd name="T24" fmla="*/ 494 w 705"/>
                  <a:gd name="T25" fmla="*/ 199 h 241"/>
                  <a:gd name="T26" fmla="*/ 500 w 705"/>
                  <a:gd name="T27" fmla="*/ 206 h 241"/>
                  <a:gd name="T28" fmla="*/ 585 w 705"/>
                  <a:gd name="T29" fmla="*/ 241 h 241"/>
                  <a:gd name="T30" fmla="*/ 705 w 705"/>
                  <a:gd name="T31" fmla="*/ 120 h 241"/>
                  <a:gd name="T32" fmla="*/ 585 w 705"/>
                  <a:gd name="T3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5" h="241">
                    <a:moveTo>
                      <a:pt x="585" y="0"/>
                    </a:moveTo>
                    <a:cubicBezTo>
                      <a:pt x="552" y="0"/>
                      <a:pt x="522" y="13"/>
                      <a:pt x="500" y="35"/>
                    </a:cubicBezTo>
                    <a:cubicBezTo>
                      <a:pt x="498" y="37"/>
                      <a:pt x="496" y="39"/>
                      <a:pt x="494" y="41"/>
                    </a:cubicBezTo>
                    <a:cubicBezTo>
                      <a:pt x="458" y="78"/>
                      <a:pt x="408" y="101"/>
                      <a:pt x="352" y="101"/>
                    </a:cubicBezTo>
                    <a:cubicBezTo>
                      <a:pt x="297" y="101"/>
                      <a:pt x="247" y="78"/>
                      <a:pt x="211" y="41"/>
                    </a:cubicBezTo>
                    <a:cubicBezTo>
                      <a:pt x="209" y="39"/>
                      <a:pt x="207" y="37"/>
                      <a:pt x="205" y="35"/>
                    </a:cubicBezTo>
                    <a:cubicBezTo>
                      <a:pt x="183" y="13"/>
                      <a:pt x="153" y="0"/>
                      <a:pt x="120" y="0"/>
                    </a:cubicBezTo>
                    <a:cubicBezTo>
                      <a:pt x="53" y="0"/>
                      <a:pt x="0" y="54"/>
                      <a:pt x="0" y="120"/>
                    </a:cubicBezTo>
                    <a:cubicBezTo>
                      <a:pt x="0" y="187"/>
                      <a:pt x="53" y="241"/>
                      <a:pt x="120" y="241"/>
                    </a:cubicBezTo>
                    <a:cubicBezTo>
                      <a:pt x="153" y="241"/>
                      <a:pt x="183" y="227"/>
                      <a:pt x="205" y="206"/>
                    </a:cubicBezTo>
                    <a:cubicBezTo>
                      <a:pt x="207" y="204"/>
                      <a:pt x="209" y="201"/>
                      <a:pt x="211" y="199"/>
                    </a:cubicBezTo>
                    <a:cubicBezTo>
                      <a:pt x="247" y="163"/>
                      <a:pt x="297" y="140"/>
                      <a:pt x="352" y="140"/>
                    </a:cubicBezTo>
                    <a:cubicBezTo>
                      <a:pt x="408" y="140"/>
                      <a:pt x="458" y="163"/>
                      <a:pt x="494" y="199"/>
                    </a:cubicBezTo>
                    <a:cubicBezTo>
                      <a:pt x="496" y="201"/>
                      <a:pt x="498" y="204"/>
                      <a:pt x="500" y="206"/>
                    </a:cubicBezTo>
                    <a:cubicBezTo>
                      <a:pt x="522" y="227"/>
                      <a:pt x="552" y="241"/>
                      <a:pt x="585" y="241"/>
                    </a:cubicBezTo>
                    <a:cubicBezTo>
                      <a:pt x="651" y="241"/>
                      <a:pt x="705" y="187"/>
                      <a:pt x="705" y="120"/>
                    </a:cubicBezTo>
                    <a:cubicBezTo>
                      <a:pt x="705" y="54"/>
                      <a:pt x="651" y="0"/>
                      <a:pt x="585" y="0"/>
                    </a:cubicBezTo>
                    <a:close/>
                  </a:path>
                </a:pathLst>
              </a:custGeom>
              <a:solidFill>
                <a:srgbClr val="1FA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 useBgFill="1">
            <p:nvSpPr>
              <p:cNvPr id="72" name="椭圆 71"/>
              <p:cNvSpPr/>
              <p:nvPr/>
            </p:nvSpPr>
            <p:spPr bwMode="auto">
              <a:xfrm>
                <a:off x="6188112" y="2316200"/>
                <a:ext cx="578088" cy="580421"/>
              </a:xfrm>
              <a:prstGeom prst="ellipse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 useBgFill="1">
            <p:nvSpPr>
              <p:cNvPr id="73" name="椭圆 72"/>
              <p:cNvSpPr/>
              <p:nvPr/>
            </p:nvSpPr>
            <p:spPr bwMode="auto">
              <a:xfrm>
                <a:off x="7294128" y="2955768"/>
                <a:ext cx="581584" cy="580421"/>
              </a:xfrm>
              <a:prstGeom prst="ellipse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6273080" y="2392468"/>
                <a:ext cx="410256" cy="410257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7378960" y="3031375"/>
                <a:ext cx="411421" cy="411423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 autoUpdateAnimBg="0"/>
      <p:bldP spid="5125" grpId="0" animBg="1" autoUpdateAnimBg="0"/>
      <p:bldP spid="5127" grpId="0" animBg="1" autoUpdateAnimBg="0"/>
      <p:bldP spid="5128" grpId="0" animBg="1" autoUpdateAnimBg="0"/>
      <p:bldP spid="5129" grpId="0" animBg="1" autoUpdateAnimBg="0"/>
      <p:bldP spid="5130" grpId="0" animBg="1"/>
      <p:bldP spid="5131" grpId="0" animBg="1"/>
      <p:bldP spid="5148" grpId="0" animBg="1" autoUpdateAnimBg="0"/>
      <p:bldP spid="5154" grpId="0"/>
      <p:bldP spid="5155" grpId="0"/>
      <p:bldP spid="5157" grpId="0"/>
      <p:bldP spid="5158" grpId="0"/>
      <p:bldP spid="5160" grpId="0"/>
      <p:bldP spid="5161" grpId="0"/>
      <p:bldP spid="5162" grpId="0"/>
      <p:bldP spid="5163" grpId="0"/>
      <p:bldP spid="5164" grpId="0"/>
      <p:bldP spid="5165" grpId="0"/>
      <p:bldP spid="5166" grpId="0" animBg="1" autoUpdateAnimBg="0"/>
      <p:bldP spid="516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9" name="PA_淘宝店chenying0907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41607" y="4005047"/>
            <a:ext cx="2686051" cy="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3570" name="PA_淘宝店chenying0907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72801" y="2131686"/>
            <a:ext cx="2686051" cy="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3572" name="PA_淘宝店chenying0907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68049" y="4005047"/>
            <a:ext cx="2686049" cy="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3573" name="PA_淘宝店chenying0907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68049" y="2131686"/>
            <a:ext cx="2686049" cy="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3574" name="PA_任意多边形 22"/>
          <p:cNvSpPr/>
          <p:nvPr>
            <p:custDataLst>
              <p:tags r:id="rId5"/>
            </p:custDataLst>
          </p:nvPr>
        </p:nvSpPr>
        <p:spPr bwMode="auto">
          <a:xfrm>
            <a:off x="7649633" y="2"/>
            <a:ext cx="4555067" cy="4425199"/>
          </a:xfrm>
          <a:custGeom>
            <a:avLst/>
            <a:gdLst>
              <a:gd name="T0" fmla="*/ 0 w 2152"/>
              <a:gd name="T1" fmla="*/ 0 h 2090"/>
              <a:gd name="T2" fmla="*/ 0 w 2152"/>
              <a:gd name="T3" fmla="*/ 0 h 2090"/>
              <a:gd name="T4" fmla="*/ 2152 w 2152"/>
              <a:gd name="T5" fmla="*/ 2090 h 2090"/>
              <a:gd name="T6" fmla="*/ 2152 w 2152"/>
              <a:gd name="T7" fmla="*/ 2090 h 2090"/>
              <a:gd name="T8" fmla="*/ 0 w 2152"/>
              <a:gd name="T9" fmla="*/ 0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2090">
                <a:moveTo>
                  <a:pt x="0" y="0"/>
                </a:moveTo>
                <a:lnTo>
                  <a:pt x="0" y="0"/>
                </a:lnTo>
                <a:lnTo>
                  <a:pt x="2152" y="2090"/>
                </a:lnTo>
                <a:lnTo>
                  <a:pt x="2152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F28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517236" y="1902360"/>
            <a:ext cx="3216800" cy="3031944"/>
            <a:chOff x="4117975" y="1773555"/>
            <a:chExt cx="3933825" cy="3707765"/>
          </a:xfrm>
        </p:grpSpPr>
        <p:sp>
          <p:nvSpPr>
            <p:cNvPr id="16" name="椭圆 15"/>
            <p:cNvSpPr/>
            <p:nvPr/>
          </p:nvSpPr>
          <p:spPr>
            <a:xfrm>
              <a:off x="5000625" y="2531745"/>
              <a:ext cx="2213610" cy="22136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íṧḷîḓe"/>
            <p:cNvGrpSpPr/>
            <p:nvPr/>
          </p:nvGrpSpPr>
          <p:grpSpPr>
            <a:xfrm>
              <a:off x="4117975" y="1773555"/>
              <a:ext cx="3933825" cy="3707765"/>
              <a:chOff x="959175" y="1784571"/>
              <a:chExt cx="3933806" cy="3707957"/>
            </a:xfrm>
          </p:grpSpPr>
          <p:sp>
            <p:nvSpPr>
              <p:cNvPr id="18" name="ïšliḓé"/>
              <p:cNvSpPr/>
              <p:nvPr/>
            </p:nvSpPr>
            <p:spPr>
              <a:xfrm>
                <a:off x="3049388" y="1784574"/>
                <a:ext cx="1843593" cy="173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2" h="21560" extrusionOk="0">
                    <a:moveTo>
                      <a:pt x="4" y="11606"/>
                    </a:moveTo>
                    <a:lnTo>
                      <a:pt x="4" y="3088"/>
                    </a:lnTo>
                    <a:cubicBezTo>
                      <a:pt x="-30" y="2381"/>
                      <a:pt x="177" y="1685"/>
                      <a:pt x="587" y="1129"/>
                    </a:cubicBezTo>
                    <a:cubicBezTo>
                      <a:pt x="1140" y="379"/>
                      <a:pt x="1996" y="-40"/>
                      <a:pt x="2888" y="3"/>
                    </a:cubicBezTo>
                    <a:lnTo>
                      <a:pt x="8389" y="3"/>
                    </a:lnTo>
                    <a:cubicBezTo>
                      <a:pt x="9257" y="-2"/>
                      <a:pt x="10110" y="249"/>
                      <a:pt x="10853" y="729"/>
                    </a:cubicBezTo>
                    <a:cubicBezTo>
                      <a:pt x="11485" y="1135"/>
                      <a:pt x="12019" y="1695"/>
                      <a:pt x="12411" y="2362"/>
                    </a:cubicBezTo>
                    <a:lnTo>
                      <a:pt x="21169" y="18656"/>
                    </a:lnTo>
                    <a:cubicBezTo>
                      <a:pt x="21520" y="19208"/>
                      <a:pt x="21570" y="19918"/>
                      <a:pt x="21301" y="20520"/>
                    </a:cubicBezTo>
                    <a:cubicBezTo>
                      <a:pt x="21051" y="21079"/>
                      <a:pt x="20559" y="21468"/>
                      <a:pt x="19987" y="21560"/>
                    </a:cubicBezTo>
                    <a:lnTo>
                      <a:pt x="9202" y="21560"/>
                    </a:lnTo>
                    <a:cubicBezTo>
                      <a:pt x="9191" y="18946"/>
                      <a:pt x="8224" y="16441"/>
                      <a:pt x="6508" y="14581"/>
                    </a:cubicBezTo>
                    <a:cubicBezTo>
                      <a:pt x="4788" y="12716"/>
                      <a:pt x="2453" y="11648"/>
                      <a:pt x="4" y="11606"/>
                    </a:cubicBezTo>
                    <a:close/>
                  </a:path>
                </a:pathLst>
              </a:custGeom>
              <a:solidFill>
                <a:srgbClr val="29D499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</a:defRPr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" name="íŝḷiḋê"/>
              <p:cNvSpPr/>
              <p:nvPr/>
            </p:nvSpPr>
            <p:spPr>
              <a:xfrm>
                <a:off x="959175" y="1784571"/>
                <a:ext cx="1843559" cy="173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2" h="21560" extrusionOk="0">
                    <a:moveTo>
                      <a:pt x="21468" y="11606"/>
                    </a:moveTo>
                    <a:lnTo>
                      <a:pt x="21468" y="3088"/>
                    </a:lnTo>
                    <a:cubicBezTo>
                      <a:pt x="21502" y="2381"/>
                      <a:pt x="21295" y="1685"/>
                      <a:pt x="20885" y="1129"/>
                    </a:cubicBezTo>
                    <a:cubicBezTo>
                      <a:pt x="20332" y="379"/>
                      <a:pt x="19476" y="-40"/>
                      <a:pt x="18584" y="3"/>
                    </a:cubicBezTo>
                    <a:lnTo>
                      <a:pt x="13083" y="3"/>
                    </a:lnTo>
                    <a:cubicBezTo>
                      <a:pt x="12215" y="-2"/>
                      <a:pt x="11362" y="249"/>
                      <a:pt x="10619" y="729"/>
                    </a:cubicBezTo>
                    <a:cubicBezTo>
                      <a:pt x="9987" y="1135"/>
                      <a:pt x="9453" y="1695"/>
                      <a:pt x="9061" y="2362"/>
                    </a:cubicBezTo>
                    <a:lnTo>
                      <a:pt x="303" y="18656"/>
                    </a:lnTo>
                    <a:cubicBezTo>
                      <a:pt x="-48" y="19208"/>
                      <a:pt x="-98" y="19918"/>
                      <a:pt x="171" y="20520"/>
                    </a:cubicBezTo>
                    <a:cubicBezTo>
                      <a:pt x="421" y="21079"/>
                      <a:pt x="913" y="21468"/>
                      <a:pt x="1485" y="21560"/>
                    </a:cubicBezTo>
                    <a:lnTo>
                      <a:pt x="12270" y="21560"/>
                    </a:lnTo>
                    <a:cubicBezTo>
                      <a:pt x="12281" y="18946"/>
                      <a:pt x="13248" y="16441"/>
                      <a:pt x="14964" y="14581"/>
                    </a:cubicBezTo>
                    <a:cubicBezTo>
                      <a:pt x="16684" y="12716"/>
                      <a:pt x="19019" y="11648"/>
                      <a:pt x="21468" y="11606"/>
                    </a:cubicBezTo>
                    <a:close/>
                  </a:path>
                </a:pathLst>
              </a:custGeom>
              <a:solidFill>
                <a:srgbClr val="29D499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</a:defRPr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" name="iSlîḑé"/>
              <p:cNvSpPr/>
              <p:nvPr/>
            </p:nvSpPr>
            <p:spPr>
              <a:xfrm rot="10800000">
                <a:off x="3049422" y="3761955"/>
                <a:ext cx="1843559" cy="173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2" h="21560" extrusionOk="0">
                    <a:moveTo>
                      <a:pt x="21468" y="11606"/>
                    </a:moveTo>
                    <a:lnTo>
                      <a:pt x="21468" y="3088"/>
                    </a:lnTo>
                    <a:cubicBezTo>
                      <a:pt x="21502" y="2381"/>
                      <a:pt x="21295" y="1685"/>
                      <a:pt x="20885" y="1129"/>
                    </a:cubicBezTo>
                    <a:cubicBezTo>
                      <a:pt x="20332" y="379"/>
                      <a:pt x="19476" y="-40"/>
                      <a:pt x="18584" y="3"/>
                    </a:cubicBezTo>
                    <a:lnTo>
                      <a:pt x="13083" y="3"/>
                    </a:lnTo>
                    <a:cubicBezTo>
                      <a:pt x="12215" y="-2"/>
                      <a:pt x="11362" y="249"/>
                      <a:pt x="10619" y="729"/>
                    </a:cubicBezTo>
                    <a:cubicBezTo>
                      <a:pt x="9987" y="1135"/>
                      <a:pt x="9453" y="1695"/>
                      <a:pt x="9061" y="2362"/>
                    </a:cubicBezTo>
                    <a:lnTo>
                      <a:pt x="303" y="18656"/>
                    </a:lnTo>
                    <a:cubicBezTo>
                      <a:pt x="-48" y="19208"/>
                      <a:pt x="-98" y="19918"/>
                      <a:pt x="171" y="20520"/>
                    </a:cubicBezTo>
                    <a:cubicBezTo>
                      <a:pt x="421" y="21079"/>
                      <a:pt x="913" y="21468"/>
                      <a:pt x="1485" y="21560"/>
                    </a:cubicBezTo>
                    <a:lnTo>
                      <a:pt x="12270" y="21560"/>
                    </a:lnTo>
                    <a:cubicBezTo>
                      <a:pt x="12281" y="18946"/>
                      <a:pt x="13248" y="16441"/>
                      <a:pt x="14964" y="14581"/>
                    </a:cubicBezTo>
                    <a:cubicBezTo>
                      <a:pt x="16684" y="12716"/>
                      <a:pt x="19019" y="11648"/>
                      <a:pt x="21468" y="11606"/>
                    </a:cubicBezTo>
                    <a:close/>
                  </a:path>
                </a:pathLst>
              </a:custGeom>
              <a:solidFill>
                <a:srgbClr val="1FA17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</a:defRPr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ï$ḻïḍé"/>
              <p:cNvSpPr/>
              <p:nvPr/>
            </p:nvSpPr>
            <p:spPr>
              <a:xfrm rot="10800000">
                <a:off x="959175" y="3761952"/>
                <a:ext cx="1843592" cy="173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2" h="21560" extrusionOk="0">
                    <a:moveTo>
                      <a:pt x="4" y="11606"/>
                    </a:moveTo>
                    <a:lnTo>
                      <a:pt x="4" y="3088"/>
                    </a:lnTo>
                    <a:cubicBezTo>
                      <a:pt x="-30" y="2381"/>
                      <a:pt x="177" y="1685"/>
                      <a:pt x="587" y="1129"/>
                    </a:cubicBezTo>
                    <a:cubicBezTo>
                      <a:pt x="1140" y="379"/>
                      <a:pt x="1996" y="-40"/>
                      <a:pt x="2888" y="3"/>
                    </a:cubicBezTo>
                    <a:lnTo>
                      <a:pt x="8389" y="3"/>
                    </a:lnTo>
                    <a:cubicBezTo>
                      <a:pt x="9257" y="-2"/>
                      <a:pt x="10110" y="249"/>
                      <a:pt x="10853" y="729"/>
                    </a:cubicBezTo>
                    <a:cubicBezTo>
                      <a:pt x="11485" y="1135"/>
                      <a:pt x="12019" y="1695"/>
                      <a:pt x="12411" y="2362"/>
                    </a:cubicBezTo>
                    <a:lnTo>
                      <a:pt x="21169" y="18656"/>
                    </a:lnTo>
                    <a:cubicBezTo>
                      <a:pt x="21520" y="19208"/>
                      <a:pt x="21570" y="19918"/>
                      <a:pt x="21301" y="20520"/>
                    </a:cubicBezTo>
                    <a:cubicBezTo>
                      <a:pt x="21051" y="21079"/>
                      <a:pt x="20559" y="21468"/>
                      <a:pt x="19987" y="21560"/>
                    </a:cubicBezTo>
                    <a:lnTo>
                      <a:pt x="9202" y="21560"/>
                    </a:lnTo>
                    <a:cubicBezTo>
                      <a:pt x="9191" y="18946"/>
                      <a:pt x="8224" y="16441"/>
                      <a:pt x="6508" y="14581"/>
                    </a:cubicBezTo>
                    <a:cubicBezTo>
                      <a:pt x="4788" y="12716"/>
                      <a:pt x="2453" y="11648"/>
                      <a:pt x="4" y="11606"/>
                    </a:cubicBezTo>
                    <a:close/>
                  </a:path>
                </a:pathLst>
              </a:custGeom>
              <a:solidFill>
                <a:srgbClr val="29D499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ṥḻiďé"/>
              <p:cNvSpPr/>
              <p:nvPr/>
            </p:nvSpPr>
            <p:spPr>
              <a:xfrm>
                <a:off x="1807807" y="2065028"/>
                <a:ext cx="718542" cy="64851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lvl1pPr algn="r">
                  <a:defRPr sz="5500" cap="none">
                    <a:solidFill>
                      <a:srgbClr val="FFFFFF"/>
                    </a:solidFill>
                  </a:defRPr>
                </a:lvl1pPr>
              </a:lstStyle>
              <a:p>
                <a:r>
                  <a:rPr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23" name="ïşlîḍè"/>
              <p:cNvSpPr/>
              <p:nvPr/>
            </p:nvSpPr>
            <p:spPr>
              <a:xfrm>
                <a:off x="3325773" y="2065031"/>
                <a:ext cx="718542" cy="64851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lvl1pPr>
                  <a:defRPr sz="5500" cap="none">
                    <a:solidFill>
                      <a:srgbClr val="FFFFFF"/>
                    </a:solidFill>
                  </a:defRPr>
                </a:lvl1pPr>
              </a:lstStyle>
              <a:p>
                <a:r>
                  <a:rPr sz="3600" b="1" dirty="0"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24" name="íşḷîďè"/>
              <p:cNvSpPr/>
              <p:nvPr/>
            </p:nvSpPr>
            <p:spPr>
              <a:xfrm>
                <a:off x="1807840" y="4562920"/>
                <a:ext cx="718542" cy="64851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lvl1pPr algn="r">
                  <a:defRPr sz="5500" cap="none">
                    <a:solidFill>
                      <a:srgbClr val="FFFFFF"/>
                    </a:solidFill>
                  </a:defRPr>
                </a:lvl1pPr>
              </a:lstStyle>
              <a:p>
                <a:r>
                  <a:rPr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25" name="íSľiḑé"/>
              <p:cNvSpPr/>
              <p:nvPr/>
            </p:nvSpPr>
            <p:spPr>
              <a:xfrm>
                <a:off x="3325806" y="4563559"/>
                <a:ext cx="718542" cy="64851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lvl1pPr>
                  <a:defRPr sz="5500" cap="none">
                    <a:solidFill>
                      <a:srgbClr val="FFFFFF"/>
                    </a:solidFill>
                  </a:defRPr>
                </a:lvl1pPr>
              </a:lstStyle>
              <a:p>
                <a:r>
                  <a:rPr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 animBg="1" autoUpdateAnimBg="0"/>
      <p:bldP spid="23570" grpId="0"/>
      <p:bldP spid="23572" grpId="0"/>
      <p:bldP spid="23573" grpId="0"/>
      <p:bldP spid="235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2150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90948" y="2052761"/>
            <a:ext cx="10335985" cy="2913822"/>
            <a:chOff x="890948" y="1986086"/>
            <a:chExt cx="10335985" cy="2913821"/>
          </a:xfrm>
        </p:grpSpPr>
        <p:grpSp>
          <p:nvGrpSpPr>
            <p:cNvPr id="7" name="îŝľiḓe"/>
            <p:cNvGrpSpPr/>
            <p:nvPr/>
          </p:nvGrpSpPr>
          <p:grpSpPr>
            <a:xfrm>
              <a:off x="3573083" y="1986086"/>
              <a:ext cx="2289575" cy="2913821"/>
              <a:chOff x="3319223" y="1707975"/>
              <a:chExt cx="2289575" cy="2913821"/>
            </a:xfrm>
          </p:grpSpPr>
          <p:grpSp>
            <p:nvGrpSpPr>
              <p:cNvPr id="32" name="iṣļíḓé"/>
              <p:cNvGrpSpPr/>
              <p:nvPr/>
            </p:nvGrpSpPr>
            <p:grpSpPr>
              <a:xfrm>
                <a:off x="3824523" y="1707975"/>
                <a:ext cx="1344698" cy="1556483"/>
                <a:chOff x="3815863" y="1669744"/>
                <a:chExt cx="1344698" cy="1556483"/>
              </a:xfrm>
            </p:grpSpPr>
            <p:sp>
              <p:nvSpPr>
                <p:cNvPr id="36" name="îṩlíḋè"/>
                <p:cNvSpPr/>
                <p:nvPr/>
              </p:nvSpPr>
              <p:spPr bwMode="auto">
                <a:xfrm>
                  <a:off x="3815863" y="2060851"/>
                  <a:ext cx="1165373" cy="1165376"/>
                </a:xfrm>
                <a:prstGeom prst="cube">
                  <a:avLst/>
                </a:prstGeom>
                <a:solidFill>
                  <a:srgbClr val="1FA176"/>
                </a:solidFill>
                <a:ln>
                  <a:noFill/>
                </a:ln>
                <a:effectLst>
                  <a:outerShdw dir="18900000" sy="23000" kx="-1200000" algn="bl" rotWithShape="0">
                    <a:schemeClr val="tx1">
                      <a:alpha val="10000"/>
                    </a:schemeClr>
                  </a:outerShdw>
                </a:effec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śľïďê"/>
                <p:cNvSpPr/>
                <p:nvPr/>
              </p:nvSpPr>
              <p:spPr bwMode="auto">
                <a:xfrm>
                  <a:off x="4110273" y="1669744"/>
                  <a:ext cx="1050288" cy="33855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r>
                    <a:rPr lang="zh-CN" altLang="en-US" sz="1600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  <p:sp>
              <p:nvSpPr>
                <p:cNvPr id="38" name="îṡļiḑê"/>
                <p:cNvSpPr/>
                <p:nvPr/>
              </p:nvSpPr>
              <p:spPr bwMode="auto">
                <a:xfrm>
                  <a:off x="4223988" y="2421175"/>
                  <a:ext cx="349124" cy="44473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399" y="13966"/>
                      </a:moveTo>
                      <a:cubicBezTo>
                        <a:pt x="13339" y="14096"/>
                        <a:pt x="13959" y="14194"/>
                        <a:pt x="13959" y="14876"/>
                      </a:cubicBezTo>
                      <a:cubicBezTo>
                        <a:pt x="13959" y="15655"/>
                        <a:pt x="13174" y="16143"/>
                        <a:pt x="11399" y="16338"/>
                      </a:cubicBezTo>
                      <a:cubicBezTo>
                        <a:pt x="11399" y="16338"/>
                        <a:pt x="11399" y="13966"/>
                        <a:pt x="11399" y="13966"/>
                      </a:cubicBezTo>
                      <a:close/>
                      <a:moveTo>
                        <a:pt x="9994" y="9452"/>
                      </a:moveTo>
                      <a:lnTo>
                        <a:pt x="9994" y="11660"/>
                      </a:lnTo>
                      <a:cubicBezTo>
                        <a:pt x="8342" y="11530"/>
                        <a:pt x="7516" y="11433"/>
                        <a:pt x="7516" y="10653"/>
                      </a:cubicBezTo>
                      <a:cubicBezTo>
                        <a:pt x="7516" y="10458"/>
                        <a:pt x="7599" y="10264"/>
                        <a:pt x="7847" y="10069"/>
                      </a:cubicBezTo>
                      <a:cubicBezTo>
                        <a:pt x="8302" y="9646"/>
                        <a:pt x="9003" y="9516"/>
                        <a:pt x="9994" y="9452"/>
                      </a:cubicBezTo>
                      <a:close/>
                      <a:moveTo>
                        <a:pt x="14910" y="10978"/>
                      </a:moveTo>
                      <a:lnTo>
                        <a:pt x="15157" y="11076"/>
                      </a:lnTo>
                      <a:lnTo>
                        <a:pt x="16643" y="8737"/>
                      </a:lnTo>
                      <a:lnTo>
                        <a:pt x="16437" y="8607"/>
                      </a:lnTo>
                      <a:cubicBezTo>
                        <a:pt x="16231" y="8737"/>
                        <a:pt x="16107" y="8802"/>
                        <a:pt x="15983" y="8802"/>
                      </a:cubicBezTo>
                      <a:cubicBezTo>
                        <a:pt x="15859" y="8802"/>
                        <a:pt x="15736" y="8802"/>
                        <a:pt x="15571" y="8704"/>
                      </a:cubicBezTo>
                      <a:cubicBezTo>
                        <a:pt x="13546" y="8087"/>
                        <a:pt x="12597" y="7795"/>
                        <a:pt x="11399" y="7795"/>
                      </a:cubicBezTo>
                      <a:lnTo>
                        <a:pt x="11399" y="7340"/>
                      </a:lnTo>
                      <a:cubicBezTo>
                        <a:pt x="11399" y="7113"/>
                        <a:pt x="11564" y="6950"/>
                        <a:pt x="12059" y="6853"/>
                      </a:cubicBezTo>
                      <a:lnTo>
                        <a:pt x="12059" y="6626"/>
                      </a:lnTo>
                      <a:lnTo>
                        <a:pt x="9458" y="6626"/>
                      </a:lnTo>
                      <a:lnTo>
                        <a:pt x="9458" y="6853"/>
                      </a:lnTo>
                      <a:cubicBezTo>
                        <a:pt x="9912" y="6950"/>
                        <a:pt x="9994" y="7145"/>
                        <a:pt x="9994" y="7340"/>
                      </a:cubicBezTo>
                      <a:lnTo>
                        <a:pt x="9994" y="7730"/>
                      </a:lnTo>
                      <a:cubicBezTo>
                        <a:pt x="6815" y="7827"/>
                        <a:pt x="4956" y="9029"/>
                        <a:pt x="4956" y="10913"/>
                      </a:cubicBezTo>
                      <a:cubicBezTo>
                        <a:pt x="4956" y="12830"/>
                        <a:pt x="6277" y="13512"/>
                        <a:pt x="9994" y="13772"/>
                      </a:cubicBezTo>
                      <a:lnTo>
                        <a:pt x="9994" y="16273"/>
                      </a:lnTo>
                      <a:cubicBezTo>
                        <a:pt x="7434" y="16078"/>
                        <a:pt x="6154" y="15298"/>
                        <a:pt x="6154" y="14616"/>
                      </a:cubicBezTo>
                      <a:lnTo>
                        <a:pt x="5905" y="14519"/>
                      </a:lnTo>
                      <a:lnTo>
                        <a:pt x="4543" y="16955"/>
                      </a:lnTo>
                      <a:lnTo>
                        <a:pt x="4749" y="17052"/>
                      </a:lnTo>
                      <a:cubicBezTo>
                        <a:pt x="4956" y="16955"/>
                        <a:pt x="5038" y="16922"/>
                        <a:pt x="5163" y="16922"/>
                      </a:cubicBezTo>
                      <a:cubicBezTo>
                        <a:pt x="5203" y="16922"/>
                        <a:pt x="5369" y="16922"/>
                        <a:pt x="5451" y="16987"/>
                      </a:cubicBezTo>
                      <a:cubicBezTo>
                        <a:pt x="7021" y="17604"/>
                        <a:pt x="8548" y="17962"/>
                        <a:pt x="9994" y="18027"/>
                      </a:cubicBezTo>
                      <a:lnTo>
                        <a:pt x="9994" y="18514"/>
                      </a:lnTo>
                      <a:cubicBezTo>
                        <a:pt x="9994" y="18774"/>
                        <a:pt x="9912" y="18936"/>
                        <a:pt x="9458" y="19033"/>
                      </a:cubicBezTo>
                      <a:lnTo>
                        <a:pt x="9458" y="19261"/>
                      </a:lnTo>
                      <a:lnTo>
                        <a:pt x="12059" y="19261"/>
                      </a:lnTo>
                      <a:lnTo>
                        <a:pt x="12059" y="19033"/>
                      </a:lnTo>
                      <a:cubicBezTo>
                        <a:pt x="11564" y="18936"/>
                        <a:pt x="11399" y="18806"/>
                        <a:pt x="11399" y="18514"/>
                      </a:cubicBezTo>
                      <a:lnTo>
                        <a:pt x="11399" y="18027"/>
                      </a:lnTo>
                      <a:cubicBezTo>
                        <a:pt x="14579" y="17897"/>
                        <a:pt x="16643" y="16630"/>
                        <a:pt x="16643" y="14746"/>
                      </a:cubicBezTo>
                      <a:cubicBezTo>
                        <a:pt x="16643" y="12927"/>
                        <a:pt x="14910" y="11985"/>
                        <a:pt x="11729" y="11758"/>
                      </a:cubicBezTo>
                      <a:lnTo>
                        <a:pt x="11399" y="11758"/>
                      </a:lnTo>
                      <a:lnTo>
                        <a:pt x="11399" y="9484"/>
                      </a:lnTo>
                      <a:cubicBezTo>
                        <a:pt x="12142" y="9516"/>
                        <a:pt x="12927" y="9679"/>
                        <a:pt x="13711" y="10004"/>
                      </a:cubicBezTo>
                      <a:cubicBezTo>
                        <a:pt x="14703" y="10426"/>
                        <a:pt x="14910" y="10621"/>
                        <a:pt x="14910" y="10978"/>
                      </a:cubicBezTo>
                      <a:close/>
                      <a:moveTo>
                        <a:pt x="21599" y="13089"/>
                      </a:moveTo>
                      <a:cubicBezTo>
                        <a:pt x="21599" y="17799"/>
                        <a:pt x="16768" y="21600"/>
                        <a:pt x="10820" y="21600"/>
                      </a:cubicBezTo>
                      <a:cubicBezTo>
                        <a:pt x="4832" y="21600"/>
                        <a:pt x="0" y="17799"/>
                        <a:pt x="0" y="13089"/>
                      </a:cubicBezTo>
                      <a:cubicBezTo>
                        <a:pt x="0" y="9581"/>
                        <a:pt x="2685" y="6593"/>
                        <a:pt x="6525" y="5294"/>
                      </a:cubicBezTo>
                      <a:lnTo>
                        <a:pt x="3841" y="649"/>
                      </a:lnTo>
                      <a:cubicBezTo>
                        <a:pt x="3841" y="194"/>
                        <a:pt x="4212" y="0"/>
                        <a:pt x="4749" y="0"/>
                      </a:cubicBezTo>
                      <a:lnTo>
                        <a:pt x="16850" y="0"/>
                      </a:lnTo>
                      <a:cubicBezTo>
                        <a:pt x="17388" y="0"/>
                        <a:pt x="17759" y="162"/>
                        <a:pt x="17759" y="649"/>
                      </a:cubicBezTo>
                      <a:lnTo>
                        <a:pt x="15075" y="5294"/>
                      </a:lnTo>
                      <a:cubicBezTo>
                        <a:pt x="18915" y="6593"/>
                        <a:pt x="21599" y="9581"/>
                        <a:pt x="21599" y="130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îşḷîḑè"/>
              <p:cNvGrpSpPr/>
              <p:nvPr/>
            </p:nvGrpSpPr>
            <p:grpSpPr>
              <a:xfrm>
                <a:off x="3319223" y="3518373"/>
                <a:ext cx="2289575" cy="1103423"/>
                <a:chOff x="4951212" y="2877289"/>
                <a:chExt cx="2289575" cy="1103423"/>
              </a:xfrm>
            </p:grpSpPr>
            <p:sp>
              <p:nvSpPr>
                <p:cNvPr id="34" name="iṣľidê"/>
                <p:cNvSpPr txBox="1"/>
                <p:nvPr/>
              </p:nvSpPr>
              <p:spPr>
                <a:xfrm flipH="1">
                  <a:off x="4951212" y="3385120"/>
                  <a:ext cx="2289573" cy="59559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 fontScale="92500" lnSpcReduction="10000"/>
                </a:bodyPr>
                <a:lstStyle>
                  <a:defPPr>
                    <a:defRPr lang="zh-CN"/>
                  </a:defPPr>
                  <a:lvl1pPr algn="ctr">
                    <a:lnSpc>
                      <a:spcPct val="120000"/>
                    </a:lnSpc>
                    <a:defRPr sz="1100">
                      <a:latin typeface="Noto Sans S Chinese Light" panose="020B0300000000000000" pitchFamily="34" charset="-122"/>
                      <a:ea typeface="Noto Sans S Chinese Light" panose="020B0300000000000000" pitchFamily="34" charset="-122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请在此处输入具体内容，文字请尽量言简意赅，此处为具体文字，表述该章节文字主题。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ïśľîḑé"/>
                <p:cNvSpPr/>
                <p:nvPr/>
              </p:nvSpPr>
              <p:spPr>
                <a:xfrm flipH="1">
                  <a:off x="4951214" y="2877289"/>
                  <a:ext cx="2289573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CN" altLang="en-US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</p:grpSp>
        <p:grpSp>
          <p:nvGrpSpPr>
            <p:cNvPr id="8" name="išliďé"/>
            <p:cNvGrpSpPr/>
            <p:nvPr/>
          </p:nvGrpSpPr>
          <p:grpSpPr>
            <a:xfrm>
              <a:off x="6255220" y="2007075"/>
              <a:ext cx="2289575" cy="2892832"/>
              <a:chOff x="6021102" y="1728964"/>
              <a:chExt cx="2289575" cy="2892832"/>
            </a:xfrm>
          </p:grpSpPr>
          <p:grpSp>
            <p:nvGrpSpPr>
              <p:cNvPr id="25" name="îṩḷïďê"/>
              <p:cNvGrpSpPr/>
              <p:nvPr/>
            </p:nvGrpSpPr>
            <p:grpSpPr>
              <a:xfrm>
                <a:off x="6526402" y="1728964"/>
                <a:ext cx="1229613" cy="1535494"/>
                <a:chOff x="6517742" y="1690733"/>
                <a:chExt cx="1229613" cy="1535494"/>
              </a:xfrm>
            </p:grpSpPr>
            <p:sp>
              <p:nvSpPr>
                <p:cNvPr id="29" name="îṡļíḍe"/>
                <p:cNvSpPr/>
                <p:nvPr/>
              </p:nvSpPr>
              <p:spPr bwMode="auto">
                <a:xfrm>
                  <a:off x="6517742" y="2060851"/>
                  <a:ext cx="1165373" cy="1165376"/>
                </a:xfrm>
                <a:prstGeom prst="cube">
                  <a:avLst/>
                </a:prstGeom>
                <a:solidFill>
                  <a:srgbClr val="29D499"/>
                </a:solidFill>
                <a:ln>
                  <a:noFill/>
                </a:ln>
                <a:effectLst>
                  <a:outerShdw dir="18900000" sy="23000" kx="-1200000" algn="bl" rotWithShape="0">
                    <a:schemeClr val="tx1">
                      <a:alpha val="10000"/>
                    </a:schemeClr>
                  </a:outerShdw>
                </a:effec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iS1îḍé"/>
                <p:cNvSpPr/>
                <p:nvPr/>
              </p:nvSpPr>
              <p:spPr bwMode="auto">
                <a:xfrm>
                  <a:off x="6697067" y="1690733"/>
                  <a:ext cx="1050288" cy="33855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r>
                    <a:rPr lang="zh-CN" altLang="en-US" sz="1600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  <p:sp>
              <p:nvSpPr>
                <p:cNvPr id="31" name="îšḷîḍè"/>
                <p:cNvSpPr/>
                <p:nvPr/>
              </p:nvSpPr>
              <p:spPr bwMode="auto">
                <a:xfrm>
                  <a:off x="6885047" y="2443196"/>
                  <a:ext cx="430762" cy="40068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188" y="12491"/>
                      </a:moveTo>
                      <a:lnTo>
                        <a:pt x="19188" y="9719"/>
                      </a:lnTo>
                      <a:lnTo>
                        <a:pt x="16141" y="9719"/>
                      </a:lnTo>
                      <a:lnTo>
                        <a:pt x="16141" y="12491"/>
                      </a:lnTo>
                      <a:cubicBezTo>
                        <a:pt x="16141" y="12491"/>
                        <a:pt x="19188" y="12491"/>
                        <a:pt x="19188" y="12491"/>
                      </a:cubicBezTo>
                      <a:close/>
                      <a:moveTo>
                        <a:pt x="19188" y="6551"/>
                      </a:moveTo>
                      <a:lnTo>
                        <a:pt x="16141" y="6299"/>
                      </a:lnTo>
                      <a:lnTo>
                        <a:pt x="16141" y="8891"/>
                      </a:lnTo>
                      <a:lnTo>
                        <a:pt x="19188" y="8891"/>
                      </a:lnTo>
                      <a:cubicBezTo>
                        <a:pt x="19188" y="8891"/>
                        <a:pt x="19188" y="6551"/>
                        <a:pt x="19188" y="6551"/>
                      </a:cubicBezTo>
                      <a:close/>
                      <a:moveTo>
                        <a:pt x="18217" y="16775"/>
                      </a:moveTo>
                      <a:cubicBezTo>
                        <a:pt x="17011" y="16775"/>
                        <a:pt x="16007" y="17855"/>
                        <a:pt x="16007" y="19188"/>
                      </a:cubicBezTo>
                      <a:cubicBezTo>
                        <a:pt x="16007" y="20519"/>
                        <a:pt x="17011" y="21599"/>
                        <a:pt x="18217" y="21599"/>
                      </a:cubicBezTo>
                      <a:cubicBezTo>
                        <a:pt x="19456" y="21599"/>
                        <a:pt x="20460" y="20519"/>
                        <a:pt x="20460" y="19188"/>
                      </a:cubicBezTo>
                      <a:cubicBezTo>
                        <a:pt x="20427" y="17855"/>
                        <a:pt x="19456" y="16775"/>
                        <a:pt x="18217" y="16775"/>
                      </a:cubicBezTo>
                      <a:close/>
                      <a:moveTo>
                        <a:pt x="11720" y="9719"/>
                      </a:moveTo>
                      <a:lnTo>
                        <a:pt x="11720" y="12491"/>
                      </a:lnTo>
                      <a:lnTo>
                        <a:pt x="15069" y="12491"/>
                      </a:lnTo>
                      <a:lnTo>
                        <a:pt x="15069" y="9719"/>
                      </a:lnTo>
                      <a:cubicBezTo>
                        <a:pt x="15069" y="9719"/>
                        <a:pt x="11720" y="9719"/>
                        <a:pt x="11720" y="9719"/>
                      </a:cubicBezTo>
                      <a:close/>
                      <a:moveTo>
                        <a:pt x="15069" y="8891"/>
                      </a:moveTo>
                      <a:lnTo>
                        <a:pt x="15069" y="6228"/>
                      </a:lnTo>
                      <a:lnTo>
                        <a:pt x="11720" y="5975"/>
                      </a:lnTo>
                      <a:lnTo>
                        <a:pt x="11720" y="8891"/>
                      </a:lnTo>
                      <a:cubicBezTo>
                        <a:pt x="11720" y="8891"/>
                        <a:pt x="15069" y="8891"/>
                        <a:pt x="15069" y="8891"/>
                      </a:cubicBezTo>
                      <a:close/>
                      <a:moveTo>
                        <a:pt x="8438" y="12491"/>
                      </a:moveTo>
                      <a:lnTo>
                        <a:pt x="10649" y="12491"/>
                      </a:lnTo>
                      <a:lnTo>
                        <a:pt x="10649" y="9719"/>
                      </a:lnTo>
                      <a:lnTo>
                        <a:pt x="7635" y="9719"/>
                      </a:lnTo>
                      <a:cubicBezTo>
                        <a:pt x="7635" y="9719"/>
                        <a:pt x="8438" y="12491"/>
                        <a:pt x="8438" y="12491"/>
                      </a:cubicBezTo>
                      <a:close/>
                      <a:moveTo>
                        <a:pt x="6362" y="5616"/>
                      </a:moveTo>
                      <a:lnTo>
                        <a:pt x="7367" y="8891"/>
                      </a:lnTo>
                      <a:lnTo>
                        <a:pt x="10649" y="8891"/>
                      </a:lnTo>
                      <a:lnTo>
                        <a:pt x="10649" y="5904"/>
                      </a:lnTo>
                      <a:cubicBezTo>
                        <a:pt x="10649" y="5904"/>
                        <a:pt x="6362" y="5616"/>
                        <a:pt x="6362" y="5616"/>
                      </a:cubicBezTo>
                      <a:close/>
                      <a:moveTo>
                        <a:pt x="7367" y="16775"/>
                      </a:moveTo>
                      <a:cubicBezTo>
                        <a:pt x="6127" y="16775"/>
                        <a:pt x="5124" y="17855"/>
                        <a:pt x="5124" y="19188"/>
                      </a:cubicBezTo>
                      <a:cubicBezTo>
                        <a:pt x="5124" y="20519"/>
                        <a:pt x="6127" y="21599"/>
                        <a:pt x="7367" y="21599"/>
                      </a:cubicBezTo>
                      <a:cubicBezTo>
                        <a:pt x="8606" y="21599"/>
                        <a:pt x="9610" y="20519"/>
                        <a:pt x="9610" y="19188"/>
                      </a:cubicBezTo>
                      <a:cubicBezTo>
                        <a:pt x="9610" y="17855"/>
                        <a:pt x="8606" y="16775"/>
                        <a:pt x="7367" y="16775"/>
                      </a:cubicBezTo>
                      <a:close/>
                      <a:moveTo>
                        <a:pt x="21599" y="5508"/>
                      </a:moveTo>
                      <a:lnTo>
                        <a:pt x="21599" y="13607"/>
                      </a:lnTo>
                      <a:cubicBezTo>
                        <a:pt x="21599" y="14436"/>
                        <a:pt x="20996" y="15083"/>
                        <a:pt x="20226" y="15083"/>
                      </a:cubicBezTo>
                      <a:lnTo>
                        <a:pt x="7434" y="15083"/>
                      </a:lnTo>
                      <a:cubicBezTo>
                        <a:pt x="6797" y="15083"/>
                        <a:pt x="6228" y="14543"/>
                        <a:pt x="6127" y="13860"/>
                      </a:cubicBezTo>
                      <a:lnTo>
                        <a:pt x="3750" y="4715"/>
                      </a:lnTo>
                      <a:cubicBezTo>
                        <a:pt x="3750" y="4715"/>
                        <a:pt x="3348" y="3060"/>
                        <a:pt x="2645" y="2843"/>
                      </a:cubicBezTo>
                      <a:cubicBezTo>
                        <a:pt x="1540" y="2519"/>
                        <a:pt x="0" y="3168"/>
                        <a:pt x="0" y="1259"/>
                      </a:cubicBezTo>
                      <a:cubicBezTo>
                        <a:pt x="0" y="36"/>
                        <a:pt x="1037" y="36"/>
                        <a:pt x="1037" y="36"/>
                      </a:cubicBezTo>
                      <a:cubicBezTo>
                        <a:pt x="1071" y="36"/>
                        <a:pt x="1272" y="0"/>
                        <a:pt x="1540" y="0"/>
                      </a:cubicBezTo>
                      <a:cubicBezTo>
                        <a:pt x="3147" y="0"/>
                        <a:pt x="5056" y="647"/>
                        <a:pt x="5793" y="2951"/>
                      </a:cubicBezTo>
                      <a:lnTo>
                        <a:pt x="20293" y="4068"/>
                      </a:lnTo>
                      <a:cubicBezTo>
                        <a:pt x="21030" y="4103"/>
                        <a:pt x="21599" y="4715"/>
                        <a:pt x="21599" y="55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ïşļiḑé"/>
              <p:cNvGrpSpPr/>
              <p:nvPr/>
            </p:nvGrpSpPr>
            <p:grpSpPr>
              <a:xfrm>
                <a:off x="6021102" y="3518373"/>
                <a:ext cx="2289575" cy="1103423"/>
                <a:chOff x="4951212" y="2877289"/>
                <a:chExt cx="2289575" cy="1103423"/>
              </a:xfrm>
            </p:grpSpPr>
            <p:sp>
              <p:nvSpPr>
                <p:cNvPr id="27" name="ïŝlîḍê"/>
                <p:cNvSpPr txBox="1"/>
                <p:nvPr/>
              </p:nvSpPr>
              <p:spPr>
                <a:xfrm flipH="1">
                  <a:off x="4951212" y="3385120"/>
                  <a:ext cx="2289573" cy="59559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 fontScale="92500" lnSpcReduction="10000"/>
                </a:bodyPr>
                <a:lstStyle>
                  <a:defPPr>
                    <a:defRPr lang="zh-CN"/>
                  </a:defPPr>
                  <a:lvl1pPr algn="ctr">
                    <a:lnSpc>
                      <a:spcPct val="120000"/>
                    </a:lnSpc>
                    <a:defRPr sz="1100">
                      <a:latin typeface="Noto Sans S Chinese Light" panose="020B0300000000000000" pitchFamily="34" charset="-122"/>
                      <a:ea typeface="Noto Sans S Chinese Light" panose="020B0300000000000000" pitchFamily="34" charset="-122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请在此处输入具体内容，文字请尽量言简意赅，此处为具体文字，表述该章节文字主题。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îṣľiḑe"/>
                <p:cNvSpPr/>
                <p:nvPr/>
              </p:nvSpPr>
              <p:spPr>
                <a:xfrm flipH="1">
                  <a:off x="4951214" y="2877289"/>
                  <a:ext cx="2289573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CN" altLang="en-US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</p:grpSp>
        <p:grpSp>
          <p:nvGrpSpPr>
            <p:cNvPr id="9" name="î$ḷîḑe"/>
            <p:cNvGrpSpPr/>
            <p:nvPr/>
          </p:nvGrpSpPr>
          <p:grpSpPr>
            <a:xfrm>
              <a:off x="8842860" y="2016618"/>
              <a:ext cx="2384073" cy="2883289"/>
              <a:chOff x="8628279" y="1738507"/>
              <a:chExt cx="2384073" cy="2883289"/>
            </a:xfrm>
          </p:grpSpPr>
          <p:grpSp>
            <p:nvGrpSpPr>
              <p:cNvPr id="18" name="iślîḓe"/>
              <p:cNvGrpSpPr/>
              <p:nvPr/>
            </p:nvGrpSpPr>
            <p:grpSpPr>
              <a:xfrm>
                <a:off x="9153956" y="1738507"/>
                <a:ext cx="1229613" cy="1535494"/>
                <a:chOff x="9145499" y="1700276"/>
                <a:chExt cx="1229613" cy="1535494"/>
              </a:xfrm>
            </p:grpSpPr>
            <p:sp>
              <p:nvSpPr>
                <p:cNvPr id="22" name="ïŝḷïḋé"/>
                <p:cNvSpPr/>
                <p:nvPr/>
              </p:nvSpPr>
              <p:spPr bwMode="auto">
                <a:xfrm>
                  <a:off x="9145499" y="2070394"/>
                  <a:ext cx="1164561" cy="1165376"/>
                </a:xfrm>
                <a:prstGeom prst="cube">
                  <a:avLst/>
                </a:prstGeom>
                <a:solidFill>
                  <a:srgbClr val="1FA176"/>
                </a:solidFill>
                <a:ln>
                  <a:noFill/>
                </a:ln>
                <a:effectLst>
                  <a:outerShdw dir="18900000" sy="23000" kx="-1200000" algn="bl" rotWithShape="0">
                    <a:schemeClr val="tx1">
                      <a:alpha val="10000"/>
                    </a:schemeClr>
                  </a:outerShdw>
                </a:effec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$ḻíďé"/>
                <p:cNvSpPr/>
                <p:nvPr/>
              </p:nvSpPr>
              <p:spPr bwMode="auto">
                <a:xfrm>
                  <a:off x="9324824" y="1700276"/>
                  <a:ext cx="1050288" cy="33855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r>
                    <a:rPr lang="zh-CN" altLang="en-US" sz="1600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  <p:sp>
              <p:nvSpPr>
                <p:cNvPr id="24" name="îṩlîḍe"/>
                <p:cNvSpPr/>
                <p:nvPr/>
              </p:nvSpPr>
              <p:spPr bwMode="auto">
                <a:xfrm>
                  <a:off x="9484817" y="2421175"/>
                  <a:ext cx="436136" cy="516702"/>
                </a:xfrm>
                <a:custGeom>
                  <a:avLst/>
                  <a:gdLst>
                    <a:gd name="T0" fmla="+- 0 10878 157"/>
                    <a:gd name="T1" fmla="*/ T0 w 21443"/>
                    <a:gd name="T2" fmla="+- 0 10790 113"/>
                    <a:gd name="T3" fmla="*/ 10790 h 21354"/>
                    <a:gd name="T4" fmla="+- 0 10878 157"/>
                    <a:gd name="T5" fmla="*/ T4 w 21443"/>
                    <a:gd name="T6" fmla="+- 0 10790 113"/>
                    <a:gd name="T7" fmla="*/ 10790 h 21354"/>
                    <a:gd name="T8" fmla="+- 0 10878 157"/>
                    <a:gd name="T9" fmla="*/ T8 w 21443"/>
                    <a:gd name="T10" fmla="+- 0 10790 113"/>
                    <a:gd name="T11" fmla="*/ 10790 h 21354"/>
                    <a:gd name="T12" fmla="+- 0 10878 157"/>
                    <a:gd name="T13" fmla="*/ T12 w 21443"/>
                    <a:gd name="T14" fmla="+- 0 10790 113"/>
                    <a:gd name="T15" fmla="*/ 10790 h 2135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43" h="21354">
                      <a:moveTo>
                        <a:pt x="14943" y="4112"/>
                      </a:moveTo>
                      <a:cubicBezTo>
                        <a:pt x="14943" y="4251"/>
                        <a:pt x="14910" y="4333"/>
                        <a:pt x="14877" y="4444"/>
                      </a:cubicBezTo>
                      <a:cubicBezTo>
                        <a:pt x="14844" y="4582"/>
                        <a:pt x="14877" y="4665"/>
                        <a:pt x="14812" y="4831"/>
                      </a:cubicBezTo>
                      <a:cubicBezTo>
                        <a:pt x="15402" y="4500"/>
                        <a:pt x="16026" y="4472"/>
                        <a:pt x="16814" y="4416"/>
                      </a:cubicBezTo>
                      <a:cubicBezTo>
                        <a:pt x="17602" y="4333"/>
                        <a:pt x="18521" y="4223"/>
                        <a:pt x="19506" y="3837"/>
                      </a:cubicBezTo>
                      <a:cubicBezTo>
                        <a:pt x="20425" y="3505"/>
                        <a:pt x="20885" y="3007"/>
                        <a:pt x="20917" y="2455"/>
                      </a:cubicBezTo>
                      <a:cubicBezTo>
                        <a:pt x="20917" y="1820"/>
                        <a:pt x="20360" y="1157"/>
                        <a:pt x="19539" y="770"/>
                      </a:cubicBezTo>
                      <a:cubicBezTo>
                        <a:pt x="19506" y="743"/>
                        <a:pt x="19440" y="715"/>
                        <a:pt x="19375" y="687"/>
                      </a:cubicBezTo>
                      <a:cubicBezTo>
                        <a:pt x="18587" y="356"/>
                        <a:pt x="17799" y="356"/>
                        <a:pt x="17208" y="743"/>
                      </a:cubicBezTo>
                      <a:cubicBezTo>
                        <a:pt x="15370" y="1930"/>
                        <a:pt x="15107" y="3284"/>
                        <a:pt x="14943" y="4112"/>
                      </a:cubicBezTo>
                      <a:close/>
                      <a:moveTo>
                        <a:pt x="14648" y="8863"/>
                      </a:moveTo>
                      <a:cubicBezTo>
                        <a:pt x="15173" y="8118"/>
                        <a:pt x="15008" y="7206"/>
                        <a:pt x="14385" y="6599"/>
                      </a:cubicBezTo>
                      <a:lnTo>
                        <a:pt x="13269" y="6018"/>
                      </a:lnTo>
                      <a:cubicBezTo>
                        <a:pt x="12284" y="5742"/>
                        <a:pt x="11168" y="6101"/>
                        <a:pt x="10610" y="6902"/>
                      </a:cubicBezTo>
                      <a:cubicBezTo>
                        <a:pt x="9986" y="7841"/>
                        <a:pt x="10347" y="9030"/>
                        <a:pt x="11463" y="9582"/>
                      </a:cubicBezTo>
                      <a:cubicBezTo>
                        <a:pt x="12580" y="10106"/>
                        <a:pt x="14024" y="9803"/>
                        <a:pt x="14648" y="8863"/>
                      </a:cubicBezTo>
                      <a:close/>
                      <a:moveTo>
                        <a:pt x="17208" y="11598"/>
                      </a:moveTo>
                      <a:lnTo>
                        <a:pt x="10839" y="20879"/>
                      </a:lnTo>
                      <a:cubicBezTo>
                        <a:pt x="10544" y="21321"/>
                        <a:pt x="9887" y="21487"/>
                        <a:pt x="9395" y="21238"/>
                      </a:cubicBezTo>
                      <a:lnTo>
                        <a:pt x="564" y="16929"/>
                      </a:lnTo>
                      <a:cubicBezTo>
                        <a:pt x="39" y="16680"/>
                        <a:pt x="-157" y="16128"/>
                        <a:pt x="138" y="15686"/>
                      </a:cubicBezTo>
                      <a:lnTo>
                        <a:pt x="6506" y="6405"/>
                      </a:lnTo>
                      <a:lnTo>
                        <a:pt x="11693" y="3670"/>
                      </a:lnTo>
                      <a:lnTo>
                        <a:pt x="14188" y="4858"/>
                      </a:lnTo>
                      <a:cubicBezTo>
                        <a:pt x="14352" y="4472"/>
                        <a:pt x="14319" y="4444"/>
                        <a:pt x="14418" y="4058"/>
                      </a:cubicBezTo>
                      <a:cubicBezTo>
                        <a:pt x="14648" y="3201"/>
                        <a:pt x="14877" y="1682"/>
                        <a:pt x="16913" y="384"/>
                      </a:cubicBezTo>
                      <a:cubicBezTo>
                        <a:pt x="17602" y="-113"/>
                        <a:pt x="18653" y="-113"/>
                        <a:pt x="19604" y="301"/>
                      </a:cubicBezTo>
                      <a:cubicBezTo>
                        <a:pt x="20129" y="494"/>
                        <a:pt x="20590" y="826"/>
                        <a:pt x="20917" y="1185"/>
                      </a:cubicBezTo>
                      <a:cubicBezTo>
                        <a:pt x="21246" y="1599"/>
                        <a:pt x="21410" y="2041"/>
                        <a:pt x="21442" y="2455"/>
                      </a:cubicBezTo>
                      <a:cubicBezTo>
                        <a:pt x="21410" y="2980"/>
                        <a:pt x="21115" y="3698"/>
                        <a:pt x="19735" y="4251"/>
                      </a:cubicBezTo>
                      <a:cubicBezTo>
                        <a:pt x="18653" y="4665"/>
                        <a:pt x="17733" y="4775"/>
                        <a:pt x="16880" y="4858"/>
                      </a:cubicBezTo>
                      <a:cubicBezTo>
                        <a:pt x="16125" y="4942"/>
                        <a:pt x="15533" y="4996"/>
                        <a:pt x="15041" y="5273"/>
                      </a:cubicBezTo>
                      <a:lnTo>
                        <a:pt x="17471" y="6460"/>
                      </a:lnTo>
                      <a:cubicBezTo>
                        <a:pt x="17471" y="6460"/>
                        <a:pt x="17208" y="11598"/>
                        <a:pt x="17208" y="115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ïṥlîďè"/>
              <p:cNvGrpSpPr/>
              <p:nvPr/>
            </p:nvGrpSpPr>
            <p:grpSpPr>
              <a:xfrm>
                <a:off x="8628279" y="3518373"/>
                <a:ext cx="2384073" cy="1103423"/>
                <a:chOff x="4856714" y="2877289"/>
                <a:chExt cx="2384073" cy="1103423"/>
              </a:xfrm>
            </p:grpSpPr>
            <p:sp>
              <p:nvSpPr>
                <p:cNvPr id="20" name="iSḻiḓê"/>
                <p:cNvSpPr txBox="1"/>
                <p:nvPr/>
              </p:nvSpPr>
              <p:spPr>
                <a:xfrm flipH="1">
                  <a:off x="4856714" y="3385120"/>
                  <a:ext cx="2289573" cy="59559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 fontScale="92500" lnSpcReduction="10000"/>
                </a:bodyPr>
                <a:lstStyle>
                  <a:defPPr>
                    <a:defRPr lang="zh-CN"/>
                  </a:defPPr>
                  <a:lvl1pPr algn="ctr">
                    <a:lnSpc>
                      <a:spcPct val="120000"/>
                    </a:lnSpc>
                    <a:defRPr sz="1100">
                      <a:latin typeface="Noto Sans S Chinese Light" panose="020B0300000000000000" pitchFamily="34" charset="-122"/>
                      <a:ea typeface="Noto Sans S Chinese Light" panose="020B0300000000000000" pitchFamily="34" charset="-122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请在此处输入具体内容，文字请尽量言简意赅，此处为具体文字，表述该章节文字主题。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îşḻîḓê"/>
                <p:cNvSpPr/>
                <p:nvPr/>
              </p:nvSpPr>
              <p:spPr>
                <a:xfrm flipH="1">
                  <a:off x="4951214" y="2877289"/>
                  <a:ext cx="2289573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CN" altLang="en-US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</p:grpSp>
        <p:grpSp>
          <p:nvGrpSpPr>
            <p:cNvPr id="10" name="iṩḻïḑe"/>
            <p:cNvGrpSpPr/>
            <p:nvPr/>
          </p:nvGrpSpPr>
          <p:grpSpPr>
            <a:xfrm>
              <a:off x="890948" y="1986086"/>
              <a:ext cx="2458192" cy="2913821"/>
              <a:chOff x="676367" y="1707975"/>
              <a:chExt cx="2458192" cy="2913821"/>
            </a:xfrm>
          </p:grpSpPr>
          <p:grpSp>
            <p:nvGrpSpPr>
              <p:cNvPr id="11" name="íśḷîḑê"/>
              <p:cNvGrpSpPr/>
              <p:nvPr/>
            </p:nvGrpSpPr>
            <p:grpSpPr>
              <a:xfrm>
                <a:off x="1181665" y="1707975"/>
                <a:ext cx="1344698" cy="1556483"/>
                <a:chOff x="1113984" y="1669744"/>
                <a:chExt cx="1344698" cy="1556483"/>
              </a:xfrm>
            </p:grpSpPr>
            <p:sp>
              <p:nvSpPr>
                <p:cNvPr id="15" name="îṧľiḓé"/>
                <p:cNvSpPr/>
                <p:nvPr/>
              </p:nvSpPr>
              <p:spPr bwMode="auto">
                <a:xfrm>
                  <a:off x="1113984" y="2060851"/>
                  <a:ext cx="1165373" cy="1165376"/>
                </a:xfrm>
                <a:prstGeom prst="cube">
                  <a:avLst/>
                </a:prstGeom>
                <a:solidFill>
                  <a:srgbClr val="29D499"/>
                </a:solidFill>
                <a:ln>
                  <a:noFill/>
                </a:ln>
                <a:effectLst>
                  <a:outerShdw dir="18900000" sy="23000" kx="-1200000" algn="bl" rotWithShape="0">
                    <a:schemeClr val="tx1">
                      <a:alpha val="10000"/>
                    </a:schemeClr>
                  </a:outerShdw>
                </a:effec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ïṧļiḍe"/>
                <p:cNvSpPr/>
                <p:nvPr/>
              </p:nvSpPr>
              <p:spPr bwMode="auto">
                <a:xfrm>
                  <a:off x="1408394" y="1669744"/>
                  <a:ext cx="1050288" cy="33855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r>
                    <a:rPr lang="zh-CN" altLang="en-US" sz="1600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  <p:sp>
              <p:nvSpPr>
                <p:cNvPr id="17" name="íṩḷîḓê"/>
                <p:cNvSpPr/>
                <p:nvPr/>
              </p:nvSpPr>
              <p:spPr bwMode="auto">
                <a:xfrm>
                  <a:off x="1459804" y="2477572"/>
                  <a:ext cx="473734" cy="33193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303"/>
                      </a:moveTo>
                      <a:lnTo>
                        <a:pt x="21599" y="19991"/>
                      </a:lnTo>
                      <a:lnTo>
                        <a:pt x="15324" y="10736"/>
                      </a:lnTo>
                      <a:cubicBezTo>
                        <a:pt x="15324" y="10736"/>
                        <a:pt x="21599" y="2303"/>
                        <a:pt x="21599" y="2303"/>
                      </a:cubicBezTo>
                      <a:close/>
                      <a:moveTo>
                        <a:pt x="20046" y="0"/>
                      </a:moveTo>
                      <a:lnTo>
                        <a:pt x="10784" y="12560"/>
                      </a:lnTo>
                      <a:lnTo>
                        <a:pt x="1523" y="0"/>
                      </a:lnTo>
                      <a:cubicBezTo>
                        <a:pt x="1523" y="0"/>
                        <a:pt x="20046" y="0"/>
                        <a:pt x="20046" y="0"/>
                      </a:cubicBezTo>
                      <a:close/>
                      <a:moveTo>
                        <a:pt x="20412" y="21600"/>
                      </a:moveTo>
                      <a:lnTo>
                        <a:pt x="1188" y="21600"/>
                      </a:lnTo>
                      <a:lnTo>
                        <a:pt x="7494" y="12430"/>
                      </a:lnTo>
                      <a:lnTo>
                        <a:pt x="10784" y="16862"/>
                      </a:lnTo>
                      <a:lnTo>
                        <a:pt x="14136" y="12342"/>
                      </a:lnTo>
                      <a:cubicBezTo>
                        <a:pt x="14136" y="12342"/>
                        <a:pt x="20412" y="21600"/>
                        <a:pt x="20412" y="21600"/>
                      </a:cubicBezTo>
                      <a:close/>
                      <a:moveTo>
                        <a:pt x="0" y="2303"/>
                      </a:moveTo>
                      <a:lnTo>
                        <a:pt x="6306" y="10778"/>
                      </a:lnTo>
                      <a:lnTo>
                        <a:pt x="0" y="19991"/>
                      </a:lnTo>
                      <a:cubicBezTo>
                        <a:pt x="0" y="19991"/>
                        <a:pt x="0" y="2303"/>
                        <a:pt x="0" y="23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iṡľiďè"/>
              <p:cNvGrpSpPr/>
              <p:nvPr/>
            </p:nvGrpSpPr>
            <p:grpSpPr>
              <a:xfrm>
                <a:off x="676367" y="3518373"/>
                <a:ext cx="2458192" cy="1103423"/>
                <a:chOff x="4951214" y="2877289"/>
                <a:chExt cx="2458192" cy="1103423"/>
              </a:xfrm>
            </p:grpSpPr>
            <p:sp>
              <p:nvSpPr>
                <p:cNvPr id="13" name="ïSlídé"/>
                <p:cNvSpPr txBox="1"/>
                <p:nvPr/>
              </p:nvSpPr>
              <p:spPr>
                <a:xfrm flipH="1">
                  <a:off x="5119833" y="3385120"/>
                  <a:ext cx="2289573" cy="59559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 fontScale="92500" lnSpcReduction="10000"/>
                </a:bodyPr>
                <a:lstStyle>
                  <a:defPPr>
                    <a:defRPr lang="zh-CN"/>
                  </a:defPPr>
                  <a:lvl1pPr algn="ctr">
                    <a:lnSpc>
                      <a:spcPct val="120000"/>
                    </a:lnSpc>
                    <a:defRPr sz="1100">
                      <a:latin typeface="Noto Sans S Chinese Light" panose="020B0300000000000000" pitchFamily="34" charset="-122"/>
                      <a:ea typeface="Noto Sans S Chinese Light" panose="020B0300000000000000" pitchFamily="34" charset="-122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请在此处输入具体内容，文字请尽量言简意赅，此处为具体文字，表述该章节文字主题。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išḻïḋè"/>
                <p:cNvSpPr/>
                <p:nvPr/>
              </p:nvSpPr>
              <p:spPr>
                <a:xfrm flipH="1">
                  <a:off x="4951214" y="2877289"/>
                  <a:ext cx="2289573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CN" altLang="en-US" b="1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  <p:sp>
        <p:nvSpPr>
          <p:cNvPr id="23" name="MH_Entry_1"/>
          <p:cNvSpPr/>
          <p:nvPr>
            <p:custDataLst>
              <p:tags r:id="rId1"/>
            </p:custDataLst>
          </p:nvPr>
        </p:nvSpPr>
        <p:spPr>
          <a:xfrm>
            <a:off x="6493171" y="2311403"/>
            <a:ext cx="4450170" cy="6270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rm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0177" y="122729"/>
            <a:ext cx="5926619" cy="59266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" y="0"/>
            <a:ext cx="2615879" cy="18736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00726" y="4950293"/>
            <a:ext cx="2480789" cy="19077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0312" y="2063455"/>
            <a:ext cx="1949573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14412" y="2938464"/>
            <a:ext cx="3434464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6" name="PA_文本框 7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5321" y="4102101"/>
            <a:ext cx="17812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1FA176"/>
                </a:solidFill>
                <a:cs typeface="+mn-ea"/>
                <a:sym typeface="+mn-lt"/>
              </a:rPr>
              <a:t>35,216,840</a:t>
            </a:r>
          </a:p>
        </p:txBody>
      </p:sp>
      <p:sp>
        <p:nvSpPr>
          <p:cNvPr id="17487" name="PA_矩形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0550" y="4739219"/>
            <a:ext cx="259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请在此处输入具体内容，文字请尽量言简意赅，此处为具体文字，表述该章节文字主题。请在此处输入具体内容，文字请尽量言简意赅，此处为具体文字，表述该章节文字主题。</a:t>
            </a:r>
            <a:endParaRPr lang="en-US" altLang="zh-CN" sz="1100" dirty="0">
              <a:cs typeface="+mn-ea"/>
              <a:sym typeface="+mn-lt"/>
            </a:endParaRPr>
          </a:p>
          <a:p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7488" name="PA_文本框 8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42790" y="4102101"/>
            <a:ext cx="17812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accent2"/>
                </a:solidFill>
                <a:cs typeface="+mn-ea"/>
                <a:sym typeface="+mn-lt"/>
              </a:rPr>
              <a:t>61,478,900</a:t>
            </a:r>
          </a:p>
        </p:txBody>
      </p:sp>
      <p:sp>
        <p:nvSpPr>
          <p:cNvPr id="17489" name="PA_矩形 8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38017" y="4739219"/>
            <a:ext cx="25908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  <a:p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7490" name="PA_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75369" y="4624918"/>
            <a:ext cx="2592916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491" name="PA_Line 8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827436" y="4624918"/>
            <a:ext cx="2592916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875369" y="1082419"/>
            <a:ext cx="8390681" cy="2905382"/>
            <a:chOff x="1260633" y="1739900"/>
            <a:chExt cx="9756171" cy="3378200"/>
          </a:xfrm>
        </p:grpSpPr>
        <p:grpSp>
          <p:nvGrpSpPr>
            <p:cNvPr id="78" name="组合 77"/>
            <p:cNvGrpSpPr/>
            <p:nvPr/>
          </p:nvGrpSpPr>
          <p:grpSpPr>
            <a:xfrm>
              <a:off x="5800089" y="1739900"/>
              <a:ext cx="5216715" cy="3378200"/>
              <a:chOff x="4350067" y="1304925"/>
              <a:chExt cx="3912536" cy="2533650"/>
            </a:xfrm>
          </p:grpSpPr>
          <p:sp>
            <p:nvSpPr>
              <p:cNvPr id="84" name="Freeform: Shape 12"/>
              <p:cNvSpPr/>
              <p:nvPr/>
            </p:nvSpPr>
            <p:spPr>
              <a:xfrm>
                <a:off x="4350067" y="1304925"/>
                <a:ext cx="2339642" cy="2533650"/>
              </a:xfrm>
              <a:custGeom>
                <a:avLst/>
                <a:gdLst>
                  <a:gd name="connsiteX0" fmla="*/ 1689100 w 3119522"/>
                  <a:gd name="connsiteY0" fmla="*/ 0 h 3378200"/>
                  <a:gd name="connsiteX1" fmla="*/ 3089728 w 3119522"/>
                  <a:gd name="connsiteY1" fmla="*/ 744708 h 3378200"/>
                  <a:gd name="connsiteX2" fmla="*/ 3119522 w 3119522"/>
                  <a:gd name="connsiteY2" fmla="*/ 793750 h 3378200"/>
                  <a:gd name="connsiteX3" fmla="*/ 2303088 w 3119522"/>
                  <a:gd name="connsiteY3" fmla="*/ 793750 h 3378200"/>
                  <a:gd name="connsiteX4" fmla="*/ 2296249 w 3119522"/>
                  <a:gd name="connsiteY4" fmla="*/ 788636 h 3378200"/>
                  <a:gd name="connsiteX5" fmla="*/ 1689100 w 3119522"/>
                  <a:gd name="connsiteY5" fmla="*/ 603178 h 3378200"/>
                  <a:gd name="connsiteX6" fmla="*/ 603178 w 3119522"/>
                  <a:gd name="connsiteY6" fmla="*/ 1689100 h 3378200"/>
                  <a:gd name="connsiteX7" fmla="*/ 1689100 w 3119522"/>
                  <a:gd name="connsiteY7" fmla="*/ 2775022 h 3378200"/>
                  <a:gd name="connsiteX8" fmla="*/ 2296249 w 3119522"/>
                  <a:gd name="connsiteY8" fmla="*/ 2589564 h 3378200"/>
                  <a:gd name="connsiteX9" fmla="*/ 2303088 w 3119522"/>
                  <a:gd name="connsiteY9" fmla="*/ 2584450 h 3378200"/>
                  <a:gd name="connsiteX10" fmla="*/ 3119522 w 3119522"/>
                  <a:gd name="connsiteY10" fmla="*/ 2584450 h 3378200"/>
                  <a:gd name="connsiteX11" fmla="*/ 3089728 w 3119522"/>
                  <a:gd name="connsiteY11" fmla="*/ 2633492 h 3378200"/>
                  <a:gd name="connsiteX12" fmla="*/ 1689100 w 3119522"/>
                  <a:gd name="connsiteY12" fmla="*/ 3378200 h 3378200"/>
                  <a:gd name="connsiteX13" fmla="*/ 0 w 3119522"/>
                  <a:gd name="connsiteY13" fmla="*/ 1689100 h 3378200"/>
                  <a:gd name="connsiteX14" fmla="*/ 1689100 w 3119522"/>
                  <a:gd name="connsiteY14" fmla="*/ 0 h 33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19522" h="3378200">
                    <a:moveTo>
                      <a:pt x="1689100" y="0"/>
                    </a:moveTo>
                    <a:cubicBezTo>
                      <a:pt x="2272140" y="0"/>
                      <a:pt x="2786185" y="295405"/>
                      <a:pt x="3089728" y="744708"/>
                    </a:cubicBezTo>
                    <a:lnTo>
                      <a:pt x="3119522" y="793750"/>
                    </a:lnTo>
                    <a:lnTo>
                      <a:pt x="2303088" y="793750"/>
                    </a:lnTo>
                    <a:lnTo>
                      <a:pt x="2296249" y="788636"/>
                    </a:lnTo>
                    <a:cubicBezTo>
                      <a:pt x="2122935" y="671548"/>
                      <a:pt x="1914002" y="603178"/>
                      <a:pt x="1689100" y="603178"/>
                    </a:cubicBezTo>
                    <a:cubicBezTo>
                      <a:pt x="1089362" y="603178"/>
                      <a:pt x="603178" y="1089362"/>
                      <a:pt x="603178" y="1689100"/>
                    </a:cubicBezTo>
                    <a:cubicBezTo>
                      <a:pt x="603178" y="2288838"/>
                      <a:pt x="1089362" y="2775022"/>
                      <a:pt x="1689100" y="2775022"/>
                    </a:cubicBezTo>
                    <a:cubicBezTo>
                      <a:pt x="1914002" y="2775022"/>
                      <a:pt x="2122935" y="2706653"/>
                      <a:pt x="2296249" y="2589564"/>
                    </a:cubicBezTo>
                    <a:lnTo>
                      <a:pt x="2303088" y="2584450"/>
                    </a:lnTo>
                    <a:lnTo>
                      <a:pt x="3119522" y="2584450"/>
                    </a:lnTo>
                    <a:lnTo>
                      <a:pt x="3089728" y="2633492"/>
                    </a:lnTo>
                    <a:cubicBezTo>
                      <a:pt x="2786185" y="3082796"/>
                      <a:pt x="2272140" y="3378200"/>
                      <a:pt x="1689100" y="3378200"/>
                    </a:cubicBezTo>
                    <a:cubicBezTo>
                      <a:pt x="756236" y="3378200"/>
                      <a:pt x="0" y="2621964"/>
                      <a:pt x="0" y="1689100"/>
                    </a:cubicBezTo>
                    <a:cubicBezTo>
                      <a:pt x="0" y="756236"/>
                      <a:pt x="756236" y="0"/>
                      <a:pt x="1689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8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: Shape 13"/>
              <p:cNvSpPr/>
              <p:nvPr/>
            </p:nvSpPr>
            <p:spPr bwMode="auto">
              <a:xfrm>
                <a:off x="5288774" y="2093576"/>
                <a:ext cx="726992" cy="916268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8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TextBox 6"/>
              <p:cNvSpPr txBox="1"/>
              <p:nvPr/>
            </p:nvSpPr>
            <p:spPr>
              <a:xfrm>
                <a:off x="6419606" y="2466078"/>
                <a:ext cx="1842997" cy="442167"/>
              </a:xfrm>
              <a:prstGeom prst="rect">
                <a:avLst/>
              </a:prstGeom>
              <a:noFill/>
            </p:spPr>
            <p:txBody>
              <a:bodyPr wrap="square" lIns="96000" tIns="0" rIns="96000" bIns="0" anchor="ctr" anchorCtr="0">
                <a:noAutofit/>
              </a:bodyPr>
              <a:lstStyle/>
              <a:p>
                <a:pPr defTabSz="1219200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87" name="Rectangle 8"/>
              <p:cNvSpPr/>
              <p:nvPr/>
            </p:nvSpPr>
            <p:spPr>
              <a:xfrm>
                <a:off x="6419606" y="2235254"/>
                <a:ext cx="1842997" cy="184666"/>
              </a:xfrm>
              <a:prstGeom prst="rect">
                <a:avLst/>
              </a:prstGeom>
            </p:spPr>
            <p:txBody>
              <a:bodyPr wrap="none" lIns="96000" tIns="0" rIns="96000" bIns="0">
                <a:noAutofit/>
              </a:bodyPr>
              <a:lstStyle/>
              <a:p>
                <a:pPr defTabSz="1219200">
                  <a:defRPr/>
                </a:pPr>
                <a:r>
                  <a:rPr lang="zh-CN" altLang="en-US" sz="2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1260633" y="1739900"/>
              <a:ext cx="5143977" cy="3378200"/>
              <a:chOff x="945474" y="1304925"/>
              <a:chExt cx="3857983" cy="2533650"/>
            </a:xfrm>
          </p:grpSpPr>
          <p:sp>
            <p:nvSpPr>
              <p:cNvPr id="80" name="Freeform: Shape 7"/>
              <p:cNvSpPr/>
              <p:nvPr/>
            </p:nvSpPr>
            <p:spPr>
              <a:xfrm>
                <a:off x="2463815" y="1304925"/>
                <a:ext cx="2339642" cy="2533650"/>
              </a:xfrm>
              <a:custGeom>
                <a:avLst/>
                <a:gdLst>
                  <a:gd name="connsiteX0" fmla="*/ 1430422 w 3119522"/>
                  <a:gd name="connsiteY0" fmla="*/ 0 h 3378200"/>
                  <a:gd name="connsiteX1" fmla="*/ 3119522 w 3119522"/>
                  <a:gd name="connsiteY1" fmla="*/ 1689100 h 3378200"/>
                  <a:gd name="connsiteX2" fmla="*/ 1430422 w 3119522"/>
                  <a:gd name="connsiteY2" fmla="*/ 3378200 h 3378200"/>
                  <a:gd name="connsiteX3" fmla="*/ 29794 w 3119522"/>
                  <a:gd name="connsiteY3" fmla="*/ 2633492 h 3378200"/>
                  <a:gd name="connsiteX4" fmla="*/ 0 w 3119522"/>
                  <a:gd name="connsiteY4" fmla="*/ 2584450 h 3378200"/>
                  <a:gd name="connsiteX5" fmla="*/ 816434 w 3119522"/>
                  <a:gd name="connsiteY5" fmla="*/ 2584450 h 3378200"/>
                  <a:gd name="connsiteX6" fmla="*/ 823273 w 3119522"/>
                  <a:gd name="connsiteY6" fmla="*/ 2589564 h 3378200"/>
                  <a:gd name="connsiteX7" fmla="*/ 1430422 w 3119522"/>
                  <a:gd name="connsiteY7" fmla="*/ 2775022 h 3378200"/>
                  <a:gd name="connsiteX8" fmla="*/ 2516344 w 3119522"/>
                  <a:gd name="connsiteY8" fmla="*/ 1689100 h 3378200"/>
                  <a:gd name="connsiteX9" fmla="*/ 1430422 w 3119522"/>
                  <a:gd name="connsiteY9" fmla="*/ 603178 h 3378200"/>
                  <a:gd name="connsiteX10" fmla="*/ 823273 w 3119522"/>
                  <a:gd name="connsiteY10" fmla="*/ 788636 h 3378200"/>
                  <a:gd name="connsiteX11" fmla="*/ 816434 w 3119522"/>
                  <a:gd name="connsiteY11" fmla="*/ 793750 h 3378200"/>
                  <a:gd name="connsiteX12" fmla="*/ 0 w 3119522"/>
                  <a:gd name="connsiteY12" fmla="*/ 793750 h 3378200"/>
                  <a:gd name="connsiteX13" fmla="*/ 29794 w 3119522"/>
                  <a:gd name="connsiteY13" fmla="*/ 744708 h 3378200"/>
                  <a:gd name="connsiteX14" fmla="*/ 1430422 w 3119522"/>
                  <a:gd name="connsiteY14" fmla="*/ 0 h 33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19522" h="3378200">
                    <a:moveTo>
                      <a:pt x="1430422" y="0"/>
                    </a:moveTo>
                    <a:cubicBezTo>
                      <a:pt x="2363286" y="0"/>
                      <a:pt x="3119522" y="756236"/>
                      <a:pt x="3119522" y="1689100"/>
                    </a:cubicBezTo>
                    <a:cubicBezTo>
                      <a:pt x="3119522" y="2621964"/>
                      <a:pt x="2363286" y="3378200"/>
                      <a:pt x="1430422" y="3378200"/>
                    </a:cubicBezTo>
                    <a:cubicBezTo>
                      <a:pt x="847382" y="3378200"/>
                      <a:pt x="333337" y="3082796"/>
                      <a:pt x="29794" y="2633492"/>
                    </a:cubicBezTo>
                    <a:lnTo>
                      <a:pt x="0" y="2584450"/>
                    </a:lnTo>
                    <a:lnTo>
                      <a:pt x="816434" y="2584450"/>
                    </a:lnTo>
                    <a:lnTo>
                      <a:pt x="823273" y="2589564"/>
                    </a:lnTo>
                    <a:cubicBezTo>
                      <a:pt x="996587" y="2706653"/>
                      <a:pt x="1205520" y="2775022"/>
                      <a:pt x="1430422" y="2775022"/>
                    </a:cubicBezTo>
                    <a:cubicBezTo>
                      <a:pt x="2030160" y="2775022"/>
                      <a:pt x="2516344" y="2288838"/>
                      <a:pt x="2516344" y="1689100"/>
                    </a:cubicBezTo>
                    <a:cubicBezTo>
                      <a:pt x="2516344" y="1089362"/>
                      <a:pt x="2030160" y="603178"/>
                      <a:pt x="1430422" y="603178"/>
                    </a:cubicBezTo>
                    <a:cubicBezTo>
                      <a:pt x="1205520" y="603178"/>
                      <a:pt x="996587" y="671547"/>
                      <a:pt x="823273" y="788636"/>
                    </a:cubicBezTo>
                    <a:lnTo>
                      <a:pt x="816434" y="793750"/>
                    </a:lnTo>
                    <a:lnTo>
                      <a:pt x="0" y="793750"/>
                    </a:lnTo>
                    <a:lnTo>
                      <a:pt x="29794" y="744708"/>
                    </a:lnTo>
                    <a:cubicBezTo>
                      <a:pt x="333337" y="295405"/>
                      <a:pt x="847382" y="0"/>
                      <a:pt x="1430422" y="0"/>
                    </a:cubicBezTo>
                    <a:close/>
                  </a:path>
                </a:pathLst>
              </a:custGeom>
              <a:solidFill>
                <a:srgbClr val="1FA17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8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: Shape 9"/>
              <p:cNvSpPr/>
              <p:nvPr/>
            </p:nvSpPr>
            <p:spPr bwMode="auto">
              <a:xfrm>
                <a:off x="3135456" y="2142091"/>
                <a:ext cx="804353" cy="789248"/>
              </a:xfrm>
              <a:custGeom>
                <a:avLst/>
                <a:gdLst>
                  <a:gd name="connsiteX0" fmla="*/ 44450 w 338138"/>
                  <a:gd name="connsiteY0" fmla="*/ 285750 h 331788"/>
                  <a:gd name="connsiteX1" fmla="*/ 293688 w 338138"/>
                  <a:gd name="connsiteY1" fmla="*/ 285750 h 331788"/>
                  <a:gd name="connsiteX2" fmla="*/ 246464 w 338138"/>
                  <a:gd name="connsiteY2" fmla="*/ 331788 h 331788"/>
                  <a:gd name="connsiteX3" fmla="*/ 91674 w 338138"/>
                  <a:gd name="connsiteY3" fmla="*/ 331788 h 331788"/>
                  <a:gd name="connsiteX4" fmla="*/ 44450 w 338138"/>
                  <a:gd name="connsiteY4" fmla="*/ 285750 h 331788"/>
                  <a:gd name="connsiteX5" fmla="*/ 27738 w 338138"/>
                  <a:gd name="connsiteY5" fmla="*/ 139700 h 331788"/>
                  <a:gd name="connsiteX6" fmla="*/ 79251 w 338138"/>
                  <a:gd name="connsiteY6" fmla="*/ 169963 h 331788"/>
                  <a:gd name="connsiteX7" fmla="*/ 87176 w 338138"/>
                  <a:gd name="connsiteY7" fmla="*/ 169963 h 331788"/>
                  <a:gd name="connsiteX8" fmla="*/ 87176 w 338138"/>
                  <a:gd name="connsiteY8" fmla="*/ 204173 h 331788"/>
                  <a:gd name="connsiteX9" fmla="*/ 99064 w 338138"/>
                  <a:gd name="connsiteY9" fmla="*/ 216014 h 331788"/>
                  <a:gd name="connsiteX10" fmla="*/ 110951 w 338138"/>
                  <a:gd name="connsiteY10" fmla="*/ 204173 h 331788"/>
                  <a:gd name="connsiteX11" fmla="*/ 110951 w 338138"/>
                  <a:gd name="connsiteY11" fmla="*/ 169963 h 331788"/>
                  <a:gd name="connsiteX12" fmla="*/ 227187 w 338138"/>
                  <a:gd name="connsiteY12" fmla="*/ 169963 h 331788"/>
                  <a:gd name="connsiteX13" fmla="*/ 227187 w 338138"/>
                  <a:gd name="connsiteY13" fmla="*/ 204173 h 331788"/>
                  <a:gd name="connsiteX14" fmla="*/ 239074 w 338138"/>
                  <a:gd name="connsiteY14" fmla="*/ 216014 h 331788"/>
                  <a:gd name="connsiteX15" fmla="*/ 250962 w 338138"/>
                  <a:gd name="connsiteY15" fmla="*/ 204173 h 331788"/>
                  <a:gd name="connsiteX16" fmla="*/ 250962 w 338138"/>
                  <a:gd name="connsiteY16" fmla="*/ 169963 h 331788"/>
                  <a:gd name="connsiteX17" fmla="*/ 258887 w 338138"/>
                  <a:gd name="connsiteY17" fmla="*/ 169963 h 331788"/>
                  <a:gd name="connsiteX18" fmla="*/ 310400 w 338138"/>
                  <a:gd name="connsiteY18" fmla="*/ 139700 h 331788"/>
                  <a:gd name="connsiteX19" fmla="*/ 338138 w 338138"/>
                  <a:gd name="connsiteY19" fmla="*/ 183120 h 331788"/>
                  <a:gd name="connsiteX20" fmla="*/ 338138 w 338138"/>
                  <a:gd name="connsiteY20" fmla="*/ 239698 h 331788"/>
                  <a:gd name="connsiteX21" fmla="*/ 294550 w 338138"/>
                  <a:gd name="connsiteY21" fmla="*/ 285750 h 331788"/>
                  <a:gd name="connsiteX22" fmla="*/ 294550 w 338138"/>
                  <a:gd name="connsiteY22" fmla="*/ 263382 h 331788"/>
                  <a:gd name="connsiteX23" fmla="*/ 43588 w 338138"/>
                  <a:gd name="connsiteY23" fmla="*/ 263382 h 331788"/>
                  <a:gd name="connsiteX24" fmla="*/ 43588 w 338138"/>
                  <a:gd name="connsiteY24" fmla="*/ 285750 h 331788"/>
                  <a:gd name="connsiteX25" fmla="*/ 0 w 338138"/>
                  <a:gd name="connsiteY25" fmla="*/ 239698 h 331788"/>
                  <a:gd name="connsiteX26" fmla="*/ 0 w 338138"/>
                  <a:gd name="connsiteY26" fmla="*/ 183120 h 331788"/>
                  <a:gd name="connsiteX27" fmla="*/ 27738 w 338138"/>
                  <a:gd name="connsiteY27" fmla="*/ 139700 h 331788"/>
                  <a:gd name="connsiteX28" fmla="*/ 169070 w 338138"/>
                  <a:gd name="connsiteY28" fmla="*/ 22225 h 331788"/>
                  <a:gd name="connsiteX29" fmla="*/ 153988 w 338138"/>
                  <a:gd name="connsiteY29" fmla="*/ 38100 h 331788"/>
                  <a:gd name="connsiteX30" fmla="*/ 184151 w 338138"/>
                  <a:gd name="connsiteY30" fmla="*/ 38100 h 331788"/>
                  <a:gd name="connsiteX31" fmla="*/ 169070 w 338138"/>
                  <a:gd name="connsiteY31" fmla="*/ 22225 h 331788"/>
                  <a:gd name="connsiteX32" fmla="*/ 169069 w 338138"/>
                  <a:gd name="connsiteY32" fmla="*/ 0 h 331788"/>
                  <a:gd name="connsiteX33" fmla="*/ 200552 w 338138"/>
                  <a:gd name="connsiteY33" fmla="*/ 15818 h 331788"/>
                  <a:gd name="connsiteX34" fmla="*/ 208422 w 338138"/>
                  <a:gd name="connsiteY34" fmla="*/ 38228 h 331788"/>
                  <a:gd name="connsiteX35" fmla="*/ 258270 w 338138"/>
                  <a:gd name="connsiteY35" fmla="*/ 38228 h 331788"/>
                  <a:gd name="connsiteX36" fmla="*/ 293688 w 338138"/>
                  <a:gd name="connsiteY36" fmla="*/ 73819 h 331788"/>
                  <a:gd name="connsiteX37" fmla="*/ 293688 w 338138"/>
                  <a:gd name="connsiteY37" fmla="*/ 112047 h 331788"/>
                  <a:gd name="connsiteX38" fmla="*/ 258270 w 338138"/>
                  <a:gd name="connsiteY38" fmla="*/ 147638 h 331788"/>
                  <a:gd name="connsiteX39" fmla="*/ 250399 w 338138"/>
                  <a:gd name="connsiteY39" fmla="*/ 147638 h 331788"/>
                  <a:gd name="connsiteX40" fmla="*/ 250399 w 338138"/>
                  <a:gd name="connsiteY40" fmla="*/ 102819 h 331788"/>
                  <a:gd name="connsiteX41" fmla="*/ 238593 w 338138"/>
                  <a:gd name="connsiteY41" fmla="*/ 90956 h 331788"/>
                  <a:gd name="connsiteX42" fmla="*/ 226787 w 338138"/>
                  <a:gd name="connsiteY42" fmla="*/ 102819 h 331788"/>
                  <a:gd name="connsiteX43" fmla="*/ 226787 w 338138"/>
                  <a:gd name="connsiteY43" fmla="*/ 147638 h 331788"/>
                  <a:gd name="connsiteX44" fmla="*/ 111351 w 338138"/>
                  <a:gd name="connsiteY44" fmla="*/ 147638 h 331788"/>
                  <a:gd name="connsiteX45" fmla="*/ 111351 w 338138"/>
                  <a:gd name="connsiteY45" fmla="*/ 102819 h 331788"/>
                  <a:gd name="connsiteX46" fmla="*/ 99545 w 338138"/>
                  <a:gd name="connsiteY46" fmla="*/ 90956 h 331788"/>
                  <a:gd name="connsiteX47" fmla="*/ 87739 w 338138"/>
                  <a:gd name="connsiteY47" fmla="*/ 102819 h 331788"/>
                  <a:gd name="connsiteX48" fmla="*/ 87739 w 338138"/>
                  <a:gd name="connsiteY48" fmla="*/ 147638 h 331788"/>
                  <a:gd name="connsiteX49" fmla="*/ 79868 w 338138"/>
                  <a:gd name="connsiteY49" fmla="*/ 147638 h 331788"/>
                  <a:gd name="connsiteX50" fmla="*/ 44450 w 338138"/>
                  <a:gd name="connsiteY50" fmla="*/ 112047 h 331788"/>
                  <a:gd name="connsiteX51" fmla="*/ 44450 w 338138"/>
                  <a:gd name="connsiteY51" fmla="*/ 73819 h 331788"/>
                  <a:gd name="connsiteX52" fmla="*/ 79868 w 338138"/>
                  <a:gd name="connsiteY52" fmla="*/ 38228 h 331788"/>
                  <a:gd name="connsiteX53" fmla="*/ 131027 w 338138"/>
                  <a:gd name="connsiteY53" fmla="*/ 38228 h 331788"/>
                  <a:gd name="connsiteX54" fmla="*/ 138898 w 338138"/>
                  <a:gd name="connsiteY54" fmla="*/ 15818 h 331788"/>
                  <a:gd name="connsiteX55" fmla="*/ 169069 w 338138"/>
                  <a:gd name="connsiteY55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8138" h="331788">
                    <a:moveTo>
                      <a:pt x="44450" y="285750"/>
                    </a:moveTo>
                    <a:cubicBezTo>
                      <a:pt x="44450" y="285750"/>
                      <a:pt x="44450" y="285750"/>
                      <a:pt x="293688" y="285750"/>
                    </a:cubicBezTo>
                    <a:cubicBezTo>
                      <a:pt x="292376" y="312057"/>
                      <a:pt x="272700" y="331788"/>
                      <a:pt x="246464" y="331788"/>
                    </a:cubicBezTo>
                    <a:cubicBezTo>
                      <a:pt x="246464" y="331788"/>
                      <a:pt x="246464" y="331788"/>
                      <a:pt x="91674" y="331788"/>
                    </a:cubicBezTo>
                    <a:cubicBezTo>
                      <a:pt x="66750" y="331788"/>
                      <a:pt x="45762" y="312057"/>
                      <a:pt x="44450" y="285750"/>
                    </a:cubicBezTo>
                    <a:close/>
                    <a:moveTo>
                      <a:pt x="27738" y="139700"/>
                    </a:moveTo>
                    <a:cubicBezTo>
                      <a:pt x="38305" y="158121"/>
                      <a:pt x="58117" y="169963"/>
                      <a:pt x="79251" y="169963"/>
                    </a:cubicBezTo>
                    <a:cubicBezTo>
                      <a:pt x="79251" y="169963"/>
                      <a:pt x="79251" y="169963"/>
                      <a:pt x="87176" y="169963"/>
                    </a:cubicBezTo>
                    <a:cubicBezTo>
                      <a:pt x="87176" y="169963"/>
                      <a:pt x="87176" y="169963"/>
                      <a:pt x="87176" y="204173"/>
                    </a:cubicBezTo>
                    <a:cubicBezTo>
                      <a:pt x="87176" y="210751"/>
                      <a:pt x="92460" y="216014"/>
                      <a:pt x="99064" y="216014"/>
                    </a:cubicBezTo>
                    <a:cubicBezTo>
                      <a:pt x="105668" y="216014"/>
                      <a:pt x="110951" y="210751"/>
                      <a:pt x="110951" y="204173"/>
                    </a:cubicBezTo>
                    <a:cubicBezTo>
                      <a:pt x="110951" y="204173"/>
                      <a:pt x="110951" y="204173"/>
                      <a:pt x="110951" y="169963"/>
                    </a:cubicBezTo>
                    <a:cubicBezTo>
                      <a:pt x="110951" y="169963"/>
                      <a:pt x="110951" y="169963"/>
                      <a:pt x="227187" y="169963"/>
                    </a:cubicBezTo>
                    <a:cubicBezTo>
                      <a:pt x="227187" y="169963"/>
                      <a:pt x="227187" y="169963"/>
                      <a:pt x="227187" y="204173"/>
                    </a:cubicBezTo>
                    <a:cubicBezTo>
                      <a:pt x="227187" y="210751"/>
                      <a:pt x="232470" y="216014"/>
                      <a:pt x="239074" y="216014"/>
                    </a:cubicBezTo>
                    <a:cubicBezTo>
                      <a:pt x="245678" y="216014"/>
                      <a:pt x="250962" y="210751"/>
                      <a:pt x="250962" y="204173"/>
                    </a:cubicBezTo>
                    <a:cubicBezTo>
                      <a:pt x="250962" y="204173"/>
                      <a:pt x="250962" y="204173"/>
                      <a:pt x="250962" y="169963"/>
                    </a:cubicBezTo>
                    <a:cubicBezTo>
                      <a:pt x="250962" y="169963"/>
                      <a:pt x="250962" y="169963"/>
                      <a:pt x="258887" y="169963"/>
                    </a:cubicBezTo>
                    <a:cubicBezTo>
                      <a:pt x="281341" y="169963"/>
                      <a:pt x="299833" y="158121"/>
                      <a:pt x="310400" y="139700"/>
                    </a:cubicBezTo>
                    <a:cubicBezTo>
                      <a:pt x="326250" y="146279"/>
                      <a:pt x="338138" y="163384"/>
                      <a:pt x="338138" y="183120"/>
                    </a:cubicBezTo>
                    <a:cubicBezTo>
                      <a:pt x="338138" y="183120"/>
                      <a:pt x="338138" y="183120"/>
                      <a:pt x="338138" y="239698"/>
                    </a:cubicBezTo>
                    <a:cubicBezTo>
                      <a:pt x="338138" y="264698"/>
                      <a:pt x="319646" y="285750"/>
                      <a:pt x="294550" y="285750"/>
                    </a:cubicBezTo>
                    <a:cubicBezTo>
                      <a:pt x="294550" y="285750"/>
                      <a:pt x="294550" y="285750"/>
                      <a:pt x="294550" y="263382"/>
                    </a:cubicBezTo>
                    <a:cubicBezTo>
                      <a:pt x="294550" y="263382"/>
                      <a:pt x="294550" y="263382"/>
                      <a:pt x="43588" y="263382"/>
                    </a:cubicBezTo>
                    <a:cubicBezTo>
                      <a:pt x="43588" y="263382"/>
                      <a:pt x="43588" y="263382"/>
                      <a:pt x="43588" y="285750"/>
                    </a:cubicBezTo>
                    <a:cubicBezTo>
                      <a:pt x="19813" y="285750"/>
                      <a:pt x="0" y="264698"/>
                      <a:pt x="0" y="239698"/>
                    </a:cubicBezTo>
                    <a:cubicBezTo>
                      <a:pt x="0" y="239698"/>
                      <a:pt x="0" y="239698"/>
                      <a:pt x="0" y="183120"/>
                    </a:cubicBezTo>
                    <a:cubicBezTo>
                      <a:pt x="0" y="163384"/>
                      <a:pt x="11888" y="146279"/>
                      <a:pt x="27738" y="139700"/>
                    </a:cubicBezTo>
                    <a:close/>
                    <a:moveTo>
                      <a:pt x="169070" y="22225"/>
                    </a:moveTo>
                    <a:cubicBezTo>
                      <a:pt x="161529" y="22225"/>
                      <a:pt x="153988" y="30163"/>
                      <a:pt x="153988" y="38100"/>
                    </a:cubicBezTo>
                    <a:cubicBezTo>
                      <a:pt x="153988" y="38100"/>
                      <a:pt x="153988" y="38100"/>
                      <a:pt x="184151" y="38100"/>
                    </a:cubicBezTo>
                    <a:cubicBezTo>
                      <a:pt x="184151" y="30163"/>
                      <a:pt x="177867" y="22225"/>
                      <a:pt x="169070" y="22225"/>
                    </a:cubicBezTo>
                    <a:close/>
                    <a:moveTo>
                      <a:pt x="169069" y="0"/>
                    </a:moveTo>
                    <a:cubicBezTo>
                      <a:pt x="182187" y="0"/>
                      <a:pt x="193993" y="6591"/>
                      <a:pt x="200552" y="15818"/>
                    </a:cubicBezTo>
                    <a:cubicBezTo>
                      <a:pt x="205799" y="22409"/>
                      <a:pt x="208422" y="30319"/>
                      <a:pt x="208422" y="38228"/>
                    </a:cubicBezTo>
                    <a:cubicBezTo>
                      <a:pt x="208422" y="38228"/>
                      <a:pt x="208422" y="38228"/>
                      <a:pt x="258270" y="38228"/>
                    </a:cubicBezTo>
                    <a:cubicBezTo>
                      <a:pt x="277947" y="38228"/>
                      <a:pt x="293688" y="55364"/>
                      <a:pt x="293688" y="73819"/>
                    </a:cubicBezTo>
                    <a:cubicBezTo>
                      <a:pt x="293688" y="73819"/>
                      <a:pt x="293688" y="73819"/>
                      <a:pt x="293688" y="112047"/>
                    </a:cubicBezTo>
                    <a:cubicBezTo>
                      <a:pt x="293688" y="130501"/>
                      <a:pt x="277947" y="147638"/>
                      <a:pt x="258270" y="147638"/>
                    </a:cubicBezTo>
                    <a:cubicBezTo>
                      <a:pt x="258270" y="147638"/>
                      <a:pt x="258270" y="147638"/>
                      <a:pt x="250399" y="147638"/>
                    </a:cubicBezTo>
                    <a:cubicBezTo>
                      <a:pt x="250399" y="147638"/>
                      <a:pt x="250399" y="147638"/>
                      <a:pt x="250399" y="102819"/>
                    </a:cubicBezTo>
                    <a:cubicBezTo>
                      <a:pt x="250399" y="96228"/>
                      <a:pt x="245152" y="90956"/>
                      <a:pt x="238593" y="90956"/>
                    </a:cubicBezTo>
                    <a:cubicBezTo>
                      <a:pt x="232034" y="90956"/>
                      <a:pt x="226787" y="96228"/>
                      <a:pt x="226787" y="102819"/>
                    </a:cubicBezTo>
                    <a:cubicBezTo>
                      <a:pt x="226787" y="102819"/>
                      <a:pt x="226787" y="102819"/>
                      <a:pt x="226787" y="147638"/>
                    </a:cubicBezTo>
                    <a:cubicBezTo>
                      <a:pt x="226787" y="147638"/>
                      <a:pt x="226787" y="147638"/>
                      <a:pt x="111351" y="147638"/>
                    </a:cubicBezTo>
                    <a:cubicBezTo>
                      <a:pt x="111351" y="147638"/>
                      <a:pt x="111351" y="147638"/>
                      <a:pt x="111351" y="102819"/>
                    </a:cubicBezTo>
                    <a:cubicBezTo>
                      <a:pt x="111351" y="96228"/>
                      <a:pt x="106104" y="90956"/>
                      <a:pt x="99545" y="90956"/>
                    </a:cubicBezTo>
                    <a:cubicBezTo>
                      <a:pt x="92986" y="90956"/>
                      <a:pt x="87739" y="96228"/>
                      <a:pt x="87739" y="102819"/>
                    </a:cubicBezTo>
                    <a:cubicBezTo>
                      <a:pt x="87739" y="102819"/>
                      <a:pt x="87739" y="102819"/>
                      <a:pt x="87739" y="147638"/>
                    </a:cubicBezTo>
                    <a:cubicBezTo>
                      <a:pt x="87739" y="147638"/>
                      <a:pt x="87739" y="147638"/>
                      <a:pt x="79868" y="147638"/>
                    </a:cubicBezTo>
                    <a:cubicBezTo>
                      <a:pt x="61503" y="147638"/>
                      <a:pt x="44450" y="130501"/>
                      <a:pt x="44450" y="112047"/>
                    </a:cubicBezTo>
                    <a:cubicBezTo>
                      <a:pt x="44450" y="112047"/>
                      <a:pt x="44450" y="112047"/>
                      <a:pt x="44450" y="73819"/>
                    </a:cubicBezTo>
                    <a:cubicBezTo>
                      <a:pt x="44450" y="55364"/>
                      <a:pt x="61503" y="38228"/>
                      <a:pt x="79868" y="38228"/>
                    </a:cubicBezTo>
                    <a:cubicBezTo>
                      <a:pt x="79868" y="38228"/>
                      <a:pt x="79868" y="38228"/>
                      <a:pt x="131027" y="38228"/>
                    </a:cubicBezTo>
                    <a:cubicBezTo>
                      <a:pt x="131027" y="30319"/>
                      <a:pt x="133651" y="22409"/>
                      <a:pt x="138898" y="15818"/>
                    </a:cubicBezTo>
                    <a:cubicBezTo>
                      <a:pt x="145457" y="6591"/>
                      <a:pt x="157263" y="0"/>
                      <a:pt x="169069" y="0"/>
                    </a:cubicBezTo>
                    <a:close/>
                  </a:path>
                </a:pathLst>
              </a:custGeom>
              <a:solidFill>
                <a:srgbClr val="1FA17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8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TextBox 10"/>
              <p:cNvSpPr txBox="1"/>
              <p:nvPr/>
            </p:nvSpPr>
            <p:spPr>
              <a:xfrm>
                <a:off x="945474" y="2466078"/>
                <a:ext cx="1805711" cy="442167"/>
              </a:xfrm>
              <a:prstGeom prst="rect">
                <a:avLst/>
              </a:prstGeom>
              <a:noFill/>
            </p:spPr>
            <p:txBody>
              <a:bodyPr wrap="square" lIns="96000" tIns="0" rIns="96000" bIns="0" anchor="ctr" anchorCtr="0">
                <a:noAutofit/>
              </a:bodyPr>
              <a:lstStyle/>
              <a:p>
                <a:pPr algn="r" defTabSz="1219200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83" name="Rectangle 11"/>
              <p:cNvSpPr/>
              <p:nvPr/>
            </p:nvSpPr>
            <p:spPr>
              <a:xfrm>
                <a:off x="945474" y="2235254"/>
                <a:ext cx="1805711" cy="184666"/>
              </a:xfrm>
              <a:prstGeom prst="rect">
                <a:avLst/>
              </a:prstGeom>
            </p:spPr>
            <p:txBody>
              <a:bodyPr wrap="none" lIns="96000" tIns="0" rIns="96000" bIns="0">
                <a:noAutofit/>
              </a:bodyPr>
              <a:lstStyle/>
              <a:p>
                <a:pPr algn="r" defTabSz="1219200">
                  <a:defRPr/>
                </a:pPr>
                <a:r>
                  <a:rPr lang="zh-CN" altLang="en-US" sz="2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6" grpId="0"/>
      <p:bldP spid="17487" grpId="0" animBg="1" autoUpdateAnimBg="0"/>
      <p:bldP spid="17488" grpId="0"/>
      <p:bldP spid="17489" grpId="0" animBg="1" autoUpdateAnimBg="0"/>
      <p:bldP spid="17490" grpId="0" animBg="1" autoUpdateAnimBg="0"/>
      <p:bldP spid="1749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PA_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15840" y="2426859"/>
            <a:ext cx="2038352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zh-CN" altLang="en-US" sz="106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5" name="PA_矩形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15840" y="3819046"/>
            <a:ext cx="2038352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zh-CN" altLang="en-US" sz="106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6" name="PA_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27979" y="2480258"/>
            <a:ext cx="1862665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zh-CN" altLang="en-US" sz="106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367" name="PA_矩形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14764" y="3829744"/>
            <a:ext cx="2064806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zh-CN" altLang="en-US" sz="106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88895" y="1638302"/>
            <a:ext cx="3695700" cy="3157415"/>
            <a:chOff x="3186113" y="1425810"/>
            <a:chExt cx="2771775" cy="2368061"/>
          </a:xfrm>
        </p:grpSpPr>
        <p:grpSp>
          <p:nvGrpSpPr>
            <p:cNvPr id="25" name="Group 29"/>
            <p:cNvGrpSpPr/>
            <p:nvPr/>
          </p:nvGrpSpPr>
          <p:grpSpPr>
            <a:xfrm>
              <a:off x="3186113" y="1425810"/>
              <a:ext cx="2771775" cy="2368061"/>
              <a:chOff x="4248150" y="1617786"/>
              <a:chExt cx="3695700" cy="3157414"/>
            </a:xfrm>
          </p:grpSpPr>
          <p:sp>
            <p:nvSpPr>
              <p:cNvPr id="30" name="Freeform: Shape 27"/>
              <p:cNvSpPr/>
              <p:nvPr/>
            </p:nvSpPr>
            <p:spPr>
              <a:xfrm>
                <a:off x="5233949" y="1617786"/>
                <a:ext cx="1686002" cy="1243752"/>
              </a:xfrm>
              <a:custGeom>
                <a:avLst/>
                <a:gdLst>
                  <a:gd name="connsiteX0" fmla="*/ 236542 w 1885950"/>
                  <a:gd name="connsiteY0" fmla="*/ 0 h 1391253"/>
                  <a:gd name="connsiteX1" fmla="*/ 1649408 w 1885950"/>
                  <a:gd name="connsiteY1" fmla="*/ 0 h 1391253"/>
                  <a:gd name="connsiteX2" fmla="*/ 1885950 w 1885950"/>
                  <a:gd name="connsiteY2" fmla="*/ 236542 h 1391253"/>
                  <a:gd name="connsiteX3" fmla="*/ 1885950 w 1885950"/>
                  <a:gd name="connsiteY3" fmla="*/ 1182683 h 1391253"/>
                  <a:gd name="connsiteX4" fmla="*/ 1781661 w 1885950"/>
                  <a:gd name="connsiteY4" fmla="*/ 1378827 h 1391253"/>
                  <a:gd name="connsiteX5" fmla="*/ 1758769 w 1885950"/>
                  <a:gd name="connsiteY5" fmla="*/ 1391253 h 1391253"/>
                  <a:gd name="connsiteX6" fmla="*/ 1765300 w 1885950"/>
                  <a:gd name="connsiteY6" fmla="*/ 1358900 h 1391253"/>
                  <a:gd name="connsiteX7" fmla="*/ 1765300 w 1885950"/>
                  <a:gd name="connsiteY7" fmla="*/ 273051 h 1391253"/>
                  <a:gd name="connsiteX8" fmla="*/ 1598612 w 1885950"/>
                  <a:gd name="connsiteY8" fmla="*/ 106363 h 1391253"/>
                  <a:gd name="connsiteX9" fmla="*/ 287338 w 1885950"/>
                  <a:gd name="connsiteY9" fmla="*/ 106363 h 1391253"/>
                  <a:gd name="connsiteX10" fmla="*/ 120650 w 1885950"/>
                  <a:gd name="connsiteY10" fmla="*/ 273051 h 1391253"/>
                  <a:gd name="connsiteX11" fmla="*/ 120650 w 1885950"/>
                  <a:gd name="connsiteY11" fmla="*/ 1358900 h 1391253"/>
                  <a:gd name="connsiteX12" fmla="*/ 127182 w 1885950"/>
                  <a:gd name="connsiteY12" fmla="*/ 1391253 h 1391253"/>
                  <a:gd name="connsiteX13" fmla="*/ 104289 w 1885950"/>
                  <a:gd name="connsiteY13" fmla="*/ 1378827 h 1391253"/>
                  <a:gd name="connsiteX14" fmla="*/ 0 w 1885950"/>
                  <a:gd name="connsiteY14" fmla="*/ 1182683 h 1391253"/>
                  <a:gd name="connsiteX15" fmla="*/ 0 w 1885950"/>
                  <a:gd name="connsiteY15" fmla="*/ 236542 h 1391253"/>
                  <a:gd name="connsiteX16" fmla="*/ 236542 w 1885950"/>
                  <a:gd name="connsiteY16" fmla="*/ 0 h 139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50" h="1391253">
                    <a:moveTo>
                      <a:pt x="236542" y="0"/>
                    </a:moveTo>
                    <a:lnTo>
                      <a:pt x="1649408" y="0"/>
                    </a:lnTo>
                    <a:cubicBezTo>
                      <a:pt x="1780047" y="0"/>
                      <a:pt x="1885950" y="105903"/>
                      <a:pt x="1885950" y="236542"/>
                    </a:cubicBezTo>
                    <a:lnTo>
                      <a:pt x="1885950" y="1182683"/>
                    </a:lnTo>
                    <a:cubicBezTo>
                      <a:pt x="1885950" y="1264333"/>
                      <a:pt x="1844582" y="1336319"/>
                      <a:pt x="1781661" y="1378827"/>
                    </a:cubicBezTo>
                    <a:lnTo>
                      <a:pt x="1758769" y="1391253"/>
                    </a:lnTo>
                    <a:lnTo>
                      <a:pt x="1765300" y="1358900"/>
                    </a:lnTo>
                    <a:lnTo>
                      <a:pt x="1765300" y="273051"/>
                    </a:lnTo>
                    <a:cubicBezTo>
                      <a:pt x="1765300" y="180992"/>
                      <a:pt x="1690671" y="106363"/>
                      <a:pt x="1598612" y="106363"/>
                    </a:cubicBezTo>
                    <a:lnTo>
                      <a:pt x="287338" y="106363"/>
                    </a:lnTo>
                    <a:cubicBezTo>
                      <a:pt x="195279" y="106363"/>
                      <a:pt x="120650" y="180992"/>
                      <a:pt x="120650" y="273051"/>
                    </a:cubicBezTo>
                    <a:lnTo>
                      <a:pt x="120650" y="1358900"/>
                    </a:lnTo>
                    <a:lnTo>
                      <a:pt x="127182" y="1391253"/>
                    </a:lnTo>
                    <a:lnTo>
                      <a:pt x="104289" y="1378827"/>
                    </a:lnTo>
                    <a:cubicBezTo>
                      <a:pt x="41369" y="1336319"/>
                      <a:pt x="0" y="1264333"/>
                      <a:pt x="0" y="1182683"/>
                    </a:cubicBezTo>
                    <a:lnTo>
                      <a:pt x="0" y="236542"/>
                    </a:lnTo>
                    <a:cubicBezTo>
                      <a:pt x="0" y="105903"/>
                      <a:pt x="105903" y="0"/>
                      <a:pt x="23654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: Shape 7"/>
              <p:cNvSpPr/>
              <p:nvPr/>
            </p:nvSpPr>
            <p:spPr>
              <a:xfrm>
                <a:off x="4248150" y="3429000"/>
                <a:ext cx="1847850" cy="1346200"/>
              </a:xfrm>
              <a:custGeom>
                <a:avLst/>
                <a:gdLst>
                  <a:gd name="connsiteX0" fmla="*/ 0 w 1847850"/>
                  <a:gd name="connsiteY0" fmla="*/ 0 h 1346200"/>
                  <a:gd name="connsiteX1" fmla="*/ 1847850 w 1847850"/>
                  <a:gd name="connsiteY1" fmla="*/ 0 h 1346200"/>
                  <a:gd name="connsiteX2" fmla="*/ 1847850 w 1847850"/>
                  <a:gd name="connsiteY2" fmla="*/ 1346200 h 1346200"/>
                  <a:gd name="connsiteX3" fmla="*/ 448742 w 1847850"/>
                  <a:gd name="connsiteY3" fmla="*/ 1346200 h 1346200"/>
                  <a:gd name="connsiteX4" fmla="*/ 0 w 1847850"/>
                  <a:gd name="connsiteY4" fmla="*/ 897458 h 1346200"/>
                  <a:gd name="connsiteX5" fmla="*/ 0 w 1847850"/>
                  <a:gd name="connsiteY5" fmla="*/ 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850" h="1346200">
                    <a:moveTo>
                      <a:pt x="0" y="0"/>
                    </a:moveTo>
                    <a:lnTo>
                      <a:pt x="1847850" y="0"/>
                    </a:lnTo>
                    <a:lnTo>
                      <a:pt x="1847850" y="1346200"/>
                    </a:lnTo>
                    <a:lnTo>
                      <a:pt x="448742" y="1346200"/>
                    </a:lnTo>
                    <a:cubicBezTo>
                      <a:pt x="200909" y="1346200"/>
                      <a:pt x="0" y="1145291"/>
                      <a:pt x="0" y="89745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: Shape 22"/>
              <p:cNvSpPr/>
              <p:nvPr/>
            </p:nvSpPr>
            <p:spPr>
              <a:xfrm>
                <a:off x="5815013" y="3429000"/>
                <a:ext cx="2128837" cy="1346200"/>
              </a:xfrm>
              <a:custGeom>
                <a:avLst/>
                <a:gdLst>
                  <a:gd name="connsiteX0" fmla="*/ 280987 w 2128837"/>
                  <a:gd name="connsiteY0" fmla="*/ 0 h 1346200"/>
                  <a:gd name="connsiteX1" fmla="*/ 2128837 w 2128837"/>
                  <a:gd name="connsiteY1" fmla="*/ 0 h 1346200"/>
                  <a:gd name="connsiteX2" fmla="*/ 2128837 w 2128837"/>
                  <a:gd name="connsiteY2" fmla="*/ 897458 h 1346200"/>
                  <a:gd name="connsiteX3" fmla="*/ 1680095 w 2128837"/>
                  <a:gd name="connsiteY3" fmla="*/ 1346200 h 1346200"/>
                  <a:gd name="connsiteX4" fmla="*/ 280987 w 2128837"/>
                  <a:gd name="connsiteY4" fmla="*/ 1346200 h 1346200"/>
                  <a:gd name="connsiteX5" fmla="*/ 280987 w 2128837"/>
                  <a:gd name="connsiteY5" fmla="*/ 831717 h 1346200"/>
                  <a:gd name="connsiteX6" fmla="*/ 260240 w 2128837"/>
                  <a:gd name="connsiteY6" fmla="*/ 845704 h 1346200"/>
                  <a:gd name="connsiteX7" fmla="*/ 187325 w 2128837"/>
                  <a:gd name="connsiteY7" fmla="*/ 860425 h 1346200"/>
                  <a:gd name="connsiteX8" fmla="*/ 0 w 2128837"/>
                  <a:gd name="connsiteY8" fmla="*/ 673100 h 1346200"/>
                  <a:gd name="connsiteX9" fmla="*/ 187325 w 2128837"/>
                  <a:gd name="connsiteY9" fmla="*/ 485775 h 1346200"/>
                  <a:gd name="connsiteX10" fmla="*/ 260240 w 2128837"/>
                  <a:gd name="connsiteY10" fmla="*/ 500496 h 1346200"/>
                  <a:gd name="connsiteX11" fmla="*/ 280987 w 2128837"/>
                  <a:gd name="connsiteY11" fmla="*/ 514484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837" h="1346200">
                    <a:moveTo>
                      <a:pt x="280987" y="0"/>
                    </a:moveTo>
                    <a:lnTo>
                      <a:pt x="2128837" y="0"/>
                    </a:lnTo>
                    <a:lnTo>
                      <a:pt x="2128837" y="897458"/>
                    </a:lnTo>
                    <a:cubicBezTo>
                      <a:pt x="2128837" y="1145291"/>
                      <a:pt x="1927928" y="1346200"/>
                      <a:pt x="1680095" y="1346200"/>
                    </a:cubicBezTo>
                    <a:lnTo>
                      <a:pt x="280987" y="1346200"/>
                    </a:lnTo>
                    <a:lnTo>
                      <a:pt x="280987" y="831717"/>
                    </a:lnTo>
                    <a:lnTo>
                      <a:pt x="260240" y="845704"/>
                    </a:lnTo>
                    <a:cubicBezTo>
                      <a:pt x="237829" y="855183"/>
                      <a:pt x="213189" y="860425"/>
                      <a:pt x="187325" y="860425"/>
                    </a:cubicBezTo>
                    <a:cubicBezTo>
                      <a:pt x="83868" y="860425"/>
                      <a:pt x="0" y="776557"/>
                      <a:pt x="0" y="673100"/>
                    </a:cubicBezTo>
                    <a:cubicBezTo>
                      <a:pt x="0" y="569643"/>
                      <a:pt x="83868" y="485775"/>
                      <a:pt x="187325" y="485775"/>
                    </a:cubicBezTo>
                    <a:cubicBezTo>
                      <a:pt x="213189" y="485775"/>
                      <a:pt x="237829" y="491017"/>
                      <a:pt x="260240" y="500496"/>
                    </a:cubicBezTo>
                    <a:lnTo>
                      <a:pt x="280987" y="514484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: Shape 21"/>
              <p:cNvSpPr/>
              <p:nvPr/>
            </p:nvSpPr>
            <p:spPr>
              <a:xfrm>
                <a:off x="6096000" y="2082800"/>
                <a:ext cx="1847850" cy="1593056"/>
              </a:xfrm>
              <a:custGeom>
                <a:avLst/>
                <a:gdLst>
                  <a:gd name="connsiteX0" fmla="*/ 0 w 1847850"/>
                  <a:gd name="connsiteY0" fmla="*/ 0 h 1593056"/>
                  <a:gd name="connsiteX1" fmla="*/ 1399108 w 1847850"/>
                  <a:gd name="connsiteY1" fmla="*/ 0 h 1593056"/>
                  <a:gd name="connsiteX2" fmla="*/ 1847850 w 1847850"/>
                  <a:gd name="connsiteY2" fmla="*/ 448742 h 1593056"/>
                  <a:gd name="connsiteX3" fmla="*/ 1847850 w 1847850"/>
                  <a:gd name="connsiteY3" fmla="*/ 1346200 h 1593056"/>
                  <a:gd name="connsiteX4" fmla="*/ 1099232 w 1847850"/>
                  <a:gd name="connsiteY4" fmla="*/ 1346200 h 1593056"/>
                  <a:gd name="connsiteX5" fmla="*/ 1111250 w 1847850"/>
                  <a:gd name="connsiteY5" fmla="*/ 1405731 h 1593056"/>
                  <a:gd name="connsiteX6" fmla="*/ 923925 w 1847850"/>
                  <a:gd name="connsiteY6" fmla="*/ 1593056 h 1593056"/>
                  <a:gd name="connsiteX7" fmla="*/ 736600 w 1847850"/>
                  <a:gd name="connsiteY7" fmla="*/ 1405731 h 1593056"/>
                  <a:gd name="connsiteX8" fmla="*/ 748619 w 1847850"/>
                  <a:gd name="connsiteY8" fmla="*/ 1346200 h 1593056"/>
                  <a:gd name="connsiteX9" fmla="*/ 0 w 1847850"/>
                  <a:gd name="connsiteY9" fmla="*/ 1346200 h 159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7850" h="1593056">
                    <a:moveTo>
                      <a:pt x="0" y="0"/>
                    </a:moveTo>
                    <a:lnTo>
                      <a:pt x="1399108" y="0"/>
                    </a:lnTo>
                    <a:cubicBezTo>
                      <a:pt x="1646941" y="0"/>
                      <a:pt x="1847850" y="200909"/>
                      <a:pt x="1847850" y="448742"/>
                    </a:cubicBezTo>
                    <a:lnTo>
                      <a:pt x="1847850" y="1346200"/>
                    </a:lnTo>
                    <a:lnTo>
                      <a:pt x="1099232" y="1346200"/>
                    </a:lnTo>
                    <a:lnTo>
                      <a:pt x="1111250" y="1405731"/>
                    </a:lnTo>
                    <a:cubicBezTo>
                      <a:pt x="1111250" y="1509188"/>
                      <a:pt x="1027382" y="1593056"/>
                      <a:pt x="923925" y="1593056"/>
                    </a:cubicBezTo>
                    <a:cubicBezTo>
                      <a:pt x="820468" y="1593056"/>
                      <a:pt x="736600" y="1509188"/>
                      <a:pt x="736600" y="1405731"/>
                    </a:cubicBezTo>
                    <a:lnTo>
                      <a:pt x="748619" y="1346200"/>
                    </a:lnTo>
                    <a:lnTo>
                      <a:pt x="0" y="134620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: Shape 20"/>
              <p:cNvSpPr/>
              <p:nvPr/>
            </p:nvSpPr>
            <p:spPr>
              <a:xfrm>
                <a:off x="4248150" y="2082800"/>
                <a:ext cx="2128838" cy="1346200"/>
              </a:xfrm>
              <a:custGeom>
                <a:avLst/>
                <a:gdLst>
                  <a:gd name="connsiteX0" fmla="*/ 448742 w 2128838"/>
                  <a:gd name="connsiteY0" fmla="*/ 0 h 1346200"/>
                  <a:gd name="connsiteX1" fmla="*/ 1847850 w 2128838"/>
                  <a:gd name="connsiteY1" fmla="*/ 0 h 1346200"/>
                  <a:gd name="connsiteX2" fmla="*/ 1847850 w 2128838"/>
                  <a:gd name="connsiteY2" fmla="*/ 514484 h 1346200"/>
                  <a:gd name="connsiteX3" fmla="*/ 1868598 w 2128838"/>
                  <a:gd name="connsiteY3" fmla="*/ 500496 h 1346200"/>
                  <a:gd name="connsiteX4" fmla="*/ 1941513 w 2128838"/>
                  <a:gd name="connsiteY4" fmla="*/ 485775 h 1346200"/>
                  <a:gd name="connsiteX5" fmla="*/ 2128838 w 2128838"/>
                  <a:gd name="connsiteY5" fmla="*/ 673100 h 1346200"/>
                  <a:gd name="connsiteX6" fmla="*/ 1941513 w 2128838"/>
                  <a:gd name="connsiteY6" fmla="*/ 860425 h 1346200"/>
                  <a:gd name="connsiteX7" fmla="*/ 1868598 w 2128838"/>
                  <a:gd name="connsiteY7" fmla="*/ 845704 h 1346200"/>
                  <a:gd name="connsiteX8" fmla="*/ 1847850 w 2128838"/>
                  <a:gd name="connsiteY8" fmla="*/ 831716 h 1346200"/>
                  <a:gd name="connsiteX9" fmla="*/ 1847850 w 2128838"/>
                  <a:gd name="connsiteY9" fmla="*/ 1346200 h 1346200"/>
                  <a:gd name="connsiteX10" fmla="*/ 0 w 2128838"/>
                  <a:gd name="connsiteY10" fmla="*/ 1346200 h 1346200"/>
                  <a:gd name="connsiteX11" fmla="*/ 0 w 2128838"/>
                  <a:gd name="connsiteY11" fmla="*/ 448742 h 1346200"/>
                  <a:gd name="connsiteX12" fmla="*/ 448742 w 2128838"/>
                  <a:gd name="connsiteY12" fmla="*/ 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8838" h="1346200">
                    <a:moveTo>
                      <a:pt x="448742" y="0"/>
                    </a:moveTo>
                    <a:lnTo>
                      <a:pt x="1847850" y="0"/>
                    </a:lnTo>
                    <a:lnTo>
                      <a:pt x="1847850" y="514484"/>
                    </a:lnTo>
                    <a:lnTo>
                      <a:pt x="1868598" y="500496"/>
                    </a:lnTo>
                    <a:cubicBezTo>
                      <a:pt x="1891009" y="491017"/>
                      <a:pt x="1915649" y="485775"/>
                      <a:pt x="1941513" y="485775"/>
                    </a:cubicBezTo>
                    <a:cubicBezTo>
                      <a:pt x="2044970" y="485775"/>
                      <a:pt x="2128838" y="569643"/>
                      <a:pt x="2128838" y="673100"/>
                    </a:cubicBezTo>
                    <a:cubicBezTo>
                      <a:pt x="2128838" y="776557"/>
                      <a:pt x="2044970" y="860425"/>
                      <a:pt x="1941513" y="860425"/>
                    </a:cubicBezTo>
                    <a:cubicBezTo>
                      <a:pt x="1915649" y="860425"/>
                      <a:pt x="1891009" y="855183"/>
                      <a:pt x="1868598" y="845704"/>
                    </a:cubicBezTo>
                    <a:lnTo>
                      <a:pt x="1847850" y="831716"/>
                    </a:lnTo>
                    <a:lnTo>
                      <a:pt x="1847850" y="1346200"/>
                    </a:lnTo>
                    <a:lnTo>
                      <a:pt x="0" y="1346200"/>
                    </a:lnTo>
                    <a:lnTo>
                      <a:pt x="0" y="448742"/>
                    </a:lnTo>
                    <a:cubicBezTo>
                      <a:pt x="0" y="200909"/>
                      <a:pt x="200909" y="0"/>
                      <a:pt x="448742" y="0"/>
                    </a:cubicBezTo>
                    <a:close/>
                  </a:path>
                </a:pathLst>
              </a:custGeom>
              <a:solidFill>
                <a:srgbClr val="1FA176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Oval 17"/>
              <p:cNvSpPr/>
              <p:nvPr/>
            </p:nvSpPr>
            <p:spPr>
              <a:xfrm>
                <a:off x="4984750" y="3182144"/>
                <a:ext cx="374650" cy="374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Freeform: Shape 30"/>
            <p:cNvSpPr/>
            <p:nvPr/>
          </p:nvSpPr>
          <p:spPr bwMode="auto">
            <a:xfrm>
              <a:off x="3638848" y="3077416"/>
              <a:ext cx="386834" cy="407914"/>
            </a:xfrm>
            <a:custGeom>
              <a:avLst/>
              <a:gdLst>
                <a:gd name="connsiteX0" fmla="*/ 247650 w 315154"/>
                <a:gd name="connsiteY0" fmla="*/ 287878 h 332328"/>
                <a:gd name="connsiteX1" fmla="*/ 269875 w 315154"/>
                <a:gd name="connsiteY1" fmla="*/ 310103 h 332328"/>
                <a:gd name="connsiteX2" fmla="*/ 247650 w 315154"/>
                <a:gd name="connsiteY2" fmla="*/ 332328 h 332328"/>
                <a:gd name="connsiteX3" fmla="*/ 225425 w 315154"/>
                <a:gd name="connsiteY3" fmla="*/ 310103 h 332328"/>
                <a:gd name="connsiteX4" fmla="*/ 247650 w 315154"/>
                <a:gd name="connsiteY4" fmla="*/ 287878 h 332328"/>
                <a:gd name="connsiteX5" fmla="*/ 127795 w 315154"/>
                <a:gd name="connsiteY5" fmla="*/ 287878 h 332328"/>
                <a:gd name="connsiteX6" fmla="*/ 149227 w 315154"/>
                <a:gd name="connsiteY6" fmla="*/ 310103 h 332328"/>
                <a:gd name="connsiteX7" fmla="*/ 127795 w 315154"/>
                <a:gd name="connsiteY7" fmla="*/ 332328 h 332328"/>
                <a:gd name="connsiteX8" fmla="*/ 106363 w 315154"/>
                <a:gd name="connsiteY8" fmla="*/ 310103 h 332328"/>
                <a:gd name="connsiteX9" fmla="*/ 127795 w 315154"/>
                <a:gd name="connsiteY9" fmla="*/ 287878 h 332328"/>
                <a:gd name="connsiteX10" fmla="*/ 250826 w 315154"/>
                <a:gd name="connsiteY10" fmla="*/ 154528 h 332328"/>
                <a:gd name="connsiteX11" fmla="*/ 239713 w 315154"/>
                <a:gd name="connsiteY11" fmla="*/ 202153 h 332328"/>
                <a:gd name="connsiteX12" fmla="*/ 266701 w 315154"/>
                <a:gd name="connsiteY12" fmla="*/ 202153 h 332328"/>
                <a:gd name="connsiteX13" fmla="*/ 276226 w 315154"/>
                <a:gd name="connsiteY13" fmla="*/ 154528 h 332328"/>
                <a:gd name="connsiteX14" fmla="*/ 196850 w 315154"/>
                <a:gd name="connsiteY14" fmla="*/ 154528 h 332328"/>
                <a:gd name="connsiteX15" fmla="*/ 196850 w 315154"/>
                <a:gd name="connsiteY15" fmla="*/ 202153 h 332328"/>
                <a:gd name="connsiteX16" fmla="*/ 217488 w 315154"/>
                <a:gd name="connsiteY16" fmla="*/ 202153 h 332328"/>
                <a:gd name="connsiteX17" fmla="*/ 230188 w 315154"/>
                <a:gd name="connsiteY17" fmla="*/ 154528 h 332328"/>
                <a:gd name="connsiteX18" fmla="*/ 146050 w 315154"/>
                <a:gd name="connsiteY18" fmla="*/ 154528 h 332328"/>
                <a:gd name="connsiteX19" fmla="*/ 157162 w 315154"/>
                <a:gd name="connsiteY19" fmla="*/ 202153 h 332328"/>
                <a:gd name="connsiteX20" fmla="*/ 177800 w 315154"/>
                <a:gd name="connsiteY20" fmla="*/ 202153 h 332328"/>
                <a:gd name="connsiteX21" fmla="*/ 177800 w 315154"/>
                <a:gd name="connsiteY21" fmla="*/ 154528 h 332328"/>
                <a:gd name="connsiteX22" fmla="*/ 98425 w 315154"/>
                <a:gd name="connsiteY22" fmla="*/ 154528 h 332328"/>
                <a:gd name="connsiteX23" fmla="*/ 109537 w 315154"/>
                <a:gd name="connsiteY23" fmla="*/ 202153 h 332328"/>
                <a:gd name="connsiteX24" fmla="*/ 136525 w 315154"/>
                <a:gd name="connsiteY24" fmla="*/ 202153 h 332328"/>
                <a:gd name="connsiteX25" fmla="*/ 125412 w 315154"/>
                <a:gd name="connsiteY25" fmla="*/ 154528 h 332328"/>
                <a:gd name="connsiteX26" fmla="*/ 196850 w 315154"/>
                <a:gd name="connsiteY26" fmla="*/ 86266 h 332328"/>
                <a:gd name="connsiteX27" fmla="*/ 196850 w 315154"/>
                <a:gd name="connsiteY27" fmla="*/ 133891 h 332328"/>
                <a:gd name="connsiteX28" fmla="*/ 233363 w 315154"/>
                <a:gd name="connsiteY28" fmla="*/ 133891 h 332328"/>
                <a:gd name="connsiteX29" fmla="*/ 246063 w 315154"/>
                <a:gd name="connsiteY29" fmla="*/ 86266 h 332328"/>
                <a:gd name="connsiteX30" fmla="*/ 130175 w 315154"/>
                <a:gd name="connsiteY30" fmla="*/ 86266 h 332328"/>
                <a:gd name="connsiteX31" fmla="*/ 141287 w 315154"/>
                <a:gd name="connsiteY31" fmla="*/ 133891 h 332328"/>
                <a:gd name="connsiteX32" fmla="*/ 177800 w 315154"/>
                <a:gd name="connsiteY32" fmla="*/ 133891 h 332328"/>
                <a:gd name="connsiteX33" fmla="*/ 177800 w 315154"/>
                <a:gd name="connsiteY33" fmla="*/ 86266 h 332328"/>
                <a:gd name="connsiteX34" fmla="*/ 84138 w 315154"/>
                <a:gd name="connsiteY34" fmla="*/ 86266 h 332328"/>
                <a:gd name="connsiteX35" fmla="*/ 93663 w 315154"/>
                <a:gd name="connsiteY35" fmla="*/ 133891 h 332328"/>
                <a:gd name="connsiteX36" fmla="*/ 120651 w 315154"/>
                <a:gd name="connsiteY36" fmla="*/ 133891 h 332328"/>
                <a:gd name="connsiteX37" fmla="*/ 109538 w 315154"/>
                <a:gd name="connsiteY37" fmla="*/ 86266 h 332328"/>
                <a:gd name="connsiteX38" fmla="*/ 266700 w 315154"/>
                <a:gd name="connsiteY38" fmla="*/ 86266 h 332328"/>
                <a:gd name="connsiteX39" fmla="*/ 254000 w 315154"/>
                <a:gd name="connsiteY39" fmla="*/ 133891 h 332328"/>
                <a:gd name="connsiteX40" fmla="*/ 280988 w 315154"/>
                <a:gd name="connsiteY40" fmla="*/ 133891 h 332328"/>
                <a:gd name="connsiteX41" fmla="*/ 293688 w 315154"/>
                <a:gd name="connsiteY41" fmla="*/ 86266 h 332328"/>
                <a:gd name="connsiteX42" fmla="*/ 12947 w 315154"/>
                <a:gd name="connsiteY42" fmla="*/ 248 h 332328"/>
                <a:gd name="connsiteX43" fmla="*/ 59557 w 315154"/>
                <a:gd name="connsiteY43" fmla="*/ 8021 h 332328"/>
                <a:gd name="connsiteX44" fmla="*/ 67326 w 315154"/>
                <a:gd name="connsiteY44" fmla="*/ 17089 h 332328"/>
                <a:gd name="connsiteX45" fmla="*/ 77683 w 315154"/>
                <a:gd name="connsiteY45" fmla="*/ 65022 h 332328"/>
                <a:gd name="connsiteX46" fmla="*/ 305555 w 315154"/>
                <a:gd name="connsiteY46" fmla="*/ 65022 h 332328"/>
                <a:gd name="connsiteX47" fmla="*/ 313324 w 315154"/>
                <a:gd name="connsiteY47" fmla="*/ 68908 h 332328"/>
                <a:gd name="connsiteX48" fmla="*/ 314618 w 315154"/>
                <a:gd name="connsiteY48" fmla="*/ 77976 h 332328"/>
                <a:gd name="connsiteX49" fmla="*/ 282250 w 315154"/>
                <a:gd name="connsiteY49" fmla="*/ 215295 h 332328"/>
                <a:gd name="connsiteX50" fmla="*/ 273187 w 315154"/>
                <a:gd name="connsiteY50" fmla="*/ 223068 h 332328"/>
                <a:gd name="connsiteX51" fmla="*/ 100988 w 315154"/>
                <a:gd name="connsiteY51" fmla="*/ 223068 h 332328"/>
                <a:gd name="connsiteX52" fmla="*/ 86746 w 315154"/>
                <a:gd name="connsiteY52" fmla="*/ 238614 h 332328"/>
                <a:gd name="connsiteX53" fmla="*/ 100988 w 315154"/>
                <a:gd name="connsiteY53" fmla="*/ 252864 h 332328"/>
                <a:gd name="connsiteX54" fmla="*/ 302966 w 315154"/>
                <a:gd name="connsiteY54" fmla="*/ 252864 h 332328"/>
                <a:gd name="connsiteX55" fmla="*/ 313324 w 315154"/>
                <a:gd name="connsiteY55" fmla="*/ 263227 h 332328"/>
                <a:gd name="connsiteX56" fmla="*/ 302966 w 315154"/>
                <a:gd name="connsiteY56" fmla="*/ 273591 h 332328"/>
                <a:gd name="connsiteX57" fmla="*/ 100988 w 315154"/>
                <a:gd name="connsiteY57" fmla="*/ 273591 h 332328"/>
                <a:gd name="connsiteX58" fmla="*/ 66031 w 315154"/>
                <a:gd name="connsiteY58" fmla="*/ 238614 h 332328"/>
                <a:gd name="connsiteX59" fmla="*/ 88041 w 315154"/>
                <a:gd name="connsiteY59" fmla="*/ 204931 h 332328"/>
                <a:gd name="connsiteX60" fmla="*/ 49199 w 315154"/>
                <a:gd name="connsiteY60" fmla="*/ 27453 h 332328"/>
                <a:gd name="connsiteX61" fmla="*/ 9063 w 315154"/>
                <a:gd name="connsiteY61" fmla="*/ 20976 h 332328"/>
                <a:gd name="connsiteX62" fmla="*/ 0 w 315154"/>
                <a:gd name="connsiteY62" fmla="*/ 9317 h 332328"/>
                <a:gd name="connsiteX63" fmla="*/ 12947 w 315154"/>
                <a:gd name="connsiteY63" fmla="*/ 248 h 33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5154" h="332328">
                  <a:moveTo>
                    <a:pt x="247650" y="287878"/>
                  </a:moveTo>
                  <a:cubicBezTo>
                    <a:pt x="259925" y="287878"/>
                    <a:pt x="269875" y="297828"/>
                    <a:pt x="269875" y="310103"/>
                  </a:cubicBezTo>
                  <a:cubicBezTo>
                    <a:pt x="269875" y="322378"/>
                    <a:pt x="259925" y="332328"/>
                    <a:pt x="247650" y="332328"/>
                  </a:cubicBezTo>
                  <a:cubicBezTo>
                    <a:pt x="235375" y="332328"/>
                    <a:pt x="225425" y="322378"/>
                    <a:pt x="225425" y="310103"/>
                  </a:cubicBezTo>
                  <a:cubicBezTo>
                    <a:pt x="225425" y="297828"/>
                    <a:pt x="235375" y="287878"/>
                    <a:pt x="247650" y="287878"/>
                  </a:cubicBezTo>
                  <a:close/>
                  <a:moveTo>
                    <a:pt x="127795" y="287878"/>
                  </a:moveTo>
                  <a:cubicBezTo>
                    <a:pt x="139632" y="287878"/>
                    <a:pt x="149227" y="297828"/>
                    <a:pt x="149227" y="310103"/>
                  </a:cubicBezTo>
                  <a:cubicBezTo>
                    <a:pt x="149227" y="322378"/>
                    <a:pt x="139632" y="332328"/>
                    <a:pt x="127795" y="332328"/>
                  </a:cubicBezTo>
                  <a:cubicBezTo>
                    <a:pt x="115958" y="332328"/>
                    <a:pt x="106363" y="322378"/>
                    <a:pt x="106363" y="310103"/>
                  </a:cubicBezTo>
                  <a:cubicBezTo>
                    <a:pt x="106363" y="297828"/>
                    <a:pt x="115958" y="287878"/>
                    <a:pt x="127795" y="287878"/>
                  </a:cubicBezTo>
                  <a:close/>
                  <a:moveTo>
                    <a:pt x="250826" y="154528"/>
                  </a:moveTo>
                  <a:lnTo>
                    <a:pt x="239713" y="202153"/>
                  </a:lnTo>
                  <a:lnTo>
                    <a:pt x="266701" y="202153"/>
                  </a:lnTo>
                  <a:lnTo>
                    <a:pt x="276226" y="154528"/>
                  </a:lnTo>
                  <a:close/>
                  <a:moveTo>
                    <a:pt x="196850" y="154528"/>
                  </a:moveTo>
                  <a:lnTo>
                    <a:pt x="196850" y="202153"/>
                  </a:lnTo>
                  <a:lnTo>
                    <a:pt x="217488" y="202153"/>
                  </a:lnTo>
                  <a:lnTo>
                    <a:pt x="230188" y="154528"/>
                  </a:lnTo>
                  <a:close/>
                  <a:moveTo>
                    <a:pt x="146050" y="154528"/>
                  </a:moveTo>
                  <a:lnTo>
                    <a:pt x="157162" y="202153"/>
                  </a:lnTo>
                  <a:lnTo>
                    <a:pt x="177800" y="202153"/>
                  </a:lnTo>
                  <a:lnTo>
                    <a:pt x="177800" y="154528"/>
                  </a:lnTo>
                  <a:close/>
                  <a:moveTo>
                    <a:pt x="98425" y="154528"/>
                  </a:moveTo>
                  <a:lnTo>
                    <a:pt x="109537" y="202153"/>
                  </a:lnTo>
                  <a:lnTo>
                    <a:pt x="136525" y="202153"/>
                  </a:lnTo>
                  <a:lnTo>
                    <a:pt x="125412" y="154528"/>
                  </a:lnTo>
                  <a:close/>
                  <a:moveTo>
                    <a:pt x="196850" y="86266"/>
                  </a:moveTo>
                  <a:lnTo>
                    <a:pt x="196850" y="133891"/>
                  </a:lnTo>
                  <a:lnTo>
                    <a:pt x="233363" y="133891"/>
                  </a:lnTo>
                  <a:lnTo>
                    <a:pt x="246063" y="86266"/>
                  </a:lnTo>
                  <a:close/>
                  <a:moveTo>
                    <a:pt x="130175" y="86266"/>
                  </a:moveTo>
                  <a:lnTo>
                    <a:pt x="141287" y="133891"/>
                  </a:lnTo>
                  <a:lnTo>
                    <a:pt x="177800" y="133891"/>
                  </a:lnTo>
                  <a:lnTo>
                    <a:pt x="177800" y="86266"/>
                  </a:lnTo>
                  <a:close/>
                  <a:moveTo>
                    <a:pt x="84138" y="86266"/>
                  </a:moveTo>
                  <a:lnTo>
                    <a:pt x="93663" y="133891"/>
                  </a:lnTo>
                  <a:lnTo>
                    <a:pt x="120651" y="133891"/>
                  </a:lnTo>
                  <a:lnTo>
                    <a:pt x="109538" y="86266"/>
                  </a:lnTo>
                  <a:close/>
                  <a:moveTo>
                    <a:pt x="266700" y="86266"/>
                  </a:moveTo>
                  <a:lnTo>
                    <a:pt x="254000" y="133891"/>
                  </a:lnTo>
                  <a:lnTo>
                    <a:pt x="280988" y="133891"/>
                  </a:lnTo>
                  <a:lnTo>
                    <a:pt x="293688" y="86266"/>
                  </a:lnTo>
                  <a:close/>
                  <a:moveTo>
                    <a:pt x="12947" y="248"/>
                  </a:moveTo>
                  <a:cubicBezTo>
                    <a:pt x="12947" y="248"/>
                    <a:pt x="12947" y="248"/>
                    <a:pt x="59557" y="8021"/>
                  </a:cubicBezTo>
                  <a:cubicBezTo>
                    <a:pt x="63441" y="9317"/>
                    <a:pt x="66031" y="11908"/>
                    <a:pt x="67326" y="17089"/>
                  </a:cubicBezTo>
                  <a:cubicBezTo>
                    <a:pt x="67326" y="17089"/>
                    <a:pt x="67326" y="17089"/>
                    <a:pt x="77683" y="65022"/>
                  </a:cubicBezTo>
                  <a:cubicBezTo>
                    <a:pt x="77683" y="65022"/>
                    <a:pt x="77683" y="65022"/>
                    <a:pt x="305555" y="65022"/>
                  </a:cubicBezTo>
                  <a:cubicBezTo>
                    <a:pt x="308145" y="65022"/>
                    <a:pt x="310734" y="66317"/>
                    <a:pt x="313324" y="68908"/>
                  </a:cubicBezTo>
                  <a:cubicBezTo>
                    <a:pt x="314618" y="71499"/>
                    <a:pt x="315913" y="74090"/>
                    <a:pt x="314618" y="77976"/>
                  </a:cubicBezTo>
                  <a:cubicBezTo>
                    <a:pt x="314618" y="77976"/>
                    <a:pt x="314618" y="77976"/>
                    <a:pt x="282250" y="215295"/>
                  </a:cubicBezTo>
                  <a:cubicBezTo>
                    <a:pt x="282250" y="220477"/>
                    <a:pt x="277071" y="223068"/>
                    <a:pt x="273187" y="223068"/>
                  </a:cubicBezTo>
                  <a:cubicBezTo>
                    <a:pt x="273187" y="223068"/>
                    <a:pt x="273187" y="223068"/>
                    <a:pt x="100988" y="223068"/>
                  </a:cubicBezTo>
                  <a:cubicBezTo>
                    <a:pt x="93220" y="223068"/>
                    <a:pt x="86746" y="229545"/>
                    <a:pt x="86746" y="238614"/>
                  </a:cubicBezTo>
                  <a:cubicBezTo>
                    <a:pt x="86746" y="246386"/>
                    <a:pt x="93220" y="252864"/>
                    <a:pt x="100988" y="252864"/>
                  </a:cubicBezTo>
                  <a:cubicBezTo>
                    <a:pt x="100988" y="252864"/>
                    <a:pt x="100988" y="252864"/>
                    <a:pt x="302966" y="252864"/>
                  </a:cubicBezTo>
                  <a:cubicBezTo>
                    <a:pt x="309440" y="252864"/>
                    <a:pt x="313324" y="256750"/>
                    <a:pt x="313324" y="263227"/>
                  </a:cubicBezTo>
                  <a:cubicBezTo>
                    <a:pt x="313324" y="268409"/>
                    <a:pt x="309440" y="273591"/>
                    <a:pt x="302966" y="273591"/>
                  </a:cubicBezTo>
                  <a:cubicBezTo>
                    <a:pt x="302966" y="273591"/>
                    <a:pt x="302966" y="273591"/>
                    <a:pt x="100988" y="273591"/>
                  </a:cubicBezTo>
                  <a:cubicBezTo>
                    <a:pt x="81568" y="273591"/>
                    <a:pt x="66031" y="256750"/>
                    <a:pt x="66031" y="238614"/>
                  </a:cubicBezTo>
                  <a:cubicBezTo>
                    <a:pt x="66031" y="223068"/>
                    <a:pt x="75094" y="210113"/>
                    <a:pt x="88041" y="204931"/>
                  </a:cubicBezTo>
                  <a:cubicBezTo>
                    <a:pt x="88041" y="204931"/>
                    <a:pt x="88041" y="204931"/>
                    <a:pt x="49199" y="27453"/>
                  </a:cubicBezTo>
                  <a:cubicBezTo>
                    <a:pt x="49199" y="27453"/>
                    <a:pt x="49199" y="27453"/>
                    <a:pt x="9063" y="20976"/>
                  </a:cubicBezTo>
                  <a:cubicBezTo>
                    <a:pt x="2589" y="19680"/>
                    <a:pt x="0" y="14499"/>
                    <a:pt x="0" y="9317"/>
                  </a:cubicBezTo>
                  <a:cubicBezTo>
                    <a:pt x="1295" y="2839"/>
                    <a:pt x="6474" y="-1047"/>
                    <a:pt x="12947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: Shape 33"/>
            <p:cNvSpPr>
              <a:spLocks noChangeAspect="1"/>
            </p:cNvSpPr>
            <p:nvPr/>
          </p:nvSpPr>
          <p:spPr bwMode="auto">
            <a:xfrm>
              <a:off x="3787149" y="2000790"/>
              <a:ext cx="239096" cy="480449"/>
            </a:xfrm>
            <a:custGeom>
              <a:avLst/>
              <a:gdLst>
                <a:gd name="connsiteX0" fmla="*/ 84138 w 168275"/>
                <a:gd name="connsiteY0" fmla="*/ 106363 h 338138"/>
                <a:gd name="connsiteX1" fmla="*/ 168275 w 168275"/>
                <a:gd name="connsiteY1" fmla="*/ 169574 h 338138"/>
                <a:gd name="connsiteX2" fmla="*/ 168275 w 168275"/>
                <a:gd name="connsiteY2" fmla="*/ 211715 h 338138"/>
                <a:gd name="connsiteX3" fmla="*/ 147241 w 168275"/>
                <a:gd name="connsiteY3" fmla="*/ 232786 h 338138"/>
                <a:gd name="connsiteX4" fmla="*/ 126206 w 168275"/>
                <a:gd name="connsiteY4" fmla="*/ 232786 h 338138"/>
                <a:gd name="connsiteX5" fmla="*/ 126206 w 168275"/>
                <a:gd name="connsiteY5" fmla="*/ 317068 h 338138"/>
                <a:gd name="connsiteX6" fmla="*/ 105172 w 168275"/>
                <a:gd name="connsiteY6" fmla="*/ 338138 h 338138"/>
                <a:gd name="connsiteX7" fmla="*/ 63103 w 168275"/>
                <a:gd name="connsiteY7" fmla="*/ 338138 h 338138"/>
                <a:gd name="connsiteX8" fmla="*/ 42069 w 168275"/>
                <a:gd name="connsiteY8" fmla="*/ 317068 h 338138"/>
                <a:gd name="connsiteX9" fmla="*/ 42069 w 168275"/>
                <a:gd name="connsiteY9" fmla="*/ 232786 h 338138"/>
                <a:gd name="connsiteX10" fmla="*/ 21035 w 168275"/>
                <a:gd name="connsiteY10" fmla="*/ 232786 h 338138"/>
                <a:gd name="connsiteX11" fmla="*/ 0 w 168275"/>
                <a:gd name="connsiteY11" fmla="*/ 211715 h 338138"/>
                <a:gd name="connsiteX12" fmla="*/ 0 w 168275"/>
                <a:gd name="connsiteY12" fmla="*/ 169574 h 338138"/>
                <a:gd name="connsiteX13" fmla="*/ 84138 w 168275"/>
                <a:gd name="connsiteY13" fmla="*/ 106363 h 338138"/>
                <a:gd name="connsiteX14" fmla="*/ 83344 w 168275"/>
                <a:gd name="connsiteY14" fmla="*/ 0 h 338138"/>
                <a:gd name="connsiteX15" fmla="*/ 125413 w 168275"/>
                <a:gd name="connsiteY15" fmla="*/ 42069 h 338138"/>
                <a:gd name="connsiteX16" fmla="*/ 83344 w 168275"/>
                <a:gd name="connsiteY16" fmla="*/ 84138 h 338138"/>
                <a:gd name="connsiteX17" fmla="*/ 41275 w 168275"/>
                <a:gd name="connsiteY17" fmla="*/ 42069 h 338138"/>
                <a:gd name="connsiteX18" fmla="*/ 83344 w 168275"/>
                <a:gd name="connsiteY1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75" h="338138">
                  <a:moveTo>
                    <a:pt x="84138" y="106363"/>
                  </a:moveTo>
                  <a:cubicBezTo>
                    <a:pt x="131465" y="106363"/>
                    <a:pt x="168275" y="134018"/>
                    <a:pt x="168275" y="169574"/>
                  </a:cubicBezTo>
                  <a:cubicBezTo>
                    <a:pt x="168275" y="169574"/>
                    <a:pt x="168275" y="169574"/>
                    <a:pt x="168275" y="211715"/>
                  </a:cubicBezTo>
                  <a:cubicBezTo>
                    <a:pt x="168275" y="223567"/>
                    <a:pt x="159073" y="232786"/>
                    <a:pt x="147241" y="232786"/>
                  </a:cubicBezTo>
                  <a:cubicBezTo>
                    <a:pt x="147241" y="232786"/>
                    <a:pt x="147241" y="232786"/>
                    <a:pt x="126206" y="232786"/>
                  </a:cubicBezTo>
                  <a:cubicBezTo>
                    <a:pt x="126206" y="232786"/>
                    <a:pt x="126206" y="232786"/>
                    <a:pt x="126206" y="317068"/>
                  </a:cubicBezTo>
                  <a:cubicBezTo>
                    <a:pt x="126206" y="328920"/>
                    <a:pt x="117004" y="338138"/>
                    <a:pt x="105172" y="338138"/>
                  </a:cubicBezTo>
                  <a:cubicBezTo>
                    <a:pt x="105172" y="338138"/>
                    <a:pt x="105172" y="338138"/>
                    <a:pt x="63103" y="338138"/>
                  </a:cubicBezTo>
                  <a:cubicBezTo>
                    <a:pt x="51272" y="338138"/>
                    <a:pt x="42069" y="328920"/>
                    <a:pt x="42069" y="317068"/>
                  </a:cubicBezTo>
                  <a:cubicBezTo>
                    <a:pt x="42069" y="317068"/>
                    <a:pt x="42069" y="317068"/>
                    <a:pt x="42069" y="232786"/>
                  </a:cubicBezTo>
                  <a:cubicBezTo>
                    <a:pt x="42069" y="232786"/>
                    <a:pt x="42069" y="232786"/>
                    <a:pt x="21035" y="232786"/>
                  </a:cubicBezTo>
                  <a:cubicBezTo>
                    <a:pt x="9203" y="232786"/>
                    <a:pt x="0" y="223567"/>
                    <a:pt x="0" y="211715"/>
                  </a:cubicBezTo>
                  <a:cubicBezTo>
                    <a:pt x="0" y="211715"/>
                    <a:pt x="0" y="211715"/>
                    <a:pt x="0" y="169574"/>
                  </a:cubicBezTo>
                  <a:cubicBezTo>
                    <a:pt x="0" y="134018"/>
                    <a:pt x="36810" y="106363"/>
                    <a:pt x="84138" y="106363"/>
                  </a:cubicBezTo>
                  <a:close/>
                  <a:moveTo>
                    <a:pt x="83344" y="0"/>
                  </a:moveTo>
                  <a:cubicBezTo>
                    <a:pt x="106578" y="0"/>
                    <a:pt x="125413" y="18835"/>
                    <a:pt x="125413" y="42069"/>
                  </a:cubicBezTo>
                  <a:cubicBezTo>
                    <a:pt x="125413" y="65303"/>
                    <a:pt x="106578" y="84138"/>
                    <a:pt x="83344" y="84138"/>
                  </a:cubicBezTo>
                  <a:cubicBezTo>
                    <a:pt x="60110" y="84138"/>
                    <a:pt x="41275" y="65303"/>
                    <a:pt x="41275" y="42069"/>
                  </a:cubicBezTo>
                  <a:cubicBezTo>
                    <a:pt x="41275" y="18835"/>
                    <a:pt x="60110" y="0"/>
                    <a:pt x="833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: Shape 31"/>
            <p:cNvSpPr/>
            <p:nvPr/>
          </p:nvSpPr>
          <p:spPr bwMode="auto">
            <a:xfrm>
              <a:off x="5072800" y="3018110"/>
              <a:ext cx="439128" cy="511442"/>
            </a:xfrm>
            <a:custGeom>
              <a:avLst/>
              <a:gdLst>
                <a:gd name="connsiteX0" fmla="*/ 144482 w 288965"/>
                <a:gd name="connsiteY0" fmla="*/ 79375 h 336550"/>
                <a:gd name="connsiteX1" fmla="*/ 124638 w 288965"/>
                <a:gd name="connsiteY1" fmla="*/ 99219 h 336550"/>
                <a:gd name="connsiteX2" fmla="*/ 144482 w 288965"/>
                <a:gd name="connsiteY2" fmla="*/ 119063 h 336550"/>
                <a:gd name="connsiteX3" fmla="*/ 164326 w 288965"/>
                <a:gd name="connsiteY3" fmla="*/ 99219 h 336550"/>
                <a:gd name="connsiteX4" fmla="*/ 144482 w 288965"/>
                <a:gd name="connsiteY4" fmla="*/ 79375 h 336550"/>
                <a:gd name="connsiteX5" fmla="*/ 144483 w 288965"/>
                <a:gd name="connsiteY5" fmla="*/ 0 h 336550"/>
                <a:gd name="connsiteX6" fmla="*/ 172213 w 288965"/>
                <a:gd name="connsiteY6" fmla="*/ 27607 h 336550"/>
                <a:gd name="connsiteX7" fmla="*/ 159008 w 288965"/>
                <a:gd name="connsiteY7" fmla="*/ 49957 h 336550"/>
                <a:gd name="connsiteX8" fmla="*/ 159008 w 288965"/>
                <a:gd name="connsiteY8" fmla="*/ 57844 h 336550"/>
                <a:gd name="connsiteX9" fmla="*/ 185419 w 288965"/>
                <a:gd name="connsiteY9" fmla="*/ 85452 h 336550"/>
                <a:gd name="connsiteX10" fmla="*/ 228996 w 288965"/>
                <a:gd name="connsiteY10" fmla="*/ 85452 h 336550"/>
                <a:gd name="connsiteX11" fmla="*/ 239560 w 288965"/>
                <a:gd name="connsiteY11" fmla="*/ 97284 h 336550"/>
                <a:gd name="connsiteX12" fmla="*/ 228996 w 288965"/>
                <a:gd name="connsiteY12" fmla="*/ 109116 h 336550"/>
                <a:gd name="connsiteX13" fmla="*/ 186739 w 288965"/>
                <a:gd name="connsiteY13" fmla="*/ 109116 h 336550"/>
                <a:gd name="connsiteX14" fmla="*/ 159008 w 288965"/>
                <a:gd name="connsiteY14" fmla="*/ 139353 h 336550"/>
                <a:gd name="connsiteX15" fmla="*/ 159008 w 288965"/>
                <a:gd name="connsiteY15" fmla="*/ 265559 h 336550"/>
                <a:gd name="connsiteX16" fmla="*/ 164290 w 288965"/>
                <a:gd name="connsiteY16" fmla="*/ 277391 h 336550"/>
                <a:gd name="connsiteX17" fmla="*/ 176175 w 288965"/>
                <a:gd name="connsiteY17" fmla="*/ 280020 h 336550"/>
                <a:gd name="connsiteX18" fmla="*/ 211829 w 288965"/>
                <a:gd name="connsiteY18" fmla="*/ 264244 h 336550"/>
                <a:gd name="connsiteX19" fmla="*/ 235598 w 288965"/>
                <a:gd name="connsiteY19" fmla="*/ 234008 h 336550"/>
                <a:gd name="connsiteX20" fmla="*/ 215790 w 288965"/>
                <a:gd name="connsiteY20" fmla="*/ 235322 h 336550"/>
                <a:gd name="connsiteX21" fmla="*/ 210508 w 288965"/>
                <a:gd name="connsiteY21" fmla="*/ 232693 h 336550"/>
                <a:gd name="connsiteX22" fmla="*/ 210508 w 288965"/>
                <a:gd name="connsiteY22" fmla="*/ 226120 h 336550"/>
                <a:gd name="connsiteX23" fmla="*/ 262008 w 288965"/>
                <a:gd name="connsiteY23" fmla="*/ 169590 h 336550"/>
                <a:gd name="connsiteX24" fmla="*/ 268611 w 288965"/>
                <a:gd name="connsiteY24" fmla="*/ 168275 h 336550"/>
                <a:gd name="connsiteX25" fmla="*/ 272572 w 288965"/>
                <a:gd name="connsiteY25" fmla="*/ 172219 h 336550"/>
                <a:gd name="connsiteX26" fmla="*/ 288419 w 288965"/>
                <a:gd name="connsiteY26" fmla="*/ 245839 h 336550"/>
                <a:gd name="connsiteX27" fmla="*/ 287098 w 288965"/>
                <a:gd name="connsiteY27" fmla="*/ 252413 h 336550"/>
                <a:gd name="connsiteX28" fmla="*/ 280496 w 288965"/>
                <a:gd name="connsiteY28" fmla="*/ 252413 h 336550"/>
                <a:gd name="connsiteX29" fmla="*/ 263329 w 288965"/>
                <a:gd name="connsiteY29" fmla="*/ 241895 h 336550"/>
                <a:gd name="connsiteX30" fmla="*/ 228996 w 288965"/>
                <a:gd name="connsiteY30" fmla="*/ 287908 h 336550"/>
                <a:gd name="connsiteX31" fmla="*/ 197303 w 288965"/>
                <a:gd name="connsiteY31" fmla="*/ 303684 h 336550"/>
                <a:gd name="connsiteX32" fmla="*/ 144483 w 288965"/>
                <a:gd name="connsiteY32" fmla="*/ 336550 h 336550"/>
                <a:gd name="connsiteX33" fmla="*/ 91662 w 288965"/>
                <a:gd name="connsiteY33" fmla="*/ 303684 h 336550"/>
                <a:gd name="connsiteX34" fmla="*/ 59970 w 288965"/>
                <a:gd name="connsiteY34" fmla="*/ 287908 h 336550"/>
                <a:gd name="connsiteX35" fmla="*/ 25636 w 288965"/>
                <a:gd name="connsiteY35" fmla="*/ 241895 h 336550"/>
                <a:gd name="connsiteX36" fmla="*/ 8469 w 288965"/>
                <a:gd name="connsiteY36" fmla="*/ 252413 h 336550"/>
                <a:gd name="connsiteX37" fmla="*/ 1867 w 288965"/>
                <a:gd name="connsiteY37" fmla="*/ 252413 h 336550"/>
                <a:gd name="connsiteX38" fmla="*/ 546 w 288965"/>
                <a:gd name="connsiteY38" fmla="*/ 245839 h 336550"/>
                <a:gd name="connsiteX39" fmla="*/ 16393 w 288965"/>
                <a:gd name="connsiteY39" fmla="*/ 172219 h 336550"/>
                <a:gd name="connsiteX40" fmla="*/ 20354 w 288965"/>
                <a:gd name="connsiteY40" fmla="*/ 168275 h 336550"/>
                <a:gd name="connsiteX41" fmla="*/ 26957 w 288965"/>
                <a:gd name="connsiteY41" fmla="*/ 169590 h 336550"/>
                <a:gd name="connsiteX42" fmla="*/ 78457 w 288965"/>
                <a:gd name="connsiteY42" fmla="*/ 226120 h 336550"/>
                <a:gd name="connsiteX43" fmla="*/ 78457 w 288965"/>
                <a:gd name="connsiteY43" fmla="*/ 232693 h 336550"/>
                <a:gd name="connsiteX44" fmla="*/ 73175 w 288965"/>
                <a:gd name="connsiteY44" fmla="*/ 235322 h 336550"/>
                <a:gd name="connsiteX45" fmla="*/ 53367 w 288965"/>
                <a:gd name="connsiteY45" fmla="*/ 234008 h 336550"/>
                <a:gd name="connsiteX46" fmla="*/ 77136 w 288965"/>
                <a:gd name="connsiteY46" fmla="*/ 264244 h 336550"/>
                <a:gd name="connsiteX47" fmla="*/ 112790 w 288965"/>
                <a:gd name="connsiteY47" fmla="*/ 280020 h 336550"/>
                <a:gd name="connsiteX48" fmla="*/ 124675 w 288965"/>
                <a:gd name="connsiteY48" fmla="*/ 277391 h 336550"/>
                <a:gd name="connsiteX49" fmla="*/ 129957 w 288965"/>
                <a:gd name="connsiteY49" fmla="*/ 265559 h 336550"/>
                <a:gd name="connsiteX50" fmla="*/ 129957 w 288965"/>
                <a:gd name="connsiteY50" fmla="*/ 139353 h 336550"/>
                <a:gd name="connsiteX51" fmla="*/ 102226 w 288965"/>
                <a:gd name="connsiteY51" fmla="*/ 109116 h 336550"/>
                <a:gd name="connsiteX52" fmla="*/ 61290 w 288965"/>
                <a:gd name="connsiteY52" fmla="*/ 109116 h 336550"/>
                <a:gd name="connsiteX53" fmla="*/ 49405 w 288965"/>
                <a:gd name="connsiteY53" fmla="*/ 97284 h 336550"/>
                <a:gd name="connsiteX54" fmla="*/ 61290 w 288965"/>
                <a:gd name="connsiteY54" fmla="*/ 85452 h 336550"/>
                <a:gd name="connsiteX55" fmla="*/ 103546 w 288965"/>
                <a:gd name="connsiteY55" fmla="*/ 85452 h 336550"/>
                <a:gd name="connsiteX56" fmla="*/ 129957 w 288965"/>
                <a:gd name="connsiteY56" fmla="*/ 57844 h 336550"/>
                <a:gd name="connsiteX57" fmla="*/ 129957 w 288965"/>
                <a:gd name="connsiteY57" fmla="*/ 49957 h 336550"/>
                <a:gd name="connsiteX58" fmla="*/ 116752 w 288965"/>
                <a:gd name="connsiteY58" fmla="*/ 27607 h 336550"/>
                <a:gd name="connsiteX59" fmla="*/ 144483 w 288965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8965" h="336550">
                  <a:moveTo>
                    <a:pt x="144482" y="79375"/>
                  </a:moveTo>
                  <a:cubicBezTo>
                    <a:pt x="133522" y="79375"/>
                    <a:pt x="124638" y="88259"/>
                    <a:pt x="124638" y="99219"/>
                  </a:cubicBezTo>
                  <a:cubicBezTo>
                    <a:pt x="124638" y="110179"/>
                    <a:pt x="133522" y="119063"/>
                    <a:pt x="144482" y="119063"/>
                  </a:cubicBezTo>
                  <a:cubicBezTo>
                    <a:pt x="155442" y="119063"/>
                    <a:pt x="164326" y="110179"/>
                    <a:pt x="164326" y="99219"/>
                  </a:cubicBezTo>
                  <a:cubicBezTo>
                    <a:pt x="164326" y="88259"/>
                    <a:pt x="155442" y="79375"/>
                    <a:pt x="144482" y="79375"/>
                  </a:cubicBezTo>
                  <a:close/>
                  <a:moveTo>
                    <a:pt x="144483" y="0"/>
                  </a:moveTo>
                  <a:cubicBezTo>
                    <a:pt x="159008" y="0"/>
                    <a:pt x="172213" y="11832"/>
                    <a:pt x="172213" y="27607"/>
                  </a:cubicBezTo>
                  <a:cubicBezTo>
                    <a:pt x="172213" y="36810"/>
                    <a:pt x="166931" y="46013"/>
                    <a:pt x="159008" y="49957"/>
                  </a:cubicBezTo>
                  <a:cubicBezTo>
                    <a:pt x="159008" y="49957"/>
                    <a:pt x="159008" y="49957"/>
                    <a:pt x="159008" y="57844"/>
                  </a:cubicBezTo>
                  <a:cubicBezTo>
                    <a:pt x="172213" y="63103"/>
                    <a:pt x="181457" y="72306"/>
                    <a:pt x="185419" y="85452"/>
                  </a:cubicBezTo>
                  <a:cubicBezTo>
                    <a:pt x="185419" y="85452"/>
                    <a:pt x="185419" y="85452"/>
                    <a:pt x="228996" y="85452"/>
                  </a:cubicBezTo>
                  <a:cubicBezTo>
                    <a:pt x="234278" y="85452"/>
                    <a:pt x="239560" y="90711"/>
                    <a:pt x="239560" y="97284"/>
                  </a:cubicBezTo>
                  <a:cubicBezTo>
                    <a:pt x="239560" y="103857"/>
                    <a:pt x="234278" y="109116"/>
                    <a:pt x="228996" y="109116"/>
                  </a:cubicBezTo>
                  <a:cubicBezTo>
                    <a:pt x="228996" y="109116"/>
                    <a:pt x="228996" y="109116"/>
                    <a:pt x="186739" y="109116"/>
                  </a:cubicBezTo>
                  <a:cubicBezTo>
                    <a:pt x="182778" y="122262"/>
                    <a:pt x="172213" y="134094"/>
                    <a:pt x="159008" y="139353"/>
                  </a:cubicBezTo>
                  <a:cubicBezTo>
                    <a:pt x="159008" y="139353"/>
                    <a:pt x="159008" y="139353"/>
                    <a:pt x="159008" y="265559"/>
                  </a:cubicBezTo>
                  <a:cubicBezTo>
                    <a:pt x="159008" y="270818"/>
                    <a:pt x="161649" y="274762"/>
                    <a:pt x="164290" y="277391"/>
                  </a:cubicBezTo>
                  <a:cubicBezTo>
                    <a:pt x="168252" y="280020"/>
                    <a:pt x="172213" y="280020"/>
                    <a:pt x="176175" y="280020"/>
                  </a:cubicBezTo>
                  <a:cubicBezTo>
                    <a:pt x="189380" y="276076"/>
                    <a:pt x="201265" y="270818"/>
                    <a:pt x="211829" y="264244"/>
                  </a:cubicBezTo>
                  <a:cubicBezTo>
                    <a:pt x="223713" y="255042"/>
                    <a:pt x="231637" y="244525"/>
                    <a:pt x="235598" y="234008"/>
                  </a:cubicBezTo>
                  <a:cubicBezTo>
                    <a:pt x="235598" y="234008"/>
                    <a:pt x="235598" y="234008"/>
                    <a:pt x="215790" y="235322"/>
                  </a:cubicBezTo>
                  <a:cubicBezTo>
                    <a:pt x="213149" y="235322"/>
                    <a:pt x="211829" y="234008"/>
                    <a:pt x="210508" y="232693"/>
                  </a:cubicBezTo>
                  <a:cubicBezTo>
                    <a:pt x="209188" y="230064"/>
                    <a:pt x="209188" y="227434"/>
                    <a:pt x="210508" y="226120"/>
                  </a:cubicBezTo>
                  <a:cubicBezTo>
                    <a:pt x="210508" y="226120"/>
                    <a:pt x="210508" y="226120"/>
                    <a:pt x="262008" y="169590"/>
                  </a:cubicBezTo>
                  <a:cubicBezTo>
                    <a:pt x="263329" y="168275"/>
                    <a:pt x="265970" y="166960"/>
                    <a:pt x="268611" y="168275"/>
                  </a:cubicBezTo>
                  <a:cubicBezTo>
                    <a:pt x="269931" y="168275"/>
                    <a:pt x="271252" y="169590"/>
                    <a:pt x="272572" y="172219"/>
                  </a:cubicBezTo>
                  <a:cubicBezTo>
                    <a:pt x="272572" y="172219"/>
                    <a:pt x="272572" y="172219"/>
                    <a:pt x="288419" y="245839"/>
                  </a:cubicBezTo>
                  <a:cubicBezTo>
                    <a:pt x="289739" y="248469"/>
                    <a:pt x="288419" y="251098"/>
                    <a:pt x="287098" y="252413"/>
                  </a:cubicBezTo>
                  <a:cubicBezTo>
                    <a:pt x="284457" y="253727"/>
                    <a:pt x="281816" y="253727"/>
                    <a:pt x="280496" y="252413"/>
                  </a:cubicBezTo>
                  <a:cubicBezTo>
                    <a:pt x="280496" y="252413"/>
                    <a:pt x="280496" y="252413"/>
                    <a:pt x="263329" y="241895"/>
                  </a:cubicBezTo>
                  <a:cubicBezTo>
                    <a:pt x="259367" y="258986"/>
                    <a:pt x="246162" y="274762"/>
                    <a:pt x="228996" y="287908"/>
                  </a:cubicBezTo>
                  <a:cubicBezTo>
                    <a:pt x="219752" y="294481"/>
                    <a:pt x="207867" y="299740"/>
                    <a:pt x="197303" y="303684"/>
                  </a:cubicBezTo>
                  <a:cubicBezTo>
                    <a:pt x="177495" y="310257"/>
                    <a:pt x="159008" y="322089"/>
                    <a:pt x="144483" y="336550"/>
                  </a:cubicBezTo>
                  <a:cubicBezTo>
                    <a:pt x="129957" y="322089"/>
                    <a:pt x="111470" y="310257"/>
                    <a:pt x="91662" y="303684"/>
                  </a:cubicBezTo>
                  <a:cubicBezTo>
                    <a:pt x="81098" y="299740"/>
                    <a:pt x="69213" y="294481"/>
                    <a:pt x="59970" y="287908"/>
                  </a:cubicBezTo>
                  <a:cubicBezTo>
                    <a:pt x="42803" y="274762"/>
                    <a:pt x="29598" y="258986"/>
                    <a:pt x="25636" y="241895"/>
                  </a:cubicBezTo>
                  <a:cubicBezTo>
                    <a:pt x="25636" y="241895"/>
                    <a:pt x="25636" y="241895"/>
                    <a:pt x="8469" y="252413"/>
                  </a:cubicBezTo>
                  <a:cubicBezTo>
                    <a:pt x="7149" y="253727"/>
                    <a:pt x="4508" y="253727"/>
                    <a:pt x="1867" y="252413"/>
                  </a:cubicBezTo>
                  <a:cubicBezTo>
                    <a:pt x="546" y="251098"/>
                    <a:pt x="-774" y="248469"/>
                    <a:pt x="546" y="245839"/>
                  </a:cubicBezTo>
                  <a:cubicBezTo>
                    <a:pt x="546" y="245839"/>
                    <a:pt x="546" y="245839"/>
                    <a:pt x="16393" y="172219"/>
                  </a:cubicBezTo>
                  <a:cubicBezTo>
                    <a:pt x="17713" y="169590"/>
                    <a:pt x="19034" y="168275"/>
                    <a:pt x="20354" y="168275"/>
                  </a:cubicBezTo>
                  <a:cubicBezTo>
                    <a:pt x="22995" y="166960"/>
                    <a:pt x="25636" y="168275"/>
                    <a:pt x="26957" y="169590"/>
                  </a:cubicBezTo>
                  <a:cubicBezTo>
                    <a:pt x="26957" y="169590"/>
                    <a:pt x="26957" y="169590"/>
                    <a:pt x="78457" y="226120"/>
                  </a:cubicBezTo>
                  <a:cubicBezTo>
                    <a:pt x="79777" y="227434"/>
                    <a:pt x="79777" y="230064"/>
                    <a:pt x="78457" y="232693"/>
                  </a:cubicBezTo>
                  <a:cubicBezTo>
                    <a:pt x="77136" y="234008"/>
                    <a:pt x="75816" y="235322"/>
                    <a:pt x="73175" y="235322"/>
                  </a:cubicBezTo>
                  <a:cubicBezTo>
                    <a:pt x="73175" y="235322"/>
                    <a:pt x="73175" y="235322"/>
                    <a:pt x="53367" y="234008"/>
                  </a:cubicBezTo>
                  <a:cubicBezTo>
                    <a:pt x="57328" y="244525"/>
                    <a:pt x="65252" y="255042"/>
                    <a:pt x="77136" y="264244"/>
                  </a:cubicBezTo>
                  <a:cubicBezTo>
                    <a:pt x="87700" y="270818"/>
                    <a:pt x="99585" y="276076"/>
                    <a:pt x="112790" y="280020"/>
                  </a:cubicBezTo>
                  <a:cubicBezTo>
                    <a:pt x="116752" y="280020"/>
                    <a:pt x="120713" y="280020"/>
                    <a:pt x="124675" y="277391"/>
                  </a:cubicBezTo>
                  <a:cubicBezTo>
                    <a:pt x="127316" y="274762"/>
                    <a:pt x="129957" y="270818"/>
                    <a:pt x="129957" y="265559"/>
                  </a:cubicBezTo>
                  <a:cubicBezTo>
                    <a:pt x="129957" y="265559"/>
                    <a:pt x="129957" y="265559"/>
                    <a:pt x="129957" y="139353"/>
                  </a:cubicBezTo>
                  <a:cubicBezTo>
                    <a:pt x="116752" y="134094"/>
                    <a:pt x="106187" y="122262"/>
                    <a:pt x="102226" y="109116"/>
                  </a:cubicBezTo>
                  <a:cubicBezTo>
                    <a:pt x="102226" y="109116"/>
                    <a:pt x="102226" y="109116"/>
                    <a:pt x="61290" y="109116"/>
                  </a:cubicBezTo>
                  <a:cubicBezTo>
                    <a:pt x="54687" y="109116"/>
                    <a:pt x="49405" y="103857"/>
                    <a:pt x="49405" y="97284"/>
                  </a:cubicBezTo>
                  <a:cubicBezTo>
                    <a:pt x="49405" y="90711"/>
                    <a:pt x="54687" y="85452"/>
                    <a:pt x="61290" y="85452"/>
                  </a:cubicBezTo>
                  <a:cubicBezTo>
                    <a:pt x="61290" y="85452"/>
                    <a:pt x="61290" y="85452"/>
                    <a:pt x="103546" y="85452"/>
                  </a:cubicBezTo>
                  <a:cubicBezTo>
                    <a:pt x="107508" y="72306"/>
                    <a:pt x="116752" y="63103"/>
                    <a:pt x="129957" y="57844"/>
                  </a:cubicBezTo>
                  <a:cubicBezTo>
                    <a:pt x="129957" y="57844"/>
                    <a:pt x="129957" y="57844"/>
                    <a:pt x="129957" y="49957"/>
                  </a:cubicBezTo>
                  <a:cubicBezTo>
                    <a:pt x="122034" y="46013"/>
                    <a:pt x="116752" y="36810"/>
                    <a:pt x="116752" y="27607"/>
                  </a:cubicBezTo>
                  <a:cubicBezTo>
                    <a:pt x="116752" y="11832"/>
                    <a:pt x="129957" y="0"/>
                    <a:pt x="1444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: Shape 32"/>
            <p:cNvSpPr/>
            <p:nvPr/>
          </p:nvSpPr>
          <p:spPr bwMode="auto">
            <a:xfrm>
              <a:off x="5069324" y="2016242"/>
              <a:ext cx="425083" cy="438178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  <p:bldP spid="15365" grpId="0" animBg="1" autoUpdateAnimBg="0"/>
      <p:bldP spid="15366" grpId="0" animBg="1" autoUpdateAnimBg="0"/>
      <p:bldP spid="1536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75278" y="1577505"/>
            <a:ext cx="421618" cy="461219"/>
            <a:chOff x="4400134" y="1065983"/>
            <a:chExt cx="316409" cy="346080"/>
          </a:xfrm>
          <a:solidFill>
            <a:srgbClr val="F83003"/>
          </a:solidFill>
        </p:grpSpPr>
        <p:sp>
          <p:nvSpPr>
            <p:cNvPr id="3" name="椭圆 2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1FA176"/>
            </a:solidFill>
            <a:ln>
              <a:noFill/>
            </a:ln>
          </p:spPr>
          <p:txBody>
            <a:bodyPr vert="horz" wrap="square" lIns="121824" tIns="60912" rIns="121824" bIns="60912" numCol="1" anchor="t" anchorCtr="0" compatLnSpc="1"/>
            <a:lstStyle/>
            <a:p>
              <a:endParaRPr lang="zh-CN" altLang="en-US" sz="23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00134" y="1065983"/>
              <a:ext cx="262494" cy="34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395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39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37618" y="4953163"/>
            <a:ext cx="421618" cy="461217"/>
            <a:chOff x="4400134" y="1060384"/>
            <a:chExt cx="316409" cy="346078"/>
          </a:xfrm>
          <a:solidFill>
            <a:srgbClr val="0070C0"/>
          </a:solidFill>
        </p:grpSpPr>
        <p:sp>
          <p:nvSpPr>
            <p:cNvPr id="6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824" tIns="60912" rIns="121824" bIns="60912" numCol="1" anchor="t" anchorCtr="0" compatLnSpc="1"/>
            <a:lstStyle/>
            <a:p>
              <a:endParaRPr lang="zh-CN" altLang="en-US" sz="239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0134" y="1060384"/>
              <a:ext cx="273320" cy="346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5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39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42529" y="1657828"/>
            <a:ext cx="3254367" cy="417165"/>
            <a:chOff x="1835696" y="1081371"/>
            <a:chExt cx="2442281" cy="313024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824" tIns="60912" rIns="121824" bIns="60912" numCol="1" anchor="t" anchorCtr="0" compatLnSpc="1"/>
            <a:lstStyle/>
            <a:p>
              <a:endParaRPr lang="zh-CN" altLang="en-US" sz="239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3153" y="1081371"/>
              <a:ext cx="1241731" cy="25394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培训学习情况一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62636" y="4981131"/>
            <a:ext cx="3254367" cy="417165"/>
            <a:chOff x="1835696" y="1081371"/>
            <a:chExt cx="2442281" cy="313024"/>
          </a:xfrm>
          <a:noFill/>
        </p:grpSpPr>
        <p:sp>
          <p:nvSpPr>
            <p:cNvPr id="12" name="矩形 11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824" tIns="60912" rIns="121824" bIns="60912" numCol="1" anchor="t" anchorCtr="0" compatLnSpc="1"/>
            <a:lstStyle/>
            <a:p>
              <a:endParaRPr lang="zh-CN" altLang="en-US" sz="239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49335" y="1081371"/>
              <a:ext cx="1241731" cy="25394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培训学习情况二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10670" y="1176450"/>
            <a:ext cx="4138801" cy="3391529"/>
            <a:chOff x="4822508" y="1490148"/>
            <a:chExt cx="3106017" cy="2544873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937417" y="2164380"/>
              <a:ext cx="2779639" cy="187064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6" name="矩形 15"/>
            <p:cNvSpPr/>
            <p:nvPr/>
          </p:nvSpPr>
          <p:spPr>
            <a:xfrm>
              <a:off x="4822508" y="1490148"/>
              <a:ext cx="3106017" cy="541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请在此处输入具体内容，文字请尽量言简意赅，此处为具体文字，表述该章节文字主题。请在此处输入具体内容，文字请尽量言简意赅，此处为具体文字，表述该章节文字主题。</a:t>
              </a:r>
              <a:endParaRPr lang="en-US" altLang="zh-CN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01067" y="2218452"/>
            <a:ext cx="4040259" cy="3190423"/>
            <a:chOff x="1245914" y="1625715"/>
            <a:chExt cx="3032063" cy="239397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431352" y="1625715"/>
              <a:ext cx="2140153" cy="16908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1245914" y="3478605"/>
              <a:ext cx="3032063" cy="541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请在此处输入具体内容，文字请尽量言简意赅，此处为具体文字，表述该章节文字主题。请在此处输入具体内容，文字请尽量言简意赅，此处为具体文字，表述该章节文字主题。</a:t>
              </a:r>
              <a:endParaRPr lang="en-US" altLang="zh-CN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6469E-6 L 8.33333E-7 0.32778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0.27845 L 8.33333E-7 0.0493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113662" y="1635057"/>
            <a:ext cx="855086" cy="748148"/>
            <a:chOff x="7531331" y="1259522"/>
            <a:chExt cx="855086" cy="748148"/>
          </a:xfrm>
        </p:grpSpPr>
        <p:sp>
          <p:nvSpPr>
            <p:cNvPr id="8" name="Freeform 10"/>
            <p:cNvSpPr/>
            <p:nvPr/>
          </p:nvSpPr>
          <p:spPr bwMode="auto">
            <a:xfrm>
              <a:off x="7531331" y="125952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1FA1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31082" y="1292772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13660" y="2599359"/>
            <a:ext cx="755335" cy="748148"/>
            <a:chOff x="7531329" y="2452432"/>
            <a:chExt cx="755335" cy="748148"/>
          </a:xfrm>
        </p:grpSpPr>
        <p:sp>
          <p:nvSpPr>
            <p:cNvPr id="11" name="Freeform 10"/>
            <p:cNvSpPr/>
            <p:nvPr/>
          </p:nvSpPr>
          <p:spPr bwMode="auto">
            <a:xfrm>
              <a:off x="7531329" y="245243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31329" y="2513408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13660" y="3563665"/>
            <a:ext cx="755335" cy="748148"/>
            <a:chOff x="7531329" y="3645342"/>
            <a:chExt cx="755335" cy="748148"/>
          </a:xfrm>
        </p:grpSpPr>
        <p:sp>
          <p:nvSpPr>
            <p:cNvPr id="14" name="Freeform 10"/>
            <p:cNvSpPr/>
            <p:nvPr/>
          </p:nvSpPr>
          <p:spPr bwMode="auto">
            <a:xfrm>
              <a:off x="7531329" y="364534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1FA1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31329" y="3702920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13659" y="4542260"/>
            <a:ext cx="755335" cy="748148"/>
            <a:chOff x="7531328" y="4838252"/>
            <a:chExt cx="755335" cy="748148"/>
          </a:xfrm>
        </p:grpSpPr>
        <p:sp>
          <p:nvSpPr>
            <p:cNvPr id="17" name="Freeform 10"/>
            <p:cNvSpPr/>
            <p:nvPr/>
          </p:nvSpPr>
          <p:spPr bwMode="auto">
            <a:xfrm>
              <a:off x="7531329" y="4838252"/>
              <a:ext cx="748147" cy="748148"/>
            </a:xfrm>
            <a:custGeom>
              <a:avLst/>
              <a:gdLst>
                <a:gd name="T0" fmla="*/ 56 w 56"/>
                <a:gd name="T1" fmla="*/ 42 h 56"/>
                <a:gd name="T2" fmla="*/ 42 w 56"/>
                <a:gd name="T3" fmla="*/ 56 h 56"/>
                <a:gd name="T4" fmla="*/ 14 w 56"/>
                <a:gd name="T5" fmla="*/ 56 h 56"/>
                <a:gd name="T6" fmla="*/ 0 w 56"/>
                <a:gd name="T7" fmla="*/ 42 h 56"/>
                <a:gd name="T8" fmla="*/ 0 w 56"/>
                <a:gd name="T9" fmla="*/ 14 h 56"/>
                <a:gd name="T10" fmla="*/ 14 w 56"/>
                <a:gd name="T11" fmla="*/ 0 h 56"/>
                <a:gd name="T12" fmla="*/ 42 w 56"/>
                <a:gd name="T13" fmla="*/ 0 h 56"/>
                <a:gd name="T14" fmla="*/ 56 w 56"/>
                <a:gd name="T15" fmla="*/ 14 h 56"/>
                <a:gd name="T16" fmla="*/ 56 w 56"/>
                <a:gd name="T1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42"/>
                  </a:moveTo>
                  <a:cubicBezTo>
                    <a:pt x="56" y="50"/>
                    <a:pt x="50" y="56"/>
                    <a:pt x="4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7" y="56"/>
                    <a:pt x="0" y="50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31328" y="4872604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343249" y="1788183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43249" y="2752485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43249" y="3716055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33631" y="4682875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7838" y="377372"/>
            <a:ext cx="5926619" cy="59266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" y="0"/>
            <a:ext cx="2615879" cy="18736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58158" y="2311403"/>
            <a:ext cx="3736920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目录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900726" y="4950293"/>
            <a:ext cx="2480789" cy="1907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íSḻíḍê"/>
          <p:cNvGrpSpPr/>
          <p:nvPr/>
        </p:nvGrpSpPr>
        <p:grpSpPr>
          <a:xfrm>
            <a:off x="6781462" y="1080973"/>
            <a:ext cx="4364670" cy="787302"/>
            <a:chOff x="7524750" y="1412973"/>
            <a:chExt cx="3995738" cy="787302"/>
          </a:xfrm>
        </p:grpSpPr>
        <p:sp>
          <p:nvSpPr>
            <p:cNvPr id="26" name="iṡliḑé"/>
            <p:cNvSpPr/>
            <p:nvPr/>
          </p:nvSpPr>
          <p:spPr bwMode="auto">
            <a:xfrm>
              <a:off x="7524750" y="1816023"/>
              <a:ext cx="3995738" cy="384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7" name="iSḷîḋe"/>
            <p:cNvSpPr txBox="1"/>
            <p:nvPr/>
          </p:nvSpPr>
          <p:spPr bwMode="auto">
            <a:xfrm>
              <a:off x="7524750" y="1412973"/>
              <a:ext cx="3995738" cy="403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输入标题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13" name="ïsļiḑè"/>
          <p:cNvGrpSpPr/>
          <p:nvPr/>
        </p:nvGrpSpPr>
        <p:grpSpPr>
          <a:xfrm>
            <a:off x="6781462" y="2256167"/>
            <a:ext cx="4364670" cy="787302"/>
            <a:chOff x="7524750" y="1412973"/>
            <a:chExt cx="3995738" cy="787302"/>
          </a:xfrm>
        </p:grpSpPr>
        <p:sp>
          <p:nvSpPr>
            <p:cNvPr id="24" name="iṡ1îdè"/>
            <p:cNvSpPr/>
            <p:nvPr/>
          </p:nvSpPr>
          <p:spPr bwMode="auto">
            <a:xfrm>
              <a:off x="7524750" y="1816023"/>
              <a:ext cx="3995738" cy="384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5" name="îŝliḍe"/>
            <p:cNvSpPr txBox="1"/>
            <p:nvPr/>
          </p:nvSpPr>
          <p:spPr bwMode="auto">
            <a:xfrm>
              <a:off x="7524750" y="1412973"/>
              <a:ext cx="3995738" cy="403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输入标题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14" name="íṩ1ïde"/>
          <p:cNvGrpSpPr/>
          <p:nvPr/>
        </p:nvGrpSpPr>
        <p:grpSpPr>
          <a:xfrm>
            <a:off x="6781462" y="3431362"/>
            <a:ext cx="4364670" cy="787302"/>
            <a:chOff x="7524750" y="1412973"/>
            <a:chExt cx="3995738" cy="787302"/>
          </a:xfrm>
        </p:grpSpPr>
        <p:sp>
          <p:nvSpPr>
            <p:cNvPr id="22" name="îṣḷiḑé"/>
            <p:cNvSpPr/>
            <p:nvPr/>
          </p:nvSpPr>
          <p:spPr bwMode="auto">
            <a:xfrm>
              <a:off x="7524750" y="1816023"/>
              <a:ext cx="3995738" cy="384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3" name="işḷîḍè"/>
            <p:cNvSpPr txBox="1"/>
            <p:nvPr/>
          </p:nvSpPr>
          <p:spPr bwMode="auto">
            <a:xfrm>
              <a:off x="7524750" y="1412973"/>
              <a:ext cx="3995738" cy="403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输入标题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15" name="îṧļiḓè"/>
          <p:cNvGrpSpPr/>
          <p:nvPr/>
        </p:nvGrpSpPr>
        <p:grpSpPr>
          <a:xfrm>
            <a:off x="6781462" y="4608727"/>
            <a:ext cx="4364670" cy="787302"/>
            <a:chOff x="7524750" y="1412973"/>
            <a:chExt cx="3995738" cy="787302"/>
          </a:xfrm>
        </p:grpSpPr>
        <p:sp>
          <p:nvSpPr>
            <p:cNvPr id="20" name="îşḷïde"/>
            <p:cNvSpPr/>
            <p:nvPr/>
          </p:nvSpPr>
          <p:spPr bwMode="auto">
            <a:xfrm>
              <a:off x="7524750" y="1816023"/>
              <a:ext cx="3995738" cy="384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1" name="íSlïḋe"/>
            <p:cNvSpPr txBox="1"/>
            <p:nvPr/>
          </p:nvSpPr>
          <p:spPr bwMode="auto">
            <a:xfrm>
              <a:off x="7524750" y="1412973"/>
              <a:ext cx="3995738" cy="403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输入标题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</p:grpSp>
      <p:grpSp>
        <p:nvGrpSpPr>
          <p:cNvPr id="16" name="ïṧľîḑe"/>
          <p:cNvGrpSpPr/>
          <p:nvPr/>
        </p:nvGrpSpPr>
        <p:grpSpPr>
          <a:xfrm>
            <a:off x="5713076" y="2062221"/>
            <a:ext cx="5433056" cy="2350390"/>
            <a:chOff x="6454776" y="2462270"/>
            <a:chExt cx="5065712" cy="235039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6454776" y="2462270"/>
              <a:ext cx="5065712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lg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454776" y="3637465"/>
              <a:ext cx="5065712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lg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454776" y="4812660"/>
              <a:ext cx="5065712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lg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: Shape 30"/>
          <p:cNvSpPr/>
          <p:nvPr/>
        </p:nvSpPr>
        <p:spPr bwMode="auto">
          <a:xfrm>
            <a:off x="5788972" y="4606559"/>
            <a:ext cx="643942" cy="679032"/>
          </a:xfrm>
          <a:custGeom>
            <a:avLst/>
            <a:gdLst>
              <a:gd name="connsiteX0" fmla="*/ 247650 w 315154"/>
              <a:gd name="connsiteY0" fmla="*/ 287878 h 332328"/>
              <a:gd name="connsiteX1" fmla="*/ 269875 w 315154"/>
              <a:gd name="connsiteY1" fmla="*/ 310103 h 332328"/>
              <a:gd name="connsiteX2" fmla="*/ 247650 w 315154"/>
              <a:gd name="connsiteY2" fmla="*/ 332328 h 332328"/>
              <a:gd name="connsiteX3" fmla="*/ 225425 w 315154"/>
              <a:gd name="connsiteY3" fmla="*/ 310103 h 332328"/>
              <a:gd name="connsiteX4" fmla="*/ 247650 w 315154"/>
              <a:gd name="connsiteY4" fmla="*/ 287878 h 332328"/>
              <a:gd name="connsiteX5" fmla="*/ 127795 w 315154"/>
              <a:gd name="connsiteY5" fmla="*/ 287878 h 332328"/>
              <a:gd name="connsiteX6" fmla="*/ 149227 w 315154"/>
              <a:gd name="connsiteY6" fmla="*/ 310103 h 332328"/>
              <a:gd name="connsiteX7" fmla="*/ 127795 w 315154"/>
              <a:gd name="connsiteY7" fmla="*/ 332328 h 332328"/>
              <a:gd name="connsiteX8" fmla="*/ 106363 w 315154"/>
              <a:gd name="connsiteY8" fmla="*/ 310103 h 332328"/>
              <a:gd name="connsiteX9" fmla="*/ 127795 w 315154"/>
              <a:gd name="connsiteY9" fmla="*/ 287878 h 332328"/>
              <a:gd name="connsiteX10" fmla="*/ 250826 w 315154"/>
              <a:gd name="connsiteY10" fmla="*/ 154528 h 332328"/>
              <a:gd name="connsiteX11" fmla="*/ 239713 w 315154"/>
              <a:gd name="connsiteY11" fmla="*/ 202153 h 332328"/>
              <a:gd name="connsiteX12" fmla="*/ 266701 w 315154"/>
              <a:gd name="connsiteY12" fmla="*/ 202153 h 332328"/>
              <a:gd name="connsiteX13" fmla="*/ 276226 w 315154"/>
              <a:gd name="connsiteY13" fmla="*/ 154528 h 332328"/>
              <a:gd name="connsiteX14" fmla="*/ 196850 w 315154"/>
              <a:gd name="connsiteY14" fmla="*/ 154528 h 332328"/>
              <a:gd name="connsiteX15" fmla="*/ 196850 w 315154"/>
              <a:gd name="connsiteY15" fmla="*/ 202153 h 332328"/>
              <a:gd name="connsiteX16" fmla="*/ 217488 w 315154"/>
              <a:gd name="connsiteY16" fmla="*/ 202153 h 332328"/>
              <a:gd name="connsiteX17" fmla="*/ 230188 w 315154"/>
              <a:gd name="connsiteY17" fmla="*/ 154528 h 332328"/>
              <a:gd name="connsiteX18" fmla="*/ 146050 w 315154"/>
              <a:gd name="connsiteY18" fmla="*/ 154528 h 332328"/>
              <a:gd name="connsiteX19" fmla="*/ 157162 w 315154"/>
              <a:gd name="connsiteY19" fmla="*/ 202153 h 332328"/>
              <a:gd name="connsiteX20" fmla="*/ 177800 w 315154"/>
              <a:gd name="connsiteY20" fmla="*/ 202153 h 332328"/>
              <a:gd name="connsiteX21" fmla="*/ 177800 w 315154"/>
              <a:gd name="connsiteY21" fmla="*/ 154528 h 332328"/>
              <a:gd name="connsiteX22" fmla="*/ 98425 w 315154"/>
              <a:gd name="connsiteY22" fmla="*/ 154528 h 332328"/>
              <a:gd name="connsiteX23" fmla="*/ 109537 w 315154"/>
              <a:gd name="connsiteY23" fmla="*/ 202153 h 332328"/>
              <a:gd name="connsiteX24" fmla="*/ 136525 w 315154"/>
              <a:gd name="connsiteY24" fmla="*/ 202153 h 332328"/>
              <a:gd name="connsiteX25" fmla="*/ 125412 w 315154"/>
              <a:gd name="connsiteY25" fmla="*/ 154528 h 332328"/>
              <a:gd name="connsiteX26" fmla="*/ 196850 w 315154"/>
              <a:gd name="connsiteY26" fmla="*/ 86266 h 332328"/>
              <a:gd name="connsiteX27" fmla="*/ 196850 w 315154"/>
              <a:gd name="connsiteY27" fmla="*/ 133891 h 332328"/>
              <a:gd name="connsiteX28" fmla="*/ 233363 w 315154"/>
              <a:gd name="connsiteY28" fmla="*/ 133891 h 332328"/>
              <a:gd name="connsiteX29" fmla="*/ 246063 w 315154"/>
              <a:gd name="connsiteY29" fmla="*/ 86266 h 332328"/>
              <a:gd name="connsiteX30" fmla="*/ 130175 w 315154"/>
              <a:gd name="connsiteY30" fmla="*/ 86266 h 332328"/>
              <a:gd name="connsiteX31" fmla="*/ 141287 w 315154"/>
              <a:gd name="connsiteY31" fmla="*/ 133891 h 332328"/>
              <a:gd name="connsiteX32" fmla="*/ 177800 w 315154"/>
              <a:gd name="connsiteY32" fmla="*/ 133891 h 332328"/>
              <a:gd name="connsiteX33" fmla="*/ 177800 w 315154"/>
              <a:gd name="connsiteY33" fmla="*/ 86266 h 332328"/>
              <a:gd name="connsiteX34" fmla="*/ 84138 w 315154"/>
              <a:gd name="connsiteY34" fmla="*/ 86266 h 332328"/>
              <a:gd name="connsiteX35" fmla="*/ 93663 w 315154"/>
              <a:gd name="connsiteY35" fmla="*/ 133891 h 332328"/>
              <a:gd name="connsiteX36" fmla="*/ 120651 w 315154"/>
              <a:gd name="connsiteY36" fmla="*/ 133891 h 332328"/>
              <a:gd name="connsiteX37" fmla="*/ 109538 w 315154"/>
              <a:gd name="connsiteY37" fmla="*/ 86266 h 332328"/>
              <a:gd name="connsiteX38" fmla="*/ 266700 w 315154"/>
              <a:gd name="connsiteY38" fmla="*/ 86266 h 332328"/>
              <a:gd name="connsiteX39" fmla="*/ 254000 w 315154"/>
              <a:gd name="connsiteY39" fmla="*/ 133891 h 332328"/>
              <a:gd name="connsiteX40" fmla="*/ 280988 w 315154"/>
              <a:gd name="connsiteY40" fmla="*/ 133891 h 332328"/>
              <a:gd name="connsiteX41" fmla="*/ 293688 w 315154"/>
              <a:gd name="connsiteY41" fmla="*/ 86266 h 332328"/>
              <a:gd name="connsiteX42" fmla="*/ 12947 w 315154"/>
              <a:gd name="connsiteY42" fmla="*/ 248 h 332328"/>
              <a:gd name="connsiteX43" fmla="*/ 59557 w 315154"/>
              <a:gd name="connsiteY43" fmla="*/ 8021 h 332328"/>
              <a:gd name="connsiteX44" fmla="*/ 67326 w 315154"/>
              <a:gd name="connsiteY44" fmla="*/ 17089 h 332328"/>
              <a:gd name="connsiteX45" fmla="*/ 77683 w 315154"/>
              <a:gd name="connsiteY45" fmla="*/ 65022 h 332328"/>
              <a:gd name="connsiteX46" fmla="*/ 305555 w 315154"/>
              <a:gd name="connsiteY46" fmla="*/ 65022 h 332328"/>
              <a:gd name="connsiteX47" fmla="*/ 313324 w 315154"/>
              <a:gd name="connsiteY47" fmla="*/ 68908 h 332328"/>
              <a:gd name="connsiteX48" fmla="*/ 314618 w 315154"/>
              <a:gd name="connsiteY48" fmla="*/ 77976 h 332328"/>
              <a:gd name="connsiteX49" fmla="*/ 282250 w 315154"/>
              <a:gd name="connsiteY49" fmla="*/ 215295 h 332328"/>
              <a:gd name="connsiteX50" fmla="*/ 273187 w 315154"/>
              <a:gd name="connsiteY50" fmla="*/ 223068 h 332328"/>
              <a:gd name="connsiteX51" fmla="*/ 100988 w 315154"/>
              <a:gd name="connsiteY51" fmla="*/ 223068 h 332328"/>
              <a:gd name="connsiteX52" fmla="*/ 86746 w 315154"/>
              <a:gd name="connsiteY52" fmla="*/ 238614 h 332328"/>
              <a:gd name="connsiteX53" fmla="*/ 100988 w 315154"/>
              <a:gd name="connsiteY53" fmla="*/ 252864 h 332328"/>
              <a:gd name="connsiteX54" fmla="*/ 302966 w 315154"/>
              <a:gd name="connsiteY54" fmla="*/ 252864 h 332328"/>
              <a:gd name="connsiteX55" fmla="*/ 313324 w 315154"/>
              <a:gd name="connsiteY55" fmla="*/ 263227 h 332328"/>
              <a:gd name="connsiteX56" fmla="*/ 302966 w 315154"/>
              <a:gd name="connsiteY56" fmla="*/ 273591 h 332328"/>
              <a:gd name="connsiteX57" fmla="*/ 100988 w 315154"/>
              <a:gd name="connsiteY57" fmla="*/ 273591 h 332328"/>
              <a:gd name="connsiteX58" fmla="*/ 66031 w 315154"/>
              <a:gd name="connsiteY58" fmla="*/ 238614 h 332328"/>
              <a:gd name="connsiteX59" fmla="*/ 88041 w 315154"/>
              <a:gd name="connsiteY59" fmla="*/ 204931 h 332328"/>
              <a:gd name="connsiteX60" fmla="*/ 49199 w 315154"/>
              <a:gd name="connsiteY60" fmla="*/ 27453 h 332328"/>
              <a:gd name="connsiteX61" fmla="*/ 9063 w 315154"/>
              <a:gd name="connsiteY61" fmla="*/ 20976 h 332328"/>
              <a:gd name="connsiteX62" fmla="*/ 0 w 315154"/>
              <a:gd name="connsiteY62" fmla="*/ 9317 h 332328"/>
              <a:gd name="connsiteX63" fmla="*/ 12947 w 315154"/>
              <a:gd name="connsiteY63" fmla="*/ 248 h 3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5154" h="332328">
                <a:moveTo>
                  <a:pt x="247650" y="287878"/>
                </a:moveTo>
                <a:cubicBezTo>
                  <a:pt x="259925" y="287878"/>
                  <a:pt x="269875" y="297828"/>
                  <a:pt x="269875" y="310103"/>
                </a:cubicBezTo>
                <a:cubicBezTo>
                  <a:pt x="269875" y="322378"/>
                  <a:pt x="259925" y="332328"/>
                  <a:pt x="247650" y="332328"/>
                </a:cubicBezTo>
                <a:cubicBezTo>
                  <a:pt x="235375" y="332328"/>
                  <a:pt x="225425" y="322378"/>
                  <a:pt x="225425" y="310103"/>
                </a:cubicBezTo>
                <a:cubicBezTo>
                  <a:pt x="225425" y="297828"/>
                  <a:pt x="235375" y="287878"/>
                  <a:pt x="247650" y="287878"/>
                </a:cubicBezTo>
                <a:close/>
                <a:moveTo>
                  <a:pt x="127795" y="287878"/>
                </a:moveTo>
                <a:cubicBezTo>
                  <a:pt x="139632" y="287878"/>
                  <a:pt x="149227" y="297828"/>
                  <a:pt x="149227" y="310103"/>
                </a:cubicBezTo>
                <a:cubicBezTo>
                  <a:pt x="149227" y="322378"/>
                  <a:pt x="139632" y="332328"/>
                  <a:pt x="127795" y="332328"/>
                </a:cubicBezTo>
                <a:cubicBezTo>
                  <a:pt x="115958" y="332328"/>
                  <a:pt x="106363" y="322378"/>
                  <a:pt x="106363" y="310103"/>
                </a:cubicBezTo>
                <a:cubicBezTo>
                  <a:pt x="106363" y="297828"/>
                  <a:pt x="115958" y="287878"/>
                  <a:pt x="127795" y="287878"/>
                </a:cubicBezTo>
                <a:close/>
                <a:moveTo>
                  <a:pt x="250826" y="154528"/>
                </a:moveTo>
                <a:lnTo>
                  <a:pt x="239713" y="202153"/>
                </a:lnTo>
                <a:lnTo>
                  <a:pt x="266701" y="202153"/>
                </a:lnTo>
                <a:lnTo>
                  <a:pt x="276226" y="154528"/>
                </a:lnTo>
                <a:close/>
                <a:moveTo>
                  <a:pt x="196850" y="154528"/>
                </a:moveTo>
                <a:lnTo>
                  <a:pt x="196850" y="202153"/>
                </a:lnTo>
                <a:lnTo>
                  <a:pt x="217488" y="202153"/>
                </a:lnTo>
                <a:lnTo>
                  <a:pt x="230188" y="154528"/>
                </a:lnTo>
                <a:close/>
                <a:moveTo>
                  <a:pt x="146050" y="154528"/>
                </a:moveTo>
                <a:lnTo>
                  <a:pt x="157162" y="202153"/>
                </a:lnTo>
                <a:lnTo>
                  <a:pt x="177800" y="202153"/>
                </a:lnTo>
                <a:lnTo>
                  <a:pt x="177800" y="154528"/>
                </a:lnTo>
                <a:close/>
                <a:moveTo>
                  <a:pt x="98425" y="154528"/>
                </a:moveTo>
                <a:lnTo>
                  <a:pt x="109537" y="202153"/>
                </a:lnTo>
                <a:lnTo>
                  <a:pt x="136525" y="202153"/>
                </a:lnTo>
                <a:lnTo>
                  <a:pt x="125412" y="154528"/>
                </a:lnTo>
                <a:close/>
                <a:moveTo>
                  <a:pt x="196850" y="86266"/>
                </a:moveTo>
                <a:lnTo>
                  <a:pt x="196850" y="133891"/>
                </a:lnTo>
                <a:lnTo>
                  <a:pt x="233363" y="133891"/>
                </a:lnTo>
                <a:lnTo>
                  <a:pt x="246063" y="86266"/>
                </a:lnTo>
                <a:close/>
                <a:moveTo>
                  <a:pt x="130175" y="86266"/>
                </a:moveTo>
                <a:lnTo>
                  <a:pt x="141287" y="133891"/>
                </a:lnTo>
                <a:lnTo>
                  <a:pt x="177800" y="133891"/>
                </a:lnTo>
                <a:lnTo>
                  <a:pt x="177800" y="86266"/>
                </a:lnTo>
                <a:close/>
                <a:moveTo>
                  <a:pt x="84138" y="86266"/>
                </a:moveTo>
                <a:lnTo>
                  <a:pt x="93663" y="133891"/>
                </a:lnTo>
                <a:lnTo>
                  <a:pt x="120651" y="133891"/>
                </a:lnTo>
                <a:lnTo>
                  <a:pt x="109538" y="86266"/>
                </a:lnTo>
                <a:close/>
                <a:moveTo>
                  <a:pt x="266700" y="86266"/>
                </a:moveTo>
                <a:lnTo>
                  <a:pt x="254000" y="133891"/>
                </a:lnTo>
                <a:lnTo>
                  <a:pt x="280988" y="133891"/>
                </a:lnTo>
                <a:lnTo>
                  <a:pt x="293688" y="86266"/>
                </a:lnTo>
                <a:close/>
                <a:moveTo>
                  <a:pt x="12947" y="248"/>
                </a:moveTo>
                <a:cubicBezTo>
                  <a:pt x="12947" y="248"/>
                  <a:pt x="12947" y="248"/>
                  <a:pt x="59557" y="8021"/>
                </a:cubicBezTo>
                <a:cubicBezTo>
                  <a:pt x="63441" y="9317"/>
                  <a:pt x="66031" y="11908"/>
                  <a:pt x="67326" y="17089"/>
                </a:cubicBezTo>
                <a:cubicBezTo>
                  <a:pt x="67326" y="17089"/>
                  <a:pt x="67326" y="17089"/>
                  <a:pt x="77683" y="65022"/>
                </a:cubicBezTo>
                <a:cubicBezTo>
                  <a:pt x="77683" y="65022"/>
                  <a:pt x="77683" y="65022"/>
                  <a:pt x="305555" y="65022"/>
                </a:cubicBezTo>
                <a:cubicBezTo>
                  <a:pt x="308145" y="65022"/>
                  <a:pt x="310734" y="66317"/>
                  <a:pt x="313324" y="68908"/>
                </a:cubicBezTo>
                <a:cubicBezTo>
                  <a:pt x="314618" y="71499"/>
                  <a:pt x="315913" y="74090"/>
                  <a:pt x="314618" y="77976"/>
                </a:cubicBezTo>
                <a:cubicBezTo>
                  <a:pt x="314618" y="77976"/>
                  <a:pt x="314618" y="77976"/>
                  <a:pt x="282250" y="215295"/>
                </a:cubicBezTo>
                <a:cubicBezTo>
                  <a:pt x="282250" y="220477"/>
                  <a:pt x="277071" y="223068"/>
                  <a:pt x="273187" y="223068"/>
                </a:cubicBezTo>
                <a:cubicBezTo>
                  <a:pt x="273187" y="223068"/>
                  <a:pt x="273187" y="223068"/>
                  <a:pt x="100988" y="223068"/>
                </a:cubicBezTo>
                <a:cubicBezTo>
                  <a:pt x="93220" y="223068"/>
                  <a:pt x="86746" y="229545"/>
                  <a:pt x="86746" y="238614"/>
                </a:cubicBezTo>
                <a:cubicBezTo>
                  <a:pt x="86746" y="246386"/>
                  <a:pt x="93220" y="252864"/>
                  <a:pt x="100988" y="252864"/>
                </a:cubicBezTo>
                <a:cubicBezTo>
                  <a:pt x="100988" y="252864"/>
                  <a:pt x="100988" y="252864"/>
                  <a:pt x="302966" y="252864"/>
                </a:cubicBezTo>
                <a:cubicBezTo>
                  <a:pt x="309440" y="252864"/>
                  <a:pt x="313324" y="256750"/>
                  <a:pt x="313324" y="263227"/>
                </a:cubicBezTo>
                <a:cubicBezTo>
                  <a:pt x="313324" y="268409"/>
                  <a:pt x="309440" y="273591"/>
                  <a:pt x="302966" y="273591"/>
                </a:cubicBezTo>
                <a:cubicBezTo>
                  <a:pt x="302966" y="273591"/>
                  <a:pt x="302966" y="273591"/>
                  <a:pt x="100988" y="273591"/>
                </a:cubicBezTo>
                <a:cubicBezTo>
                  <a:pt x="81568" y="273591"/>
                  <a:pt x="66031" y="256750"/>
                  <a:pt x="66031" y="238614"/>
                </a:cubicBezTo>
                <a:cubicBezTo>
                  <a:pt x="66031" y="223068"/>
                  <a:pt x="75094" y="210113"/>
                  <a:pt x="88041" y="204931"/>
                </a:cubicBezTo>
                <a:cubicBezTo>
                  <a:pt x="88041" y="204931"/>
                  <a:pt x="88041" y="204931"/>
                  <a:pt x="49199" y="27453"/>
                </a:cubicBezTo>
                <a:cubicBezTo>
                  <a:pt x="49199" y="27453"/>
                  <a:pt x="49199" y="27453"/>
                  <a:pt x="9063" y="20976"/>
                </a:cubicBezTo>
                <a:cubicBezTo>
                  <a:pt x="2589" y="19680"/>
                  <a:pt x="0" y="14499"/>
                  <a:pt x="0" y="9317"/>
                </a:cubicBezTo>
                <a:cubicBezTo>
                  <a:pt x="1295" y="2839"/>
                  <a:pt x="6474" y="-1047"/>
                  <a:pt x="12947" y="248"/>
                </a:cubicBezTo>
                <a:close/>
              </a:path>
            </a:pathLst>
          </a:custGeom>
          <a:solidFill>
            <a:srgbClr val="29D499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Freeform: Shape 33"/>
          <p:cNvSpPr>
            <a:spLocks noChangeAspect="1"/>
          </p:cNvSpPr>
          <p:nvPr/>
        </p:nvSpPr>
        <p:spPr bwMode="auto">
          <a:xfrm>
            <a:off x="5911938" y="2340658"/>
            <a:ext cx="398011" cy="799779"/>
          </a:xfrm>
          <a:custGeom>
            <a:avLst/>
            <a:gdLst>
              <a:gd name="connsiteX0" fmla="*/ 84138 w 168275"/>
              <a:gd name="connsiteY0" fmla="*/ 106363 h 338138"/>
              <a:gd name="connsiteX1" fmla="*/ 168275 w 168275"/>
              <a:gd name="connsiteY1" fmla="*/ 169574 h 338138"/>
              <a:gd name="connsiteX2" fmla="*/ 168275 w 168275"/>
              <a:gd name="connsiteY2" fmla="*/ 211715 h 338138"/>
              <a:gd name="connsiteX3" fmla="*/ 147241 w 168275"/>
              <a:gd name="connsiteY3" fmla="*/ 232786 h 338138"/>
              <a:gd name="connsiteX4" fmla="*/ 126206 w 168275"/>
              <a:gd name="connsiteY4" fmla="*/ 232786 h 338138"/>
              <a:gd name="connsiteX5" fmla="*/ 126206 w 168275"/>
              <a:gd name="connsiteY5" fmla="*/ 317068 h 338138"/>
              <a:gd name="connsiteX6" fmla="*/ 105172 w 168275"/>
              <a:gd name="connsiteY6" fmla="*/ 338138 h 338138"/>
              <a:gd name="connsiteX7" fmla="*/ 63103 w 168275"/>
              <a:gd name="connsiteY7" fmla="*/ 338138 h 338138"/>
              <a:gd name="connsiteX8" fmla="*/ 42069 w 168275"/>
              <a:gd name="connsiteY8" fmla="*/ 317068 h 338138"/>
              <a:gd name="connsiteX9" fmla="*/ 42069 w 168275"/>
              <a:gd name="connsiteY9" fmla="*/ 232786 h 338138"/>
              <a:gd name="connsiteX10" fmla="*/ 21035 w 168275"/>
              <a:gd name="connsiteY10" fmla="*/ 232786 h 338138"/>
              <a:gd name="connsiteX11" fmla="*/ 0 w 168275"/>
              <a:gd name="connsiteY11" fmla="*/ 211715 h 338138"/>
              <a:gd name="connsiteX12" fmla="*/ 0 w 168275"/>
              <a:gd name="connsiteY12" fmla="*/ 169574 h 338138"/>
              <a:gd name="connsiteX13" fmla="*/ 84138 w 168275"/>
              <a:gd name="connsiteY13" fmla="*/ 106363 h 338138"/>
              <a:gd name="connsiteX14" fmla="*/ 83344 w 168275"/>
              <a:gd name="connsiteY14" fmla="*/ 0 h 338138"/>
              <a:gd name="connsiteX15" fmla="*/ 125413 w 168275"/>
              <a:gd name="connsiteY15" fmla="*/ 42069 h 338138"/>
              <a:gd name="connsiteX16" fmla="*/ 83344 w 168275"/>
              <a:gd name="connsiteY16" fmla="*/ 84138 h 338138"/>
              <a:gd name="connsiteX17" fmla="*/ 41275 w 168275"/>
              <a:gd name="connsiteY17" fmla="*/ 42069 h 338138"/>
              <a:gd name="connsiteX18" fmla="*/ 83344 w 168275"/>
              <a:gd name="connsiteY18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8275" h="338138">
                <a:moveTo>
                  <a:pt x="84138" y="106363"/>
                </a:moveTo>
                <a:cubicBezTo>
                  <a:pt x="131465" y="106363"/>
                  <a:pt x="168275" y="134018"/>
                  <a:pt x="168275" y="169574"/>
                </a:cubicBezTo>
                <a:cubicBezTo>
                  <a:pt x="168275" y="169574"/>
                  <a:pt x="168275" y="169574"/>
                  <a:pt x="168275" y="211715"/>
                </a:cubicBezTo>
                <a:cubicBezTo>
                  <a:pt x="168275" y="223567"/>
                  <a:pt x="159073" y="232786"/>
                  <a:pt x="147241" y="232786"/>
                </a:cubicBezTo>
                <a:cubicBezTo>
                  <a:pt x="147241" y="232786"/>
                  <a:pt x="147241" y="232786"/>
                  <a:pt x="126206" y="232786"/>
                </a:cubicBezTo>
                <a:cubicBezTo>
                  <a:pt x="126206" y="232786"/>
                  <a:pt x="126206" y="232786"/>
                  <a:pt x="126206" y="317068"/>
                </a:cubicBezTo>
                <a:cubicBezTo>
                  <a:pt x="126206" y="328920"/>
                  <a:pt x="117004" y="338138"/>
                  <a:pt x="105172" y="338138"/>
                </a:cubicBezTo>
                <a:cubicBezTo>
                  <a:pt x="105172" y="338138"/>
                  <a:pt x="105172" y="338138"/>
                  <a:pt x="63103" y="338138"/>
                </a:cubicBezTo>
                <a:cubicBezTo>
                  <a:pt x="51272" y="338138"/>
                  <a:pt x="42069" y="328920"/>
                  <a:pt x="42069" y="317068"/>
                </a:cubicBezTo>
                <a:cubicBezTo>
                  <a:pt x="42069" y="317068"/>
                  <a:pt x="42069" y="317068"/>
                  <a:pt x="42069" y="232786"/>
                </a:cubicBezTo>
                <a:cubicBezTo>
                  <a:pt x="42069" y="232786"/>
                  <a:pt x="42069" y="232786"/>
                  <a:pt x="21035" y="232786"/>
                </a:cubicBezTo>
                <a:cubicBezTo>
                  <a:pt x="9203" y="232786"/>
                  <a:pt x="0" y="223567"/>
                  <a:pt x="0" y="211715"/>
                </a:cubicBezTo>
                <a:cubicBezTo>
                  <a:pt x="0" y="211715"/>
                  <a:pt x="0" y="211715"/>
                  <a:pt x="0" y="169574"/>
                </a:cubicBezTo>
                <a:cubicBezTo>
                  <a:pt x="0" y="134018"/>
                  <a:pt x="36810" y="106363"/>
                  <a:pt x="84138" y="106363"/>
                </a:cubicBezTo>
                <a:close/>
                <a:moveTo>
                  <a:pt x="83344" y="0"/>
                </a:moveTo>
                <a:cubicBezTo>
                  <a:pt x="106578" y="0"/>
                  <a:pt x="125413" y="18835"/>
                  <a:pt x="125413" y="42069"/>
                </a:cubicBezTo>
                <a:cubicBezTo>
                  <a:pt x="125413" y="65303"/>
                  <a:pt x="106578" y="84138"/>
                  <a:pt x="83344" y="84138"/>
                </a:cubicBezTo>
                <a:cubicBezTo>
                  <a:pt x="60110" y="84138"/>
                  <a:pt x="41275" y="65303"/>
                  <a:pt x="41275" y="42069"/>
                </a:cubicBezTo>
                <a:cubicBezTo>
                  <a:pt x="41275" y="18835"/>
                  <a:pt x="60110" y="0"/>
                  <a:pt x="83344" y="0"/>
                </a:cubicBezTo>
                <a:close/>
              </a:path>
            </a:pathLst>
          </a:custGeom>
          <a:solidFill>
            <a:srgbClr val="29D499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Freeform: Shape 31"/>
          <p:cNvSpPr/>
          <p:nvPr/>
        </p:nvSpPr>
        <p:spPr bwMode="auto">
          <a:xfrm>
            <a:off x="5772497" y="3431374"/>
            <a:ext cx="730993" cy="851371"/>
          </a:xfrm>
          <a:custGeom>
            <a:avLst/>
            <a:gdLst>
              <a:gd name="connsiteX0" fmla="*/ 144482 w 288965"/>
              <a:gd name="connsiteY0" fmla="*/ 79375 h 336550"/>
              <a:gd name="connsiteX1" fmla="*/ 124638 w 288965"/>
              <a:gd name="connsiteY1" fmla="*/ 99219 h 336550"/>
              <a:gd name="connsiteX2" fmla="*/ 144482 w 288965"/>
              <a:gd name="connsiteY2" fmla="*/ 119063 h 336550"/>
              <a:gd name="connsiteX3" fmla="*/ 164326 w 288965"/>
              <a:gd name="connsiteY3" fmla="*/ 99219 h 336550"/>
              <a:gd name="connsiteX4" fmla="*/ 144482 w 288965"/>
              <a:gd name="connsiteY4" fmla="*/ 79375 h 336550"/>
              <a:gd name="connsiteX5" fmla="*/ 144483 w 288965"/>
              <a:gd name="connsiteY5" fmla="*/ 0 h 336550"/>
              <a:gd name="connsiteX6" fmla="*/ 172213 w 288965"/>
              <a:gd name="connsiteY6" fmla="*/ 27607 h 336550"/>
              <a:gd name="connsiteX7" fmla="*/ 159008 w 288965"/>
              <a:gd name="connsiteY7" fmla="*/ 49957 h 336550"/>
              <a:gd name="connsiteX8" fmla="*/ 159008 w 288965"/>
              <a:gd name="connsiteY8" fmla="*/ 57844 h 336550"/>
              <a:gd name="connsiteX9" fmla="*/ 185419 w 288965"/>
              <a:gd name="connsiteY9" fmla="*/ 85452 h 336550"/>
              <a:gd name="connsiteX10" fmla="*/ 228996 w 288965"/>
              <a:gd name="connsiteY10" fmla="*/ 85452 h 336550"/>
              <a:gd name="connsiteX11" fmla="*/ 239560 w 288965"/>
              <a:gd name="connsiteY11" fmla="*/ 97284 h 336550"/>
              <a:gd name="connsiteX12" fmla="*/ 228996 w 288965"/>
              <a:gd name="connsiteY12" fmla="*/ 109116 h 336550"/>
              <a:gd name="connsiteX13" fmla="*/ 186739 w 288965"/>
              <a:gd name="connsiteY13" fmla="*/ 109116 h 336550"/>
              <a:gd name="connsiteX14" fmla="*/ 159008 w 288965"/>
              <a:gd name="connsiteY14" fmla="*/ 139353 h 336550"/>
              <a:gd name="connsiteX15" fmla="*/ 159008 w 288965"/>
              <a:gd name="connsiteY15" fmla="*/ 265559 h 336550"/>
              <a:gd name="connsiteX16" fmla="*/ 164290 w 288965"/>
              <a:gd name="connsiteY16" fmla="*/ 277391 h 336550"/>
              <a:gd name="connsiteX17" fmla="*/ 176175 w 288965"/>
              <a:gd name="connsiteY17" fmla="*/ 280020 h 336550"/>
              <a:gd name="connsiteX18" fmla="*/ 211829 w 288965"/>
              <a:gd name="connsiteY18" fmla="*/ 264244 h 336550"/>
              <a:gd name="connsiteX19" fmla="*/ 235598 w 288965"/>
              <a:gd name="connsiteY19" fmla="*/ 234008 h 336550"/>
              <a:gd name="connsiteX20" fmla="*/ 215790 w 288965"/>
              <a:gd name="connsiteY20" fmla="*/ 235322 h 336550"/>
              <a:gd name="connsiteX21" fmla="*/ 210508 w 288965"/>
              <a:gd name="connsiteY21" fmla="*/ 232693 h 336550"/>
              <a:gd name="connsiteX22" fmla="*/ 210508 w 288965"/>
              <a:gd name="connsiteY22" fmla="*/ 226120 h 336550"/>
              <a:gd name="connsiteX23" fmla="*/ 262008 w 288965"/>
              <a:gd name="connsiteY23" fmla="*/ 169590 h 336550"/>
              <a:gd name="connsiteX24" fmla="*/ 268611 w 288965"/>
              <a:gd name="connsiteY24" fmla="*/ 168275 h 336550"/>
              <a:gd name="connsiteX25" fmla="*/ 272572 w 288965"/>
              <a:gd name="connsiteY25" fmla="*/ 172219 h 336550"/>
              <a:gd name="connsiteX26" fmla="*/ 288419 w 288965"/>
              <a:gd name="connsiteY26" fmla="*/ 245839 h 336550"/>
              <a:gd name="connsiteX27" fmla="*/ 287098 w 288965"/>
              <a:gd name="connsiteY27" fmla="*/ 252413 h 336550"/>
              <a:gd name="connsiteX28" fmla="*/ 280496 w 288965"/>
              <a:gd name="connsiteY28" fmla="*/ 252413 h 336550"/>
              <a:gd name="connsiteX29" fmla="*/ 263329 w 288965"/>
              <a:gd name="connsiteY29" fmla="*/ 241895 h 336550"/>
              <a:gd name="connsiteX30" fmla="*/ 228996 w 288965"/>
              <a:gd name="connsiteY30" fmla="*/ 287908 h 336550"/>
              <a:gd name="connsiteX31" fmla="*/ 197303 w 288965"/>
              <a:gd name="connsiteY31" fmla="*/ 303684 h 336550"/>
              <a:gd name="connsiteX32" fmla="*/ 144483 w 288965"/>
              <a:gd name="connsiteY32" fmla="*/ 336550 h 336550"/>
              <a:gd name="connsiteX33" fmla="*/ 91662 w 288965"/>
              <a:gd name="connsiteY33" fmla="*/ 303684 h 336550"/>
              <a:gd name="connsiteX34" fmla="*/ 59970 w 288965"/>
              <a:gd name="connsiteY34" fmla="*/ 287908 h 336550"/>
              <a:gd name="connsiteX35" fmla="*/ 25636 w 288965"/>
              <a:gd name="connsiteY35" fmla="*/ 241895 h 336550"/>
              <a:gd name="connsiteX36" fmla="*/ 8469 w 288965"/>
              <a:gd name="connsiteY36" fmla="*/ 252413 h 336550"/>
              <a:gd name="connsiteX37" fmla="*/ 1867 w 288965"/>
              <a:gd name="connsiteY37" fmla="*/ 252413 h 336550"/>
              <a:gd name="connsiteX38" fmla="*/ 546 w 288965"/>
              <a:gd name="connsiteY38" fmla="*/ 245839 h 336550"/>
              <a:gd name="connsiteX39" fmla="*/ 16393 w 288965"/>
              <a:gd name="connsiteY39" fmla="*/ 172219 h 336550"/>
              <a:gd name="connsiteX40" fmla="*/ 20354 w 288965"/>
              <a:gd name="connsiteY40" fmla="*/ 168275 h 336550"/>
              <a:gd name="connsiteX41" fmla="*/ 26957 w 288965"/>
              <a:gd name="connsiteY41" fmla="*/ 169590 h 336550"/>
              <a:gd name="connsiteX42" fmla="*/ 78457 w 288965"/>
              <a:gd name="connsiteY42" fmla="*/ 226120 h 336550"/>
              <a:gd name="connsiteX43" fmla="*/ 78457 w 288965"/>
              <a:gd name="connsiteY43" fmla="*/ 232693 h 336550"/>
              <a:gd name="connsiteX44" fmla="*/ 73175 w 288965"/>
              <a:gd name="connsiteY44" fmla="*/ 235322 h 336550"/>
              <a:gd name="connsiteX45" fmla="*/ 53367 w 288965"/>
              <a:gd name="connsiteY45" fmla="*/ 234008 h 336550"/>
              <a:gd name="connsiteX46" fmla="*/ 77136 w 288965"/>
              <a:gd name="connsiteY46" fmla="*/ 264244 h 336550"/>
              <a:gd name="connsiteX47" fmla="*/ 112790 w 288965"/>
              <a:gd name="connsiteY47" fmla="*/ 280020 h 336550"/>
              <a:gd name="connsiteX48" fmla="*/ 124675 w 288965"/>
              <a:gd name="connsiteY48" fmla="*/ 277391 h 336550"/>
              <a:gd name="connsiteX49" fmla="*/ 129957 w 288965"/>
              <a:gd name="connsiteY49" fmla="*/ 265559 h 336550"/>
              <a:gd name="connsiteX50" fmla="*/ 129957 w 288965"/>
              <a:gd name="connsiteY50" fmla="*/ 139353 h 336550"/>
              <a:gd name="connsiteX51" fmla="*/ 102226 w 288965"/>
              <a:gd name="connsiteY51" fmla="*/ 109116 h 336550"/>
              <a:gd name="connsiteX52" fmla="*/ 61290 w 288965"/>
              <a:gd name="connsiteY52" fmla="*/ 109116 h 336550"/>
              <a:gd name="connsiteX53" fmla="*/ 49405 w 288965"/>
              <a:gd name="connsiteY53" fmla="*/ 97284 h 336550"/>
              <a:gd name="connsiteX54" fmla="*/ 61290 w 288965"/>
              <a:gd name="connsiteY54" fmla="*/ 85452 h 336550"/>
              <a:gd name="connsiteX55" fmla="*/ 103546 w 288965"/>
              <a:gd name="connsiteY55" fmla="*/ 85452 h 336550"/>
              <a:gd name="connsiteX56" fmla="*/ 129957 w 288965"/>
              <a:gd name="connsiteY56" fmla="*/ 57844 h 336550"/>
              <a:gd name="connsiteX57" fmla="*/ 129957 w 288965"/>
              <a:gd name="connsiteY57" fmla="*/ 49957 h 336550"/>
              <a:gd name="connsiteX58" fmla="*/ 116752 w 288965"/>
              <a:gd name="connsiteY58" fmla="*/ 27607 h 336550"/>
              <a:gd name="connsiteX59" fmla="*/ 144483 w 288965"/>
              <a:gd name="connsiteY5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8965" h="336550">
                <a:moveTo>
                  <a:pt x="144482" y="79375"/>
                </a:moveTo>
                <a:cubicBezTo>
                  <a:pt x="133522" y="79375"/>
                  <a:pt x="124638" y="88259"/>
                  <a:pt x="124638" y="99219"/>
                </a:cubicBezTo>
                <a:cubicBezTo>
                  <a:pt x="124638" y="110179"/>
                  <a:pt x="133522" y="119063"/>
                  <a:pt x="144482" y="119063"/>
                </a:cubicBezTo>
                <a:cubicBezTo>
                  <a:pt x="155442" y="119063"/>
                  <a:pt x="164326" y="110179"/>
                  <a:pt x="164326" y="99219"/>
                </a:cubicBezTo>
                <a:cubicBezTo>
                  <a:pt x="164326" y="88259"/>
                  <a:pt x="155442" y="79375"/>
                  <a:pt x="144482" y="79375"/>
                </a:cubicBezTo>
                <a:close/>
                <a:moveTo>
                  <a:pt x="144483" y="0"/>
                </a:moveTo>
                <a:cubicBezTo>
                  <a:pt x="159008" y="0"/>
                  <a:pt x="172213" y="11832"/>
                  <a:pt x="172213" y="27607"/>
                </a:cubicBezTo>
                <a:cubicBezTo>
                  <a:pt x="172213" y="36810"/>
                  <a:pt x="166931" y="46013"/>
                  <a:pt x="159008" y="49957"/>
                </a:cubicBezTo>
                <a:cubicBezTo>
                  <a:pt x="159008" y="49957"/>
                  <a:pt x="159008" y="49957"/>
                  <a:pt x="159008" y="57844"/>
                </a:cubicBezTo>
                <a:cubicBezTo>
                  <a:pt x="172213" y="63103"/>
                  <a:pt x="181457" y="72306"/>
                  <a:pt x="185419" y="85452"/>
                </a:cubicBezTo>
                <a:cubicBezTo>
                  <a:pt x="185419" y="85452"/>
                  <a:pt x="185419" y="85452"/>
                  <a:pt x="228996" y="85452"/>
                </a:cubicBezTo>
                <a:cubicBezTo>
                  <a:pt x="234278" y="85452"/>
                  <a:pt x="239560" y="90711"/>
                  <a:pt x="239560" y="97284"/>
                </a:cubicBezTo>
                <a:cubicBezTo>
                  <a:pt x="239560" y="103857"/>
                  <a:pt x="234278" y="109116"/>
                  <a:pt x="228996" y="109116"/>
                </a:cubicBezTo>
                <a:cubicBezTo>
                  <a:pt x="228996" y="109116"/>
                  <a:pt x="228996" y="109116"/>
                  <a:pt x="186739" y="109116"/>
                </a:cubicBezTo>
                <a:cubicBezTo>
                  <a:pt x="182778" y="122262"/>
                  <a:pt x="172213" y="134094"/>
                  <a:pt x="159008" y="139353"/>
                </a:cubicBezTo>
                <a:cubicBezTo>
                  <a:pt x="159008" y="139353"/>
                  <a:pt x="159008" y="139353"/>
                  <a:pt x="159008" y="265559"/>
                </a:cubicBezTo>
                <a:cubicBezTo>
                  <a:pt x="159008" y="270818"/>
                  <a:pt x="161649" y="274762"/>
                  <a:pt x="164290" y="277391"/>
                </a:cubicBezTo>
                <a:cubicBezTo>
                  <a:pt x="168252" y="280020"/>
                  <a:pt x="172213" y="280020"/>
                  <a:pt x="176175" y="280020"/>
                </a:cubicBezTo>
                <a:cubicBezTo>
                  <a:pt x="189380" y="276076"/>
                  <a:pt x="201265" y="270818"/>
                  <a:pt x="211829" y="264244"/>
                </a:cubicBezTo>
                <a:cubicBezTo>
                  <a:pt x="223713" y="255042"/>
                  <a:pt x="231637" y="244525"/>
                  <a:pt x="235598" y="234008"/>
                </a:cubicBezTo>
                <a:cubicBezTo>
                  <a:pt x="235598" y="234008"/>
                  <a:pt x="235598" y="234008"/>
                  <a:pt x="215790" y="235322"/>
                </a:cubicBezTo>
                <a:cubicBezTo>
                  <a:pt x="213149" y="235322"/>
                  <a:pt x="211829" y="234008"/>
                  <a:pt x="210508" y="232693"/>
                </a:cubicBezTo>
                <a:cubicBezTo>
                  <a:pt x="209188" y="230064"/>
                  <a:pt x="209188" y="227434"/>
                  <a:pt x="210508" y="226120"/>
                </a:cubicBezTo>
                <a:cubicBezTo>
                  <a:pt x="210508" y="226120"/>
                  <a:pt x="210508" y="226120"/>
                  <a:pt x="262008" y="169590"/>
                </a:cubicBezTo>
                <a:cubicBezTo>
                  <a:pt x="263329" y="168275"/>
                  <a:pt x="265970" y="166960"/>
                  <a:pt x="268611" y="168275"/>
                </a:cubicBezTo>
                <a:cubicBezTo>
                  <a:pt x="269931" y="168275"/>
                  <a:pt x="271252" y="169590"/>
                  <a:pt x="272572" y="172219"/>
                </a:cubicBezTo>
                <a:cubicBezTo>
                  <a:pt x="272572" y="172219"/>
                  <a:pt x="272572" y="172219"/>
                  <a:pt x="288419" y="245839"/>
                </a:cubicBezTo>
                <a:cubicBezTo>
                  <a:pt x="289739" y="248469"/>
                  <a:pt x="288419" y="251098"/>
                  <a:pt x="287098" y="252413"/>
                </a:cubicBezTo>
                <a:cubicBezTo>
                  <a:pt x="284457" y="253727"/>
                  <a:pt x="281816" y="253727"/>
                  <a:pt x="280496" y="252413"/>
                </a:cubicBezTo>
                <a:cubicBezTo>
                  <a:pt x="280496" y="252413"/>
                  <a:pt x="280496" y="252413"/>
                  <a:pt x="263329" y="241895"/>
                </a:cubicBezTo>
                <a:cubicBezTo>
                  <a:pt x="259367" y="258986"/>
                  <a:pt x="246162" y="274762"/>
                  <a:pt x="228996" y="287908"/>
                </a:cubicBezTo>
                <a:cubicBezTo>
                  <a:pt x="219752" y="294481"/>
                  <a:pt x="207867" y="299740"/>
                  <a:pt x="197303" y="303684"/>
                </a:cubicBezTo>
                <a:cubicBezTo>
                  <a:pt x="177495" y="310257"/>
                  <a:pt x="159008" y="322089"/>
                  <a:pt x="144483" y="336550"/>
                </a:cubicBezTo>
                <a:cubicBezTo>
                  <a:pt x="129957" y="322089"/>
                  <a:pt x="111470" y="310257"/>
                  <a:pt x="91662" y="303684"/>
                </a:cubicBezTo>
                <a:cubicBezTo>
                  <a:pt x="81098" y="299740"/>
                  <a:pt x="69213" y="294481"/>
                  <a:pt x="59970" y="287908"/>
                </a:cubicBezTo>
                <a:cubicBezTo>
                  <a:pt x="42803" y="274762"/>
                  <a:pt x="29598" y="258986"/>
                  <a:pt x="25636" y="241895"/>
                </a:cubicBezTo>
                <a:cubicBezTo>
                  <a:pt x="25636" y="241895"/>
                  <a:pt x="25636" y="241895"/>
                  <a:pt x="8469" y="252413"/>
                </a:cubicBezTo>
                <a:cubicBezTo>
                  <a:pt x="7149" y="253727"/>
                  <a:pt x="4508" y="253727"/>
                  <a:pt x="1867" y="252413"/>
                </a:cubicBezTo>
                <a:cubicBezTo>
                  <a:pt x="546" y="251098"/>
                  <a:pt x="-774" y="248469"/>
                  <a:pt x="546" y="245839"/>
                </a:cubicBezTo>
                <a:cubicBezTo>
                  <a:pt x="546" y="245839"/>
                  <a:pt x="546" y="245839"/>
                  <a:pt x="16393" y="172219"/>
                </a:cubicBezTo>
                <a:cubicBezTo>
                  <a:pt x="17713" y="169590"/>
                  <a:pt x="19034" y="168275"/>
                  <a:pt x="20354" y="168275"/>
                </a:cubicBezTo>
                <a:cubicBezTo>
                  <a:pt x="22995" y="166960"/>
                  <a:pt x="25636" y="168275"/>
                  <a:pt x="26957" y="169590"/>
                </a:cubicBezTo>
                <a:cubicBezTo>
                  <a:pt x="26957" y="169590"/>
                  <a:pt x="26957" y="169590"/>
                  <a:pt x="78457" y="226120"/>
                </a:cubicBezTo>
                <a:cubicBezTo>
                  <a:pt x="79777" y="227434"/>
                  <a:pt x="79777" y="230064"/>
                  <a:pt x="78457" y="232693"/>
                </a:cubicBezTo>
                <a:cubicBezTo>
                  <a:pt x="77136" y="234008"/>
                  <a:pt x="75816" y="235322"/>
                  <a:pt x="73175" y="235322"/>
                </a:cubicBezTo>
                <a:cubicBezTo>
                  <a:pt x="73175" y="235322"/>
                  <a:pt x="73175" y="235322"/>
                  <a:pt x="53367" y="234008"/>
                </a:cubicBezTo>
                <a:cubicBezTo>
                  <a:pt x="57328" y="244525"/>
                  <a:pt x="65252" y="255042"/>
                  <a:pt x="77136" y="264244"/>
                </a:cubicBezTo>
                <a:cubicBezTo>
                  <a:pt x="87700" y="270818"/>
                  <a:pt x="99585" y="276076"/>
                  <a:pt x="112790" y="280020"/>
                </a:cubicBezTo>
                <a:cubicBezTo>
                  <a:pt x="116752" y="280020"/>
                  <a:pt x="120713" y="280020"/>
                  <a:pt x="124675" y="277391"/>
                </a:cubicBezTo>
                <a:cubicBezTo>
                  <a:pt x="127316" y="274762"/>
                  <a:pt x="129957" y="270818"/>
                  <a:pt x="129957" y="265559"/>
                </a:cubicBezTo>
                <a:cubicBezTo>
                  <a:pt x="129957" y="265559"/>
                  <a:pt x="129957" y="265559"/>
                  <a:pt x="129957" y="139353"/>
                </a:cubicBezTo>
                <a:cubicBezTo>
                  <a:pt x="116752" y="134094"/>
                  <a:pt x="106187" y="122262"/>
                  <a:pt x="102226" y="109116"/>
                </a:cubicBezTo>
                <a:cubicBezTo>
                  <a:pt x="102226" y="109116"/>
                  <a:pt x="102226" y="109116"/>
                  <a:pt x="61290" y="109116"/>
                </a:cubicBezTo>
                <a:cubicBezTo>
                  <a:pt x="54687" y="109116"/>
                  <a:pt x="49405" y="103857"/>
                  <a:pt x="49405" y="97284"/>
                </a:cubicBezTo>
                <a:cubicBezTo>
                  <a:pt x="49405" y="90711"/>
                  <a:pt x="54687" y="85452"/>
                  <a:pt x="61290" y="85452"/>
                </a:cubicBezTo>
                <a:cubicBezTo>
                  <a:pt x="61290" y="85452"/>
                  <a:pt x="61290" y="85452"/>
                  <a:pt x="103546" y="85452"/>
                </a:cubicBezTo>
                <a:cubicBezTo>
                  <a:pt x="107508" y="72306"/>
                  <a:pt x="116752" y="63103"/>
                  <a:pt x="129957" y="57844"/>
                </a:cubicBezTo>
                <a:cubicBezTo>
                  <a:pt x="129957" y="57844"/>
                  <a:pt x="129957" y="57844"/>
                  <a:pt x="129957" y="49957"/>
                </a:cubicBezTo>
                <a:cubicBezTo>
                  <a:pt x="122034" y="46013"/>
                  <a:pt x="116752" y="36810"/>
                  <a:pt x="116752" y="27607"/>
                </a:cubicBezTo>
                <a:cubicBezTo>
                  <a:pt x="116752" y="11832"/>
                  <a:pt x="129957" y="0"/>
                  <a:pt x="144483" y="0"/>
                </a:cubicBezTo>
                <a:close/>
              </a:path>
            </a:pathLst>
          </a:custGeom>
          <a:solidFill>
            <a:srgbClr val="1FA176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Freeform: Shape 32"/>
          <p:cNvSpPr/>
          <p:nvPr/>
        </p:nvSpPr>
        <p:spPr bwMode="auto">
          <a:xfrm>
            <a:off x="5772497" y="1201731"/>
            <a:ext cx="707613" cy="729412"/>
          </a:xfrm>
          <a:custGeom>
            <a:avLst/>
            <a:gdLst>
              <a:gd name="connsiteX0" fmla="*/ 157951 w 327026"/>
              <a:gd name="connsiteY0" fmla="*/ 134938 h 337100"/>
              <a:gd name="connsiteX1" fmla="*/ 327026 w 327026"/>
              <a:gd name="connsiteY1" fmla="*/ 239958 h 337100"/>
              <a:gd name="connsiteX2" fmla="*/ 259660 w 327026"/>
              <a:gd name="connsiteY2" fmla="*/ 254398 h 337100"/>
              <a:gd name="connsiteX3" fmla="*/ 295325 w 327026"/>
              <a:gd name="connsiteY3" fmla="*/ 305595 h 337100"/>
              <a:gd name="connsiteX4" fmla="*/ 292683 w 327026"/>
              <a:gd name="connsiteY4" fmla="*/ 334475 h 337100"/>
              <a:gd name="connsiteX5" fmla="*/ 263623 w 327026"/>
              <a:gd name="connsiteY5" fmla="*/ 326599 h 337100"/>
              <a:gd name="connsiteX6" fmla="*/ 227959 w 327026"/>
              <a:gd name="connsiteY6" fmla="*/ 275402 h 337100"/>
              <a:gd name="connsiteX7" fmla="*/ 192294 w 327026"/>
              <a:gd name="connsiteY7" fmla="*/ 333162 h 337100"/>
              <a:gd name="connsiteX8" fmla="*/ 153988 w 327026"/>
              <a:gd name="connsiteY8" fmla="*/ 137564 h 337100"/>
              <a:gd name="connsiteX9" fmla="*/ 157951 w 327026"/>
              <a:gd name="connsiteY9" fmla="*/ 134938 h 337100"/>
              <a:gd name="connsiteX10" fmla="*/ 287448 w 327026"/>
              <a:gd name="connsiteY10" fmla="*/ 96838 h 337100"/>
              <a:gd name="connsiteX11" fmla="*/ 270368 w 327026"/>
              <a:gd name="connsiteY11" fmla="*/ 108528 h 337100"/>
              <a:gd name="connsiteX12" fmla="*/ 280879 w 327026"/>
              <a:gd name="connsiteY12" fmla="*/ 150092 h 337100"/>
              <a:gd name="connsiteX13" fmla="*/ 301899 w 327026"/>
              <a:gd name="connsiteY13" fmla="*/ 182563 h 337100"/>
              <a:gd name="connsiteX14" fmla="*/ 303213 w 327026"/>
              <a:gd name="connsiteY14" fmla="*/ 161781 h 337100"/>
              <a:gd name="connsiteX15" fmla="*/ 287448 w 327026"/>
              <a:gd name="connsiteY15" fmla="*/ 96838 h 337100"/>
              <a:gd name="connsiteX16" fmla="*/ 160474 w 327026"/>
              <a:gd name="connsiteY16" fmla="*/ 0 h 337100"/>
              <a:gd name="connsiteX17" fmla="*/ 322263 w 327026"/>
              <a:gd name="connsiteY17" fmla="*/ 161925 h 337100"/>
              <a:gd name="connsiteX18" fmla="*/ 314371 w 327026"/>
              <a:gd name="connsiteY18" fmla="*/ 211951 h 337100"/>
              <a:gd name="connsiteX19" fmla="*/ 242026 w 327026"/>
              <a:gd name="connsiteY19" fmla="*/ 165875 h 337100"/>
              <a:gd name="connsiteX20" fmla="*/ 259126 w 327026"/>
              <a:gd name="connsiteY20" fmla="*/ 139545 h 337100"/>
              <a:gd name="connsiteX21" fmla="*/ 244657 w 327026"/>
              <a:gd name="connsiteY21" fmla="*/ 94785 h 337100"/>
              <a:gd name="connsiteX22" fmla="*/ 203881 w 327026"/>
              <a:gd name="connsiteY22" fmla="*/ 63190 h 337100"/>
              <a:gd name="connsiteX23" fmla="*/ 186781 w 327026"/>
              <a:gd name="connsiteY23" fmla="*/ 22380 h 337100"/>
              <a:gd name="connsiteX24" fmla="*/ 160474 w 327026"/>
              <a:gd name="connsiteY24" fmla="*/ 19747 h 337100"/>
              <a:gd name="connsiteX25" fmla="*/ 74975 w 327026"/>
              <a:gd name="connsiteY25" fmla="*/ 48709 h 337100"/>
              <a:gd name="connsiteX26" fmla="*/ 86814 w 327026"/>
              <a:gd name="connsiteY26" fmla="*/ 86886 h 337100"/>
              <a:gd name="connsiteX27" fmla="*/ 53930 w 327026"/>
              <a:gd name="connsiteY27" fmla="*/ 111899 h 337100"/>
              <a:gd name="connsiteX28" fmla="*/ 53930 w 327026"/>
              <a:gd name="connsiteY28" fmla="*/ 140862 h 337100"/>
              <a:gd name="connsiteX29" fmla="*/ 59191 w 327026"/>
              <a:gd name="connsiteY29" fmla="*/ 157976 h 337100"/>
              <a:gd name="connsiteX30" fmla="*/ 21046 w 327026"/>
              <a:gd name="connsiteY30" fmla="*/ 181672 h 337100"/>
              <a:gd name="connsiteX31" fmla="*/ 35515 w 327026"/>
              <a:gd name="connsiteY31" fmla="*/ 227748 h 337100"/>
              <a:gd name="connsiteX32" fmla="*/ 59191 w 327026"/>
              <a:gd name="connsiteY32" fmla="*/ 190887 h 337100"/>
              <a:gd name="connsiteX33" fmla="*/ 89444 w 327026"/>
              <a:gd name="connsiteY33" fmla="*/ 198786 h 337100"/>
              <a:gd name="connsiteX34" fmla="*/ 122328 w 327026"/>
              <a:gd name="connsiteY34" fmla="*/ 215900 h 337100"/>
              <a:gd name="connsiteX35" fmla="*/ 96021 w 327026"/>
              <a:gd name="connsiteY35" fmla="*/ 248812 h 337100"/>
              <a:gd name="connsiteX36" fmla="*/ 86814 w 327026"/>
              <a:gd name="connsiteY36" fmla="*/ 283040 h 337100"/>
              <a:gd name="connsiteX37" fmla="*/ 160474 w 327026"/>
              <a:gd name="connsiteY37" fmla="*/ 304103 h 337100"/>
              <a:gd name="connsiteX38" fmla="*/ 167051 w 327026"/>
              <a:gd name="connsiteY38" fmla="*/ 302787 h 337100"/>
              <a:gd name="connsiteX39" fmla="*/ 170997 w 327026"/>
              <a:gd name="connsiteY39" fmla="*/ 322534 h 337100"/>
              <a:gd name="connsiteX40" fmla="*/ 160474 w 327026"/>
              <a:gd name="connsiteY40" fmla="*/ 323850 h 337100"/>
              <a:gd name="connsiteX41" fmla="*/ 0 w 327026"/>
              <a:gd name="connsiteY41" fmla="*/ 161925 h 337100"/>
              <a:gd name="connsiteX42" fmla="*/ 160474 w 327026"/>
              <a:gd name="connsiteY42" fmla="*/ 0 h 3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7026" h="337100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rgbClr val="1FA176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2144598" y="1868275"/>
            <a:ext cx="2354389" cy="3058747"/>
          </a:xfrm>
          <a:custGeom>
            <a:avLst/>
            <a:gdLst>
              <a:gd name="T0" fmla="*/ 2147483646 w 251"/>
              <a:gd name="T1" fmla="*/ 2147483646 h 326"/>
              <a:gd name="T2" fmla="*/ 2147483646 w 251"/>
              <a:gd name="T3" fmla="*/ 2147483646 h 326"/>
              <a:gd name="T4" fmla="*/ 2147483646 w 251"/>
              <a:gd name="T5" fmla="*/ 2147483646 h 326"/>
              <a:gd name="T6" fmla="*/ 2147483646 w 251"/>
              <a:gd name="T7" fmla="*/ 2147483646 h 326"/>
              <a:gd name="T8" fmla="*/ 2147483646 w 251"/>
              <a:gd name="T9" fmla="*/ 2147483646 h 326"/>
              <a:gd name="T10" fmla="*/ 2147483646 w 251"/>
              <a:gd name="T11" fmla="*/ 2147483646 h 326"/>
              <a:gd name="T12" fmla="*/ 2147483646 w 251"/>
              <a:gd name="T13" fmla="*/ 2147483646 h 326"/>
              <a:gd name="T14" fmla="*/ 2147483646 w 251"/>
              <a:gd name="T15" fmla="*/ 2147483646 h 326"/>
              <a:gd name="T16" fmla="*/ 2147483646 w 251"/>
              <a:gd name="T17" fmla="*/ 2147483646 h 326"/>
              <a:gd name="T18" fmla="*/ 2147483646 w 251"/>
              <a:gd name="T19" fmla="*/ 2147483646 h 326"/>
              <a:gd name="T20" fmla="*/ 2147483646 w 251"/>
              <a:gd name="T21" fmla="*/ 2147483646 h 326"/>
              <a:gd name="T22" fmla="*/ 2147483646 w 251"/>
              <a:gd name="T23" fmla="*/ 2147483646 h 326"/>
              <a:gd name="T24" fmla="*/ 2147483646 w 251"/>
              <a:gd name="T25" fmla="*/ 2147483646 h 326"/>
              <a:gd name="T26" fmla="*/ 2147483646 w 251"/>
              <a:gd name="T27" fmla="*/ 2147483646 h 326"/>
              <a:gd name="T28" fmla="*/ 2147483646 w 251"/>
              <a:gd name="T29" fmla="*/ 2147483646 h 326"/>
              <a:gd name="T30" fmla="*/ 2147483646 w 251"/>
              <a:gd name="T31" fmla="*/ 2147483646 h 326"/>
              <a:gd name="T32" fmla="*/ 2147483646 w 251"/>
              <a:gd name="T33" fmla="*/ 2147483646 h 326"/>
              <a:gd name="T34" fmla="*/ 2147483646 w 251"/>
              <a:gd name="T35" fmla="*/ 2147483646 h 326"/>
              <a:gd name="T36" fmla="*/ 2147483646 w 251"/>
              <a:gd name="T37" fmla="*/ 2147483646 h 326"/>
              <a:gd name="T38" fmla="*/ 2147483646 w 251"/>
              <a:gd name="T39" fmla="*/ 2147483646 h 326"/>
              <a:gd name="T40" fmla="*/ 2147483646 w 251"/>
              <a:gd name="T41" fmla="*/ 2147483646 h 326"/>
              <a:gd name="T42" fmla="*/ 2147483646 w 251"/>
              <a:gd name="T43" fmla="*/ 2147483646 h 326"/>
              <a:gd name="T44" fmla="*/ 2147483646 w 251"/>
              <a:gd name="T45" fmla="*/ 2147483646 h 326"/>
              <a:gd name="T46" fmla="*/ 2147483646 w 251"/>
              <a:gd name="T47" fmla="*/ 2147483646 h 326"/>
              <a:gd name="T48" fmla="*/ 2147483646 w 251"/>
              <a:gd name="T49" fmla="*/ 2147483646 h 326"/>
              <a:gd name="T50" fmla="*/ 2147483646 w 251"/>
              <a:gd name="T51" fmla="*/ 2147483646 h 326"/>
              <a:gd name="T52" fmla="*/ 2147483646 w 251"/>
              <a:gd name="T53" fmla="*/ 2147483646 h 326"/>
              <a:gd name="T54" fmla="*/ 2147483646 w 251"/>
              <a:gd name="T55" fmla="*/ 2147483646 h 326"/>
              <a:gd name="T56" fmla="*/ 2147483646 w 251"/>
              <a:gd name="T57" fmla="*/ 2147483646 h 326"/>
              <a:gd name="T58" fmla="*/ 2147483646 w 251"/>
              <a:gd name="T59" fmla="*/ 2147483646 h 326"/>
              <a:gd name="T60" fmla="*/ 2147483646 w 251"/>
              <a:gd name="T61" fmla="*/ 2147483646 h 326"/>
              <a:gd name="T62" fmla="*/ 2147483646 w 251"/>
              <a:gd name="T63" fmla="*/ 2147483646 h 326"/>
              <a:gd name="T64" fmla="*/ 2147483646 w 251"/>
              <a:gd name="T65" fmla="*/ 2147483646 h 326"/>
              <a:gd name="T66" fmla="*/ 2147483646 w 251"/>
              <a:gd name="T67" fmla="*/ 2147483646 h 326"/>
              <a:gd name="T68" fmla="*/ 2147483646 w 251"/>
              <a:gd name="T69" fmla="*/ 2147483646 h 326"/>
              <a:gd name="T70" fmla="*/ 2147483646 w 251"/>
              <a:gd name="T71" fmla="*/ 2147483646 h 326"/>
              <a:gd name="T72" fmla="*/ 2147483646 w 251"/>
              <a:gd name="T73" fmla="*/ 2147483646 h 3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51" h="326">
                <a:moveTo>
                  <a:pt x="45" y="298"/>
                </a:moveTo>
                <a:cubicBezTo>
                  <a:pt x="33" y="298"/>
                  <a:pt x="33" y="298"/>
                  <a:pt x="33" y="298"/>
                </a:cubicBezTo>
                <a:cubicBezTo>
                  <a:pt x="4" y="298"/>
                  <a:pt x="0" y="279"/>
                  <a:pt x="7" y="253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29" y="168"/>
                  <a:pt x="35" y="158"/>
                  <a:pt x="42" y="151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3" y="170"/>
                  <a:pt x="83" y="170"/>
                  <a:pt x="83" y="170"/>
                </a:cubicBezTo>
                <a:cubicBezTo>
                  <a:pt x="76" y="177"/>
                  <a:pt x="76" y="177"/>
                  <a:pt x="76" y="177"/>
                </a:cubicBezTo>
                <a:cubicBezTo>
                  <a:pt x="76" y="178"/>
                  <a:pt x="76" y="178"/>
                  <a:pt x="76" y="178"/>
                </a:cubicBezTo>
                <a:cubicBezTo>
                  <a:pt x="77" y="178"/>
                  <a:pt x="81" y="186"/>
                  <a:pt x="87" y="197"/>
                </a:cubicBezTo>
                <a:cubicBezTo>
                  <a:pt x="54" y="197"/>
                  <a:pt x="54" y="197"/>
                  <a:pt x="54" y="197"/>
                </a:cubicBezTo>
                <a:cubicBezTo>
                  <a:pt x="45" y="206"/>
                  <a:pt x="45" y="206"/>
                  <a:pt x="45" y="206"/>
                </a:cubicBezTo>
                <a:cubicBezTo>
                  <a:pt x="45" y="298"/>
                  <a:pt x="45" y="298"/>
                  <a:pt x="45" y="298"/>
                </a:cubicBezTo>
                <a:close/>
                <a:moveTo>
                  <a:pt x="58" y="210"/>
                </a:moveTo>
                <a:cubicBezTo>
                  <a:pt x="58" y="297"/>
                  <a:pt x="58" y="297"/>
                  <a:pt x="58" y="297"/>
                </a:cubicBezTo>
                <a:cubicBezTo>
                  <a:pt x="198" y="297"/>
                  <a:pt x="198" y="297"/>
                  <a:pt x="198" y="297"/>
                </a:cubicBezTo>
                <a:cubicBezTo>
                  <a:pt x="198" y="210"/>
                  <a:pt x="198" y="210"/>
                  <a:pt x="198" y="210"/>
                </a:cubicBezTo>
                <a:cubicBezTo>
                  <a:pt x="58" y="210"/>
                  <a:pt x="58" y="210"/>
                  <a:pt x="58" y="210"/>
                </a:cubicBezTo>
                <a:close/>
                <a:moveTo>
                  <a:pt x="82" y="92"/>
                </a:moveTo>
                <a:cubicBezTo>
                  <a:pt x="80" y="74"/>
                  <a:pt x="79" y="66"/>
                  <a:pt x="85" y="48"/>
                </a:cubicBezTo>
                <a:cubicBezTo>
                  <a:pt x="96" y="56"/>
                  <a:pt x="123" y="52"/>
                  <a:pt x="134" y="47"/>
                </a:cubicBezTo>
                <a:cubicBezTo>
                  <a:pt x="140" y="56"/>
                  <a:pt x="151" y="58"/>
                  <a:pt x="161" y="55"/>
                </a:cubicBezTo>
                <a:cubicBezTo>
                  <a:pt x="164" y="70"/>
                  <a:pt x="164" y="72"/>
                  <a:pt x="164" y="92"/>
                </a:cubicBezTo>
                <a:cubicBezTo>
                  <a:pt x="164" y="92"/>
                  <a:pt x="175" y="82"/>
                  <a:pt x="177" y="74"/>
                </a:cubicBezTo>
                <a:cubicBezTo>
                  <a:pt x="179" y="65"/>
                  <a:pt x="175" y="32"/>
                  <a:pt x="171" y="25"/>
                </a:cubicBezTo>
                <a:cubicBezTo>
                  <a:pt x="167" y="14"/>
                  <a:pt x="154" y="6"/>
                  <a:pt x="132" y="9"/>
                </a:cubicBezTo>
                <a:cubicBezTo>
                  <a:pt x="111" y="0"/>
                  <a:pt x="86" y="9"/>
                  <a:pt x="75" y="21"/>
                </a:cubicBezTo>
                <a:cubicBezTo>
                  <a:pt x="71" y="27"/>
                  <a:pt x="65" y="74"/>
                  <a:pt x="70" y="81"/>
                </a:cubicBezTo>
                <a:cubicBezTo>
                  <a:pt x="76" y="88"/>
                  <a:pt x="82" y="92"/>
                  <a:pt x="82" y="92"/>
                </a:cubicBezTo>
                <a:close/>
                <a:moveTo>
                  <a:pt x="40" y="311"/>
                </a:moveTo>
                <a:cubicBezTo>
                  <a:pt x="215" y="311"/>
                  <a:pt x="215" y="311"/>
                  <a:pt x="215" y="311"/>
                </a:cubicBezTo>
                <a:cubicBezTo>
                  <a:pt x="205" y="326"/>
                  <a:pt x="205" y="326"/>
                  <a:pt x="205" y="326"/>
                </a:cubicBezTo>
                <a:cubicBezTo>
                  <a:pt x="49" y="326"/>
                  <a:pt x="49" y="326"/>
                  <a:pt x="49" y="326"/>
                </a:cubicBezTo>
                <a:cubicBezTo>
                  <a:pt x="40" y="311"/>
                  <a:pt x="40" y="311"/>
                  <a:pt x="40" y="311"/>
                </a:cubicBezTo>
                <a:close/>
                <a:moveTo>
                  <a:pt x="225" y="180"/>
                </a:moveTo>
                <a:cubicBezTo>
                  <a:pt x="244" y="253"/>
                  <a:pt x="244" y="253"/>
                  <a:pt x="244" y="253"/>
                </a:cubicBezTo>
                <a:cubicBezTo>
                  <a:pt x="251" y="279"/>
                  <a:pt x="248" y="298"/>
                  <a:pt x="218" y="298"/>
                </a:cubicBezTo>
                <a:cubicBezTo>
                  <a:pt x="211" y="298"/>
                  <a:pt x="211" y="298"/>
                  <a:pt x="211" y="298"/>
                </a:cubicBezTo>
                <a:cubicBezTo>
                  <a:pt x="211" y="206"/>
                  <a:pt x="211" y="206"/>
                  <a:pt x="211" y="206"/>
                </a:cubicBezTo>
                <a:cubicBezTo>
                  <a:pt x="201" y="197"/>
                  <a:pt x="201" y="197"/>
                  <a:pt x="201" y="197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72" y="186"/>
                  <a:pt x="177" y="178"/>
                  <a:pt x="177" y="178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9" y="171"/>
                  <a:pt x="179" y="171"/>
                  <a:pt x="179" y="171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208" y="149"/>
                  <a:pt x="208" y="149"/>
                  <a:pt x="208" y="149"/>
                </a:cubicBezTo>
                <a:cubicBezTo>
                  <a:pt x="210" y="150"/>
                  <a:pt x="210" y="150"/>
                  <a:pt x="210" y="150"/>
                </a:cubicBezTo>
                <a:cubicBezTo>
                  <a:pt x="211" y="152"/>
                  <a:pt x="211" y="152"/>
                  <a:pt x="211" y="152"/>
                </a:cubicBezTo>
                <a:cubicBezTo>
                  <a:pt x="218" y="160"/>
                  <a:pt x="222" y="170"/>
                  <a:pt x="224" y="180"/>
                </a:cubicBezTo>
                <a:cubicBezTo>
                  <a:pt x="225" y="180"/>
                  <a:pt x="225" y="180"/>
                  <a:pt x="225" y="180"/>
                </a:cubicBezTo>
                <a:close/>
                <a:moveTo>
                  <a:pt x="162" y="197"/>
                </a:moveTo>
                <a:cubicBezTo>
                  <a:pt x="167" y="188"/>
                  <a:pt x="171" y="181"/>
                  <a:pt x="172" y="178"/>
                </a:cubicBezTo>
                <a:cubicBezTo>
                  <a:pt x="163" y="168"/>
                  <a:pt x="163" y="168"/>
                  <a:pt x="163" y="168"/>
                </a:cubicBezTo>
                <a:cubicBezTo>
                  <a:pt x="164" y="165"/>
                  <a:pt x="164" y="165"/>
                  <a:pt x="164" y="165"/>
                </a:cubicBezTo>
                <a:cubicBezTo>
                  <a:pt x="175" y="166"/>
                  <a:pt x="175" y="166"/>
                  <a:pt x="175" y="166"/>
                </a:cubicBezTo>
                <a:cubicBezTo>
                  <a:pt x="174" y="141"/>
                  <a:pt x="174" y="141"/>
                  <a:pt x="174" y="141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33" y="197"/>
                  <a:pt x="133" y="197"/>
                  <a:pt x="133" y="197"/>
                </a:cubicBezTo>
                <a:cubicBezTo>
                  <a:pt x="162" y="197"/>
                  <a:pt x="162" y="197"/>
                  <a:pt x="162" y="197"/>
                </a:cubicBezTo>
                <a:close/>
                <a:moveTo>
                  <a:pt x="79" y="141"/>
                </a:moveTo>
                <a:cubicBezTo>
                  <a:pt x="78" y="166"/>
                  <a:pt x="78" y="166"/>
                  <a:pt x="78" y="166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90" y="168"/>
                  <a:pt x="90" y="168"/>
                  <a:pt x="90" y="168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2" y="181"/>
                  <a:pt x="86" y="188"/>
                  <a:pt x="91" y="197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88" y="138"/>
                  <a:pt x="88" y="138"/>
                  <a:pt x="88" y="138"/>
                </a:cubicBezTo>
                <a:lnTo>
                  <a:pt x="79" y="141"/>
                </a:lnTo>
                <a:close/>
              </a:path>
            </a:pathLst>
          </a:custGeom>
          <a:solidFill>
            <a:srgbClr val="1FA176"/>
          </a:solidFill>
          <a:ln w="9525">
            <a:noFill/>
            <a:round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59621" y="1729870"/>
            <a:ext cx="9259747" cy="44493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818050" y="572568"/>
            <a:ext cx="971725" cy="51888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212829" y="1130888"/>
            <a:ext cx="5047245" cy="1996643"/>
          </a:xfrm>
          <a:prstGeom prst="rect">
            <a:avLst/>
          </a:prstGeom>
        </p:spPr>
      </p:pic>
      <p:sp>
        <p:nvSpPr>
          <p:cNvPr id="27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5999" y="2772758"/>
            <a:ext cx="642597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演示完毕，谢谢观看！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6598125" y="3619468"/>
            <a:ext cx="4823878" cy="358807"/>
          </a:xfrm>
          <a:prstGeom prst="rect">
            <a:avLst/>
          </a:prstGeom>
        </p:spPr>
      </p:pic>
      <p:sp>
        <p:nvSpPr>
          <p:cNvPr id="14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19555" y="3909831"/>
            <a:ext cx="6425974" cy="2929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7838" y="377372"/>
            <a:ext cx="5926619" cy="59266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screen">
            <a:lum bright="70000" contrast="-70000"/>
          </a:blip>
          <a:stretch>
            <a:fillRect/>
          </a:stretch>
        </p:blipFill>
        <p:spPr>
          <a:xfrm>
            <a:off x="1265204" y="2223957"/>
            <a:ext cx="4100227" cy="28966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-2" y="0"/>
            <a:ext cx="2615879" cy="18736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308986" y="4976439"/>
            <a:ext cx="2480789" cy="1907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  <p:sp>
        <p:nvSpPr>
          <p:cNvPr id="23" name="MH_Entry_1"/>
          <p:cNvSpPr/>
          <p:nvPr>
            <p:custDataLst>
              <p:tags r:id="rId1"/>
            </p:custDataLst>
          </p:nvPr>
        </p:nvSpPr>
        <p:spPr>
          <a:xfrm>
            <a:off x="6493171" y="2311403"/>
            <a:ext cx="4450170" cy="6270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rm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6614412" y="2938464"/>
            <a:ext cx="3434464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7838" y="377372"/>
            <a:ext cx="5926619" cy="59266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" y="0"/>
            <a:ext cx="2615879" cy="18736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00726" y="4950293"/>
            <a:ext cx="2480789" cy="19077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4081" y="2250994"/>
            <a:ext cx="1949573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  <a:sym typeface="+mn-lt"/>
              </a:rPr>
              <a:t>01</a:t>
            </a:r>
            <a:endParaRPr lang="zh-CN" altLang="en-US" sz="13800" dirty="0">
              <a:solidFill>
                <a:schemeClr val="bg1"/>
              </a:solidFill>
              <a:latin typeface="仓耳暖男手札体 W01" panose="02020400000000000000" pitchFamily="18" charset="-122"/>
              <a:ea typeface="仓耳暖男手札体 W01" panose="020204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436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48817" y="1375171"/>
            <a:ext cx="9380111" cy="4126707"/>
            <a:chOff x="1029948" y="1130301"/>
            <a:chExt cx="10132102" cy="4126706"/>
          </a:xfrm>
        </p:grpSpPr>
        <p:cxnSp>
          <p:nvCxnSpPr>
            <p:cNvPr id="24" name="直接连接符 23"/>
            <p:cNvCxnSpPr>
              <a:stCxn id="35" idx="2"/>
            </p:cNvCxnSpPr>
            <p:nvPr/>
          </p:nvCxnSpPr>
          <p:spPr>
            <a:xfrm>
              <a:off x="9871084" y="1517905"/>
              <a:ext cx="2" cy="204934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064000" y="1556792"/>
              <a:ext cx="0" cy="3700215"/>
            </a:xfrm>
            <a:prstGeom prst="line">
              <a:avLst/>
            </a:prstGeom>
            <a:ln w="635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8127996" y="1556792"/>
              <a:ext cx="4" cy="3500190"/>
            </a:xfrm>
            <a:prstGeom prst="line">
              <a:avLst/>
            </a:prstGeom>
            <a:ln w="635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1íḋé"/>
            <p:cNvSpPr/>
            <p:nvPr/>
          </p:nvSpPr>
          <p:spPr>
            <a:xfrm>
              <a:off x="1720466" y="3429000"/>
              <a:ext cx="1200896" cy="1200892"/>
            </a:xfrm>
            <a:prstGeom prst="plaque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ïšľíḋê"/>
            <p:cNvSpPr/>
            <p:nvPr/>
          </p:nvSpPr>
          <p:spPr>
            <a:xfrm>
              <a:off x="5495551" y="3429000"/>
              <a:ext cx="1200896" cy="1200892"/>
            </a:xfrm>
            <a:prstGeom prst="plaque">
              <a:avLst/>
            </a:prstGeom>
            <a:solidFill>
              <a:schemeClr val="bg1"/>
            </a:solidFill>
            <a:ln w="3175">
              <a:solidFill>
                <a:srgbClr val="1FA17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iSḷiḋé"/>
            <p:cNvSpPr/>
            <p:nvPr/>
          </p:nvSpPr>
          <p:spPr>
            <a:xfrm>
              <a:off x="9270638" y="3567254"/>
              <a:ext cx="1200896" cy="1200892"/>
            </a:xfrm>
            <a:prstGeom prst="plaque">
              <a:avLst/>
            </a:prstGeom>
            <a:solidFill>
              <a:schemeClr val="bg1"/>
            </a:solidFill>
            <a:ln w="3175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ïŝḷiďè"/>
            <p:cNvSpPr txBox="1"/>
            <p:nvPr/>
          </p:nvSpPr>
          <p:spPr bwMode="auto">
            <a:xfrm>
              <a:off x="1029948" y="1130301"/>
              <a:ext cx="2581932" cy="3876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ïṥ1iďé"/>
            <p:cNvSpPr txBox="1"/>
            <p:nvPr/>
          </p:nvSpPr>
          <p:spPr bwMode="auto">
            <a:xfrm>
              <a:off x="4805033" y="1130301"/>
              <a:ext cx="2581932" cy="3876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íś1iḋê"/>
            <p:cNvSpPr txBox="1"/>
            <p:nvPr/>
          </p:nvSpPr>
          <p:spPr bwMode="auto">
            <a:xfrm>
              <a:off x="8580118" y="1130301"/>
              <a:ext cx="2581932" cy="3876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输入标题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>
              <a:stCxn id="33" idx="2"/>
            </p:cNvCxnSpPr>
            <p:nvPr/>
          </p:nvCxnSpPr>
          <p:spPr>
            <a:xfrm>
              <a:off x="2320914" y="1517905"/>
              <a:ext cx="0" cy="191109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îSļïḋe"/>
            <p:cNvSpPr/>
            <p:nvPr/>
          </p:nvSpPr>
          <p:spPr bwMode="auto">
            <a:xfrm>
              <a:off x="1029948" y="1626969"/>
              <a:ext cx="2581932" cy="589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38" name="ïś1íďê"/>
            <p:cNvSpPr/>
            <p:nvPr/>
          </p:nvSpPr>
          <p:spPr bwMode="auto">
            <a:xfrm>
              <a:off x="1029948" y="2357317"/>
              <a:ext cx="2581932" cy="589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cxnSp>
          <p:nvCxnSpPr>
            <p:cNvPr id="39" name="直接连接符 38"/>
            <p:cNvCxnSpPr>
              <a:stCxn id="34" idx="2"/>
            </p:cNvCxnSpPr>
            <p:nvPr/>
          </p:nvCxnSpPr>
          <p:spPr>
            <a:xfrm>
              <a:off x="6095999" y="1517905"/>
              <a:ext cx="0" cy="191109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íś1îḑé"/>
            <p:cNvSpPr/>
            <p:nvPr/>
          </p:nvSpPr>
          <p:spPr bwMode="auto">
            <a:xfrm>
              <a:off x="4805033" y="1626969"/>
              <a:ext cx="2581932" cy="730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41" name="iṣliďe"/>
            <p:cNvSpPr/>
            <p:nvPr/>
          </p:nvSpPr>
          <p:spPr bwMode="auto">
            <a:xfrm>
              <a:off x="8580118" y="1626969"/>
              <a:ext cx="2581932" cy="589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42" name="iSliḓê"/>
            <p:cNvSpPr/>
            <p:nvPr/>
          </p:nvSpPr>
          <p:spPr bwMode="auto">
            <a:xfrm>
              <a:off x="8580118" y="2357317"/>
              <a:ext cx="2581932" cy="589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sp>
        <p:nvSpPr>
          <p:cNvPr id="26" name="Freeform 16"/>
          <p:cNvSpPr>
            <a:spLocks noEditPoints="1"/>
          </p:cNvSpPr>
          <p:nvPr/>
        </p:nvSpPr>
        <p:spPr bwMode="auto">
          <a:xfrm>
            <a:off x="2497213" y="3884610"/>
            <a:ext cx="493512" cy="779413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Freeform 16"/>
          <p:cNvSpPr>
            <a:spLocks noEditPoints="1"/>
          </p:cNvSpPr>
          <p:nvPr/>
        </p:nvSpPr>
        <p:spPr bwMode="auto">
          <a:xfrm>
            <a:off x="6012830" y="3884609"/>
            <a:ext cx="493512" cy="779413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5" name="Freeform 16"/>
          <p:cNvSpPr>
            <a:spLocks noEditPoints="1"/>
          </p:cNvSpPr>
          <p:nvPr/>
        </p:nvSpPr>
        <p:spPr bwMode="auto">
          <a:xfrm>
            <a:off x="9507732" y="3952657"/>
            <a:ext cx="493512" cy="779413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1" name="PA_椭圆 4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6283" y="1788585"/>
            <a:ext cx="728133" cy="723900"/>
          </a:xfrm>
          <a:prstGeom prst="plaque">
            <a:avLst/>
          </a:prstGeom>
          <a:solidFill>
            <a:srgbClr val="1FA176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6432" name="PA_椭圆 4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18399" y="3035302"/>
            <a:ext cx="728133" cy="723900"/>
          </a:xfrm>
          <a:prstGeom prst="plaqu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16433" name="PA_椭圆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18399" y="4267202"/>
            <a:ext cx="728133" cy="723900"/>
          </a:xfrm>
          <a:prstGeom prst="plaque">
            <a:avLst/>
          </a:prstGeom>
          <a:solidFill>
            <a:srgbClr val="1FA176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16434" name="PA_矩形 5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58201" y="1805517"/>
            <a:ext cx="2422523" cy="9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6435" name="PA_矩形 5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58201" y="3033184"/>
            <a:ext cx="2422523" cy="9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6436" name="PA_矩形 5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58201" y="4277784"/>
            <a:ext cx="2422523" cy="9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6437" name="PA_椭圆 5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13418" y="1736139"/>
            <a:ext cx="728133" cy="723900"/>
          </a:xfrm>
          <a:prstGeom prst="plaque">
            <a:avLst/>
          </a:prstGeom>
          <a:solidFill>
            <a:srgbClr val="1FA176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6438" name="PA_椭圆 5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5534" y="2982856"/>
            <a:ext cx="728133" cy="723900"/>
          </a:xfrm>
          <a:prstGeom prst="plaqu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6439" name="PA_椭圆 5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15534" y="4214756"/>
            <a:ext cx="728133" cy="723900"/>
          </a:xfrm>
          <a:prstGeom prst="plaque">
            <a:avLst/>
          </a:prstGeom>
          <a:solidFill>
            <a:srgbClr val="1FA176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6440" name="PA_矩形 5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56458" y="1753071"/>
            <a:ext cx="2543177" cy="9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6441" name="PA_矩形 5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56458" y="2980738"/>
            <a:ext cx="2543178" cy="9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6442" name="PA_矩形 5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11466" y="4225338"/>
            <a:ext cx="2688169" cy="70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303612" y="1410556"/>
            <a:ext cx="3953077" cy="3953077"/>
            <a:chOff x="3635651" y="1314529"/>
            <a:chExt cx="4980091" cy="498009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>
              <a:off x="5152242" y="2006715"/>
              <a:ext cx="1949131" cy="375251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35651" y="1314529"/>
              <a:ext cx="4980091" cy="498009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1" grpId="0" animBg="1" autoUpdateAnimBg="0"/>
      <p:bldP spid="16432" grpId="0" animBg="1" autoUpdateAnimBg="0"/>
      <p:bldP spid="16433" grpId="0" animBg="1" autoUpdateAnimBg="0"/>
      <p:bldP spid="16434" grpId="0"/>
      <p:bldP spid="16435" grpId="0"/>
      <p:bldP spid="16436" grpId="0"/>
      <p:bldP spid="16437" grpId="0" animBg="1"/>
      <p:bldP spid="16438" grpId="0" animBg="1"/>
      <p:bldP spid="16439" grpId="0" animBg="1" autoUpdateAnimBg="0"/>
      <p:bldP spid="16440" grpId="0"/>
      <p:bldP spid="16441" grpId="0"/>
      <p:bldP spid="164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9" name="PA_矩形 3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1940" y="3896319"/>
            <a:ext cx="2590800" cy="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8470" name="PA_矩形 3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55761" y="3896319"/>
            <a:ext cx="2590800" cy="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8471" name="PA_矩形 3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92170" y="3901247"/>
            <a:ext cx="2590800" cy="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8472" name="PA_矩形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97165" y="1689975"/>
            <a:ext cx="2590800" cy="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8473" name="PA_矩形 4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09231" y="1689975"/>
            <a:ext cx="2590800" cy="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215689" y="2689574"/>
            <a:ext cx="8147512" cy="979406"/>
            <a:chOff x="1218957" y="3306230"/>
            <a:chExt cx="9757237" cy="1172910"/>
          </a:xfrm>
        </p:grpSpPr>
        <p:sp>
          <p:nvSpPr>
            <p:cNvPr id="36" name="Freeform: Shape 11"/>
            <p:cNvSpPr/>
            <p:nvPr/>
          </p:nvSpPr>
          <p:spPr>
            <a:xfrm>
              <a:off x="1218957" y="3306230"/>
              <a:ext cx="2292169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2"/>
            <p:cNvSpPr/>
            <p:nvPr/>
          </p:nvSpPr>
          <p:spPr>
            <a:xfrm>
              <a:off x="3711388" y="3306230"/>
              <a:ext cx="2292169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1FA176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3"/>
            <p:cNvSpPr/>
            <p:nvPr/>
          </p:nvSpPr>
          <p:spPr>
            <a:xfrm>
              <a:off x="6203820" y="3306230"/>
              <a:ext cx="2292163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4"/>
            <p:cNvSpPr/>
            <p:nvPr/>
          </p:nvSpPr>
          <p:spPr>
            <a:xfrm>
              <a:off x="8684032" y="3306230"/>
              <a:ext cx="2292162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1FA176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5"/>
            <p:cNvSpPr/>
            <p:nvPr/>
          </p:nvSpPr>
          <p:spPr>
            <a:xfrm>
              <a:off x="2709527" y="3733853"/>
              <a:ext cx="1817930" cy="3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6"/>
            <p:cNvSpPr/>
            <p:nvPr/>
          </p:nvSpPr>
          <p:spPr>
            <a:xfrm>
              <a:off x="5201958" y="3733853"/>
              <a:ext cx="1817924" cy="3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7"/>
            <p:cNvSpPr/>
            <p:nvPr/>
          </p:nvSpPr>
          <p:spPr>
            <a:xfrm>
              <a:off x="7682172" y="3733853"/>
              <a:ext cx="1817924" cy="3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9" grpId="0"/>
      <p:bldP spid="18470" grpId="0"/>
      <p:bldP spid="18471" grpId="0"/>
      <p:bldP spid="18472" grpId="0"/>
      <p:bldP spid="184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PA_淘宝店chenying0907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7813" y="1704894"/>
            <a:ext cx="51837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8455" name="PA_淘宝店chenying0907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08681" y="2374525"/>
            <a:ext cx="5088467" cy="60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6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8456" name="PA_Line 2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08681" y="2905971"/>
            <a:ext cx="5088467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457" name="PA_淘宝店chenying0907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08681" y="3238392"/>
            <a:ext cx="5088467" cy="60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6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8458" name="PA_Line 2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08681" y="3769838"/>
            <a:ext cx="5088467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459" name="PA_淘宝店chenying0907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08681" y="4142486"/>
            <a:ext cx="5088467" cy="60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6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8460" name="PA_Line 2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08681" y="4673934"/>
            <a:ext cx="5088467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461" name="PA_淘宝店chenying0907 2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08681" y="5014822"/>
            <a:ext cx="5088467" cy="60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65" b="1" dirty="0">
                <a:cs typeface="+mn-ea"/>
                <a:sym typeface="+mn-lt"/>
              </a:rPr>
              <a:t>输入标题</a:t>
            </a:r>
          </a:p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8462" name="PA_Line 3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708681" y="5546270"/>
            <a:ext cx="5088467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6980949">
            <a:off x="6804892" y="1731430"/>
            <a:ext cx="4909058" cy="3408965"/>
            <a:chOff x="2106732" y="1230258"/>
            <a:chExt cx="6895098" cy="4788117"/>
          </a:xfrm>
        </p:grpSpPr>
        <p:sp>
          <p:nvSpPr>
            <p:cNvPr id="26" name="Freeform: Shape 4"/>
            <p:cNvSpPr/>
            <p:nvPr/>
          </p:nvSpPr>
          <p:spPr bwMode="auto">
            <a:xfrm>
              <a:off x="4596483" y="4038404"/>
              <a:ext cx="1786844" cy="1788584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0" y="429"/>
                </a:cxn>
                <a:cxn ang="0">
                  <a:pos x="428" y="857"/>
                </a:cxn>
                <a:cxn ang="0">
                  <a:pos x="856" y="429"/>
                </a:cxn>
                <a:cxn ang="0">
                  <a:pos x="428" y="0"/>
                </a:cxn>
                <a:cxn ang="0">
                  <a:pos x="428" y="602"/>
                </a:cxn>
                <a:cxn ang="0">
                  <a:pos x="254" y="429"/>
                </a:cxn>
                <a:cxn ang="0">
                  <a:pos x="428" y="255"/>
                </a:cxn>
                <a:cxn ang="0">
                  <a:pos x="601" y="429"/>
                </a:cxn>
                <a:cxn ang="0">
                  <a:pos x="428" y="602"/>
                </a:cxn>
              </a:cxnLst>
              <a:rect l="0" t="0" r="r" b="b"/>
              <a:pathLst>
                <a:path w="856" h="857">
                  <a:moveTo>
                    <a:pt x="428" y="0"/>
                  </a:moveTo>
                  <a:cubicBezTo>
                    <a:pt x="192" y="0"/>
                    <a:pt x="0" y="192"/>
                    <a:pt x="0" y="429"/>
                  </a:cubicBezTo>
                  <a:cubicBezTo>
                    <a:pt x="0" y="665"/>
                    <a:pt x="192" y="857"/>
                    <a:pt x="428" y="857"/>
                  </a:cubicBezTo>
                  <a:cubicBezTo>
                    <a:pt x="664" y="857"/>
                    <a:pt x="856" y="665"/>
                    <a:pt x="856" y="429"/>
                  </a:cubicBezTo>
                  <a:cubicBezTo>
                    <a:pt x="856" y="192"/>
                    <a:pt x="664" y="0"/>
                    <a:pt x="428" y="0"/>
                  </a:cubicBezTo>
                  <a:close/>
                  <a:moveTo>
                    <a:pt x="428" y="602"/>
                  </a:moveTo>
                  <a:cubicBezTo>
                    <a:pt x="332" y="602"/>
                    <a:pt x="254" y="524"/>
                    <a:pt x="254" y="429"/>
                  </a:cubicBezTo>
                  <a:cubicBezTo>
                    <a:pt x="254" y="333"/>
                    <a:pt x="332" y="255"/>
                    <a:pt x="428" y="255"/>
                  </a:cubicBezTo>
                  <a:cubicBezTo>
                    <a:pt x="524" y="255"/>
                    <a:pt x="601" y="333"/>
                    <a:pt x="601" y="429"/>
                  </a:cubicBezTo>
                  <a:cubicBezTo>
                    <a:pt x="601" y="524"/>
                    <a:pt x="524" y="602"/>
                    <a:pt x="428" y="60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7" name="Freeform: Shape 5"/>
            <p:cNvSpPr/>
            <p:nvPr/>
          </p:nvSpPr>
          <p:spPr bwMode="auto">
            <a:xfrm>
              <a:off x="4405098" y="3845279"/>
              <a:ext cx="2167876" cy="2173096"/>
            </a:xfrm>
            <a:custGeom>
              <a:avLst/>
              <a:gdLst/>
              <a:ahLst/>
              <a:cxnLst>
                <a:cxn ang="0">
                  <a:pos x="996" y="485"/>
                </a:cxn>
                <a:cxn ang="0">
                  <a:pos x="990" y="435"/>
                </a:cxn>
                <a:cxn ang="0">
                  <a:pos x="979" y="386"/>
                </a:cxn>
                <a:cxn ang="0">
                  <a:pos x="962" y="339"/>
                </a:cxn>
                <a:cxn ang="0">
                  <a:pos x="941" y="294"/>
                </a:cxn>
                <a:cxn ang="0">
                  <a:pos x="915" y="251"/>
                </a:cxn>
                <a:cxn ang="0">
                  <a:pos x="884" y="211"/>
                </a:cxn>
                <a:cxn ang="0">
                  <a:pos x="850" y="175"/>
                </a:cxn>
                <a:cxn ang="0">
                  <a:pos x="812" y="142"/>
                </a:cxn>
                <a:cxn ang="0">
                  <a:pos x="771" y="113"/>
                </a:cxn>
                <a:cxn ang="0">
                  <a:pos x="727" y="89"/>
                </a:cxn>
                <a:cxn ang="0">
                  <a:pos x="681" y="70"/>
                </a:cxn>
                <a:cxn ang="0">
                  <a:pos x="633" y="55"/>
                </a:cxn>
                <a:cxn ang="0">
                  <a:pos x="584" y="46"/>
                </a:cxn>
                <a:cxn ang="0">
                  <a:pos x="534" y="42"/>
                </a:cxn>
                <a:cxn ang="0">
                  <a:pos x="484" y="43"/>
                </a:cxn>
                <a:cxn ang="0">
                  <a:pos x="435" y="50"/>
                </a:cxn>
                <a:cxn ang="0">
                  <a:pos x="386" y="61"/>
                </a:cxn>
                <a:cxn ang="0">
                  <a:pos x="339" y="78"/>
                </a:cxn>
                <a:cxn ang="0">
                  <a:pos x="293" y="99"/>
                </a:cxn>
                <a:cxn ang="0">
                  <a:pos x="251" y="125"/>
                </a:cxn>
                <a:cxn ang="0">
                  <a:pos x="211" y="155"/>
                </a:cxn>
                <a:cxn ang="0">
                  <a:pos x="175" y="190"/>
                </a:cxn>
                <a:cxn ang="0">
                  <a:pos x="142" y="228"/>
                </a:cxn>
                <a:cxn ang="0">
                  <a:pos x="113" y="269"/>
                </a:cxn>
                <a:cxn ang="0">
                  <a:pos x="89" y="313"/>
                </a:cxn>
                <a:cxn ang="0">
                  <a:pos x="70" y="359"/>
                </a:cxn>
                <a:cxn ang="0">
                  <a:pos x="56" y="407"/>
                </a:cxn>
                <a:cxn ang="0">
                  <a:pos x="46" y="456"/>
                </a:cxn>
                <a:cxn ang="0">
                  <a:pos x="42" y="506"/>
                </a:cxn>
                <a:cxn ang="0">
                  <a:pos x="43" y="556"/>
                </a:cxn>
                <a:cxn ang="0">
                  <a:pos x="50" y="606"/>
                </a:cxn>
                <a:cxn ang="0">
                  <a:pos x="61" y="655"/>
                </a:cxn>
                <a:cxn ang="0">
                  <a:pos x="78" y="702"/>
                </a:cxn>
                <a:cxn ang="0">
                  <a:pos x="99" y="747"/>
                </a:cxn>
                <a:cxn ang="0">
                  <a:pos x="125" y="790"/>
                </a:cxn>
                <a:cxn ang="0">
                  <a:pos x="155" y="830"/>
                </a:cxn>
                <a:cxn ang="0">
                  <a:pos x="190" y="866"/>
                </a:cxn>
                <a:cxn ang="0">
                  <a:pos x="228" y="899"/>
                </a:cxn>
                <a:cxn ang="0">
                  <a:pos x="269" y="928"/>
                </a:cxn>
                <a:cxn ang="0">
                  <a:pos x="313" y="952"/>
                </a:cxn>
                <a:cxn ang="0">
                  <a:pos x="359" y="971"/>
                </a:cxn>
                <a:cxn ang="0">
                  <a:pos x="407" y="986"/>
                </a:cxn>
                <a:cxn ang="0">
                  <a:pos x="456" y="995"/>
                </a:cxn>
                <a:cxn ang="0">
                  <a:pos x="506" y="999"/>
                </a:cxn>
                <a:cxn ang="0">
                  <a:pos x="556" y="998"/>
                </a:cxn>
                <a:cxn ang="0">
                  <a:pos x="605" y="991"/>
                </a:cxn>
                <a:cxn ang="0">
                  <a:pos x="654" y="980"/>
                </a:cxn>
                <a:cxn ang="0">
                  <a:pos x="701" y="963"/>
                </a:cxn>
                <a:cxn ang="0">
                  <a:pos x="746" y="942"/>
                </a:cxn>
                <a:cxn ang="0">
                  <a:pos x="789" y="916"/>
                </a:cxn>
                <a:cxn ang="0">
                  <a:pos x="829" y="886"/>
                </a:cxn>
                <a:cxn ang="0">
                  <a:pos x="865" y="851"/>
                </a:cxn>
                <a:cxn ang="0">
                  <a:pos x="898" y="813"/>
                </a:cxn>
                <a:cxn ang="0">
                  <a:pos x="926" y="772"/>
                </a:cxn>
                <a:cxn ang="0">
                  <a:pos x="950" y="728"/>
                </a:cxn>
                <a:cxn ang="0">
                  <a:pos x="970" y="682"/>
                </a:cxn>
                <a:cxn ang="0">
                  <a:pos x="984" y="634"/>
                </a:cxn>
                <a:cxn ang="0">
                  <a:pos x="993" y="585"/>
                </a:cxn>
                <a:cxn ang="0">
                  <a:pos x="997" y="535"/>
                </a:cxn>
              </a:cxnLst>
              <a:rect l="0" t="0" r="r" b="b"/>
              <a:pathLst>
                <a:path w="1039" h="1041">
                  <a:moveTo>
                    <a:pt x="1030" y="532"/>
                  </a:moveTo>
                  <a:cubicBezTo>
                    <a:pt x="1032" y="531"/>
                    <a:pt x="1035" y="530"/>
                    <a:pt x="1036" y="528"/>
                  </a:cubicBezTo>
                  <a:cubicBezTo>
                    <a:pt x="1038" y="526"/>
                    <a:pt x="1039" y="523"/>
                    <a:pt x="1039" y="521"/>
                  </a:cubicBezTo>
                  <a:cubicBezTo>
                    <a:pt x="1039" y="518"/>
                    <a:pt x="1038" y="515"/>
                    <a:pt x="1036" y="513"/>
                  </a:cubicBezTo>
                  <a:cubicBezTo>
                    <a:pt x="1035" y="511"/>
                    <a:pt x="1032" y="510"/>
                    <a:pt x="1030" y="509"/>
                  </a:cubicBezTo>
                  <a:cubicBezTo>
                    <a:pt x="1026" y="509"/>
                    <a:pt x="1011" y="508"/>
                    <a:pt x="997" y="506"/>
                  </a:cubicBezTo>
                  <a:cubicBezTo>
                    <a:pt x="997" y="499"/>
                    <a:pt x="997" y="492"/>
                    <a:pt x="996" y="485"/>
                  </a:cubicBezTo>
                  <a:cubicBezTo>
                    <a:pt x="1010" y="482"/>
                    <a:pt x="1025" y="479"/>
                    <a:pt x="1028" y="478"/>
                  </a:cubicBezTo>
                  <a:cubicBezTo>
                    <a:pt x="1031" y="478"/>
                    <a:pt x="1033" y="476"/>
                    <a:pt x="1034" y="474"/>
                  </a:cubicBezTo>
                  <a:cubicBezTo>
                    <a:pt x="1036" y="472"/>
                    <a:pt x="1037" y="469"/>
                    <a:pt x="1036" y="466"/>
                  </a:cubicBezTo>
                  <a:cubicBezTo>
                    <a:pt x="1036" y="463"/>
                    <a:pt x="1035" y="461"/>
                    <a:pt x="1033" y="459"/>
                  </a:cubicBezTo>
                  <a:cubicBezTo>
                    <a:pt x="1031" y="457"/>
                    <a:pt x="1028" y="456"/>
                    <a:pt x="1026" y="456"/>
                  </a:cubicBezTo>
                  <a:cubicBezTo>
                    <a:pt x="1022" y="456"/>
                    <a:pt x="1007" y="456"/>
                    <a:pt x="993" y="456"/>
                  </a:cubicBezTo>
                  <a:cubicBezTo>
                    <a:pt x="992" y="449"/>
                    <a:pt x="991" y="442"/>
                    <a:pt x="990" y="435"/>
                  </a:cubicBezTo>
                  <a:cubicBezTo>
                    <a:pt x="1003" y="431"/>
                    <a:pt x="1018" y="426"/>
                    <a:pt x="1021" y="425"/>
                  </a:cubicBezTo>
                  <a:cubicBezTo>
                    <a:pt x="1023" y="425"/>
                    <a:pt x="1025" y="423"/>
                    <a:pt x="1027" y="420"/>
                  </a:cubicBezTo>
                  <a:cubicBezTo>
                    <a:pt x="1028" y="418"/>
                    <a:pt x="1028" y="415"/>
                    <a:pt x="1028" y="412"/>
                  </a:cubicBezTo>
                  <a:cubicBezTo>
                    <a:pt x="1027" y="410"/>
                    <a:pt x="1026" y="407"/>
                    <a:pt x="1024" y="406"/>
                  </a:cubicBezTo>
                  <a:cubicBezTo>
                    <a:pt x="1022" y="404"/>
                    <a:pt x="1019" y="403"/>
                    <a:pt x="1016" y="403"/>
                  </a:cubicBezTo>
                  <a:cubicBezTo>
                    <a:pt x="1013" y="404"/>
                    <a:pt x="998" y="405"/>
                    <a:pt x="984" y="407"/>
                  </a:cubicBezTo>
                  <a:cubicBezTo>
                    <a:pt x="982" y="400"/>
                    <a:pt x="981" y="393"/>
                    <a:pt x="979" y="386"/>
                  </a:cubicBezTo>
                  <a:cubicBezTo>
                    <a:pt x="991" y="381"/>
                    <a:pt x="1005" y="375"/>
                    <a:pt x="1008" y="373"/>
                  </a:cubicBezTo>
                  <a:cubicBezTo>
                    <a:pt x="1011" y="372"/>
                    <a:pt x="1013" y="370"/>
                    <a:pt x="1014" y="368"/>
                  </a:cubicBezTo>
                  <a:cubicBezTo>
                    <a:pt x="1015" y="365"/>
                    <a:pt x="1015" y="362"/>
                    <a:pt x="1014" y="360"/>
                  </a:cubicBezTo>
                  <a:cubicBezTo>
                    <a:pt x="1013" y="357"/>
                    <a:pt x="1011" y="355"/>
                    <a:pt x="1009" y="353"/>
                  </a:cubicBezTo>
                  <a:cubicBezTo>
                    <a:pt x="1007" y="352"/>
                    <a:pt x="1004" y="351"/>
                    <a:pt x="1001" y="352"/>
                  </a:cubicBezTo>
                  <a:cubicBezTo>
                    <a:pt x="998" y="353"/>
                    <a:pt x="983" y="356"/>
                    <a:pt x="970" y="359"/>
                  </a:cubicBezTo>
                  <a:cubicBezTo>
                    <a:pt x="967" y="352"/>
                    <a:pt x="965" y="346"/>
                    <a:pt x="962" y="339"/>
                  </a:cubicBezTo>
                  <a:cubicBezTo>
                    <a:pt x="974" y="332"/>
                    <a:pt x="987" y="325"/>
                    <a:pt x="990" y="323"/>
                  </a:cubicBezTo>
                  <a:cubicBezTo>
                    <a:pt x="993" y="322"/>
                    <a:pt x="994" y="319"/>
                    <a:pt x="995" y="317"/>
                  </a:cubicBezTo>
                  <a:cubicBezTo>
                    <a:pt x="996" y="314"/>
                    <a:pt x="996" y="311"/>
                    <a:pt x="994" y="309"/>
                  </a:cubicBezTo>
                  <a:cubicBezTo>
                    <a:pt x="993" y="306"/>
                    <a:pt x="991" y="304"/>
                    <a:pt x="989" y="303"/>
                  </a:cubicBezTo>
                  <a:cubicBezTo>
                    <a:pt x="986" y="302"/>
                    <a:pt x="984" y="302"/>
                    <a:pt x="981" y="303"/>
                  </a:cubicBezTo>
                  <a:cubicBezTo>
                    <a:pt x="978" y="304"/>
                    <a:pt x="964" y="308"/>
                    <a:pt x="950" y="313"/>
                  </a:cubicBezTo>
                  <a:cubicBezTo>
                    <a:pt x="947" y="306"/>
                    <a:pt x="944" y="300"/>
                    <a:pt x="941" y="294"/>
                  </a:cubicBezTo>
                  <a:cubicBezTo>
                    <a:pt x="952" y="286"/>
                    <a:pt x="964" y="277"/>
                    <a:pt x="967" y="275"/>
                  </a:cubicBezTo>
                  <a:cubicBezTo>
                    <a:pt x="969" y="273"/>
                    <a:pt x="971" y="271"/>
                    <a:pt x="971" y="268"/>
                  </a:cubicBezTo>
                  <a:cubicBezTo>
                    <a:pt x="971" y="266"/>
                    <a:pt x="971" y="263"/>
                    <a:pt x="970" y="260"/>
                  </a:cubicBezTo>
                  <a:cubicBezTo>
                    <a:pt x="968" y="258"/>
                    <a:pt x="966" y="256"/>
                    <a:pt x="964" y="255"/>
                  </a:cubicBezTo>
                  <a:cubicBezTo>
                    <a:pt x="961" y="254"/>
                    <a:pt x="958" y="254"/>
                    <a:pt x="956" y="256"/>
                  </a:cubicBezTo>
                  <a:cubicBezTo>
                    <a:pt x="953" y="257"/>
                    <a:pt x="939" y="263"/>
                    <a:pt x="926" y="269"/>
                  </a:cubicBezTo>
                  <a:cubicBezTo>
                    <a:pt x="923" y="263"/>
                    <a:pt x="919" y="257"/>
                    <a:pt x="915" y="251"/>
                  </a:cubicBezTo>
                  <a:cubicBezTo>
                    <a:pt x="925" y="242"/>
                    <a:pt x="936" y="232"/>
                    <a:pt x="939" y="230"/>
                  </a:cubicBezTo>
                  <a:cubicBezTo>
                    <a:pt x="941" y="228"/>
                    <a:pt x="942" y="225"/>
                    <a:pt x="942" y="222"/>
                  </a:cubicBezTo>
                  <a:cubicBezTo>
                    <a:pt x="942" y="220"/>
                    <a:pt x="942" y="217"/>
                    <a:pt x="940" y="215"/>
                  </a:cubicBezTo>
                  <a:cubicBezTo>
                    <a:pt x="938" y="212"/>
                    <a:pt x="936" y="211"/>
                    <a:pt x="933" y="210"/>
                  </a:cubicBezTo>
                  <a:cubicBezTo>
                    <a:pt x="931" y="210"/>
                    <a:pt x="928" y="210"/>
                    <a:pt x="926" y="211"/>
                  </a:cubicBezTo>
                  <a:cubicBezTo>
                    <a:pt x="923" y="213"/>
                    <a:pt x="910" y="221"/>
                    <a:pt x="898" y="228"/>
                  </a:cubicBezTo>
                  <a:cubicBezTo>
                    <a:pt x="893" y="222"/>
                    <a:pt x="889" y="217"/>
                    <a:pt x="884" y="211"/>
                  </a:cubicBezTo>
                  <a:cubicBezTo>
                    <a:pt x="894" y="201"/>
                    <a:pt x="904" y="190"/>
                    <a:pt x="906" y="187"/>
                  </a:cubicBezTo>
                  <a:cubicBezTo>
                    <a:pt x="908" y="185"/>
                    <a:pt x="909" y="182"/>
                    <a:pt x="909" y="180"/>
                  </a:cubicBezTo>
                  <a:cubicBezTo>
                    <a:pt x="909" y="177"/>
                    <a:pt x="908" y="174"/>
                    <a:pt x="906" y="172"/>
                  </a:cubicBezTo>
                  <a:cubicBezTo>
                    <a:pt x="904" y="170"/>
                    <a:pt x="901" y="169"/>
                    <a:pt x="899" y="169"/>
                  </a:cubicBezTo>
                  <a:cubicBezTo>
                    <a:pt x="896" y="168"/>
                    <a:pt x="893" y="169"/>
                    <a:pt x="891" y="171"/>
                  </a:cubicBezTo>
                  <a:cubicBezTo>
                    <a:pt x="889" y="172"/>
                    <a:pt x="876" y="181"/>
                    <a:pt x="865" y="190"/>
                  </a:cubicBezTo>
                  <a:cubicBezTo>
                    <a:pt x="860" y="185"/>
                    <a:pt x="855" y="180"/>
                    <a:pt x="850" y="175"/>
                  </a:cubicBezTo>
                  <a:cubicBezTo>
                    <a:pt x="858" y="163"/>
                    <a:pt x="867" y="151"/>
                    <a:pt x="869" y="149"/>
                  </a:cubicBezTo>
                  <a:cubicBezTo>
                    <a:pt x="871" y="146"/>
                    <a:pt x="871" y="144"/>
                    <a:pt x="871" y="141"/>
                  </a:cubicBezTo>
                  <a:cubicBezTo>
                    <a:pt x="871" y="138"/>
                    <a:pt x="870" y="136"/>
                    <a:pt x="867" y="134"/>
                  </a:cubicBezTo>
                  <a:cubicBezTo>
                    <a:pt x="865" y="132"/>
                    <a:pt x="863" y="131"/>
                    <a:pt x="860" y="131"/>
                  </a:cubicBezTo>
                  <a:cubicBezTo>
                    <a:pt x="857" y="131"/>
                    <a:pt x="855" y="132"/>
                    <a:pt x="853" y="134"/>
                  </a:cubicBezTo>
                  <a:cubicBezTo>
                    <a:pt x="850" y="136"/>
                    <a:pt x="839" y="146"/>
                    <a:pt x="829" y="155"/>
                  </a:cubicBezTo>
                  <a:cubicBezTo>
                    <a:pt x="823" y="151"/>
                    <a:pt x="818" y="146"/>
                    <a:pt x="812" y="142"/>
                  </a:cubicBezTo>
                  <a:cubicBezTo>
                    <a:pt x="819" y="130"/>
                    <a:pt x="827" y="117"/>
                    <a:pt x="829" y="114"/>
                  </a:cubicBezTo>
                  <a:cubicBezTo>
                    <a:pt x="830" y="112"/>
                    <a:pt x="830" y="109"/>
                    <a:pt x="830" y="106"/>
                  </a:cubicBezTo>
                  <a:cubicBezTo>
                    <a:pt x="829" y="104"/>
                    <a:pt x="827" y="101"/>
                    <a:pt x="825" y="100"/>
                  </a:cubicBezTo>
                  <a:cubicBezTo>
                    <a:pt x="823" y="98"/>
                    <a:pt x="820" y="97"/>
                    <a:pt x="818" y="97"/>
                  </a:cubicBezTo>
                  <a:cubicBezTo>
                    <a:pt x="815" y="98"/>
                    <a:pt x="812" y="99"/>
                    <a:pt x="810" y="101"/>
                  </a:cubicBezTo>
                  <a:cubicBezTo>
                    <a:pt x="808" y="103"/>
                    <a:pt x="798" y="115"/>
                    <a:pt x="789" y="125"/>
                  </a:cubicBezTo>
                  <a:cubicBezTo>
                    <a:pt x="783" y="121"/>
                    <a:pt x="777" y="117"/>
                    <a:pt x="771" y="113"/>
                  </a:cubicBezTo>
                  <a:cubicBezTo>
                    <a:pt x="777" y="101"/>
                    <a:pt x="783" y="87"/>
                    <a:pt x="784" y="84"/>
                  </a:cubicBezTo>
                  <a:cubicBezTo>
                    <a:pt x="786" y="81"/>
                    <a:pt x="786" y="79"/>
                    <a:pt x="785" y="76"/>
                  </a:cubicBezTo>
                  <a:cubicBezTo>
                    <a:pt x="784" y="74"/>
                    <a:pt x="782" y="71"/>
                    <a:pt x="780" y="70"/>
                  </a:cubicBezTo>
                  <a:cubicBezTo>
                    <a:pt x="777" y="69"/>
                    <a:pt x="774" y="68"/>
                    <a:pt x="772" y="69"/>
                  </a:cubicBezTo>
                  <a:cubicBezTo>
                    <a:pt x="769" y="69"/>
                    <a:pt x="767" y="70"/>
                    <a:pt x="765" y="73"/>
                  </a:cubicBezTo>
                  <a:cubicBezTo>
                    <a:pt x="763" y="75"/>
                    <a:pt x="754" y="88"/>
                    <a:pt x="746" y="99"/>
                  </a:cubicBezTo>
                  <a:cubicBezTo>
                    <a:pt x="740" y="96"/>
                    <a:pt x="734" y="92"/>
                    <a:pt x="727" y="89"/>
                  </a:cubicBezTo>
                  <a:cubicBezTo>
                    <a:pt x="732" y="76"/>
                    <a:pt x="736" y="62"/>
                    <a:pt x="737" y="59"/>
                  </a:cubicBezTo>
                  <a:cubicBezTo>
                    <a:pt x="738" y="56"/>
                    <a:pt x="738" y="53"/>
                    <a:pt x="737" y="51"/>
                  </a:cubicBezTo>
                  <a:cubicBezTo>
                    <a:pt x="736" y="48"/>
                    <a:pt x="734" y="46"/>
                    <a:pt x="731" y="45"/>
                  </a:cubicBezTo>
                  <a:cubicBezTo>
                    <a:pt x="729" y="44"/>
                    <a:pt x="726" y="44"/>
                    <a:pt x="723" y="45"/>
                  </a:cubicBezTo>
                  <a:cubicBezTo>
                    <a:pt x="721" y="45"/>
                    <a:pt x="718" y="47"/>
                    <a:pt x="717" y="50"/>
                  </a:cubicBezTo>
                  <a:cubicBezTo>
                    <a:pt x="715" y="52"/>
                    <a:pt x="708" y="65"/>
                    <a:pt x="701" y="78"/>
                  </a:cubicBezTo>
                  <a:cubicBezTo>
                    <a:pt x="694" y="75"/>
                    <a:pt x="688" y="72"/>
                    <a:pt x="681" y="70"/>
                  </a:cubicBezTo>
                  <a:cubicBezTo>
                    <a:pt x="684" y="56"/>
                    <a:pt x="687" y="41"/>
                    <a:pt x="688" y="38"/>
                  </a:cubicBezTo>
                  <a:cubicBezTo>
                    <a:pt x="689" y="36"/>
                    <a:pt x="688" y="33"/>
                    <a:pt x="687" y="31"/>
                  </a:cubicBezTo>
                  <a:cubicBezTo>
                    <a:pt x="685" y="28"/>
                    <a:pt x="683" y="27"/>
                    <a:pt x="680" y="26"/>
                  </a:cubicBezTo>
                  <a:cubicBezTo>
                    <a:pt x="678" y="25"/>
                    <a:pt x="675" y="25"/>
                    <a:pt x="672" y="26"/>
                  </a:cubicBezTo>
                  <a:cubicBezTo>
                    <a:pt x="670" y="27"/>
                    <a:pt x="668" y="29"/>
                    <a:pt x="667" y="31"/>
                  </a:cubicBezTo>
                  <a:cubicBezTo>
                    <a:pt x="665" y="34"/>
                    <a:pt x="659" y="48"/>
                    <a:pt x="654" y="61"/>
                  </a:cubicBezTo>
                  <a:cubicBezTo>
                    <a:pt x="647" y="59"/>
                    <a:pt x="640" y="57"/>
                    <a:pt x="633" y="55"/>
                  </a:cubicBezTo>
                  <a:cubicBezTo>
                    <a:pt x="635" y="42"/>
                    <a:pt x="636" y="27"/>
                    <a:pt x="637" y="23"/>
                  </a:cubicBezTo>
                  <a:cubicBezTo>
                    <a:pt x="637" y="21"/>
                    <a:pt x="636" y="18"/>
                    <a:pt x="635" y="16"/>
                  </a:cubicBezTo>
                  <a:cubicBezTo>
                    <a:pt x="633" y="14"/>
                    <a:pt x="631" y="12"/>
                    <a:pt x="628" y="12"/>
                  </a:cubicBezTo>
                  <a:cubicBezTo>
                    <a:pt x="625" y="11"/>
                    <a:pt x="622" y="11"/>
                    <a:pt x="620" y="13"/>
                  </a:cubicBezTo>
                  <a:cubicBezTo>
                    <a:pt x="618" y="14"/>
                    <a:pt x="616" y="16"/>
                    <a:pt x="615" y="19"/>
                  </a:cubicBezTo>
                  <a:cubicBezTo>
                    <a:pt x="614" y="22"/>
                    <a:pt x="609" y="36"/>
                    <a:pt x="605" y="50"/>
                  </a:cubicBezTo>
                  <a:cubicBezTo>
                    <a:pt x="598" y="48"/>
                    <a:pt x="591" y="47"/>
                    <a:pt x="584" y="46"/>
                  </a:cubicBezTo>
                  <a:cubicBezTo>
                    <a:pt x="584" y="32"/>
                    <a:pt x="584" y="17"/>
                    <a:pt x="584" y="14"/>
                  </a:cubicBezTo>
                  <a:cubicBezTo>
                    <a:pt x="584" y="11"/>
                    <a:pt x="583" y="9"/>
                    <a:pt x="581" y="7"/>
                  </a:cubicBezTo>
                  <a:cubicBezTo>
                    <a:pt x="579" y="5"/>
                    <a:pt x="577" y="3"/>
                    <a:pt x="574" y="3"/>
                  </a:cubicBezTo>
                  <a:cubicBezTo>
                    <a:pt x="571" y="3"/>
                    <a:pt x="569" y="4"/>
                    <a:pt x="566" y="5"/>
                  </a:cubicBezTo>
                  <a:cubicBezTo>
                    <a:pt x="564" y="7"/>
                    <a:pt x="563" y="9"/>
                    <a:pt x="562" y="12"/>
                  </a:cubicBezTo>
                  <a:cubicBezTo>
                    <a:pt x="561" y="15"/>
                    <a:pt x="558" y="30"/>
                    <a:pt x="556" y="43"/>
                  </a:cubicBezTo>
                  <a:cubicBezTo>
                    <a:pt x="548" y="43"/>
                    <a:pt x="541" y="42"/>
                    <a:pt x="534" y="42"/>
                  </a:cubicBezTo>
                  <a:cubicBezTo>
                    <a:pt x="533" y="28"/>
                    <a:pt x="531" y="13"/>
                    <a:pt x="531" y="10"/>
                  </a:cubicBezTo>
                  <a:cubicBezTo>
                    <a:pt x="531" y="7"/>
                    <a:pt x="529" y="5"/>
                    <a:pt x="527" y="3"/>
                  </a:cubicBezTo>
                  <a:cubicBezTo>
                    <a:pt x="525" y="1"/>
                    <a:pt x="523" y="0"/>
                    <a:pt x="520" y="0"/>
                  </a:cubicBezTo>
                  <a:cubicBezTo>
                    <a:pt x="517" y="0"/>
                    <a:pt x="514" y="1"/>
                    <a:pt x="512" y="3"/>
                  </a:cubicBezTo>
                  <a:cubicBezTo>
                    <a:pt x="510" y="5"/>
                    <a:pt x="509" y="7"/>
                    <a:pt x="509" y="10"/>
                  </a:cubicBezTo>
                  <a:cubicBezTo>
                    <a:pt x="508" y="13"/>
                    <a:pt x="507" y="28"/>
                    <a:pt x="506" y="42"/>
                  </a:cubicBezTo>
                  <a:cubicBezTo>
                    <a:pt x="498" y="42"/>
                    <a:pt x="491" y="43"/>
                    <a:pt x="484" y="43"/>
                  </a:cubicBezTo>
                  <a:cubicBezTo>
                    <a:pt x="481" y="30"/>
                    <a:pt x="478" y="15"/>
                    <a:pt x="478" y="12"/>
                  </a:cubicBezTo>
                  <a:cubicBezTo>
                    <a:pt x="477" y="9"/>
                    <a:pt x="475" y="7"/>
                    <a:pt x="473" y="5"/>
                  </a:cubicBezTo>
                  <a:cubicBezTo>
                    <a:pt x="471" y="4"/>
                    <a:pt x="468" y="3"/>
                    <a:pt x="466" y="3"/>
                  </a:cubicBezTo>
                  <a:cubicBezTo>
                    <a:pt x="463" y="3"/>
                    <a:pt x="460" y="5"/>
                    <a:pt x="458" y="7"/>
                  </a:cubicBezTo>
                  <a:cubicBezTo>
                    <a:pt x="457" y="9"/>
                    <a:pt x="455" y="11"/>
                    <a:pt x="455" y="14"/>
                  </a:cubicBezTo>
                  <a:cubicBezTo>
                    <a:pt x="455" y="17"/>
                    <a:pt x="456" y="32"/>
                    <a:pt x="456" y="46"/>
                  </a:cubicBezTo>
                  <a:cubicBezTo>
                    <a:pt x="449" y="47"/>
                    <a:pt x="442" y="48"/>
                    <a:pt x="435" y="50"/>
                  </a:cubicBezTo>
                  <a:cubicBezTo>
                    <a:pt x="430" y="36"/>
                    <a:pt x="426" y="22"/>
                    <a:pt x="425" y="19"/>
                  </a:cubicBezTo>
                  <a:cubicBezTo>
                    <a:pt x="424" y="16"/>
                    <a:pt x="422" y="14"/>
                    <a:pt x="420" y="13"/>
                  </a:cubicBezTo>
                  <a:cubicBezTo>
                    <a:pt x="417" y="11"/>
                    <a:pt x="415" y="11"/>
                    <a:pt x="412" y="12"/>
                  </a:cubicBezTo>
                  <a:cubicBezTo>
                    <a:pt x="409" y="12"/>
                    <a:pt x="407" y="14"/>
                    <a:pt x="405" y="16"/>
                  </a:cubicBezTo>
                  <a:cubicBezTo>
                    <a:pt x="404" y="18"/>
                    <a:pt x="403" y="21"/>
                    <a:pt x="403" y="23"/>
                  </a:cubicBezTo>
                  <a:cubicBezTo>
                    <a:pt x="403" y="27"/>
                    <a:pt x="405" y="42"/>
                    <a:pt x="407" y="55"/>
                  </a:cubicBezTo>
                  <a:cubicBezTo>
                    <a:pt x="400" y="57"/>
                    <a:pt x="393" y="59"/>
                    <a:pt x="386" y="61"/>
                  </a:cubicBezTo>
                  <a:cubicBezTo>
                    <a:pt x="380" y="48"/>
                    <a:pt x="374" y="34"/>
                    <a:pt x="373" y="31"/>
                  </a:cubicBezTo>
                  <a:cubicBezTo>
                    <a:pt x="372" y="29"/>
                    <a:pt x="370" y="27"/>
                    <a:pt x="367" y="26"/>
                  </a:cubicBezTo>
                  <a:cubicBezTo>
                    <a:pt x="365" y="25"/>
                    <a:pt x="362" y="25"/>
                    <a:pt x="359" y="26"/>
                  </a:cubicBezTo>
                  <a:cubicBezTo>
                    <a:pt x="357" y="27"/>
                    <a:pt x="355" y="28"/>
                    <a:pt x="353" y="31"/>
                  </a:cubicBezTo>
                  <a:cubicBezTo>
                    <a:pt x="352" y="33"/>
                    <a:pt x="351" y="36"/>
                    <a:pt x="352" y="38"/>
                  </a:cubicBezTo>
                  <a:cubicBezTo>
                    <a:pt x="352" y="41"/>
                    <a:pt x="356" y="56"/>
                    <a:pt x="359" y="70"/>
                  </a:cubicBezTo>
                  <a:cubicBezTo>
                    <a:pt x="352" y="72"/>
                    <a:pt x="345" y="75"/>
                    <a:pt x="339" y="78"/>
                  </a:cubicBezTo>
                  <a:cubicBezTo>
                    <a:pt x="332" y="65"/>
                    <a:pt x="324" y="52"/>
                    <a:pt x="323" y="50"/>
                  </a:cubicBezTo>
                  <a:cubicBezTo>
                    <a:pt x="321" y="47"/>
                    <a:pt x="319" y="45"/>
                    <a:pt x="317" y="45"/>
                  </a:cubicBezTo>
                  <a:cubicBezTo>
                    <a:pt x="314" y="44"/>
                    <a:pt x="311" y="44"/>
                    <a:pt x="309" y="45"/>
                  </a:cubicBezTo>
                  <a:cubicBezTo>
                    <a:pt x="306" y="46"/>
                    <a:pt x="304" y="48"/>
                    <a:pt x="303" y="51"/>
                  </a:cubicBezTo>
                  <a:cubicBezTo>
                    <a:pt x="302" y="53"/>
                    <a:pt x="301" y="56"/>
                    <a:pt x="302" y="59"/>
                  </a:cubicBezTo>
                  <a:cubicBezTo>
                    <a:pt x="303" y="62"/>
                    <a:pt x="308" y="76"/>
                    <a:pt x="313" y="89"/>
                  </a:cubicBezTo>
                  <a:cubicBezTo>
                    <a:pt x="306" y="92"/>
                    <a:pt x="300" y="96"/>
                    <a:pt x="293" y="99"/>
                  </a:cubicBezTo>
                  <a:cubicBezTo>
                    <a:pt x="285" y="88"/>
                    <a:pt x="277" y="75"/>
                    <a:pt x="275" y="73"/>
                  </a:cubicBezTo>
                  <a:cubicBezTo>
                    <a:pt x="273" y="70"/>
                    <a:pt x="271" y="69"/>
                    <a:pt x="268" y="69"/>
                  </a:cubicBezTo>
                  <a:cubicBezTo>
                    <a:pt x="265" y="68"/>
                    <a:pt x="263" y="69"/>
                    <a:pt x="260" y="70"/>
                  </a:cubicBezTo>
                  <a:cubicBezTo>
                    <a:pt x="258" y="71"/>
                    <a:pt x="256" y="74"/>
                    <a:pt x="255" y="76"/>
                  </a:cubicBezTo>
                  <a:cubicBezTo>
                    <a:pt x="254" y="79"/>
                    <a:pt x="254" y="81"/>
                    <a:pt x="255" y="84"/>
                  </a:cubicBezTo>
                  <a:cubicBezTo>
                    <a:pt x="257" y="87"/>
                    <a:pt x="263" y="101"/>
                    <a:pt x="269" y="113"/>
                  </a:cubicBezTo>
                  <a:cubicBezTo>
                    <a:pt x="263" y="117"/>
                    <a:pt x="257" y="121"/>
                    <a:pt x="251" y="125"/>
                  </a:cubicBezTo>
                  <a:cubicBezTo>
                    <a:pt x="241" y="115"/>
                    <a:pt x="231" y="103"/>
                    <a:pt x="229" y="101"/>
                  </a:cubicBezTo>
                  <a:cubicBezTo>
                    <a:pt x="227" y="99"/>
                    <a:pt x="225" y="98"/>
                    <a:pt x="222" y="97"/>
                  </a:cubicBezTo>
                  <a:cubicBezTo>
                    <a:pt x="220" y="97"/>
                    <a:pt x="217" y="98"/>
                    <a:pt x="215" y="100"/>
                  </a:cubicBezTo>
                  <a:cubicBezTo>
                    <a:pt x="212" y="101"/>
                    <a:pt x="211" y="104"/>
                    <a:pt x="210" y="106"/>
                  </a:cubicBezTo>
                  <a:cubicBezTo>
                    <a:pt x="210" y="109"/>
                    <a:pt x="210" y="112"/>
                    <a:pt x="211" y="114"/>
                  </a:cubicBezTo>
                  <a:cubicBezTo>
                    <a:pt x="213" y="117"/>
                    <a:pt x="221" y="130"/>
                    <a:pt x="228" y="142"/>
                  </a:cubicBezTo>
                  <a:cubicBezTo>
                    <a:pt x="222" y="146"/>
                    <a:pt x="216" y="151"/>
                    <a:pt x="211" y="155"/>
                  </a:cubicBezTo>
                  <a:cubicBezTo>
                    <a:pt x="201" y="146"/>
                    <a:pt x="189" y="136"/>
                    <a:pt x="187" y="134"/>
                  </a:cubicBezTo>
                  <a:cubicBezTo>
                    <a:pt x="185" y="132"/>
                    <a:pt x="182" y="131"/>
                    <a:pt x="180" y="131"/>
                  </a:cubicBezTo>
                  <a:cubicBezTo>
                    <a:pt x="177" y="131"/>
                    <a:pt x="174" y="132"/>
                    <a:pt x="172" y="134"/>
                  </a:cubicBezTo>
                  <a:cubicBezTo>
                    <a:pt x="170" y="136"/>
                    <a:pt x="169" y="138"/>
                    <a:pt x="169" y="141"/>
                  </a:cubicBezTo>
                  <a:cubicBezTo>
                    <a:pt x="168" y="144"/>
                    <a:pt x="169" y="146"/>
                    <a:pt x="171" y="149"/>
                  </a:cubicBezTo>
                  <a:cubicBezTo>
                    <a:pt x="172" y="151"/>
                    <a:pt x="181" y="163"/>
                    <a:pt x="190" y="175"/>
                  </a:cubicBezTo>
                  <a:cubicBezTo>
                    <a:pt x="185" y="180"/>
                    <a:pt x="179" y="185"/>
                    <a:pt x="175" y="190"/>
                  </a:cubicBezTo>
                  <a:cubicBezTo>
                    <a:pt x="163" y="181"/>
                    <a:pt x="151" y="172"/>
                    <a:pt x="149" y="171"/>
                  </a:cubicBezTo>
                  <a:cubicBezTo>
                    <a:pt x="146" y="169"/>
                    <a:pt x="144" y="168"/>
                    <a:pt x="141" y="169"/>
                  </a:cubicBezTo>
                  <a:cubicBezTo>
                    <a:pt x="138" y="169"/>
                    <a:pt x="136" y="170"/>
                    <a:pt x="134" y="172"/>
                  </a:cubicBezTo>
                  <a:cubicBezTo>
                    <a:pt x="132" y="174"/>
                    <a:pt x="131" y="177"/>
                    <a:pt x="131" y="180"/>
                  </a:cubicBezTo>
                  <a:cubicBezTo>
                    <a:pt x="131" y="182"/>
                    <a:pt x="132" y="185"/>
                    <a:pt x="134" y="187"/>
                  </a:cubicBezTo>
                  <a:cubicBezTo>
                    <a:pt x="136" y="190"/>
                    <a:pt x="146" y="201"/>
                    <a:pt x="155" y="211"/>
                  </a:cubicBezTo>
                  <a:cubicBezTo>
                    <a:pt x="151" y="217"/>
                    <a:pt x="146" y="222"/>
                    <a:pt x="142" y="228"/>
                  </a:cubicBezTo>
                  <a:cubicBezTo>
                    <a:pt x="130" y="221"/>
                    <a:pt x="117" y="213"/>
                    <a:pt x="114" y="211"/>
                  </a:cubicBezTo>
                  <a:cubicBezTo>
                    <a:pt x="112" y="210"/>
                    <a:pt x="109" y="210"/>
                    <a:pt x="106" y="210"/>
                  </a:cubicBezTo>
                  <a:cubicBezTo>
                    <a:pt x="104" y="211"/>
                    <a:pt x="101" y="212"/>
                    <a:pt x="100" y="215"/>
                  </a:cubicBezTo>
                  <a:cubicBezTo>
                    <a:pt x="98" y="217"/>
                    <a:pt x="97" y="220"/>
                    <a:pt x="98" y="222"/>
                  </a:cubicBezTo>
                  <a:cubicBezTo>
                    <a:pt x="98" y="225"/>
                    <a:pt x="99" y="228"/>
                    <a:pt x="101" y="230"/>
                  </a:cubicBezTo>
                  <a:cubicBezTo>
                    <a:pt x="103" y="232"/>
                    <a:pt x="115" y="242"/>
                    <a:pt x="125" y="251"/>
                  </a:cubicBezTo>
                  <a:cubicBezTo>
                    <a:pt x="121" y="257"/>
                    <a:pt x="117" y="263"/>
                    <a:pt x="113" y="269"/>
                  </a:cubicBezTo>
                  <a:cubicBezTo>
                    <a:pt x="101" y="263"/>
                    <a:pt x="87" y="257"/>
                    <a:pt x="84" y="256"/>
                  </a:cubicBezTo>
                  <a:cubicBezTo>
                    <a:pt x="82" y="254"/>
                    <a:pt x="79" y="254"/>
                    <a:pt x="76" y="255"/>
                  </a:cubicBezTo>
                  <a:cubicBezTo>
                    <a:pt x="74" y="256"/>
                    <a:pt x="71" y="258"/>
                    <a:pt x="70" y="260"/>
                  </a:cubicBezTo>
                  <a:cubicBezTo>
                    <a:pt x="69" y="263"/>
                    <a:pt x="68" y="266"/>
                    <a:pt x="69" y="268"/>
                  </a:cubicBezTo>
                  <a:cubicBezTo>
                    <a:pt x="69" y="271"/>
                    <a:pt x="71" y="273"/>
                    <a:pt x="73" y="275"/>
                  </a:cubicBezTo>
                  <a:cubicBezTo>
                    <a:pt x="75" y="277"/>
                    <a:pt x="88" y="286"/>
                    <a:pt x="99" y="294"/>
                  </a:cubicBezTo>
                  <a:cubicBezTo>
                    <a:pt x="96" y="300"/>
                    <a:pt x="92" y="306"/>
                    <a:pt x="89" y="313"/>
                  </a:cubicBezTo>
                  <a:cubicBezTo>
                    <a:pt x="76" y="308"/>
                    <a:pt x="62" y="304"/>
                    <a:pt x="59" y="303"/>
                  </a:cubicBezTo>
                  <a:cubicBezTo>
                    <a:pt x="56" y="302"/>
                    <a:pt x="53" y="302"/>
                    <a:pt x="51" y="303"/>
                  </a:cubicBezTo>
                  <a:cubicBezTo>
                    <a:pt x="49" y="304"/>
                    <a:pt x="47" y="306"/>
                    <a:pt x="45" y="309"/>
                  </a:cubicBezTo>
                  <a:cubicBezTo>
                    <a:pt x="44" y="311"/>
                    <a:pt x="44" y="314"/>
                    <a:pt x="45" y="317"/>
                  </a:cubicBezTo>
                  <a:cubicBezTo>
                    <a:pt x="46" y="319"/>
                    <a:pt x="47" y="322"/>
                    <a:pt x="50" y="323"/>
                  </a:cubicBezTo>
                  <a:cubicBezTo>
                    <a:pt x="52" y="325"/>
                    <a:pt x="66" y="332"/>
                    <a:pt x="78" y="339"/>
                  </a:cubicBezTo>
                  <a:cubicBezTo>
                    <a:pt x="75" y="346"/>
                    <a:pt x="72" y="352"/>
                    <a:pt x="70" y="359"/>
                  </a:cubicBezTo>
                  <a:cubicBezTo>
                    <a:pt x="56" y="356"/>
                    <a:pt x="42" y="353"/>
                    <a:pt x="39" y="352"/>
                  </a:cubicBezTo>
                  <a:cubicBezTo>
                    <a:pt x="36" y="351"/>
                    <a:pt x="33" y="352"/>
                    <a:pt x="31" y="353"/>
                  </a:cubicBezTo>
                  <a:cubicBezTo>
                    <a:pt x="29" y="355"/>
                    <a:pt x="27" y="357"/>
                    <a:pt x="26" y="360"/>
                  </a:cubicBezTo>
                  <a:cubicBezTo>
                    <a:pt x="25" y="362"/>
                    <a:pt x="25" y="365"/>
                    <a:pt x="26" y="368"/>
                  </a:cubicBezTo>
                  <a:cubicBezTo>
                    <a:pt x="27" y="370"/>
                    <a:pt x="29" y="372"/>
                    <a:pt x="32" y="373"/>
                  </a:cubicBezTo>
                  <a:cubicBezTo>
                    <a:pt x="35" y="375"/>
                    <a:pt x="48" y="381"/>
                    <a:pt x="61" y="386"/>
                  </a:cubicBezTo>
                  <a:cubicBezTo>
                    <a:pt x="59" y="393"/>
                    <a:pt x="57" y="400"/>
                    <a:pt x="56" y="407"/>
                  </a:cubicBezTo>
                  <a:cubicBezTo>
                    <a:pt x="42" y="405"/>
                    <a:pt x="27" y="404"/>
                    <a:pt x="24" y="403"/>
                  </a:cubicBezTo>
                  <a:cubicBezTo>
                    <a:pt x="21" y="403"/>
                    <a:pt x="18" y="404"/>
                    <a:pt x="16" y="406"/>
                  </a:cubicBezTo>
                  <a:cubicBezTo>
                    <a:pt x="14" y="407"/>
                    <a:pt x="12" y="410"/>
                    <a:pt x="12" y="412"/>
                  </a:cubicBezTo>
                  <a:cubicBezTo>
                    <a:pt x="11" y="415"/>
                    <a:pt x="12" y="418"/>
                    <a:pt x="13" y="420"/>
                  </a:cubicBezTo>
                  <a:cubicBezTo>
                    <a:pt x="14" y="423"/>
                    <a:pt x="16" y="425"/>
                    <a:pt x="19" y="425"/>
                  </a:cubicBezTo>
                  <a:cubicBezTo>
                    <a:pt x="22" y="426"/>
                    <a:pt x="36" y="431"/>
                    <a:pt x="50" y="435"/>
                  </a:cubicBezTo>
                  <a:cubicBezTo>
                    <a:pt x="48" y="442"/>
                    <a:pt x="47" y="449"/>
                    <a:pt x="46" y="456"/>
                  </a:cubicBezTo>
                  <a:cubicBezTo>
                    <a:pt x="32" y="456"/>
                    <a:pt x="17" y="456"/>
                    <a:pt x="14" y="456"/>
                  </a:cubicBezTo>
                  <a:cubicBezTo>
                    <a:pt x="11" y="456"/>
                    <a:pt x="9" y="457"/>
                    <a:pt x="7" y="459"/>
                  </a:cubicBezTo>
                  <a:cubicBezTo>
                    <a:pt x="5" y="461"/>
                    <a:pt x="4" y="463"/>
                    <a:pt x="3" y="466"/>
                  </a:cubicBezTo>
                  <a:cubicBezTo>
                    <a:pt x="3" y="469"/>
                    <a:pt x="4" y="472"/>
                    <a:pt x="5" y="474"/>
                  </a:cubicBezTo>
                  <a:cubicBezTo>
                    <a:pt x="7" y="476"/>
                    <a:pt x="9" y="478"/>
                    <a:pt x="12" y="478"/>
                  </a:cubicBezTo>
                  <a:cubicBezTo>
                    <a:pt x="15" y="479"/>
                    <a:pt x="30" y="482"/>
                    <a:pt x="43" y="485"/>
                  </a:cubicBezTo>
                  <a:cubicBezTo>
                    <a:pt x="43" y="492"/>
                    <a:pt x="43" y="499"/>
                    <a:pt x="42" y="506"/>
                  </a:cubicBezTo>
                  <a:cubicBezTo>
                    <a:pt x="28" y="508"/>
                    <a:pt x="13" y="509"/>
                    <a:pt x="10" y="509"/>
                  </a:cubicBezTo>
                  <a:cubicBezTo>
                    <a:pt x="7" y="510"/>
                    <a:pt x="5" y="511"/>
                    <a:pt x="3" y="513"/>
                  </a:cubicBezTo>
                  <a:cubicBezTo>
                    <a:pt x="2" y="515"/>
                    <a:pt x="0" y="518"/>
                    <a:pt x="0" y="521"/>
                  </a:cubicBezTo>
                  <a:cubicBezTo>
                    <a:pt x="0" y="523"/>
                    <a:pt x="2" y="526"/>
                    <a:pt x="3" y="528"/>
                  </a:cubicBezTo>
                  <a:cubicBezTo>
                    <a:pt x="5" y="530"/>
                    <a:pt x="7" y="531"/>
                    <a:pt x="10" y="532"/>
                  </a:cubicBezTo>
                  <a:cubicBezTo>
                    <a:pt x="13" y="532"/>
                    <a:pt x="28" y="533"/>
                    <a:pt x="42" y="535"/>
                  </a:cubicBezTo>
                  <a:cubicBezTo>
                    <a:pt x="43" y="542"/>
                    <a:pt x="43" y="549"/>
                    <a:pt x="43" y="556"/>
                  </a:cubicBezTo>
                  <a:cubicBezTo>
                    <a:pt x="30" y="559"/>
                    <a:pt x="15" y="562"/>
                    <a:pt x="12" y="563"/>
                  </a:cubicBezTo>
                  <a:cubicBezTo>
                    <a:pt x="9" y="563"/>
                    <a:pt x="7" y="565"/>
                    <a:pt x="5" y="567"/>
                  </a:cubicBezTo>
                  <a:cubicBezTo>
                    <a:pt x="4" y="569"/>
                    <a:pt x="3" y="572"/>
                    <a:pt x="3" y="575"/>
                  </a:cubicBezTo>
                  <a:cubicBezTo>
                    <a:pt x="4" y="578"/>
                    <a:pt x="5" y="580"/>
                    <a:pt x="7" y="582"/>
                  </a:cubicBezTo>
                  <a:cubicBezTo>
                    <a:pt x="9" y="584"/>
                    <a:pt x="11" y="585"/>
                    <a:pt x="14" y="585"/>
                  </a:cubicBezTo>
                  <a:cubicBezTo>
                    <a:pt x="17" y="585"/>
                    <a:pt x="32" y="585"/>
                    <a:pt x="46" y="585"/>
                  </a:cubicBezTo>
                  <a:cubicBezTo>
                    <a:pt x="47" y="592"/>
                    <a:pt x="48" y="599"/>
                    <a:pt x="50" y="606"/>
                  </a:cubicBezTo>
                  <a:cubicBezTo>
                    <a:pt x="36" y="610"/>
                    <a:pt x="22" y="615"/>
                    <a:pt x="19" y="616"/>
                  </a:cubicBezTo>
                  <a:cubicBezTo>
                    <a:pt x="16" y="617"/>
                    <a:pt x="14" y="618"/>
                    <a:pt x="13" y="621"/>
                  </a:cubicBezTo>
                  <a:cubicBezTo>
                    <a:pt x="12" y="623"/>
                    <a:pt x="11" y="626"/>
                    <a:pt x="12" y="629"/>
                  </a:cubicBezTo>
                  <a:cubicBezTo>
                    <a:pt x="12" y="631"/>
                    <a:pt x="14" y="634"/>
                    <a:pt x="16" y="635"/>
                  </a:cubicBezTo>
                  <a:cubicBezTo>
                    <a:pt x="18" y="637"/>
                    <a:pt x="21" y="638"/>
                    <a:pt x="24" y="638"/>
                  </a:cubicBezTo>
                  <a:cubicBezTo>
                    <a:pt x="27" y="637"/>
                    <a:pt x="42" y="636"/>
                    <a:pt x="56" y="634"/>
                  </a:cubicBezTo>
                  <a:cubicBezTo>
                    <a:pt x="57" y="641"/>
                    <a:pt x="59" y="648"/>
                    <a:pt x="61" y="655"/>
                  </a:cubicBezTo>
                  <a:cubicBezTo>
                    <a:pt x="48" y="660"/>
                    <a:pt x="35" y="666"/>
                    <a:pt x="32" y="668"/>
                  </a:cubicBezTo>
                  <a:cubicBezTo>
                    <a:pt x="29" y="669"/>
                    <a:pt x="27" y="671"/>
                    <a:pt x="26" y="673"/>
                  </a:cubicBezTo>
                  <a:cubicBezTo>
                    <a:pt x="25" y="676"/>
                    <a:pt x="25" y="679"/>
                    <a:pt x="26" y="681"/>
                  </a:cubicBezTo>
                  <a:cubicBezTo>
                    <a:pt x="27" y="684"/>
                    <a:pt x="29" y="686"/>
                    <a:pt x="31" y="688"/>
                  </a:cubicBezTo>
                  <a:cubicBezTo>
                    <a:pt x="33" y="689"/>
                    <a:pt x="36" y="690"/>
                    <a:pt x="39" y="689"/>
                  </a:cubicBezTo>
                  <a:cubicBezTo>
                    <a:pt x="42" y="688"/>
                    <a:pt x="56" y="685"/>
                    <a:pt x="70" y="682"/>
                  </a:cubicBezTo>
                  <a:cubicBezTo>
                    <a:pt x="72" y="689"/>
                    <a:pt x="75" y="695"/>
                    <a:pt x="78" y="702"/>
                  </a:cubicBezTo>
                  <a:cubicBezTo>
                    <a:pt x="66" y="709"/>
                    <a:pt x="52" y="716"/>
                    <a:pt x="50" y="718"/>
                  </a:cubicBezTo>
                  <a:cubicBezTo>
                    <a:pt x="47" y="719"/>
                    <a:pt x="46" y="722"/>
                    <a:pt x="45" y="724"/>
                  </a:cubicBezTo>
                  <a:cubicBezTo>
                    <a:pt x="44" y="727"/>
                    <a:pt x="44" y="730"/>
                    <a:pt x="45" y="732"/>
                  </a:cubicBezTo>
                  <a:cubicBezTo>
                    <a:pt x="47" y="735"/>
                    <a:pt x="49" y="737"/>
                    <a:pt x="51" y="738"/>
                  </a:cubicBezTo>
                  <a:cubicBezTo>
                    <a:pt x="53" y="739"/>
                    <a:pt x="56" y="739"/>
                    <a:pt x="59" y="738"/>
                  </a:cubicBezTo>
                  <a:cubicBezTo>
                    <a:pt x="62" y="737"/>
                    <a:pt x="76" y="733"/>
                    <a:pt x="89" y="728"/>
                  </a:cubicBezTo>
                  <a:cubicBezTo>
                    <a:pt x="92" y="735"/>
                    <a:pt x="96" y="741"/>
                    <a:pt x="99" y="747"/>
                  </a:cubicBezTo>
                  <a:cubicBezTo>
                    <a:pt x="88" y="755"/>
                    <a:pt x="75" y="764"/>
                    <a:pt x="73" y="766"/>
                  </a:cubicBezTo>
                  <a:cubicBezTo>
                    <a:pt x="71" y="768"/>
                    <a:pt x="69" y="770"/>
                    <a:pt x="69" y="773"/>
                  </a:cubicBezTo>
                  <a:cubicBezTo>
                    <a:pt x="68" y="775"/>
                    <a:pt x="69" y="778"/>
                    <a:pt x="70" y="781"/>
                  </a:cubicBezTo>
                  <a:cubicBezTo>
                    <a:pt x="71" y="783"/>
                    <a:pt x="74" y="785"/>
                    <a:pt x="76" y="786"/>
                  </a:cubicBezTo>
                  <a:cubicBezTo>
                    <a:pt x="79" y="787"/>
                    <a:pt x="82" y="787"/>
                    <a:pt x="84" y="786"/>
                  </a:cubicBezTo>
                  <a:cubicBezTo>
                    <a:pt x="87" y="784"/>
                    <a:pt x="101" y="778"/>
                    <a:pt x="113" y="772"/>
                  </a:cubicBezTo>
                  <a:cubicBezTo>
                    <a:pt x="117" y="778"/>
                    <a:pt x="121" y="784"/>
                    <a:pt x="125" y="790"/>
                  </a:cubicBezTo>
                  <a:cubicBezTo>
                    <a:pt x="115" y="799"/>
                    <a:pt x="103" y="809"/>
                    <a:pt x="101" y="812"/>
                  </a:cubicBezTo>
                  <a:cubicBezTo>
                    <a:pt x="99" y="813"/>
                    <a:pt x="98" y="816"/>
                    <a:pt x="98" y="819"/>
                  </a:cubicBezTo>
                  <a:cubicBezTo>
                    <a:pt x="97" y="821"/>
                    <a:pt x="98" y="824"/>
                    <a:pt x="100" y="826"/>
                  </a:cubicBezTo>
                  <a:cubicBezTo>
                    <a:pt x="101" y="829"/>
                    <a:pt x="104" y="830"/>
                    <a:pt x="106" y="831"/>
                  </a:cubicBezTo>
                  <a:cubicBezTo>
                    <a:pt x="109" y="831"/>
                    <a:pt x="112" y="831"/>
                    <a:pt x="114" y="830"/>
                  </a:cubicBezTo>
                  <a:cubicBezTo>
                    <a:pt x="117" y="828"/>
                    <a:pt x="130" y="820"/>
                    <a:pt x="142" y="813"/>
                  </a:cubicBezTo>
                  <a:cubicBezTo>
                    <a:pt x="146" y="819"/>
                    <a:pt x="151" y="825"/>
                    <a:pt x="155" y="830"/>
                  </a:cubicBezTo>
                  <a:cubicBezTo>
                    <a:pt x="146" y="840"/>
                    <a:pt x="136" y="851"/>
                    <a:pt x="134" y="854"/>
                  </a:cubicBezTo>
                  <a:cubicBezTo>
                    <a:pt x="132" y="856"/>
                    <a:pt x="131" y="859"/>
                    <a:pt x="131" y="861"/>
                  </a:cubicBezTo>
                  <a:cubicBezTo>
                    <a:pt x="131" y="864"/>
                    <a:pt x="132" y="867"/>
                    <a:pt x="134" y="869"/>
                  </a:cubicBezTo>
                  <a:cubicBezTo>
                    <a:pt x="136" y="871"/>
                    <a:pt x="138" y="872"/>
                    <a:pt x="141" y="872"/>
                  </a:cubicBezTo>
                  <a:cubicBezTo>
                    <a:pt x="144" y="873"/>
                    <a:pt x="146" y="872"/>
                    <a:pt x="149" y="870"/>
                  </a:cubicBezTo>
                  <a:cubicBezTo>
                    <a:pt x="151" y="869"/>
                    <a:pt x="163" y="860"/>
                    <a:pt x="175" y="851"/>
                  </a:cubicBezTo>
                  <a:cubicBezTo>
                    <a:pt x="179" y="856"/>
                    <a:pt x="185" y="861"/>
                    <a:pt x="190" y="866"/>
                  </a:cubicBezTo>
                  <a:cubicBezTo>
                    <a:pt x="181" y="878"/>
                    <a:pt x="172" y="890"/>
                    <a:pt x="171" y="892"/>
                  </a:cubicBezTo>
                  <a:cubicBezTo>
                    <a:pt x="169" y="895"/>
                    <a:pt x="168" y="897"/>
                    <a:pt x="169" y="900"/>
                  </a:cubicBezTo>
                  <a:cubicBezTo>
                    <a:pt x="169" y="903"/>
                    <a:pt x="170" y="905"/>
                    <a:pt x="172" y="907"/>
                  </a:cubicBezTo>
                  <a:cubicBezTo>
                    <a:pt x="174" y="909"/>
                    <a:pt x="177" y="910"/>
                    <a:pt x="180" y="910"/>
                  </a:cubicBezTo>
                  <a:cubicBezTo>
                    <a:pt x="182" y="910"/>
                    <a:pt x="185" y="909"/>
                    <a:pt x="187" y="907"/>
                  </a:cubicBezTo>
                  <a:cubicBezTo>
                    <a:pt x="189" y="905"/>
                    <a:pt x="201" y="895"/>
                    <a:pt x="211" y="886"/>
                  </a:cubicBezTo>
                  <a:cubicBezTo>
                    <a:pt x="216" y="890"/>
                    <a:pt x="222" y="895"/>
                    <a:pt x="228" y="899"/>
                  </a:cubicBezTo>
                  <a:cubicBezTo>
                    <a:pt x="221" y="911"/>
                    <a:pt x="213" y="924"/>
                    <a:pt x="211" y="927"/>
                  </a:cubicBezTo>
                  <a:cubicBezTo>
                    <a:pt x="210" y="929"/>
                    <a:pt x="210" y="932"/>
                    <a:pt x="210" y="935"/>
                  </a:cubicBezTo>
                  <a:cubicBezTo>
                    <a:pt x="211" y="937"/>
                    <a:pt x="212" y="940"/>
                    <a:pt x="215" y="941"/>
                  </a:cubicBezTo>
                  <a:cubicBezTo>
                    <a:pt x="217" y="943"/>
                    <a:pt x="220" y="944"/>
                    <a:pt x="222" y="944"/>
                  </a:cubicBezTo>
                  <a:cubicBezTo>
                    <a:pt x="225" y="943"/>
                    <a:pt x="228" y="942"/>
                    <a:pt x="229" y="940"/>
                  </a:cubicBezTo>
                  <a:cubicBezTo>
                    <a:pt x="231" y="938"/>
                    <a:pt x="241" y="926"/>
                    <a:pt x="251" y="916"/>
                  </a:cubicBezTo>
                  <a:cubicBezTo>
                    <a:pt x="257" y="920"/>
                    <a:pt x="263" y="924"/>
                    <a:pt x="269" y="928"/>
                  </a:cubicBezTo>
                  <a:cubicBezTo>
                    <a:pt x="263" y="940"/>
                    <a:pt x="257" y="954"/>
                    <a:pt x="255" y="957"/>
                  </a:cubicBezTo>
                  <a:cubicBezTo>
                    <a:pt x="254" y="960"/>
                    <a:pt x="254" y="962"/>
                    <a:pt x="255" y="965"/>
                  </a:cubicBezTo>
                  <a:cubicBezTo>
                    <a:pt x="256" y="967"/>
                    <a:pt x="258" y="970"/>
                    <a:pt x="260" y="971"/>
                  </a:cubicBezTo>
                  <a:cubicBezTo>
                    <a:pt x="263" y="973"/>
                    <a:pt x="265" y="973"/>
                    <a:pt x="268" y="972"/>
                  </a:cubicBezTo>
                  <a:cubicBezTo>
                    <a:pt x="271" y="972"/>
                    <a:pt x="273" y="971"/>
                    <a:pt x="275" y="968"/>
                  </a:cubicBezTo>
                  <a:cubicBezTo>
                    <a:pt x="277" y="966"/>
                    <a:pt x="285" y="953"/>
                    <a:pt x="293" y="942"/>
                  </a:cubicBezTo>
                  <a:cubicBezTo>
                    <a:pt x="300" y="945"/>
                    <a:pt x="306" y="949"/>
                    <a:pt x="313" y="952"/>
                  </a:cubicBezTo>
                  <a:cubicBezTo>
                    <a:pt x="308" y="965"/>
                    <a:pt x="303" y="979"/>
                    <a:pt x="302" y="982"/>
                  </a:cubicBezTo>
                  <a:cubicBezTo>
                    <a:pt x="301" y="985"/>
                    <a:pt x="302" y="988"/>
                    <a:pt x="303" y="990"/>
                  </a:cubicBezTo>
                  <a:cubicBezTo>
                    <a:pt x="304" y="993"/>
                    <a:pt x="306" y="995"/>
                    <a:pt x="309" y="996"/>
                  </a:cubicBezTo>
                  <a:cubicBezTo>
                    <a:pt x="311" y="997"/>
                    <a:pt x="314" y="997"/>
                    <a:pt x="317" y="996"/>
                  </a:cubicBezTo>
                  <a:cubicBezTo>
                    <a:pt x="319" y="996"/>
                    <a:pt x="321" y="994"/>
                    <a:pt x="323" y="991"/>
                  </a:cubicBezTo>
                  <a:cubicBezTo>
                    <a:pt x="324" y="989"/>
                    <a:pt x="332" y="976"/>
                    <a:pt x="339" y="963"/>
                  </a:cubicBezTo>
                  <a:cubicBezTo>
                    <a:pt x="345" y="966"/>
                    <a:pt x="352" y="969"/>
                    <a:pt x="359" y="971"/>
                  </a:cubicBezTo>
                  <a:cubicBezTo>
                    <a:pt x="356" y="985"/>
                    <a:pt x="352" y="1000"/>
                    <a:pt x="352" y="1003"/>
                  </a:cubicBezTo>
                  <a:cubicBezTo>
                    <a:pt x="351" y="1005"/>
                    <a:pt x="352" y="1008"/>
                    <a:pt x="353" y="1010"/>
                  </a:cubicBezTo>
                  <a:cubicBezTo>
                    <a:pt x="355" y="1013"/>
                    <a:pt x="357" y="1014"/>
                    <a:pt x="359" y="1015"/>
                  </a:cubicBezTo>
                  <a:cubicBezTo>
                    <a:pt x="362" y="1016"/>
                    <a:pt x="365" y="1016"/>
                    <a:pt x="367" y="1015"/>
                  </a:cubicBezTo>
                  <a:cubicBezTo>
                    <a:pt x="370" y="1014"/>
                    <a:pt x="372" y="1012"/>
                    <a:pt x="373" y="1010"/>
                  </a:cubicBezTo>
                  <a:cubicBezTo>
                    <a:pt x="374" y="1007"/>
                    <a:pt x="380" y="993"/>
                    <a:pt x="386" y="980"/>
                  </a:cubicBezTo>
                  <a:cubicBezTo>
                    <a:pt x="393" y="982"/>
                    <a:pt x="400" y="984"/>
                    <a:pt x="407" y="986"/>
                  </a:cubicBezTo>
                  <a:cubicBezTo>
                    <a:pt x="405" y="999"/>
                    <a:pt x="403" y="1014"/>
                    <a:pt x="403" y="1018"/>
                  </a:cubicBezTo>
                  <a:cubicBezTo>
                    <a:pt x="403" y="1020"/>
                    <a:pt x="404" y="1023"/>
                    <a:pt x="405" y="1025"/>
                  </a:cubicBezTo>
                  <a:cubicBezTo>
                    <a:pt x="407" y="1027"/>
                    <a:pt x="409" y="1029"/>
                    <a:pt x="412" y="1029"/>
                  </a:cubicBezTo>
                  <a:cubicBezTo>
                    <a:pt x="415" y="1030"/>
                    <a:pt x="417" y="1030"/>
                    <a:pt x="420" y="1028"/>
                  </a:cubicBezTo>
                  <a:cubicBezTo>
                    <a:pt x="422" y="1027"/>
                    <a:pt x="424" y="1025"/>
                    <a:pt x="425" y="1022"/>
                  </a:cubicBezTo>
                  <a:cubicBezTo>
                    <a:pt x="426" y="1019"/>
                    <a:pt x="430" y="1005"/>
                    <a:pt x="435" y="991"/>
                  </a:cubicBezTo>
                  <a:cubicBezTo>
                    <a:pt x="442" y="993"/>
                    <a:pt x="449" y="994"/>
                    <a:pt x="456" y="995"/>
                  </a:cubicBezTo>
                  <a:cubicBezTo>
                    <a:pt x="456" y="1009"/>
                    <a:pt x="455" y="1024"/>
                    <a:pt x="455" y="1027"/>
                  </a:cubicBezTo>
                  <a:cubicBezTo>
                    <a:pt x="455" y="1030"/>
                    <a:pt x="457" y="1033"/>
                    <a:pt x="458" y="1034"/>
                  </a:cubicBezTo>
                  <a:cubicBezTo>
                    <a:pt x="460" y="1036"/>
                    <a:pt x="463" y="1038"/>
                    <a:pt x="466" y="1038"/>
                  </a:cubicBezTo>
                  <a:cubicBezTo>
                    <a:pt x="468" y="1038"/>
                    <a:pt x="471" y="1037"/>
                    <a:pt x="473" y="1036"/>
                  </a:cubicBezTo>
                  <a:cubicBezTo>
                    <a:pt x="475" y="1034"/>
                    <a:pt x="477" y="1032"/>
                    <a:pt x="478" y="1029"/>
                  </a:cubicBezTo>
                  <a:cubicBezTo>
                    <a:pt x="478" y="1026"/>
                    <a:pt x="481" y="1011"/>
                    <a:pt x="484" y="998"/>
                  </a:cubicBezTo>
                  <a:cubicBezTo>
                    <a:pt x="491" y="998"/>
                    <a:pt x="498" y="999"/>
                    <a:pt x="506" y="999"/>
                  </a:cubicBezTo>
                  <a:cubicBezTo>
                    <a:pt x="507" y="1013"/>
                    <a:pt x="508" y="1028"/>
                    <a:pt x="509" y="1031"/>
                  </a:cubicBezTo>
                  <a:cubicBezTo>
                    <a:pt x="509" y="1034"/>
                    <a:pt x="510" y="1036"/>
                    <a:pt x="512" y="1038"/>
                  </a:cubicBezTo>
                  <a:cubicBezTo>
                    <a:pt x="514" y="1040"/>
                    <a:pt x="517" y="1041"/>
                    <a:pt x="520" y="1041"/>
                  </a:cubicBezTo>
                  <a:cubicBezTo>
                    <a:pt x="523" y="1041"/>
                    <a:pt x="525" y="1040"/>
                    <a:pt x="527" y="1038"/>
                  </a:cubicBezTo>
                  <a:cubicBezTo>
                    <a:pt x="529" y="1036"/>
                    <a:pt x="531" y="1034"/>
                    <a:pt x="531" y="1031"/>
                  </a:cubicBezTo>
                  <a:cubicBezTo>
                    <a:pt x="531" y="1028"/>
                    <a:pt x="533" y="1013"/>
                    <a:pt x="534" y="999"/>
                  </a:cubicBezTo>
                  <a:cubicBezTo>
                    <a:pt x="541" y="999"/>
                    <a:pt x="548" y="998"/>
                    <a:pt x="556" y="998"/>
                  </a:cubicBezTo>
                  <a:cubicBezTo>
                    <a:pt x="558" y="1011"/>
                    <a:pt x="561" y="1026"/>
                    <a:pt x="562" y="1029"/>
                  </a:cubicBezTo>
                  <a:cubicBezTo>
                    <a:pt x="563" y="1032"/>
                    <a:pt x="564" y="1034"/>
                    <a:pt x="566" y="1036"/>
                  </a:cubicBezTo>
                  <a:cubicBezTo>
                    <a:pt x="569" y="1038"/>
                    <a:pt x="571" y="1038"/>
                    <a:pt x="574" y="1038"/>
                  </a:cubicBezTo>
                  <a:cubicBezTo>
                    <a:pt x="577" y="1038"/>
                    <a:pt x="579" y="1036"/>
                    <a:pt x="581" y="1034"/>
                  </a:cubicBezTo>
                  <a:cubicBezTo>
                    <a:pt x="583" y="1032"/>
                    <a:pt x="584" y="1030"/>
                    <a:pt x="584" y="1027"/>
                  </a:cubicBezTo>
                  <a:cubicBezTo>
                    <a:pt x="584" y="1024"/>
                    <a:pt x="584" y="1009"/>
                    <a:pt x="584" y="995"/>
                  </a:cubicBezTo>
                  <a:cubicBezTo>
                    <a:pt x="591" y="994"/>
                    <a:pt x="598" y="993"/>
                    <a:pt x="605" y="991"/>
                  </a:cubicBezTo>
                  <a:cubicBezTo>
                    <a:pt x="609" y="1005"/>
                    <a:pt x="614" y="1019"/>
                    <a:pt x="615" y="1022"/>
                  </a:cubicBezTo>
                  <a:cubicBezTo>
                    <a:pt x="616" y="1025"/>
                    <a:pt x="618" y="1027"/>
                    <a:pt x="620" y="1028"/>
                  </a:cubicBezTo>
                  <a:cubicBezTo>
                    <a:pt x="622" y="1030"/>
                    <a:pt x="625" y="1030"/>
                    <a:pt x="628" y="1029"/>
                  </a:cubicBezTo>
                  <a:cubicBezTo>
                    <a:pt x="631" y="1029"/>
                    <a:pt x="633" y="1027"/>
                    <a:pt x="635" y="1025"/>
                  </a:cubicBezTo>
                  <a:cubicBezTo>
                    <a:pt x="636" y="1023"/>
                    <a:pt x="637" y="1020"/>
                    <a:pt x="637" y="1018"/>
                  </a:cubicBezTo>
                  <a:cubicBezTo>
                    <a:pt x="636" y="1014"/>
                    <a:pt x="635" y="999"/>
                    <a:pt x="633" y="986"/>
                  </a:cubicBezTo>
                  <a:cubicBezTo>
                    <a:pt x="640" y="984"/>
                    <a:pt x="647" y="982"/>
                    <a:pt x="654" y="980"/>
                  </a:cubicBezTo>
                  <a:cubicBezTo>
                    <a:pt x="659" y="993"/>
                    <a:pt x="665" y="1007"/>
                    <a:pt x="667" y="1010"/>
                  </a:cubicBezTo>
                  <a:cubicBezTo>
                    <a:pt x="668" y="1012"/>
                    <a:pt x="670" y="1014"/>
                    <a:pt x="672" y="1015"/>
                  </a:cubicBezTo>
                  <a:cubicBezTo>
                    <a:pt x="675" y="1016"/>
                    <a:pt x="678" y="1016"/>
                    <a:pt x="680" y="1015"/>
                  </a:cubicBezTo>
                  <a:cubicBezTo>
                    <a:pt x="683" y="1014"/>
                    <a:pt x="685" y="1013"/>
                    <a:pt x="687" y="1010"/>
                  </a:cubicBezTo>
                  <a:cubicBezTo>
                    <a:pt x="688" y="1008"/>
                    <a:pt x="689" y="1005"/>
                    <a:pt x="688" y="1003"/>
                  </a:cubicBezTo>
                  <a:cubicBezTo>
                    <a:pt x="687" y="1000"/>
                    <a:pt x="684" y="985"/>
                    <a:pt x="681" y="971"/>
                  </a:cubicBezTo>
                  <a:cubicBezTo>
                    <a:pt x="688" y="969"/>
                    <a:pt x="694" y="966"/>
                    <a:pt x="701" y="963"/>
                  </a:cubicBezTo>
                  <a:cubicBezTo>
                    <a:pt x="708" y="976"/>
                    <a:pt x="715" y="989"/>
                    <a:pt x="717" y="992"/>
                  </a:cubicBezTo>
                  <a:cubicBezTo>
                    <a:pt x="718" y="994"/>
                    <a:pt x="721" y="996"/>
                    <a:pt x="723" y="996"/>
                  </a:cubicBezTo>
                  <a:cubicBezTo>
                    <a:pt x="726" y="997"/>
                    <a:pt x="729" y="997"/>
                    <a:pt x="731" y="996"/>
                  </a:cubicBezTo>
                  <a:cubicBezTo>
                    <a:pt x="734" y="995"/>
                    <a:pt x="736" y="993"/>
                    <a:pt x="737" y="990"/>
                  </a:cubicBezTo>
                  <a:cubicBezTo>
                    <a:pt x="738" y="988"/>
                    <a:pt x="738" y="985"/>
                    <a:pt x="737" y="982"/>
                  </a:cubicBezTo>
                  <a:cubicBezTo>
                    <a:pt x="736" y="979"/>
                    <a:pt x="732" y="965"/>
                    <a:pt x="727" y="952"/>
                  </a:cubicBezTo>
                  <a:cubicBezTo>
                    <a:pt x="734" y="949"/>
                    <a:pt x="740" y="945"/>
                    <a:pt x="746" y="942"/>
                  </a:cubicBezTo>
                  <a:cubicBezTo>
                    <a:pt x="754" y="953"/>
                    <a:pt x="763" y="966"/>
                    <a:pt x="765" y="968"/>
                  </a:cubicBezTo>
                  <a:cubicBezTo>
                    <a:pt x="767" y="971"/>
                    <a:pt x="769" y="972"/>
                    <a:pt x="772" y="972"/>
                  </a:cubicBezTo>
                  <a:cubicBezTo>
                    <a:pt x="774" y="973"/>
                    <a:pt x="777" y="973"/>
                    <a:pt x="780" y="971"/>
                  </a:cubicBezTo>
                  <a:cubicBezTo>
                    <a:pt x="782" y="970"/>
                    <a:pt x="784" y="967"/>
                    <a:pt x="785" y="965"/>
                  </a:cubicBezTo>
                  <a:cubicBezTo>
                    <a:pt x="786" y="962"/>
                    <a:pt x="786" y="960"/>
                    <a:pt x="784" y="957"/>
                  </a:cubicBezTo>
                  <a:cubicBezTo>
                    <a:pt x="783" y="954"/>
                    <a:pt x="777" y="940"/>
                    <a:pt x="771" y="928"/>
                  </a:cubicBezTo>
                  <a:cubicBezTo>
                    <a:pt x="777" y="924"/>
                    <a:pt x="783" y="920"/>
                    <a:pt x="789" y="916"/>
                  </a:cubicBezTo>
                  <a:cubicBezTo>
                    <a:pt x="798" y="926"/>
                    <a:pt x="808" y="938"/>
                    <a:pt x="810" y="940"/>
                  </a:cubicBezTo>
                  <a:cubicBezTo>
                    <a:pt x="812" y="942"/>
                    <a:pt x="815" y="943"/>
                    <a:pt x="818" y="944"/>
                  </a:cubicBezTo>
                  <a:cubicBezTo>
                    <a:pt x="820" y="944"/>
                    <a:pt x="823" y="943"/>
                    <a:pt x="825" y="941"/>
                  </a:cubicBezTo>
                  <a:cubicBezTo>
                    <a:pt x="827" y="940"/>
                    <a:pt x="829" y="937"/>
                    <a:pt x="830" y="935"/>
                  </a:cubicBezTo>
                  <a:cubicBezTo>
                    <a:pt x="830" y="932"/>
                    <a:pt x="830" y="929"/>
                    <a:pt x="829" y="927"/>
                  </a:cubicBezTo>
                  <a:cubicBezTo>
                    <a:pt x="827" y="924"/>
                    <a:pt x="819" y="911"/>
                    <a:pt x="812" y="899"/>
                  </a:cubicBezTo>
                  <a:cubicBezTo>
                    <a:pt x="818" y="895"/>
                    <a:pt x="823" y="890"/>
                    <a:pt x="829" y="886"/>
                  </a:cubicBezTo>
                  <a:cubicBezTo>
                    <a:pt x="839" y="895"/>
                    <a:pt x="850" y="905"/>
                    <a:pt x="853" y="907"/>
                  </a:cubicBezTo>
                  <a:cubicBezTo>
                    <a:pt x="855" y="909"/>
                    <a:pt x="857" y="910"/>
                    <a:pt x="860" y="910"/>
                  </a:cubicBezTo>
                  <a:cubicBezTo>
                    <a:pt x="863" y="910"/>
                    <a:pt x="865" y="909"/>
                    <a:pt x="867" y="907"/>
                  </a:cubicBezTo>
                  <a:cubicBezTo>
                    <a:pt x="870" y="905"/>
                    <a:pt x="871" y="903"/>
                    <a:pt x="871" y="900"/>
                  </a:cubicBezTo>
                  <a:cubicBezTo>
                    <a:pt x="871" y="897"/>
                    <a:pt x="871" y="895"/>
                    <a:pt x="869" y="892"/>
                  </a:cubicBezTo>
                  <a:cubicBezTo>
                    <a:pt x="867" y="890"/>
                    <a:pt x="858" y="878"/>
                    <a:pt x="850" y="866"/>
                  </a:cubicBezTo>
                  <a:cubicBezTo>
                    <a:pt x="855" y="861"/>
                    <a:pt x="860" y="856"/>
                    <a:pt x="865" y="851"/>
                  </a:cubicBezTo>
                  <a:cubicBezTo>
                    <a:pt x="876" y="860"/>
                    <a:pt x="889" y="869"/>
                    <a:pt x="891" y="870"/>
                  </a:cubicBezTo>
                  <a:cubicBezTo>
                    <a:pt x="893" y="872"/>
                    <a:pt x="896" y="873"/>
                    <a:pt x="899" y="872"/>
                  </a:cubicBezTo>
                  <a:cubicBezTo>
                    <a:pt x="901" y="872"/>
                    <a:pt x="904" y="871"/>
                    <a:pt x="906" y="869"/>
                  </a:cubicBezTo>
                  <a:cubicBezTo>
                    <a:pt x="908" y="867"/>
                    <a:pt x="909" y="864"/>
                    <a:pt x="909" y="861"/>
                  </a:cubicBezTo>
                  <a:cubicBezTo>
                    <a:pt x="909" y="859"/>
                    <a:pt x="908" y="856"/>
                    <a:pt x="906" y="854"/>
                  </a:cubicBezTo>
                  <a:cubicBezTo>
                    <a:pt x="904" y="851"/>
                    <a:pt x="894" y="840"/>
                    <a:pt x="884" y="830"/>
                  </a:cubicBezTo>
                  <a:cubicBezTo>
                    <a:pt x="889" y="825"/>
                    <a:pt x="893" y="819"/>
                    <a:pt x="898" y="813"/>
                  </a:cubicBezTo>
                  <a:cubicBezTo>
                    <a:pt x="910" y="820"/>
                    <a:pt x="923" y="828"/>
                    <a:pt x="926" y="830"/>
                  </a:cubicBezTo>
                  <a:cubicBezTo>
                    <a:pt x="928" y="831"/>
                    <a:pt x="931" y="831"/>
                    <a:pt x="933" y="831"/>
                  </a:cubicBezTo>
                  <a:cubicBezTo>
                    <a:pt x="936" y="830"/>
                    <a:pt x="938" y="829"/>
                    <a:pt x="940" y="826"/>
                  </a:cubicBezTo>
                  <a:cubicBezTo>
                    <a:pt x="942" y="824"/>
                    <a:pt x="942" y="821"/>
                    <a:pt x="942" y="819"/>
                  </a:cubicBezTo>
                  <a:cubicBezTo>
                    <a:pt x="942" y="816"/>
                    <a:pt x="941" y="813"/>
                    <a:pt x="939" y="812"/>
                  </a:cubicBezTo>
                  <a:cubicBezTo>
                    <a:pt x="936" y="809"/>
                    <a:pt x="925" y="799"/>
                    <a:pt x="915" y="790"/>
                  </a:cubicBezTo>
                  <a:cubicBezTo>
                    <a:pt x="919" y="784"/>
                    <a:pt x="923" y="778"/>
                    <a:pt x="926" y="772"/>
                  </a:cubicBezTo>
                  <a:cubicBezTo>
                    <a:pt x="939" y="778"/>
                    <a:pt x="953" y="784"/>
                    <a:pt x="956" y="786"/>
                  </a:cubicBezTo>
                  <a:cubicBezTo>
                    <a:pt x="958" y="787"/>
                    <a:pt x="961" y="787"/>
                    <a:pt x="964" y="786"/>
                  </a:cubicBezTo>
                  <a:cubicBezTo>
                    <a:pt x="966" y="785"/>
                    <a:pt x="968" y="783"/>
                    <a:pt x="970" y="781"/>
                  </a:cubicBezTo>
                  <a:cubicBezTo>
                    <a:pt x="971" y="778"/>
                    <a:pt x="971" y="775"/>
                    <a:pt x="971" y="773"/>
                  </a:cubicBezTo>
                  <a:cubicBezTo>
                    <a:pt x="971" y="770"/>
                    <a:pt x="969" y="768"/>
                    <a:pt x="967" y="766"/>
                  </a:cubicBezTo>
                  <a:cubicBezTo>
                    <a:pt x="964" y="764"/>
                    <a:pt x="952" y="755"/>
                    <a:pt x="941" y="747"/>
                  </a:cubicBezTo>
                  <a:cubicBezTo>
                    <a:pt x="944" y="741"/>
                    <a:pt x="947" y="735"/>
                    <a:pt x="950" y="728"/>
                  </a:cubicBezTo>
                  <a:cubicBezTo>
                    <a:pt x="964" y="733"/>
                    <a:pt x="978" y="737"/>
                    <a:pt x="981" y="738"/>
                  </a:cubicBezTo>
                  <a:cubicBezTo>
                    <a:pt x="984" y="739"/>
                    <a:pt x="986" y="739"/>
                    <a:pt x="989" y="738"/>
                  </a:cubicBezTo>
                  <a:cubicBezTo>
                    <a:pt x="991" y="737"/>
                    <a:pt x="993" y="735"/>
                    <a:pt x="994" y="732"/>
                  </a:cubicBezTo>
                  <a:cubicBezTo>
                    <a:pt x="996" y="730"/>
                    <a:pt x="996" y="727"/>
                    <a:pt x="995" y="724"/>
                  </a:cubicBezTo>
                  <a:cubicBezTo>
                    <a:pt x="994" y="722"/>
                    <a:pt x="993" y="719"/>
                    <a:pt x="990" y="718"/>
                  </a:cubicBezTo>
                  <a:cubicBezTo>
                    <a:pt x="987" y="716"/>
                    <a:pt x="974" y="709"/>
                    <a:pt x="962" y="702"/>
                  </a:cubicBezTo>
                  <a:cubicBezTo>
                    <a:pt x="965" y="695"/>
                    <a:pt x="967" y="689"/>
                    <a:pt x="970" y="682"/>
                  </a:cubicBezTo>
                  <a:cubicBezTo>
                    <a:pt x="983" y="685"/>
                    <a:pt x="998" y="688"/>
                    <a:pt x="1001" y="689"/>
                  </a:cubicBezTo>
                  <a:cubicBezTo>
                    <a:pt x="1004" y="690"/>
                    <a:pt x="1007" y="689"/>
                    <a:pt x="1009" y="688"/>
                  </a:cubicBezTo>
                  <a:cubicBezTo>
                    <a:pt x="1011" y="686"/>
                    <a:pt x="1013" y="684"/>
                    <a:pt x="1014" y="681"/>
                  </a:cubicBezTo>
                  <a:cubicBezTo>
                    <a:pt x="1015" y="679"/>
                    <a:pt x="1015" y="676"/>
                    <a:pt x="1014" y="673"/>
                  </a:cubicBezTo>
                  <a:cubicBezTo>
                    <a:pt x="1013" y="671"/>
                    <a:pt x="1011" y="669"/>
                    <a:pt x="1008" y="668"/>
                  </a:cubicBezTo>
                  <a:cubicBezTo>
                    <a:pt x="1005" y="666"/>
                    <a:pt x="991" y="660"/>
                    <a:pt x="979" y="655"/>
                  </a:cubicBezTo>
                  <a:cubicBezTo>
                    <a:pt x="981" y="648"/>
                    <a:pt x="982" y="641"/>
                    <a:pt x="984" y="634"/>
                  </a:cubicBezTo>
                  <a:cubicBezTo>
                    <a:pt x="998" y="636"/>
                    <a:pt x="1013" y="637"/>
                    <a:pt x="1016" y="638"/>
                  </a:cubicBezTo>
                  <a:cubicBezTo>
                    <a:pt x="1019" y="638"/>
                    <a:pt x="1022" y="637"/>
                    <a:pt x="1024" y="635"/>
                  </a:cubicBezTo>
                  <a:cubicBezTo>
                    <a:pt x="1026" y="634"/>
                    <a:pt x="1027" y="631"/>
                    <a:pt x="1028" y="629"/>
                  </a:cubicBezTo>
                  <a:cubicBezTo>
                    <a:pt x="1028" y="626"/>
                    <a:pt x="1028" y="623"/>
                    <a:pt x="1027" y="621"/>
                  </a:cubicBezTo>
                  <a:cubicBezTo>
                    <a:pt x="1026" y="618"/>
                    <a:pt x="1023" y="617"/>
                    <a:pt x="1021" y="616"/>
                  </a:cubicBezTo>
                  <a:cubicBezTo>
                    <a:pt x="1018" y="615"/>
                    <a:pt x="1003" y="610"/>
                    <a:pt x="990" y="606"/>
                  </a:cubicBezTo>
                  <a:cubicBezTo>
                    <a:pt x="991" y="599"/>
                    <a:pt x="992" y="592"/>
                    <a:pt x="993" y="585"/>
                  </a:cubicBezTo>
                  <a:cubicBezTo>
                    <a:pt x="1007" y="585"/>
                    <a:pt x="1022" y="585"/>
                    <a:pt x="1026" y="585"/>
                  </a:cubicBezTo>
                  <a:cubicBezTo>
                    <a:pt x="1028" y="585"/>
                    <a:pt x="1031" y="584"/>
                    <a:pt x="1033" y="582"/>
                  </a:cubicBezTo>
                  <a:cubicBezTo>
                    <a:pt x="1035" y="580"/>
                    <a:pt x="1036" y="578"/>
                    <a:pt x="1036" y="575"/>
                  </a:cubicBezTo>
                  <a:cubicBezTo>
                    <a:pt x="1037" y="572"/>
                    <a:pt x="1036" y="569"/>
                    <a:pt x="1034" y="567"/>
                  </a:cubicBezTo>
                  <a:cubicBezTo>
                    <a:pt x="1033" y="565"/>
                    <a:pt x="1031" y="563"/>
                    <a:pt x="1028" y="563"/>
                  </a:cubicBezTo>
                  <a:cubicBezTo>
                    <a:pt x="1025" y="562"/>
                    <a:pt x="1010" y="559"/>
                    <a:pt x="996" y="556"/>
                  </a:cubicBezTo>
                  <a:cubicBezTo>
                    <a:pt x="997" y="549"/>
                    <a:pt x="997" y="542"/>
                    <a:pt x="997" y="535"/>
                  </a:cubicBezTo>
                  <a:cubicBezTo>
                    <a:pt x="1011" y="533"/>
                    <a:pt x="1026" y="532"/>
                    <a:pt x="1030" y="532"/>
                  </a:cubicBezTo>
                  <a:close/>
                  <a:moveTo>
                    <a:pt x="520" y="935"/>
                  </a:moveTo>
                  <a:cubicBezTo>
                    <a:pt x="291" y="935"/>
                    <a:pt x="106" y="750"/>
                    <a:pt x="106" y="521"/>
                  </a:cubicBezTo>
                  <a:cubicBezTo>
                    <a:pt x="106" y="292"/>
                    <a:pt x="291" y="106"/>
                    <a:pt x="520" y="106"/>
                  </a:cubicBezTo>
                  <a:cubicBezTo>
                    <a:pt x="748" y="106"/>
                    <a:pt x="934" y="292"/>
                    <a:pt x="934" y="521"/>
                  </a:cubicBezTo>
                  <a:cubicBezTo>
                    <a:pt x="934" y="750"/>
                    <a:pt x="748" y="935"/>
                    <a:pt x="520" y="935"/>
                  </a:cubicBezTo>
                  <a:close/>
                </a:path>
              </a:pathLst>
            </a:custGeom>
            <a:solidFill>
              <a:srgbClr val="1FA17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8" name="Freeform: Shape 6"/>
            <p:cNvSpPr/>
            <p:nvPr/>
          </p:nvSpPr>
          <p:spPr bwMode="auto">
            <a:xfrm>
              <a:off x="4641721" y="4567324"/>
              <a:ext cx="40017" cy="4697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9"/>
                </a:cxn>
                <a:cxn ang="0">
                  <a:pos x="15" y="17"/>
                </a:cxn>
                <a:cxn ang="0">
                  <a:pos x="14" y="0"/>
                </a:cxn>
              </a:cxnLst>
              <a:rect l="0" t="0" r="r" b="b"/>
              <a:pathLst>
                <a:path w="19" h="22">
                  <a:moveTo>
                    <a:pt x="14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2"/>
                    <a:pt x="11" y="21"/>
                    <a:pt x="15" y="17"/>
                  </a:cubicBezTo>
                  <a:cubicBezTo>
                    <a:pt x="19" y="12"/>
                    <a:pt x="19" y="4"/>
                    <a:pt x="14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29" name="Freeform: Shape 7"/>
            <p:cNvSpPr/>
            <p:nvPr/>
          </p:nvSpPr>
          <p:spPr bwMode="auto">
            <a:xfrm>
              <a:off x="4626062" y="4556886"/>
              <a:ext cx="41757" cy="4871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23"/>
                </a:cxn>
                <a:cxn ang="0">
                  <a:pos x="20" y="3"/>
                </a:cxn>
                <a:cxn ang="0">
                  <a:pos x="4" y="6"/>
                </a:cxn>
              </a:cxnLst>
              <a:rect l="0" t="0" r="r" b="b"/>
              <a:pathLst>
                <a:path w="20" h="23">
                  <a:moveTo>
                    <a:pt x="4" y="6"/>
                  </a:moveTo>
                  <a:cubicBezTo>
                    <a:pt x="0" y="11"/>
                    <a:pt x="1" y="18"/>
                    <a:pt x="5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0"/>
                    <a:pt x="8" y="1"/>
                    <a:pt x="4" y="6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0" name="Freeform: Shape 8"/>
            <p:cNvSpPr/>
            <p:nvPr/>
          </p:nvSpPr>
          <p:spPr bwMode="auto">
            <a:xfrm>
              <a:off x="4573865" y="4502949"/>
              <a:ext cx="161808" cy="16528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0"/>
                </a:cxn>
                <a:cxn ang="0">
                  <a:pos x="39" y="79"/>
                </a:cxn>
                <a:cxn ang="0">
                  <a:pos x="78" y="40"/>
                </a:cxn>
                <a:cxn ang="0">
                  <a:pos x="39" y="0"/>
                </a:cxn>
                <a:cxn ang="0">
                  <a:pos x="39" y="59"/>
                </a:cxn>
                <a:cxn ang="0">
                  <a:pos x="19" y="40"/>
                </a:cxn>
                <a:cxn ang="0">
                  <a:pos x="39" y="20"/>
                </a:cxn>
                <a:cxn ang="0">
                  <a:pos x="58" y="40"/>
                </a:cxn>
                <a:cxn ang="0">
                  <a:pos x="39" y="59"/>
                </a:cxn>
              </a:cxnLst>
              <a:rect l="0" t="0" r="r" b="b"/>
              <a:pathLst>
                <a:path w="78" h="79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9" y="79"/>
                  </a:cubicBezTo>
                  <a:cubicBezTo>
                    <a:pt x="60" y="79"/>
                    <a:pt x="78" y="61"/>
                    <a:pt x="78" y="40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9"/>
                  </a:moveTo>
                  <a:cubicBezTo>
                    <a:pt x="28" y="59"/>
                    <a:pt x="19" y="51"/>
                    <a:pt x="19" y="40"/>
                  </a:cubicBezTo>
                  <a:cubicBezTo>
                    <a:pt x="19" y="29"/>
                    <a:pt x="28" y="20"/>
                    <a:pt x="39" y="20"/>
                  </a:cubicBezTo>
                  <a:cubicBezTo>
                    <a:pt x="50" y="20"/>
                    <a:pt x="58" y="29"/>
                    <a:pt x="58" y="40"/>
                  </a:cubicBezTo>
                  <a:cubicBezTo>
                    <a:pt x="58" y="51"/>
                    <a:pt x="50" y="59"/>
                    <a:pt x="39" y="59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1" name="Freeform: Shape 9"/>
            <p:cNvSpPr/>
            <p:nvPr/>
          </p:nvSpPr>
          <p:spPr bwMode="auto">
            <a:xfrm>
              <a:off x="4377261" y="4309824"/>
              <a:ext cx="555017" cy="551539"/>
            </a:xfrm>
            <a:custGeom>
              <a:avLst/>
              <a:gdLst/>
              <a:ahLst/>
              <a:cxnLst>
                <a:cxn ang="0">
                  <a:pos x="264" y="129"/>
                </a:cxn>
                <a:cxn ang="0">
                  <a:pos x="259" y="112"/>
                </a:cxn>
                <a:cxn ang="0">
                  <a:pos x="256" y="100"/>
                </a:cxn>
                <a:cxn ang="0">
                  <a:pos x="254" y="83"/>
                </a:cxn>
                <a:cxn ang="0">
                  <a:pos x="230" y="81"/>
                </a:cxn>
                <a:cxn ang="0">
                  <a:pos x="240" y="55"/>
                </a:cxn>
                <a:cxn ang="0">
                  <a:pos x="212" y="56"/>
                </a:cxn>
                <a:cxn ang="0">
                  <a:pos x="218" y="32"/>
                </a:cxn>
                <a:cxn ang="0">
                  <a:pos x="202" y="25"/>
                </a:cxn>
                <a:cxn ang="0">
                  <a:pos x="191" y="19"/>
                </a:cxn>
                <a:cxn ang="0">
                  <a:pos x="177" y="9"/>
                </a:cxn>
                <a:cxn ang="0">
                  <a:pos x="159" y="26"/>
                </a:cxn>
                <a:cxn ang="0">
                  <a:pos x="147" y="0"/>
                </a:cxn>
                <a:cxn ang="0">
                  <a:pos x="133" y="22"/>
                </a:cxn>
                <a:cxn ang="0">
                  <a:pos x="119" y="0"/>
                </a:cxn>
                <a:cxn ang="0">
                  <a:pos x="106" y="26"/>
                </a:cxn>
                <a:cxn ang="0">
                  <a:pos x="88" y="9"/>
                </a:cxn>
                <a:cxn ang="0">
                  <a:pos x="74" y="19"/>
                </a:cxn>
                <a:cxn ang="0">
                  <a:pos x="64" y="25"/>
                </a:cxn>
                <a:cxn ang="0">
                  <a:pos x="48" y="32"/>
                </a:cxn>
                <a:cxn ang="0">
                  <a:pos x="54" y="56"/>
                </a:cxn>
                <a:cxn ang="0">
                  <a:pos x="25" y="55"/>
                </a:cxn>
                <a:cxn ang="0">
                  <a:pos x="35" y="81"/>
                </a:cxn>
                <a:cxn ang="0">
                  <a:pos x="11" y="83"/>
                </a:cxn>
                <a:cxn ang="0">
                  <a:pos x="9" y="100"/>
                </a:cxn>
                <a:cxn ang="0">
                  <a:pos x="7" y="112"/>
                </a:cxn>
                <a:cxn ang="0">
                  <a:pos x="1" y="129"/>
                </a:cxn>
                <a:cxn ang="0">
                  <a:pos x="23" y="140"/>
                </a:cxn>
                <a:cxn ang="0">
                  <a:pos x="3" y="160"/>
                </a:cxn>
                <a:cxn ang="0">
                  <a:pos x="29" y="171"/>
                </a:cxn>
                <a:cxn ang="0">
                  <a:pos x="14" y="190"/>
                </a:cxn>
                <a:cxn ang="0">
                  <a:pos x="26" y="203"/>
                </a:cxn>
                <a:cxn ang="0">
                  <a:pos x="33" y="213"/>
                </a:cxn>
                <a:cxn ang="0">
                  <a:pos x="42" y="228"/>
                </a:cxn>
                <a:cxn ang="0">
                  <a:pos x="65" y="220"/>
                </a:cxn>
                <a:cxn ang="0">
                  <a:pos x="66" y="248"/>
                </a:cxn>
                <a:cxn ang="0">
                  <a:pos x="92" y="235"/>
                </a:cxn>
                <a:cxn ang="0">
                  <a:pos x="96" y="259"/>
                </a:cxn>
                <a:cxn ang="0">
                  <a:pos x="113" y="259"/>
                </a:cxn>
                <a:cxn ang="0">
                  <a:pos x="125" y="261"/>
                </a:cxn>
                <a:cxn ang="0">
                  <a:pos x="140" y="261"/>
                </a:cxn>
                <a:cxn ang="0">
                  <a:pos x="152" y="259"/>
                </a:cxn>
                <a:cxn ang="0">
                  <a:pos x="170" y="259"/>
                </a:cxn>
                <a:cxn ang="0">
                  <a:pos x="174" y="235"/>
                </a:cxn>
                <a:cxn ang="0">
                  <a:pos x="199" y="248"/>
                </a:cxn>
                <a:cxn ang="0">
                  <a:pos x="201" y="220"/>
                </a:cxn>
                <a:cxn ang="0">
                  <a:pos x="224" y="228"/>
                </a:cxn>
                <a:cxn ang="0">
                  <a:pos x="233" y="213"/>
                </a:cxn>
                <a:cxn ang="0">
                  <a:pos x="240" y="203"/>
                </a:cxn>
                <a:cxn ang="0">
                  <a:pos x="251" y="190"/>
                </a:cxn>
                <a:cxn ang="0">
                  <a:pos x="236" y="171"/>
                </a:cxn>
                <a:cxn ang="0">
                  <a:pos x="263" y="160"/>
                </a:cxn>
                <a:cxn ang="0">
                  <a:pos x="243" y="140"/>
                </a:cxn>
                <a:cxn ang="0">
                  <a:pos x="133" y="45"/>
                </a:cxn>
              </a:cxnLst>
              <a:rect l="0" t="0" r="r" b="b"/>
              <a:pathLst>
                <a:path w="266" h="265">
                  <a:moveTo>
                    <a:pt x="260" y="139"/>
                  </a:moveTo>
                  <a:cubicBezTo>
                    <a:pt x="262" y="139"/>
                    <a:pt x="263" y="138"/>
                    <a:pt x="264" y="137"/>
                  </a:cubicBezTo>
                  <a:cubicBezTo>
                    <a:pt x="265" y="136"/>
                    <a:pt x="266" y="134"/>
                    <a:pt x="266" y="133"/>
                  </a:cubicBezTo>
                  <a:cubicBezTo>
                    <a:pt x="266" y="131"/>
                    <a:pt x="265" y="130"/>
                    <a:pt x="264" y="129"/>
                  </a:cubicBezTo>
                  <a:cubicBezTo>
                    <a:pt x="263" y="128"/>
                    <a:pt x="262" y="127"/>
                    <a:pt x="260" y="127"/>
                  </a:cubicBezTo>
                  <a:cubicBezTo>
                    <a:pt x="259" y="127"/>
                    <a:pt x="250" y="126"/>
                    <a:pt x="243" y="125"/>
                  </a:cubicBezTo>
                  <a:cubicBezTo>
                    <a:pt x="243" y="122"/>
                    <a:pt x="242" y="120"/>
                    <a:pt x="242" y="117"/>
                  </a:cubicBezTo>
                  <a:cubicBezTo>
                    <a:pt x="249" y="115"/>
                    <a:pt x="257" y="113"/>
                    <a:pt x="259" y="112"/>
                  </a:cubicBezTo>
                  <a:cubicBezTo>
                    <a:pt x="260" y="112"/>
                    <a:pt x="261" y="111"/>
                    <a:pt x="262" y="109"/>
                  </a:cubicBezTo>
                  <a:cubicBezTo>
                    <a:pt x="263" y="108"/>
                    <a:pt x="263" y="107"/>
                    <a:pt x="263" y="105"/>
                  </a:cubicBezTo>
                  <a:cubicBezTo>
                    <a:pt x="262" y="104"/>
                    <a:pt x="262" y="102"/>
                    <a:pt x="261" y="101"/>
                  </a:cubicBezTo>
                  <a:cubicBezTo>
                    <a:pt x="259" y="101"/>
                    <a:pt x="258" y="100"/>
                    <a:pt x="256" y="100"/>
                  </a:cubicBezTo>
                  <a:cubicBezTo>
                    <a:pt x="255" y="100"/>
                    <a:pt x="246" y="101"/>
                    <a:pt x="239" y="102"/>
                  </a:cubicBezTo>
                  <a:cubicBezTo>
                    <a:pt x="238" y="100"/>
                    <a:pt x="237" y="97"/>
                    <a:pt x="236" y="95"/>
                  </a:cubicBezTo>
                  <a:cubicBezTo>
                    <a:pt x="243" y="91"/>
                    <a:pt x="250" y="87"/>
                    <a:pt x="252" y="86"/>
                  </a:cubicBezTo>
                  <a:cubicBezTo>
                    <a:pt x="253" y="86"/>
                    <a:pt x="254" y="84"/>
                    <a:pt x="254" y="83"/>
                  </a:cubicBezTo>
                  <a:cubicBezTo>
                    <a:pt x="255" y="82"/>
                    <a:pt x="255" y="80"/>
                    <a:pt x="254" y="79"/>
                  </a:cubicBezTo>
                  <a:cubicBezTo>
                    <a:pt x="254" y="77"/>
                    <a:pt x="253" y="76"/>
                    <a:pt x="251" y="76"/>
                  </a:cubicBezTo>
                  <a:cubicBezTo>
                    <a:pt x="250" y="75"/>
                    <a:pt x="248" y="75"/>
                    <a:pt x="247" y="75"/>
                  </a:cubicBezTo>
                  <a:cubicBezTo>
                    <a:pt x="245" y="76"/>
                    <a:pt x="237" y="78"/>
                    <a:pt x="230" y="81"/>
                  </a:cubicBezTo>
                  <a:cubicBezTo>
                    <a:pt x="229" y="79"/>
                    <a:pt x="228" y="76"/>
                    <a:pt x="226" y="74"/>
                  </a:cubicBezTo>
                  <a:cubicBezTo>
                    <a:pt x="232" y="69"/>
                    <a:pt x="238" y="64"/>
                    <a:pt x="240" y="62"/>
                  </a:cubicBezTo>
                  <a:cubicBezTo>
                    <a:pt x="241" y="61"/>
                    <a:pt x="241" y="60"/>
                    <a:pt x="241" y="59"/>
                  </a:cubicBezTo>
                  <a:cubicBezTo>
                    <a:pt x="242" y="57"/>
                    <a:pt x="241" y="56"/>
                    <a:pt x="240" y="55"/>
                  </a:cubicBezTo>
                  <a:cubicBezTo>
                    <a:pt x="239" y="53"/>
                    <a:pt x="238" y="52"/>
                    <a:pt x="237" y="52"/>
                  </a:cubicBezTo>
                  <a:cubicBezTo>
                    <a:pt x="235" y="52"/>
                    <a:pt x="234" y="52"/>
                    <a:pt x="233" y="53"/>
                  </a:cubicBezTo>
                  <a:cubicBezTo>
                    <a:pt x="231" y="54"/>
                    <a:pt x="224" y="58"/>
                    <a:pt x="217" y="62"/>
                  </a:cubicBezTo>
                  <a:cubicBezTo>
                    <a:pt x="216" y="60"/>
                    <a:pt x="214" y="58"/>
                    <a:pt x="212" y="56"/>
                  </a:cubicBezTo>
                  <a:cubicBezTo>
                    <a:pt x="217" y="50"/>
                    <a:pt x="222" y="43"/>
                    <a:pt x="223" y="42"/>
                  </a:cubicBezTo>
                  <a:cubicBezTo>
                    <a:pt x="224" y="41"/>
                    <a:pt x="224" y="39"/>
                    <a:pt x="224" y="38"/>
                  </a:cubicBezTo>
                  <a:cubicBezTo>
                    <a:pt x="224" y="36"/>
                    <a:pt x="223" y="35"/>
                    <a:pt x="222" y="34"/>
                  </a:cubicBezTo>
                  <a:cubicBezTo>
                    <a:pt x="221" y="33"/>
                    <a:pt x="219" y="32"/>
                    <a:pt x="218" y="32"/>
                  </a:cubicBezTo>
                  <a:cubicBezTo>
                    <a:pt x="216" y="32"/>
                    <a:pt x="215" y="33"/>
                    <a:pt x="214" y="34"/>
                  </a:cubicBezTo>
                  <a:cubicBezTo>
                    <a:pt x="213" y="35"/>
                    <a:pt x="206" y="41"/>
                    <a:pt x="201" y="46"/>
                  </a:cubicBezTo>
                  <a:cubicBezTo>
                    <a:pt x="199" y="44"/>
                    <a:pt x="197" y="43"/>
                    <a:pt x="194" y="41"/>
                  </a:cubicBezTo>
                  <a:cubicBezTo>
                    <a:pt x="198" y="34"/>
                    <a:pt x="201" y="27"/>
                    <a:pt x="202" y="25"/>
                  </a:cubicBezTo>
                  <a:cubicBezTo>
                    <a:pt x="202" y="24"/>
                    <a:pt x="202" y="22"/>
                    <a:pt x="202" y="21"/>
                  </a:cubicBezTo>
                  <a:cubicBezTo>
                    <a:pt x="201" y="19"/>
                    <a:pt x="201" y="18"/>
                    <a:pt x="199" y="17"/>
                  </a:cubicBezTo>
                  <a:cubicBezTo>
                    <a:pt x="198" y="17"/>
                    <a:pt x="196" y="17"/>
                    <a:pt x="195" y="17"/>
                  </a:cubicBezTo>
                  <a:cubicBezTo>
                    <a:pt x="194" y="17"/>
                    <a:pt x="192" y="18"/>
                    <a:pt x="191" y="19"/>
                  </a:cubicBezTo>
                  <a:cubicBezTo>
                    <a:pt x="190" y="20"/>
                    <a:pt x="186" y="27"/>
                    <a:pt x="181" y="34"/>
                  </a:cubicBezTo>
                  <a:cubicBezTo>
                    <a:pt x="179" y="32"/>
                    <a:pt x="176" y="31"/>
                    <a:pt x="174" y="30"/>
                  </a:cubicBezTo>
                  <a:cubicBezTo>
                    <a:pt x="176" y="23"/>
                    <a:pt x="178" y="15"/>
                    <a:pt x="178" y="13"/>
                  </a:cubicBezTo>
                  <a:cubicBezTo>
                    <a:pt x="178" y="12"/>
                    <a:pt x="178" y="10"/>
                    <a:pt x="177" y="9"/>
                  </a:cubicBezTo>
                  <a:cubicBezTo>
                    <a:pt x="176" y="8"/>
                    <a:pt x="175" y="7"/>
                    <a:pt x="174" y="6"/>
                  </a:cubicBezTo>
                  <a:cubicBezTo>
                    <a:pt x="172" y="6"/>
                    <a:pt x="171" y="6"/>
                    <a:pt x="170" y="6"/>
                  </a:cubicBezTo>
                  <a:cubicBezTo>
                    <a:pt x="168" y="7"/>
                    <a:pt x="167" y="8"/>
                    <a:pt x="167" y="9"/>
                  </a:cubicBezTo>
                  <a:cubicBezTo>
                    <a:pt x="166" y="11"/>
                    <a:pt x="162" y="19"/>
                    <a:pt x="159" y="26"/>
                  </a:cubicBezTo>
                  <a:cubicBezTo>
                    <a:pt x="157" y="25"/>
                    <a:pt x="154" y="24"/>
                    <a:pt x="152" y="24"/>
                  </a:cubicBezTo>
                  <a:cubicBezTo>
                    <a:pt x="152" y="16"/>
                    <a:pt x="152" y="8"/>
                    <a:pt x="152" y="6"/>
                  </a:cubicBezTo>
                  <a:cubicBezTo>
                    <a:pt x="152" y="5"/>
                    <a:pt x="151" y="3"/>
                    <a:pt x="151" y="2"/>
                  </a:cubicBezTo>
                  <a:cubicBezTo>
                    <a:pt x="150" y="1"/>
                    <a:pt x="148" y="1"/>
                    <a:pt x="147" y="0"/>
                  </a:cubicBezTo>
                  <a:cubicBezTo>
                    <a:pt x="145" y="0"/>
                    <a:pt x="144" y="1"/>
                    <a:pt x="143" y="1"/>
                  </a:cubicBezTo>
                  <a:cubicBezTo>
                    <a:pt x="141" y="2"/>
                    <a:pt x="140" y="3"/>
                    <a:pt x="140" y="5"/>
                  </a:cubicBezTo>
                  <a:cubicBezTo>
                    <a:pt x="140" y="7"/>
                    <a:pt x="138" y="15"/>
                    <a:pt x="137" y="22"/>
                  </a:cubicBezTo>
                  <a:cubicBezTo>
                    <a:pt x="135" y="22"/>
                    <a:pt x="134" y="22"/>
                    <a:pt x="133" y="22"/>
                  </a:cubicBezTo>
                  <a:cubicBezTo>
                    <a:pt x="132" y="22"/>
                    <a:pt x="130" y="22"/>
                    <a:pt x="129" y="22"/>
                  </a:cubicBezTo>
                  <a:cubicBezTo>
                    <a:pt x="127" y="15"/>
                    <a:pt x="126" y="7"/>
                    <a:pt x="125" y="5"/>
                  </a:cubicBezTo>
                  <a:cubicBezTo>
                    <a:pt x="125" y="3"/>
                    <a:pt x="124" y="2"/>
                    <a:pt x="123" y="1"/>
                  </a:cubicBezTo>
                  <a:cubicBezTo>
                    <a:pt x="122" y="1"/>
                    <a:pt x="120" y="0"/>
                    <a:pt x="119" y="0"/>
                  </a:cubicBezTo>
                  <a:cubicBezTo>
                    <a:pt x="117" y="1"/>
                    <a:pt x="116" y="1"/>
                    <a:pt x="115" y="2"/>
                  </a:cubicBezTo>
                  <a:cubicBezTo>
                    <a:pt x="114" y="3"/>
                    <a:pt x="113" y="5"/>
                    <a:pt x="113" y="6"/>
                  </a:cubicBezTo>
                  <a:cubicBezTo>
                    <a:pt x="113" y="8"/>
                    <a:pt x="114" y="16"/>
                    <a:pt x="114" y="24"/>
                  </a:cubicBezTo>
                  <a:cubicBezTo>
                    <a:pt x="111" y="24"/>
                    <a:pt x="109" y="25"/>
                    <a:pt x="106" y="26"/>
                  </a:cubicBezTo>
                  <a:cubicBezTo>
                    <a:pt x="103" y="19"/>
                    <a:pt x="100" y="11"/>
                    <a:pt x="99" y="9"/>
                  </a:cubicBezTo>
                  <a:cubicBezTo>
                    <a:pt x="98" y="8"/>
                    <a:pt x="97" y="7"/>
                    <a:pt x="96" y="6"/>
                  </a:cubicBezTo>
                  <a:cubicBezTo>
                    <a:pt x="95" y="6"/>
                    <a:pt x="93" y="6"/>
                    <a:pt x="92" y="6"/>
                  </a:cubicBezTo>
                  <a:cubicBezTo>
                    <a:pt x="90" y="7"/>
                    <a:pt x="89" y="8"/>
                    <a:pt x="88" y="9"/>
                  </a:cubicBezTo>
                  <a:cubicBezTo>
                    <a:pt x="88" y="10"/>
                    <a:pt x="87" y="12"/>
                    <a:pt x="88" y="13"/>
                  </a:cubicBezTo>
                  <a:cubicBezTo>
                    <a:pt x="88" y="15"/>
                    <a:pt x="90" y="23"/>
                    <a:pt x="92" y="30"/>
                  </a:cubicBezTo>
                  <a:cubicBezTo>
                    <a:pt x="89" y="31"/>
                    <a:pt x="87" y="32"/>
                    <a:pt x="84" y="34"/>
                  </a:cubicBezTo>
                  <a:cubicBezTo>
                    <a:pt x="80" y="27"/>
                    <a:pt x="75" y="20"/>
                    <a:pt x="74" y="19"/>
                  </a:cubicBezTo>
                  <a:cubicBezTo>
                    <a:pt x="73" y="18"/>
                    <a:pt x="72" y="17"/>
                    <a:pt x="71" y="17"/>
                  </a:cubicBezTo>
                  <a:cubicBezTo>
                    <a:pt x="69" y="17"/>
                    <a:pt x="68" y="17"/>
                    <a:pt x="66" y="17"/>
                  </a:cubicBezTo>
                  <a:cubicBezTo>
                    <a:pt x="65" y="18"/>
                    <a:pt x="64" y="19"/>
                    <a:pt x="64" y="21"/>
                  </a:cubicBezTo>
                  <a:cubicBezTo>
                    <a:pt x="63" y="22"/>
                    <a:pt x="63" y="24"/>
                    <a:pt x="64" y="25"/>
                  </a:cubicBezTo>
                  <a:cubicBezTo>
                    <a:pt x="64" y="27"/>
                    <a:pt x="68" y="34"/>
                    <a:pt x="71" y="41"/>
                  </a:cubicBezTo>
                  <a:cubicBezTo>
                    <a:pt x="69" y="43"/>
                    <a:pt x="67" y="44"/>
                    <a:pt x="65" y="46"/>
                  </a:cubicBezTo>
                  <a:cubicBezTo>
                    <a:pt x="59" y="41"/>
                    <a:pt x="53" y="35"/>
                    <a:pt x="52" y="34"/>
                  </a:cubicBezTo>
                  <a:cubicBezTo>
                    <a:pt x="51" y="33"/>
                    <a:pt x="49" y="32"/>
                    <a:pt x="48" y="32"/>
                  </a:cubicBezTo>
                  <a:cubicBezTo>
                    <a:pt x="46" y="32"/>
                    <a:pt x="45" y="33"/>
                    <a:pt x="44" y="34"/>
                  </a:cubicBezTo>
                  <a:cubicBezTo>
                    <a:pt x="43" y="35"/>
                    <a:pt x="42" y="36"/>
                    <a:pt x="42" y="38"/>
                  </a:cubicBezTo>
                  <a:cubicBezTo>
                    <a:pt x="42" y="39"/>
                    <a:pt x="42" y="41"/>
                    <a:pt x="43" y="42"/>
                  </a:cubicBezTo>
                  <a:cubicBezTo>
                    <a:pt x="44" y="43"/>
                    <a:pt x="49" y="50"/>
                    <a:pt x="54" y="56"/>
                  </a:cubicBezTo>
                  <a:cubicBezTo>
                    <a:pt x="52" y="58"/>
                    <a:pt x="50" y="60"/>
                    <a:pt x="48" y="62"/>
                  </a:cubicBezTo>
                  <a:cubicBezTo>
                    <a:pt x="42" y="58"/>
                    <a:pt x="35" y="54"/>
                    <a:pt x="33" y="53"/>
                  </a:cubicBezTo>
                  <a:cubicBezTo>
                    <a:pt x="32" y="52"/>
                    <a:pt x="30" y="52"/>
                    <a:pt x="29" y="52"/>
                  </a:cubicBezTo>
                  <a:cubicBezTo>
                    <a:pt x="27" y="52"/>
                    <a:pt x="26" y="53"/>
                    <a:pt x="25" y="55"/>
                  </a:cubicBezTo>
                  <a:cubicBezTo>
                    <a:pt x="24" y="56"/>
                    <a:pt x="24" y="57"/>
                    <a:pt x="24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7" y="64"/>
                    <a:pt x="34" y="69"/>
                    <a:pt x="39" y="74"/>
                  </a:cubicBezTo>
                  <a:cubicBezTo>
                    <a:pt x="38" y="76"/>
                    <a:pt x="37" y="79"/>
                    <a:pt x="35" y="81"/>
                  </a:cubicBezTo>
                  <a:cubicBezTo>
                    <a:pt x="28" y="78"/>
                    <a:pt x="20" y="76"/>
                    <a:pt x="19" y="75"/>
                  </a:cubicBezTo>
                  <a:cubicBezTo>
                    <a:pt x="17" y="75"/>
                    <a:pt x="16" y="75"/>
                    <a:pt x="14" y="76"/>
                  </a:cubicBezTo>
                  <a:cubicBezTo>
                    <a:pt x="13" y="76"/>
                    <a:pt x="12" y="77"/>
                    <a:pt x="11" y="79"/>
                  </a:cubicBezTo>
                  <a:cubicBezTo>
                    <a:pt x="11" y="80"/>
                    <a:pt x="11" y="81"/>
                    <a:pt x="11" y="83"/>
                  </a:cubicBezTo>
                  <a:cubicBezTo>
                    <a:pt x="12" y="84"/>
                    <a:pt x="12" y="86"/>
                    <a:pt x="14" y="86"/>
                  </a:cubicBezTo>
                  <a:cubicBezTo>
                    <a:pt x="15" y="87"/>
                    <a:pt x="23" y="91"/>
                    <a:pt x="29" y="95"/>
                  </a:cubicBezTo>
                  <a:cubicBezTo>
                    <a:pt x="28" y="97"/>
                    <a:pt x="28" y="100"/>
                    <a:pt x="27" y="102"/>
                  </a:cubicBezTo>
                  <a:cubicBezTo>
                    <a:pt x="19" y="101"/>
                    <a:pt x="11" y="100"/>
                    <a:pt x="9" y="100"/>
                  </a:cubicBezTo>
                  <a:cubicBezTo>
                    <a:pt x="8" y="100"/>
                    <a:pt x="6" y="101"/>
                    <a:pt x="5" y="101"/>
                  </a:cubicBezTo>
                  <a:cubicBezTo>
                    <a:pt x="4" y="102"/>
                    <a:pt x="3" y="104"/>
                    <a:pt x="3" y="105"/>
                  </a:cubicBezTo>
                  <a:cubicBezTo>
                    <a:pt x="2" y="107"/>
                    <a:pt x="3" y="108"/>
                    <a:pt x="3" y="109"/>
                  </a:cubicBezTo>
                  <a:cubicBezTo>
                    <a:pt x="4" y="111"/>
                    <a:pt x="5" y="112"/>
                    <a:pt x="7" y="112"/>
                  </a:cubicBezTo>
                  <a:cubicBezTo>
                    <a:pt x="8" y="113"/>
                    <a:pt x="16" y="115"/>
                    <a:pt x="24" y="117"/>
                  </a:cubicBezTo>
                  <a:cubicBezTo>
                    <a:pt x="23" y="120"/>
                    <a:pt x="23" y="122"/>
                    <a:pt x="23" y="125"/>
                  </a:cubicBezTo>
                  <a:cubicBezTo>
                    <a:pt x="15" y="126"/>
                    <a:pt x="7" y="127"/>
                    <a:pt x="5" y="127"/>
                  </a:cubicBezTo>
                  <a:cubicBezTo>
                    <a:pt x="4" y="127"/>
                    <a:pt x="2" y="128"/>
                    <a:pt x="1" y="129"/>
                  </a:cubicBezTo>
                  <a:cubicBezTo>
                    <a:pt x="0" y="130"/>
                    <a:pt x="0" y="131"/>
                    <a:pt x="0" y="133"/>
                  </a:cubicBezTo>
                  <a:cubicBezTo>
                    <a:pt x="0" y="134"/>
                    <a:pt x="0" y="136"/>
                    <a:pt x="1" y="137"/>
                  </a:cubicBezTo>
                  <a:cubicBezTo>
                    <a:pt x="2" y="138"/>
                    <a:pt x="4" y="139"/>
                    <a:pt x="5" y="139"/>
                  </a:cubicBezTo>
                  <a:cubicBezTo>
                    <a:pt x="7" y="139"/>
                    <a:pt x="15" y="140"/>
                    <a:pt x="23" y="140"/>
                  </a:cubicBezTo>
                  <a:cubicBezTo>
                    <a:pt x="23" y="143"/>
                    <a:pt x="23" y="146"/>
                    <a:pt x="24" y="148"/>
                  </a:cubicBezTo>
                  <a:cubicBezTo>
                    <a:pt x="16" y="150"/>
                    <a:pt x="8" y="153"/>
                    <a:pt x="7" y="153"/>
                  </a:cubicBezTo>
                  <a:cubicBezTo>
                    <a:pt x="5" y="154"/>
                    <a:pt x="4" y="155"/>
                    <a:pt x="3" y="156"/>
                  </a:cubicBezTo>
                  <a:cubicBezTo>
                    <a:pt x="3" y="157"/>
                    <a:pt x="2" y="159"/>
                    <a:pt x="3" y="160"/>
                  </a:cubicBezTo>
                  <a:cubicBezTo>
                    <a:pt x="3" y="162"/>
                    <a:pt x="4" y="163"/>
                    <a:pt x="5" y="164"/>
                  </a:cubicBezTo>
                  <a:cubicBezTo>
                    <a:pt x="6" y="165"/>
                    <a:pt x="8" y="165"/>
                    <a:pt x="9" y="165"/>
                  </a:cubicBezTo>
                  <a:cubicBezTo>
                    <a:pt x="11" y="165"/>
                    <a:pt x="19" y="164"/>
                    <a:pt x="27" y="163"/>
                  </a:cubicBezTo>
                  <a:cubicBezTo>
                    <a:pt x="28" y="166"/>
                    <a:pt x="28" y="168"/>
                    <a:pt x="29" y="171"/>
                  </a:cubicBezTo>
                  <a:cubicBezTo>
                    <a:pt x="23" y="174"/>
                    <a:pt x="15" y="178"/>
                    <a:pt x="14" y="179"/>
                  </a:cubicBezTo>
                  <a:cubicBezTo>
                    <a:pt x="12" y="180"/>
                    <a:pt x="12" y="181"/>
                    <a:pt x="11" y="183"/>
                  </a:cubicBezTo>
                  <a:cubicBezTo>
                    <a:pt x="11" y="184"/>
                    <a:pt x="11" y="186"/>
                    <a:pt x="11" y="187"/>
                  </a:cubicBezTo>
                  <a:cubicBezTo>
                    <a:pt x="12" y="188"/>
                    <a:pt x="13" y="189"/>
                    <a:pt x="14" y="190"/>
                  </a:cubicBezTo>
                  <a:cubicBezTo>
                    <a:pt x="16" y="191"/>
                    <a:pt x="17" y="191"/>
                    <a:pt x="19" y="190"/>
                  </a:cubicBezTo>
                  <a:cubicBezTo>
                    <a:pt x="20" y="190"/>
                    <a:pt x="28" y="187"/>
                    <a:pt x="35" y="185"/>
                  </a:cubicBezTo>
                  <a:cubicBezTo>
                    <a:pt x="37" y="187"/>
                    <a:pt x="38" y="189"/>
                    <a:pt x="39" y="191"/>
                  </a:cubicBezTo>
                  <a:cubicBezTo>
                    <a:pt x="34" y="196"/>
                    <a:pt x="27" y="202"/>
                    <a:pt x="26" y="203"/>
                  </a:cubicBezTo>
                  <a:cubicBezTo>
                    <a:pt x="25" y="204"/>
                    <a:pt x="24" y="205"/>
                    <a:pt x="24" y="207"/>
                  </a:cubicBezTo>
                  <a:cubicBezTo>
                    <a:pt x="24" y="208"/>
                    <a:pt x="24" y="210"/>
                    <a:pt x="25" y="211"/>
                  </a:cubicBezTo>
                  <a:cubicBezTo>
                    <a:pt x="26" y="212"/>
                    <a:pt x="27" y="213"/>
                    <a:pt x="29" y="213"/>
                  </a:cubicBezTo>
                  <a:cubicBezTo>
                    <a:pt x="30" y="214"/>
                    <a:pt x="32" y="214"/>
                    <a:pt x="33" y="213"/>
                  </a:cubicBezTo>
                  <a:cubicBezTo>
                    <a:pt x="35" y="212"/>
                    <a:pt x="42" y="208"/>
                    <a:pt x="48" y="204"/>
                  </a:cubicBezTo>
                  <a:cubicBezTo>
                    <a:pt x="50" y="206"/>
                    <a:pt x="52" y="208"/>
                    <a:pt x="54" y="209"/>
                  </a:cubicBezTo>
                  <a:cubicBezTo>
                    <a:pt x="49" y="216"/>
                    <a:pt x="44" y="222"/>
                    <a:pt x="43" y="224"/>
                  </a:cubicBezTo>
                  <a:cubicBezTo>
                    <a:pt x="42" y="225"/>
                    <a:pt x="42" y="227"/>
                    <a:pt x="42" y="228"/>
                  </a:cubicBezTo>
                  <a:cubicBezTo>
                    <a:pt x="42" y="229"/>
                    <a:pt x="43" y="231"/>
                    <a:pt x="44" y="232"/>
                  </a:cubicBezTo>
                  <a:cubicBezTo>
                    <a:pt x="45" y="233"/>
                    <a:pt x="46" y="233"/>
                    <a:pt x="48" y="233"/>
                  </a:cubicBezTo>
                  <a:cubicBezTo>
                    <a:pt x="49" y="233"/>
                    <a:pt x="51" y="233"/>
                    <a:pt x="52" y="232"/>
                  </a:cubicBezTo>
                  <a:cubicBezTo>
                    <a:pt x="53" y="231"/>
                    <a:pt x="59" y="225"/>
                    <a:pt x="65" y="220"/>
                  </a:cubicBezTo>
                  <a:cubicBezTo>
                    <a:pt x="67" y="221"/>
                    <a:pt x="69" y="223"/>
                    <a:pt x="71" y="224"/>
                  </a:cubicBezTo>
                  <a:cubicBezTo>
                    <a:pt x="68" y="231"/>
                    <a:pt x="64" y="239"/>
                    <a:pt x="64" y="241"/>
                  </a:cubicBezTo>
                  <a:cubicBezTo>
                    <a:pt x="63" y="242"/>
                    <a:pt x="63" y="243"/>
                    <a:pt x="64" y="245"/>
                  </a:cubicBezTo>
                  <a:cubicBezTo>
                    <a:pt x="64" y="246"/>
                    <a:pt x="65" y="247"/>
                    <a:pt x="66" y="248"/>
                  </a:cubicBezTo>
                  <a:cubicBezTo>
                    <a:pt x="68" y="249"/>
                    <a:pt x="69" y="249"/>
                    <a:pt x="71" y="249"/>
                  </a:cubicBezTo>
                  <a:cubicBezTo>
                    <a:pt x="72" y="249"/>
                    <a:pt x="73" y="248"/>
                    <a:pt x="74" y="247"/>
                  </a:cubicBezTo>
                  <a:cubicBezTo>
                    <a:pt x="75" y="245"/>
                    <a:pt x="80" y="238"/>
                    <a:pt x="84" y="232"/>
                  </a:cubicBezTo>
                  <a:cubicBezTo>
                    <a:pt x="87" y="233"/>
                    <a:pt x="89" y="234"/>
                    <a:pt x="92" y="235"/>
                  </a:cubicBezTo>
                  <a:cubicBezTo>
                    <a:pt x="90" y="243"/>
                    <a:pt x="88" y="251"/>
                    <a:pt x="88" y="253"/>
                  </a:cubicBezTo>
                  <a:cubicBezTo>
                    <a:pt x="87" y="254"/>
                    <a:pt x="88" y="256"/>
                    <a:pt x="88" y="257"/>
                  </a:cubicBezTo>
                  <a:cubicBezTo>
                    <a:pt x="89" y="258"/>
                    <a:pt x="90" y="259"/>
                    <a:pt x="92" y="259"/>
                  </a:cubicBezTo>
                  <a:cubicBezTo>
                    <a:pt x="93" y="260"/>
                    <a:pt x="95" y="260"/>
                    <a:pt x="96" y="259"/>
                  </a:cubicBezTo>
                  <a:cubicBezTo>
                    <a:pt x="97" y="259"/>
                    <a:pt x="98" y="258"/>
                    <a:pt x="99" y="256"/>
                  </a:cubicBezTo>
                  <a:cubicBezTo>
                    <a:pt x="100" y="255"/>
                    <a:pt x="103" y="247"/>
                    <a:pt x="106" y="240"/>
                  </a:cubicBezTo>
                  <a:cubicBezTo>
                    <a:pt x="109" y="241"/>
                    <a:pt x="111" y="241"/>
                    <a:pt x="114" y="241"/>
                  </a:cubicBezTo>
                  <a:cubicBezTo>
                    <a:pt x="114" y="249"/>
                    <a:pt x="113" y="258"/>
                    <a:pt x="113" y="259"/>
                  </a:cubicBezTo>
                  <a:cubicBezTo>
                    <a:pt x="113" y="261"/>
                    <a:pt x="114" y="262"/>
                    <a:pt x="115" y="263"/>
                  </a:cubicBezTo>
                  <a:cubicBezTo>
                    <a:pt x="116" y="264"/>
                    <a:pt x="117" y="265"/>
                    <a:pt x="119" y="265"/>
                  </a:cubicBezTo>
                  <a:cubicBezTo>
                    <a:pt x="120" y="265"/>
                    <a:pt x="122" y="265"/>
                    <a:pt x="123" y="264"/>
                  </a:cubicBezTo>
                  <a:cubicBezTo>
                    <a:pt x="124" y="263"/>
                    <a:pt x="125" y="262"/>
                    <a:pt x="125" y="261"/>
                  </a:cubicBezTo>
                  <a:cubicBezTo>
                    <a:pt x="126" y="259"/>
                    <a:pt x="127" y="251"/>
                    <a:pt x="129" y="243"/>
                  </a:cubicBezTo>
                  <a:cubicBezTo>
                    <a:pt x="130" y="243"/>
                    <a:pt x="132" y="243"/>
                    <a:pt x="133" y="243"/>
                  </a:cubicBezTo>
                  <a:cubicBezTo>
                    <a:pt x="134" y="243"/>
                    <a:pt x="135" y="243"/>
                    <a:pt x="137" y="243"/>
                  </a:cubicBezTo>
                  <a:cubicBezTo>
                    <a:pt x="138" y="251"/>
                    <a:pt x="140" y="259"/>
                    <a:pt x="140" y="261"/>
                  </a:cubicBezTo>
                  <a:cubicBezTo>
                    <a:pt x="140" y="262"/>
                    <a:pt x="141" y="263"/>
                    <a:pt x="143" y="264"/>
                  </a:cubicBezTo>
                  <a:cubicBezTo>
                    <a:pt x="144" y="265"/>
                    <a:pt x="145" y="265"/>
                    <a:pt x="147" y="265"/>
                  </a:cubicBezTo>
                  <a:cubicBezTo>
                    <a:pt x="148" y="265"/>
                    <a:pt x="150" y="264"/>
                    <a:pt x="151" y="263"/>
                  </a:cubicBezTo>
                  <a:cubicBezTo>
                    <a:pt x="151" y="262"/>
                    <a:pt x="152" y="261"/>
                    <a:pt x="152" y="259"/>
                  </a:cubicBezTo>
                  <a:cubicBezTo>
                    <a:pt x="152" y="258"/>
                    <a:pt x="152" y="249"/>
                    <a:pt x="152" y="241"/>
                  </a:cubicBezTo>
                  <a:cubicBezTo>
                    <a:pt x="154" y="241"/>
                    <a:pt x="157" y="241"/>
                    <a:pt x="159" y="240"/>
                  </a:cubicBezTo>
                  <a:cubicBezTo>
                    <a:pt x="162" y="247"/>
                    <a:pt x="166" y="255"/>
                    <a:pt x="167" y="256"/>
                  </a:cubicBezTo>
                  <a:cubicBezTo>
                    <a:pt x="167" y="258"/>
                    <a:pt x="168" y="259"/>
                    <a:pt x="170" y="259"/>
                  </a:cubicBezTo>
                  <a:cubicBezTo>
                    <a:pt x="171" y="260"/>
                    <a:pt x="172" y="260"/>
                    <a:pt x="174" y="259"/>
                  </a:cubicBezTo>
                  <a:cubicBezTo>
                    <a:pt x="175" y="259"/>
                    <a:pt x="176" y="258"/>
                    <a:pt x="177" y="257"/>
                  </a:cubicBezTo>
                  <a:cubicBezTo>
                    <a:pt x="178" y="256"/>
                    <a:pt x="178" y="254"/>
                    <a:pt x="178" y="253"/>
                  </a:cubicBezTo>
                  <a:cubicBezTo>
                    <a:pt x="178" y="251"/>
                    <a:pt x="176" y="243"/>
                    <a:pt x="174" y="235"/>
                  </a:cubicBezTo>
                  <a:cubicBezTo>
                    <a:pt x="176" y="234"/>
                    <a:pt x="179" y="233"/>
                    <a:pt x="181" y="232"/>
                  </a:cubicBezTo>
                  <a:cubicBezTo>
                    <a:pt x="186" y="238"/>
                    <a:pt x="190" y="245"/>
                    <a:pt x="191" y="247"/>
                  </a:cubicBezTo>
                  <a:cubicBezTo>
                    <a:pt x="192" y="248"/>
                    <a:pt x="194" y="249"/>
                    <a:pt x="195" y="249"/>
                  </a:cubicBezTo>
                  <a:cubicBezTo>
                    <a:pt x="196" y="249"/>
                    <a:pt x="198" y="249"/>
                    <a:pt x="199" y="248"/>
                  </a:cubicBezTo>
                  <a:cubicBezTo>
                    <a:pt x="201" y="247"/>
                    <a:pt x="201" y="246"/>
                    <a:pt x="202" y="245"/>
                  </a:cubicBezTo>
                  <a:cubicBezTo>
                    <a:pt x="202" y="243"/>
                    <a:pt x="202" y="242"/>
                    <a:pt x="202" y="241"/>
                  </a:cubicBezTo>
                  <a:cubicBezTo>
                    <a:pt x="201" y="239"/>
                    <a:pt x="198" y="231"/>
                    <a:pt x="194" y="224"/>
                  </a:cubicBezTo>
                  <a:cubicBezTo>
                    <a:pt x="197" y="223"/>
                    <a:pt x="199" y="221"/>
                    <a:pt x="201" y="220"/>
                  </a:cubicBezTo>
                  <a:cubicBezTo>
                    <a:pt x="206" y="225"/>
                    <a:pt x="213" y="231"/>
                    <a:pt x="214" y="232"/>
                  </a:cubicBezTo>
                  <a:cubicBezTo>
                    <a:pt x="215" y="233"/>
                    <a:pt x="216" y="233"/>
                    <a:pt x="218" y="233"/>
                  </a:cubicBezTo>
                  <a:cubicBezTo>
                    <a:pt x="219" y="233"/>
                    <a:pt x="221" y="233"/>
                    <a:pt x="222" y="232"/>
                  </a:cubicBezTo>
                  <a:cubicBezTo>
                    <a:pt x="223" y="231"/>
                    <a:pt x="224" y="229"/>
                    <a:pt x="224" y="228"/>
                  </a:cubicBezTo>
                  <a:cubicBezTo>
                    <a:pt x="224" y="227"/>
                    <a:pt x="224" y="225"/>
                    <a:pt x="223" y="224"/>
                  </a:cubicBezTo>
                  <a:cubicBezTo>
                    <a:pt x="222" y="222"/>
                    <a:pt x="217" y="216"/>
                    <a:pt x="212" y="209"/>
                  </a:cubicBezTo>
                  <a:cubicBezTo>
                    <a:pt x="214" y="208"/>
                    <a:pt x="216" y="206"/>
                    <a:pt x="217" y="204"/>
                  </a:cubicBezTo>
                  <a:cubicBezTo>
                    <a:pt x="224" y="208"/>
                    <a:pt x="231" y="212"/>
                    <a:pt x="233" y="213"/>
                  </a:cubicBezTo>
                  <a:cubicBezTo>
                    <a:pt x="234" y="214"/>
                    <a:pt x="235" y="214"/>
                    <a:pt x="237" y="213"/>
                  </a:cubicBezTo>
                  <a:cubicBezTo>
                    <a:pt x="238" y="213"/>
                    <a:pt x="239" y="212"/>
                    <a:pt x="240" y="211"/>
                  </a:cubicBezTo>
                  <a:cubicBezTo>
                    <a:pt x="241" y="210"/>
                    <a:pt x="242" y="208"/>
                    <a:pt x="241" y="207"/>
                  </a:cubicBezTo>
                  <a:cubicBezTo>
                    <a:pt x="241" y="205"/>
                    <a:pt x="241" y="204"/>
                    <a:pt x="240" y="203"/>
                  </a:cubicBezTo>
                  <a:cubicBezTo>
                    <a:pt x="238" y="202"/>
                    <a:pt x="232" y="196"/>
                    <a:pt x="226" y="191"/>
                  </a:cubicBezTo>
                  <a:cubicBezTo>
                    <a:pt x="228" y="189"/>
                    <a:pt x="229" y="187"/>
                    <a:pt x="230" y="185"/>
                  </a:cubicBezTo>
                  <a:cubicBezTo>
                    <a:pt x="237" y="187"/>
                    <a:pt x="245" y="190"/>
                    <a:pt x="247" y="190"/>
                  </a:cubicBezTo>
                  <a:cubicBezTo>
                    <a:pt x="248" y="191"/>
                    <a:pt x="250" y="191"/>
                    <a:pt x="251" y="190"/>
                  </a:cubicBezTo>
                  <a:cubicBezTo>
                    <a:pt x="253" y="189"/>
                    <a:pt x="254" y="188"/>
                    <a:pt x="254" y="187"/>
                  </a:cubicBezTo>
                  <a:cubicBezTo>
                    <a:pt x="255" y="186"/>
                    <a:pt x="255" y="184"/>
                    <a:pt x="254" y="183"/>
                  </a:cubicBezTo>
                  <a:cubicBezTo>
                    <a:pt x="254" y="181"/>
                    <a:pt x="253" y="180"/>
                    <a:pt x="252" y="179"/>
                  </a:cubicBezTo>
                  <a:cubicBezTo>
                    <a:pt x="250" y="178"/>
                    <a:pt x="243" y="174"/>
                    <a:pt x="236" y="171"/>
                  </a:cubicBezTo>
                  <a:cubicBezTo>
                    <a:pt x="237" y="168"/>
                    <a:pt x="238" y="166"/>
                    <a:pt x="239" y="163"/>
                  </a:cubicBezTo>
                  <a:cubicBezTo>
                    <a:pt x="246" y="164"/>
                    <a:pt x="255" y="165"/>
                    <a:pt x="256" y="165"/>
                  </a:cubicBezTo>
                  <a:cubicBezTo>
                    <a:pt x="258" y="165"/>
                    <a:pt x="259" y="165"/>
                    <a:pt x="261" y="164"/>
                  </a:cubicBezTo>
                  <a:cubicBezTo>
                    <a:pt x="262" y="163"/>
                    <a:pt x="262" y="162"/>
                    <a:pt x="263" y="160"/>
                  </a:cubicBezTo>
                  <a:cubicBezTo>
                    <a:pt x="263" y="159"/>
                    <a:pt x="263" y="157"/>
                    <a:pt x="262" y="156"/>
                  </a:cubicBezTo>
                  <a:cubicBezTo>
                    <a:pt x="261" y="155"/>
                    <a:pt x="260" y="154"/>
                    <a:pt x="259" y="153"/>
                  </a:cubicBezTo>
                  <a:cubicBezTo>
                    <a:pt x="257" y="153"/>
                    <a:pt x="249" y="150"/>
                    <a:pt x="242" y="148"/>
                  </a:cubicBezTo>
                  <a:cubicBezTo>
                    <a:pt x="242" y="146"/>
                    <a:pt x="243" y="143"/>
                    <a:pt x="243" y="140"/>
                  </a:cubicBezTo>
                  <a:cubicBezTo>
                    <a:pt x="250" y="140"/>
                    <a:pt x="259" y="139"/>
                    <a:pt x="260" y="139"/>
                  </a:cubicBezTo>
                  <a:close/>
                  <a:moveTo>
                    <a:pt x="133" y="221"/>
                  </a:moveTo>
                  <a:cubicBezTo>
                    <a:pt x="84" y="221"/>
                    <a:pt x="45" y="181"/>
                    <a:pt x="45" y="133"/>
                  </a:cubicBezTo>
                  <a:cubicBezTo>
                    <a:pt x="45" y="84"/>
                    <a:pt x="84" y="45"/>
                    <a:pt x="133" y="45"/>
                  </a:cubicBezTo>
                  <a:cubicBezTo>
                    <a:pt x="181" y="45"/>
                    <a:pt x="221" y="84"/>
                    <a:pt x="221" y="133"/>
                  </a:cubicBezTo>
                  <a:cubicBezTo>
                    <a:pt x="221" y="181"/>
                    <a:pt x="181" y="221"/>
                    <a:pt x="133" y="22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2" name="Freeform: Shape 10"/>
            <p:cNvSpPr/>
            <p:nvPr/>
          </p:nvSpPr>
          <p:spPr bwMode="auto">
            <a:xfrm>
              <a:off x="4631281" y="4395078"/>
              <a:ext cx="45236" cy="121791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21" y="5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11" y="57"/>
                </a:cxn>
              </a:cxnLst>
              <a:rect l="0" t="0" r="r" b="b"/>
              <a:pathLst>
                <a:path w="21" h="59">
                  <a:moveTo>
                    <a:pt x="11" y="57"/>
                  </a:moveTo>
                  <a:cubicBezTo>
                    <a:pt x="14" y="57"/>
                    <a:pt x="18" y="57"/>
                    <a:pt x="21" y="5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57"/>
                    <a:pt x="7" y="57"/>
                    <a:pt x="11" y="57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3" name="Freeform: Shape 11"/>
            <p:cNvSpPr/>
            <p:nvPr/>
          </p:nvSpPr>
          <p:spPr bwMode="auto">
            <a:xfrm>
              <a:off x="4479913" y="4600383"/>
              <a:ext cx="128751" cy="9917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29"/>
                </a:cxn>
                <a:cxn ang="0">
                  <a:pos x="10" y="47"/>
                </a:cxn>
                <a:cxn ang="0">
                  <a:pos x="62" y="18"/>
                </a:cxn>
                <a:cxn ang="0">
                  <a:pos x="51" y="0"/>
                </a:cxn>
              </a:cxnLst>
              <a:rect l="0" t="0" r="r" b="b"/>
              <a:pathLst>
                <a:path w="62" h="47">
                  <a:moveTo>
                    <a:pt x="5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6" y="13"/>
                    <a:pt x="53" y="7"/>
                    <a:pt x="51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4" name="Freeform: Shape 12"/>
            <p:cNvSpPr/>
            <p:nvPr/>
          </p:nvSpPr>
          <p:spPr bwMode="auto">
            <a:xfrm>
              <a:off x="4700876" y="4600383"/>
              <a:ext cx="132229" cy="100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8"/>
                </a:cxn>
                <a:cxn ang="0">
                  <a:pos x="52" y="48"/>
                </a:cxn>
                <a:cxn ang="0">
                  <a:pos x="63" y="30"/>
                </a:cxn>
                <a:cxn ang="0">
                  <a:pos x="11" y="0"/>
                </a:cxn>
              </a:cxnLst>
              <a:rect l="0" t="0" r="r" b="b"/>
              <a:pathLst>
                <a:path w="63" h="48">
                  <a:moveTo>
                    <a:pt x="11" y="0"/>
                  </a:moveTo>
                  <a:cubicBezTo>
                    <a:pt x="9" y="7"/>
                    <a:pt x="5" y="13"/>
                    <a:pt x="0" y="1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63" y="30"/>
                    <a:pt x="63" y="30"/>
                    <a:pt x="63" y="3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5" name="Freeform: Shape 13"/>
            <p:cNvSpPr/>
            <p:nvPr/>
          </p:nvSpPr>
          <p:spPr bwMode="auto">
            <a:xfrm>
              <a:off x="5487297" y="4890940"/>
              <a:ext cx="48716" cy="8177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39"/>
                </a:cxn>
                <a:cxn ang="0">
                  <a:pos x="22" y="17"/>
                </a:cxn>
                <a:cxn ang="0">
                  <a:pos x="0" y="1"/>
                </a:cxn>
              </a:cxnLst>
              <a:rect l="0" t="0" r="r" b="b"/>
              <a:pathLst>
                <a:path w="23" h="39">
                  <a:moveTo>
                    <a:pt x="0" y="1"/>
                  </a:moveTo>
                  <a:cubicBezTo>
                    <a:pt x="9" y="39"/>
                    <a:pt x="9" y="39"/>
                    <a:pt x="9" y="39"/>
                  </a:cubicBezTo>
                  <a:cubicBezTo>
                    <a:pt x="18" y="35"/>
                    <a:pt x="23" y="26"/>
                    <a:pt x="22" y="17"/>
                  </a:cubicBezTo>
                  <a:cubicBezTo>
                    <a:pt x="20" y="7"/>
                    <a:pt x="10" y="0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6" name="Freeform: Shape 14"/>
            <p:cNvSpPr/>
            <p:nvPr/>
          </p:nvSpPr>
          <p:spPr bwMode="auto">
            <a:xfrm>
              <a:off x="5450759" y="4896161"/>
              <a:ext cx="46976" cy="80033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23" y="38"/>
                </a:cxn>
                <a:cxn ang="0">
                  <a:pos x="14" y="0"/>
                </a:cxn>
                <a:cxn ang="0">
                  <a:pos x="2" y="22"/>
                </a:cxn>
              </a:cxnLst>
              <a:rect l="0" t="0" r="r" b="b"/>
              <a:pathLst>
                <a:path w="23" h="39">
                  <a:moveTo>
                    <a:pt x="2" y="22"/>
                  </a:moveTo>
                  <a:cubicBezTo>
                    <a:pt x="4" y="32"/>
                    <a:pt x="13" y="39"/>
                    <a:pt x="23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4"/>
                    <a:pt x="0" y="13"/>
                    <a:pt x="2" y="2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7" name="Freeform: Shape 15"/>
            <p:cNvSpPr/>
            <p:nvPr/>
          </p:nvSpPr>
          <p:spPr bwMode="auto">
            <a:xfrm>
              <a:off x="5055808" y="4497730"/>
              <a:ext cx="873413" cy="873413"/>
            </a:xfrm>
            <a:custGeom>
              <a:avLst/>
              <a:gdLst/>
              <a:ahLst/>
              <a:cxnLst>
                <a:cxn ang="0">
                  <a:pos x="417" y="203"/>
                </a:cxn>
                <a:cxn ang="0">
                  <a:pos x="409" y="177"/>
                </a:cxn>
                <a:cxn ang="0">
                  <a:pos x="405" y="158"/>
                </a:cxn>
                <a:cxn ang="0">
                  <a:pos x="402" y="131"/>
                </a:cxn>
                <a:cxn ang="0">
                  <a:pos x="363" y="128"/>
                </a:cxn>
                <a:cxn ang="0">
                  <a:pos x="379" y="86"/>
                </a:cxn>
                <a:cxn ang="0">
                  <a:pos x="335" y="89"/>
                </a:cxn>
                <a:cxn ang="0">
                  <a:pos x="344" y="51"/>
                </a:cxn>
                <a:cxn ang="0">
                  <a:pos x="319" y="40"/>
                </a:cxn>
                <a:cxn ang="0">
                  <a:pos x="302" y="30"/>
                </a:cxn>
                <a:cxn ang="0">
                  <a:pos x="280" y="14"/>
                </a:cxn>
                <a:cxn ang="0">
                  <a:pos x="252" y="41"/>
                </a:cxn>
                <a:cxn ang="0">
                  <a:pos x="232" y="1"/>
                </a:cxn>
                <a:cxn ang="0">
                  <a:pos x="210" y="35"/>
                </a:cxn>
                <a:cxn ang="0">
                  <a:pos x="188" y="1"/>
                </a:cxn>
                <a:cxn ang="0">
                  <a:pos x="168" y="41"/>
                </a:cxn>
                <a:cxn ang="0">
                  <a:pos x="140" y="14"/>
                </a:cxn>
                <a:cxn ang="0">
                  <a:pos x="117" y="30"/>
                </a:cxn>
                <a:cxn ang="0">
                  <a:pos x="101" y="40"/>
                </a:cxn>
                <a:cxn ang="0">
                  <a:pos x="76" y="51"/>
                </a:cxn>
                <a:cxn ang="0">
                  <a:pos x="85" y="89"/>
                </a:cxn>
                <a:cxn ang="0">
                  <a:pos x="40" y="86"/>
                </a:cxn>
                <a:cxn ang="0">
                  <a:pos x="56" y="128"/>
                </a:cxn>
                <a:cxn ang="0">
                  <a:pos x="18" y="131"/>
                </a:cxn>
                <a:cxn ang="0">
                  <a:pos x="15" y="158"/>
                </a:cxn>
                <a:cxn ang="0">
                  <a:pos x="11" y="177"/>
                </a:cxn>
                <a:cxn ang="0">
                  <a:pos x="2" y="203"/>
                </a:cxn>
                <a:cxn ang="0">
                  <a:pos x="36" y="222"/>
                </a:cxn>
                <a:cxn ang="0">
                  <a:pos x="5" y="253"/>
                </a:cxn>
                <a:cxn ang="0">
                  <a:pos x="46" y="269"/>
                </a:cxn>
                <a:cxn ang="0">
                  <a:pos x="23" y="300"/>
                </a:cxn>
                <a:cxn ang="0">
                  <a:pos x="41" y="320"/>
                </a:cxn>
                <a:cxn ang="0">
                  <a:pos x="52" y="336"/>
                </a:cxn>
                <a:cxn ang="0">
                  <a:pos x="66" y="360"/>
                </a:cxn>
                <a:cxn ang="0">
                  <a:pos x="103" y="347"/>
                </a:cxn>
                <a:cxn ang="0">
                  <a:pos x="105" y="391"/>
                </a:cxn>
                <a:cxn ang="0">
                  <a:pos x="145" y="371"/>
                </a:cxn>
                <a:cxn ang="0">
                  <a:pos x="152" y="409"/>
                </a:cxn>
                <a:cxn ang="0">
                  <a:pos x="179" y="409"/>
                </a:cxn>
                <a:cxn ang="0">
                  <a:pos x="198" y="411"/>
                </a:cxn>
                <a:cxn ang="0">
                  <a:pos x="221" y="411"/>
                </a:cxn>
                <a:cxn ang="0">
                  <a:pos x="240" y="409"/>
                </a:cxn>
                <a:cxn ang="0">
                  <a:pos x="268" y="409"/>
                </a:cxn>
                <a:cxn ang="0">
                  <a:pos x="275" y="371"/>
                </a:cxn>
                <a:cxn ang="0">
                  <a:pos x="314" y="391"/>
                </a:cxn>
                <a:cxn ang="0">
                  <a:pos x="317" y="347"/>
                </a:cxn>
                <a:cxn ang="0">
                  <a:pos x="353" y="360"/>
                </a:cxn>
                <a:cxn ang="0">
                  <a:pos x="367" y="336"/>
                </a:cxn>
                <a:cxn ang="0">
                  <a:pos x="378" y="320"/>
                </a:cxn>
                <a:cxn ang="0">
                  <a:pos x="396" y="300"/>
                </a:cxn>
                <a:cxn ang="0">
                  <a:pos x="373" y="269"/>
                </a:cxn>
                <a:cxn ang="0">
                  <a:pos x="415" y="253"/>
                </a:cxn>
                <a:cxn ang="0">
                  <a:pos x="383" y="222"/>
                </a:cxn>
                <a:cxn ang="0">
                  <a:pos x="94" y="180"/>
                </a:cxn>
                <a:cxn ang="0">
                  <a:pos x="239" y="94"/>
                </a:cxn>
                <a:cxn ang="0">
                  <a:pos x="210" y="355"/>
                </a:cxn>
                <a:cxn ang="0">
                  <a:pos x="210" y="355"/>
                </a:cxn>
                <a:cxn ang="0">
                  <a:pos x="251" y="210"/>
                </a:cxn>
                <a:cxn ang="0">
                  <a:pos x="325" y="180"/>
                </a:cxn>
              </a:cxnLst>
              <a:rect l="0" t="0" r="r" b="b"/>
              <a:pathLst>
                <a:path w="419" h="419">
                  <a:moveTo>
                    <a:pt x="411" y="219"/>
                  </a:moveTo>
                  <a:cubicBezTo>
                    <a:pt x="413" y="219"/>
                    <a:pt x="415" y="218"/>
                    <a:pt x="417" y="216"/>
                  </a:cubicBezTo>
                  <a:cubicBezTo>
                    <a:pt x="418" y="214"/>
                    <a:pt x="419" y="212"/>
                    <a:pt x="419" y="210"/>
                  </a:cubicBezTo>
                  <a:cubicBezTo>
                    <a:pt x="419" y="207"/>
                    <a:pt x="418" y="205"/>
                    <a:pt x="417" y="203"/>
                  </a:cubicBezTo>
                  <a:cubicBezTo>
                    <a:pt x="415" y="201"/>
                    <a:pt x="413" y="200"/>
                    <a:pt x="411" y="200"/>
                  </a:cubicBezTo>
                  <a:cubicBezTo>
                    <a:pt x="408" y="200"/>
                    <a:pt x="395" y="198"/>
                    <a:pt x="383" y="197"/>
                  </a:cubicBezTo>
                  <a:cubicBezTo>
                    <a:pt x="383" y="193"/>
                    <a:pt x="382" y="189"/>
                    <a:pt x="382" y="185"/>
                  </a:cubicBezTo>
                  <a:cubicBezTo>
                    <a:pt x="393" y="182"/>
                    <a:pt x="406" y="178"/>
                    <a:pt x="409" y="177"/>
                  </a:cubicBezTo>
                  <a:cubicBezTo>
                    <a:pt x="411" y="176"/>
                    <a:pt x="413" y="174"/>
                    <a:pt x="414" y="173"/>
                  </a:cubicBezTo>
                  <a:cubicBezTo>
                    <a:pt x="415" y="171"/>
                    <a:pt x="415" y="168"/>
                    <a:pt x="415" y="166"/>
                  </a:cubicBezTo>
                  <a:cubicBezTo>
                    <a:pt x="414" y="164"/>
                    <a:pt x="413" y="162"/>
                    <a:pt x="411" y="160"/>
                  </a:cubicBezTo>
                  <a:cubicBezTo>
                    <a:pt x="409" y="159"/>
                    <a:pt x="407" y="158"/>
                    <a:pt x="405" y="158"/>
                  </a:cubicBezTo>
                  <a:cubicBezTo>
                    <a:pt x="402" y="159"/>
                    <a:pt x="389" y="160"/>
                    <a:pt x="377" y="162"/>
                  </a:cubicBezTo>
                  <a:cubicBezTo>
                    <a:pt x="376" y="158"/>
                    <a:pt x="374" y="154"/>
                    <a:pt x="373" y="150"/>
                  </a:cubicBezTo>
                  <a:cubicBezTo>
                    <a:pt x="384" y="144"/>
                    <a:pt x="395" y="137"/>
                    <a:pt x="397" y="136"/>
                  </a:cubicBezTo>
                  <a:cubicBezTo>
                    <a:pt x="400" y="135"/>
                    <a:pt x="401" y="133"/>
                    <a:pt x="402" y="131"/>
                  </a:cubicBezTo>
                  <a:cubicBezTo>
                    <a:pt x="402" y="129"/>
                    <a:pt x="402" y="126"/>
                    <a:pt x="401" y="124"/>
                  </a:cubicBezTo>
                  <a:cubicBezTo>
                    <a:pt x="400" y="122"/>
                    <a:pt x="398" y="120"/>
                    <a:pt x="396" y="119"/>
                  </a:cubicBezTo>
                  <a:cubicBezTo>
                    <a:pt x="394" y="118"/>
                    <a:pt x="392" y="118"/>
                    <a:pt x="390" y="119"/>
                  </a:cubicBezTo>
                  <a:cubicBezTo>
                    <a:pt x="387" y="120"/>
                    <a:pt x="375" y="124"/>
                    <a:pt x="363" y="128"/>
                  </a:cubicBezTo>
                  <a:cubicBezTo>
                    <a:pt x="361" y="124"/>
                    <a:pt x="359" y="121"/>
                    <a:pt x="357" y="117"/>
                  </a:cubicBezTo>
                  <a:cubicBezTo>
                    <a:pt x="366" y="109"/>
                    <a:pt x="376" y="100"/>
                    <a:pt x="378" y="99"/>
                  </a:cubicBezTo>
                  <a:cubicBezTo>
                    <a:pt x="380" y="97"/>
                    <a:pt x="381" y="95"/>
                    <a:pt x="381" y="93"/>
                  </a:cubicBezTo>
                  <a:cubicBezTo>
                    <a:pt x="381" y="90"/>
                    <a:pt x="381" y="88"/>
                    <a:pt x="379" y="86"/>
                  </a:cubicBezTo>
                  <a:cubicBezTo>
                    <a:pt x="378" y="84"/>
                    <a:pt x="376" y="83"/>
                    <a:pt x="374" y="82"/>
                  </a:cubicBezTo>
                  <a:cubicBezTo>
                    <a:pt x="371" y="82"/>
                    <a:pt x="369" y="82"/>
                    <a:pt x="367" y="83"/>
                  </a:cubicBezTo>
                  <a:cubicBezTo>
                    <a:pt x="365" y="85"/>
                    <a:pt x="353" y="91"/>
                    <a:pt x="343" y="98"/>
                  </a:cubicBezTo>
                  <a:cubicBezTo>
                    <a:pt x="340" y="95"/>
                    <a:pt x="338" y="91"/>
                    <a:pt x="335" y="89"/>
                  </a:cubicBezTo>
                  <a:cubicBezTo>
                    <a:pt x="342" y="79"/>
                    <a:pt x="350" y="68"/>
                    <a:pt x="351" y="66"/>
                  </a:cubicBezTo>
                  <a:cubicBezTo>
                    <a:pt x="353" y="64"/>
                    <a:pt x="353" y="62"/>
                    <a:pt x="353" y="59"/>
                  </a:cubicBezTo>
                  <a:cubicBezTo>
                    <a:pt x="353" y="57"/>
                    <a:pt x="352" y="55"/>
                    <a:pt x="350" y="53"/>
                  </a:cubicBezTo>
                  <a:cubicBezTo>
                    <a:pt x="348" y="52"/>
                    <a:pt x="346" y="51"/>
                    <a:pt x="344" y="51"/>
                  </a:cubicBezTo>
                  <a:cubicBezTo>
                    <a:pt x="341" y="51"/>
                    <a:pt x="339" y="52"/>
                    <a:pt x="337" y="53"/>
                  </a:cubicBezTo>
                  <a:cubicBezTo>
                    <a:pt x="335" y="55"/>
                    <a:pt x="326" y="64"/>
                    <a:pt x="317" y="72"/>
                  </a:cubicBezTo>
                  <a:cubicBezTo>
                    <a:pt x="313" y="70"/>
                    <a:pt x="310" y="67"/>
                    <a:pt x="307" y="65"/>
                  </a:cubicBezTo>
                  <a:cubicBezTo>
                    <a:pt x="312" y="54"/>
                    <a:pt x="317" y="42"/>
                    <a:pt x="319" y="40"/>
                  </a:cubicBezTo>
                  <a:cubicBezTo>
                    <a:pt x="320" y="37"/>
                    <a:pt x="320" y="35"/>
                    <a:pt x="319" y="33"/>
                  </a:cubicBezTo>
                  <a:cubicBezTo>
                    <a:pt x="318" y="31"/>
                    <a:pt x="317" y="29"/>
                    <a:pt x="314" y="28"/>
                  </a:cubicBezTo>
                  <a:cubicBezTo>
                    <a:pt x="312" y="27"/>
                    <a:pt x="310" y="26"/>
                    <a:pt x="308" y="27"/>
                  </a:cubicBezTo>
                  <a:cubicBezTo>
                    <a:pt x="306" y="27"/>
                    <a:pt x="304" y="28"/>
                    <a:pt x="302" y="30"/>
                  </a:cubicBezTo>
                  <a:cubicBezTo>
                    <a:pt x="301" y="32"/>
                    <a:pt x="293" y="43"/>
                    <a:pt x="286" y="53"/>
                  </a:cubicBezTo>
                  <a:cubicBezTo>
                    <a:pt x="282" y="51"/>
                    <a:pt x="279" y="50"/>
                    <a:pt x="275" y="48"/>
                  </a:cubicBezTo>
                  <a:cubicBezTo>
                    <a:pt x="277" y="36"/>
                    <a:pt x="280" y="23"/>
                    <a:pt x="281" y="21"/>
                  </a:cubicBezTo>
                  <a:cubicBezTo>
                    <a:pt x="281" y="18"/>
                    <a:pt x="281" y="16"/>
                    <a:pt x="280" y="14"/>
                  </a:cubicBezTo>
                  <a:cubicBezTo>
                    <a:pt x="279" y="12"/>
                    <a:pt x="277" y="11"/>
                    <a:pt x="274" y="10"/>
                  </a:cubicBezTo>
                  <a:cubicBezTo>
                    <a:pt x="272" y="9"/>
                    <a:pt x="270" y="9"/>
                    <a:pt x="268" y="10"/>
                  </a:cubicBezTo>
                  <a:cubicBezTo>
                    <a:pt x="266" y="11"/>
                    <a:pt x="264" y="13"/>
                    <a:pt x="263" y="15"/>
                  </a:cubicBezTo>
                  <a:cubicBezTo>
                    <a:pt x="262" y="17"/>
                    <a:pt x="257" y="30"/>
                    <a:pt x="252" y="41"/>
                  </a:cubicBezTo>
                  <a:cubicBezTo>
                    <a:pt x="248" y="40"/>
                    <a:pt x="244" y="39"/>
                    <a:pt x="240" y="38"/>
                  </a:cubicBezTo>
                  <a:cubicBezTo>
                    <a:pt x="240" y="26"/>
                    <a:pt x="240" y="13"/>
                    <a:pt x="240" y="10"/>
                  </a:cubicBezTo>
                  <a:cubicBezTo>
                    <a:pt x="240" y="8"/>
                    <a:pt x="239" y="5"/>
                    <a:pt x="238" y="4"/>
                  </a:cubicBezTo>
                  <a:cubicBezTo>
                    <a:pt x="236" y="2"/>
                    <a:pt x="234" y="1"/>
                    <a:pt x="232" y="1"/>
                  </a:cubicBezTo>
                  <a:cubicBezTo>
                    <a:pt x="229" y="0"/>
                    <a:pt x="227" y="1"/>
                    <a:pt x="225" y="2"/>
                  </a:cubicBezTo>
                  <a:cubicBezTo>
                    <a:pt x="223" y="4"/>
                    <a:pt x="222" y="6"/>
                    <a:pt x="221" y="8"/>
                  </a:cubicBezTo>
                  <a:cubicBezTo>
                    <a:pt x="221" y="11"/>
                    <a:pt x="218" y="24"/>
                    <a:pt x="216" y="36"/>
                  </a:cubicBezTo>
                  <a:cubicBezTo>
                    <a:pt x="214" y="35"/>
                    <a:pt x="212" y="35"/>
                    <a:pt x="210" y="35"/>
                  </a:cubicBezTo>
                  <a:cubicBezTo>
                    <a:pt x="208" y="35"/>
                    <a:pt x="206" y="35"/>
                    <a:pt x="204" y="36"/>
                  </a:cubicBezTo>
                  <a:cubicBezTo>
                    <a:pt x="201" y="24"/>
                    <a:pt x="199" y="11"/>
                    <a:pt x="198" y="8"/>
                  </a:cubicBezTo>
                  <a:cubicBezTo>
                    <a:pt x="198" y="6"/>
                    <a:pt x="196" y="4"/>
                    <a:pt x="194" y="2"/>
                  </a:cubicBezTo>
                  <a:cubicBezTo>
                    <a:pt x="192" y="1"/>
                    <a:pt x="190" y="0"/>
                    <a:pt x="188" y="1"/>
                  </a:cubicBezTo>
                  <a:cubicBezTo>
                    <a:pt x="185" y="1"/>
                    <a:pt x="183" y="2"/>
                    <a:pt x="182" y="4"/>
                  </a:cubicBezTo>
                  <a:cubicBezTo>
                    <a:pt x="180" y="5"/>
                    <a:pt x="179" y="8"/>
                    <a:pt x="179" y="10"/>
                  </a:cubicBezTo>
                  <a:cubicBezTo>
                    <a:pt x="179" y="13"/>
                    <a:pt x="179" y="26"/>
                    <a:pt x="180" y="38"/>
                  </a:cubicBezTo>
                  <a:cubicBezTo>
                    <a:pt x="176" y="39"/>
                    <a:pt x="172" y="40"/>
                    <a:pt x="168" y="41"/>
                  </a:cubicBezTo>
                  <a:cubicBezTo>
                    <a:pt x="163" y="30"/>
                    <a:pt x="158" y="17"/>
                    <a:pt x="156" y="15"/>
                  </a:cubicBezTo>
                  <a:cubicBezTo>
                    <a:pt x="156" y="13"/>
                    <a:pt x="154" y="11"/>
                    <a:pt x="152" y="10"/>
                  </a:cubicBezTo>
                  <a:cubicBezTo>
                    <a:pt x="150" y="9"/>
                    <a:pt x="147" y="9"/>
                    <a:pt x="145" y="10"/>
                  </a:cubicBezTo>
                  <a:cubicBezTo>
                    <a:pt x="143" y="11"/>
                    <a:pt x="141" y="12"/>
                    <a:pt x="140" y="14"/>
                  </a:cubicBezTo>
                  <a:cubicBezTo>
                    <a:pt x="138" y="16"/>
                    <a:pt x="138" y="18"/>
                    <a:pt x="138" y="21"/>
                  </a:cubicBezTo>
                  <a:cubicBezTo>
                    <a:pt x="139" y="23"/>
                    <a:pt x="142" y="36"/>
                    <a:pt x="145" y="48"/>
                  </a:cubicBezTo>
                  <a:cubicBezTo>
                    <a:pt x="141" y="50"/>
                    <a:pt x="137" y="51"/>
                    <a:pt x="133" y="53"/>
                  </a:cubicBezTo>
                  <a:cubicBezTo>
                    <a:pt x="127" y="43"/>
                    <a:pt x="119" y="32"/>
                    <a:pt x="117" y="30"/>
                  </a:cubicBezTo>
                  <a:cubicBezTo>
                    <a:pt x="116" y="28"/>
                    <a:pt x="114" y="27"/>
                    <a:pt x="112" y="27"/>
                  </a:cubicBezTo>
                  <a:cubicBezTo>
                    <a:pt x="109" y="26"/>
                    <a:pt x="107" y="27"/>
                    <a:pt x="105" y="28"/>
                  </a:cubicBezTo>
                  <a:cubicBezTo>
                    <a:pt x="103" y="29"/>
                    <a:pt x="101" y="31"/>
                    <a:pt x="101" y="33"/>
                  </a:cubicBezTo>
                  <a:cubicBezTo>
                    <a:pt x="100" y="35"/>
                    <a:pt x="100" y="37"/>
                    <a:pt x="101" y="40"/>
                  </a:cubicBezTo>
                  <a:cubicBezTo>
                    <a:pt x="102" y="42"/>
                    <a:pt x="107" y="54"/>
                    <a:pt x="113" y="65"/>
                  </a:cubicBezTo>
                  <a:cubicBezTo>
                    <a:pt x="109" y="67"/>
                    <a:pt x="106" y="70"/>
                    <a:pt x="103" y="72"/>
                  </a:cubicBezTo>
                  <a:cubicBezTo>
                    <a:pt x="94" y="64"/>
                    <a:pt x="84" y="55"/>
                    <a:pt x="82" y="53"/>
                  </a:cubicBezTo>
                  <a:cubicBezTo>
                    <a:pt x="80" y="52"/>
                    <a:pt x="78" y="51"/>
                    <a:pt x="76" y="51"/>
                  </a:cubicBezTo>
                  <a:cubicBezTo>
                    <a:pt x="73" y="51"/>
                    <a:pt x="71" y="52"/>
                    <a:pt x="69" y="53"/>
                  </a:cubicBezTo>
                  <a:cubicBezTo>
                    <a:pt x="68" y="55"/>
                    <a:pt x="67" y="57"/>
                    <a:pt x="66" y="59"/>
                  </a:cubicBezTo>
                  <a:cubicBezTo>
                    <a:pt x="66" y="62"/>
                    <a:pt x="66" y="64"/>
                    <a:pt x="68" y="66"/>
                  </a:cubicBezTo>
                  <a:cubicBezTo>
                    <a:pt x="70" y="68"/>
                    <a:pt x="78" y="79"/>
                    <a:pt x="85" y="89"/>
                  </a:cubicBezTo>
                  <a:cubicBezTo>
                    <a:pt x="82" y="92"/>
                    <a:pt x="79" y="95"/>
                    <a:pt x="77" y="98"/>
                  </a:cubicBezTo>
                  <a:cubicBezTo>
                    <a:pt x="66" y="91"/>
                    <a:pt x="55" y="85"/>
                    <a:pt x="52" y="83"/>
                  </a:cubicBezTo>
                  <a:cubicBezTo>
                    <a:pt x="50" y="82"/>
                    <a:pt x="48" y="82"/>
                    <a:pt x="46" y="82"/>
                  </a:cubicBezTo>
                  <a:cubicBezTo>
                    <a:pt x="44" y="83"/>
                    <a:pt x="42" y="84"/>
                    <a:pt x="40" y="86"/>
                  </a:cubicBezTo>
                  <a:cubicBezTo>
                    <a:pt x="39" y="88"/>
                    <a:pt x="38" y="90"/>
                    <a:pt x="38" y="93"/>
                  </a:cubicBezTo>
                  <a:cubicBezTo>
                    <a:pt x="39" y="95"/>
                    <a:pt x="39" y="97"/>
                    <a:pt x="41" y="99"/>
                  </a:cubicBezTo>
                  <a:cubicBezTo>
                    <a:pt x="43" y="100"/>
                    <a:pt x="53" y="109"/>
                    <a:pt x="62" y="117"/>
                  </a:cubicBezTo>
                  <a:cubicBezTo>
                    <a:pt x="60" y="121"/>
                    <a:pt x="58" y="124"/>
                    <a:pt x="56" y="128"/>
                  </a:cubicBezTo>
                  <a:cubicBezTo>
                    <a:pt x="45" y="124"/>
                    <a:pt x="32" y="120"/>
                    <a:pt x="30" y="119"/>
                  </a:cubicBezTo>
                  <a:cubicBezTo>
                    <a:pt x="27" y="118"/>
                    <a:pt x="25" y="118"/>
                    <a:pt x="23" y="119"/>
                  </a:cubicBezTo>
                  <a:cubicBezTo>
                    <a:pt x="21" y="120"/>
                    <a:pt x="19" y="122"/>
                    <a:pt x="18" y="124"/>
                  </a:cubicBezTo>
                  <a:cubicBezTo>
                    <a:pt x="17" y="126"/>
                    <a:pt x="17" y="129"/>
                    <a:pt x="18" y="131"/>
                  </a:cubicBezTo>
                  <a:cubicBezTo>
                    <a:pt x="18" y="133"/>
                    <a:pt x="20" y="135"/>
                    <a:pt x="22" y="136"/>
                  </a:cubicBezTo>
                  <a:cubicBezTo>
                    <a:pt x="24" y="137"/>
                    <a:pt x="36" y="144"/>
                    <a:pt x="46" y="150"/>
                  </a:cubicBezTo>
                  <a:cubicBezTo>
                    <a:pt x="45" y="154"/>
                    <a:pt x="44" y="158"/>
                    <a:pt x="43" y="162"/>
                  </a:cubicBezTo>
                  <a:cubicBezTo>
                    <a:pt x="31" y="160"/>
                    <a:pt x="17" y="159"/>
                    <a:pt x="15" y="158"/>
                  </a:cubicBezTo>
                  <a:cubicBezTo>
                    <a:pt x="12" y="158"/>
                    <a:pt x="10" y="159"/>
                    <a:pt x="8" y="160"/>
                  </a:cubicBezTo>
                  <a:cubicBezTo>
                    <a:pt x="7" y="162"/>
                    <a:pt x="5" y="164"/>
                    <a:pt x="5" y="166"/>
                  </a:cubicBezTo>
                  <a:cubicBezTo>
                    <a:pt x="4" y="168"/>
                    <a:pt x="5" y="171"/>
                    <a:pt x="6" y="173"/>
                  </a:cubicBezTo>
                  <a:cubicBezTo>
                    <a:pt x="7" y="174"/>
                    <a:pt x="9" y="176"/>
                    <a:pt x="11" y="177"/>
                  </a:cubicBezTo>
                  <a:cubicBezTo>
                    <a:pt x="13" y="178"/>
                    <a:pt x="26" y="182"/>
                    <a:pt x="38" y="185"/>
                  </a:cubicBezTo>
                  <a:cubicBezTo>
                    <a:pt x="37" y="189"/>
                    <a:pt x="37" y="193"/>
                    <a:pt x="36" y="197"/>
                  </a:cubicBezTo>
                  <a:cubicBezTo>
                    <a:pt x="24" y="198"/>
                    <a:pt x="11" y="200"/>
                    <a:pt x="8" y="200"/>
                  </a:cubicBezTo>
                  <a:cubicBezTo>
                    <a:pt x="6" y="200"/>
                    <a:pt x="4" y="201"/>
                    <a:pt x="2" y="203"/>
                  </a:cubicBezTo>
                  <a:cubicBezTo>
                    <a:pt x="1" y="205"/>
                    <a:pt x="0" y="207"/>
                    <a:pt x="0" y="210"/>
                  </a:cubicBezTo>
                  <a:cubicBezTo>
                    <a:pt x="0" y="212"/>
                    <a:pt x="1" y="214"/>
                    <a:pt x="2" y="216"/>
                  </a:cubicBezTo>
                  <a:cubicBezTo>
                    <a:pt x="4" y="218"/>
                    <a:pt x="6" y="219"/>
                    <a:pt x="8" y="219"/>
                  </a:cubicBezTo>
                  <a:cubicBezTo>
                    <a:pt x="11" y="219"/>
                    <a:pt x="24" y="221"/>
                    <a:pt x="36" y="222"/>
                  </a:cubicBezTo>
                  <a:cubicBezTo>
                    <a:pt x="37" y="226"/>
                    <a:pt x="37" y="230"/>
                    <a:pt x="38" y="234"/>
                  </a:cubicBezTo>
                  <a:cubicBezTo>
                    <a:pt x="26" y="237"/>
                    <a:pt x="13" y="241"/>
                    <a:pt x="11" y="242"/>
                  </a:cubicBezTo>
                  <a:cubicBezTo>
                    <a:pt x="9" y="243"/>
                    <a:pt x="7" y="245"/>
                    <a:pt x="6" y="247"/>
                  </a:cubicBezTo>
                  <a:cubicBezTo>
                    <a:pt x="5" y="248"/>
                    <a:pt x="4" y="251"/>
                    <a:pt x="5" y="253"/>
                  </a:cubicBezTo>
                  <a:cubicBezTo>
                    <a:pt x="5" y="255"/>
                    <a:pt x="7" y="257"/>
                    <a:pt x="8" y="259"/>
                  </a:cubicBezTo>
                  <a:cubicBezTo>
                    <a:pt x="10" y="260"/>
                    <a:pt x="12" y="261"/>
                    <a:pt x="15" y="261"/>
                  </a:cubicBezTo>
                  <a:cubicBezTo>
                    <a:pt x="17" y="260"/>
                    <a:pt x="31" y="259"/>
                    <a:pt x="43" y="257"/>
                  </a:cubicBezTo>
                  <a:cubicBezTo>
                    <a:pt x="44" y="261"/>
                    <a:pt x="45" y="265"/>
                    <a:pt x="46" y="269"/>
                  </a:cubicBezTo>
                  <a:cubicBezTo>
                    <a:pt x="36" y="275"/>
                    <a:pt x="24" y="282"/>
                    <a:pt x="22" y="283"/>
                  </a:cubicBezTo>
                  <a:cubicBezTo>
                    <a:pt x="20" y="284"/>
                    <a:pt x="18" y="286"/>
                    <a:pt x="18" y="288"/>
                  </a:cubicBezTo>
                  <a:cubicBezTo>
                    <a:pt x="17" y="290"/>
                    <a:pt x="17" y="293"/>
                    <a:pt x="18" y="295"/>
                  </a:cubicBezTo>
                  <a:cubicBezTo>
                    <a:pt x="19" y="297"/>
                    <a:pt x="21" y="299"/>
                    <a:pt x="23" y="300"/>
                  </a:cubicBezTo>
                  <a:cubicBezTo>
                    <a:pt x="25" y="301"/>
                    <a:pt x="27" y="301"/>
                    <a:pt x="30" y="300"/>
                  </a:cubicBezTo>
                  <a:cubicBezTo>
                    <a:pt x="32" y="299"/>
                    <a:pt x="45" y="295"/>
                    <a:pt x="56" y="291"/>
                  </a:cubicBezTo>
                  <a:cubicBezTo>
                    <a:pt x="58" y="295"/>
                    <a:pt x="60" y="298"/>
                    <a:pt x="62" y="302"/>
                  </a:cubicBezTo>
                  <a:cubicBezTo>
                    <a:pt x="53" y="310"/>
                    <a:pt x="43" y="319"/>
                    <a:pt x="41" y="320"/>
                  </a:cubicBezTo>
                  <a:cubicBezTo>
                    <a:pt x="39" y="322"/>
                    <a:pt x="39" y="324"/>
                    <a:pt x="38" y="326"/>
                  </a:cubicBezTo>
                  <a:cubicBezTo>
                    <a:pt x="38" y="329"/>
                    <a:pt x="39" y="331"/>
                    <a:pt x="40" y="333"/>
                  </a:cubicBezTo>
                  <a:cubicBezTo>
                    <a:pt x="42" y="335"/>
                    <a:pt x="44" y="336"/>
                    <a:pt x="46" y="337"/>
                  </a:cubicBezTo>
                  <a:cubicBezTo>
                    <a:pt x="48" y="337"/>
                    <a:pt x="50" y="337"/>
                    <a:pt x="52" y="336"/>
                  </a:cubicBezTo>
                  <a:cubicBezTo>
                    <a:pt x="55" y="334"/>
                    <a:pt x="66" y="328"/>
                    <a:pt x="77" y="321"/>
                  </a:cubicBezTo>
                  <a:cubicBezTo>
                    <a:pt x="79" y="325"/>
                    <a:pt x="82" y="328"/>
                    <a:pt x="85" y="330"/>
                  </a:cubicBezTo>
                  <a:cubicBezTo>
                    <a:pt x="78" y="340"/>
                    <a:pt x="70" y="351"/>
                    <a:pt x="68" y="353"/>
                  </a:cubicBezTo>
                  <a:cubicBezTo>
                    <a:pt x="67" y="355"/>
                    <a:pt x="66" y="357"/>
                    <a:pt x="66" y="360"/>
                  </a:cubicBezTo>
                  <a:cubicBezTo>
                    <a:pt x="67" y="362"/>
                    <a:pt x="68" y="364"/>
                    <a:pt x="69" y="366"/>
                  </a:cubicBezTo>
                  <a:cubicBezTo>
                    <a:pt x="71" y="367"/>
                    <a:pt x="73" y="368"/>
                    <a:pt x="76" y="368"/>
                  </a:cubicBezTo>
                  <a:cubicBezTo>
                    <a:pt x="78" y="368"/>
                    <a:pt x="80" y="367"/>
                    <a:pt x="82" y="366"/>
                  </a:cubicBezTo>
                  <a:cubicBezTo>
                    <a:pt x="84" y="364"/>
                    <a:pt x="94" y="355"/>
                    <a:pt x="103" y="347"/>
                  </a:cubicBezTo>
                  <a:cubicBezTo>
                    <a:pt x="106" y="349"/>
                    <a:pt x="109" y="352"/>
                    <a:pt x="113" y="354"/>
                  </a:cubicBezTo>
                  <a:cubicBezTo>
                    <a:pt x="107" y="365"/>
                    <a:pt x="102" y="377"/>
                    <a:pt x="101" y="379"/>
                  </a:cubicBezTo>
                  <a:cubicBezTo>
                    <a:pt x="100" y="382"/>
                    <a:pt x="100" y="384"/>
                    <a:pt x="101" y="386"/>
                  </a:cubicBezTo>
                  <a:cubicBezTo>
                    <a:pt x="101" y="388"/>
                    <a:pt x="103" y="390"/>
                    <a:pt x="105" y="391"/>
                  </a:cubicBezTo>
                  <a:cubicBezTo>
                    <a:pt x="107" y="393"/>
                    <a:pt x="109" y="393"/>
                    <a:pt x="112" y="392"/>
                  </a:cubicBezTo>
                  <a:cubicBezTo>
                    <a:pt x="114" y="392"/>
                    <a:pt x="116" y="391"/>
                    <a:pt x="117" y="389"/>
                  </a:cubicBezTo>
                  <a:cubicBezTo>
                    <a:pt x="119" y="387"/>
                    <a:pt x="127" y="376"/>
                    <a:pt x="133" y="366"/>
                  </a:cubicBezTo>
                  <a:cubicBezTo>
                    <a:pt x="137" y="368"/>
                    <a:pt x="141" y="369"/>
                    <a:pt x="145" y="371"/>
                  </a:cubicBezTo>
                  <a:cubicBezTo>
                    <a:pt x="142" y="383"/>
                    <a:pt x="139" y="396"/>
                    <a:pt x="138" y="398"/>
                  </a:cubicBezTo>
                  <a:cubicBezTo>
                    <a:pt x="138" y="401"/>
                    <a:pt x="138" y="403"/>
                    <a:pt x="140" y="405"/>
                  </a:cubicBezTo>
                  <a:cubicBezTo>
                    <a:pt x="141" y="407"/>
                    <a:pt x="143" y="408"/>
                    <a:pt x="145" y="409"/>
                  </a:cubicBezTo>
                  <a:cubicBezTo>
                    <a:pt x="147" y="410"/>
                    <a:pt x="150" y="410"/>
                    <a:pt x="152" y="409"/>
                  </a:cubicBezTo>
                  <a:cubicBezTo>
                    <a:pt x="154" y="408"/>
                    <a:pt x="156" y="406"/>
                    <a:pt x="156" y="404"/>
                  </a:cubicBezTo>
                  <a:cubicBezTo>
                    <a:pt x="158" y="402"/>
                    <a:pt x="163" y="389"/>
                    <a:pt x="168" y="378"/>
                  </a:cubicBezTo>
                  <a:cubicBezTo>
                    <a:pt x="172" y="379"/>
                    <a:pt x="176" y="380"/>
                    <a:pt x="180" y="381"/>
                  </a:cubicBezTo>
                  <a:cubicBezTo>
                    <a:pt x="179" y="393"/>
                    <a:pt x="179" y="406"/>
                    <a:pt x="179" y="409"/>
                  </a:cubicBezTo>
                  <a:cubicBezTo>
                    <a:pt x="179" y="411"/>
                    <a:pt x="180" y="414"/>
                    <a:pt x="182" y="415"/>
                  </a:cubicBezTo>
                  <a:cubicBezTo>
                    <a:pt x="183" y="417"/>
                    <a:pt x="185" y="418"/>
                    <a:pt x="188" y="418"/>
                  </a:cubicBezTo>
                  <a:cubicBezTo>
                    <a:pt x="190" y="419"/>
                    <a:pt x="192" y="418"/>
                    <a:pt x="194" y="417"/>
                  </a:cubicBezTo>
                  <a:cubicBezTo>
                    <a:pt x="196" y="415"/>
                    <a:pt x="198" y="413"/>
                    <a:pt x="198" y="411"/>
                  </a:cubicBezTo>
                  <a:cubicBezTo>
                    <a:pt x="199" y="408"/>
                    <a:pt x="201" y="395"/>
                    <a:pt x="204" y="383"/>
                  </a:cubicBezTo>
                  <a:cubicBezTo>
                    <a:pt x="206" y="384"/>
                    <a:pt x="208" y="384"/>
                    <a:pt x="210" y="384"/>
                  </a:cubicBezTo>
                  <a:cubicBezTo>
                    <a:pt x="212" y="384"/>
                    <a:pt x="214" y="384"/>
                    <a:pt x="216" y="383"/>
                  </a:cubicBezTo>
                  <a:cubicBezTo>
                    <a:pt x="218" y="395"/>
                    <a:pt x="221" y="408"/>
                    <a:pt x="221" y="411"/>
                  </a:cubicBezTo>
                  <a:cubicBezTo>
                    <a:pt x="222" y="413"/>
                    <a:pt x="223" y="415"/>
                    <a:pt x="225" y="417"/>
                  </a:cubicBezTo>
                  <a:cubicBezTo>
                    <a:pt x="227" y="418"/>
                    <a:pt x="229" y="419"/>
                    <a:pt x="232" y="418"/>
                  </a:cubicBezTo>
                  <a:cubicBezTo>
                    <a:pt x="234" y="418"/>
                    <a:pt x="236" y="417"/>
                    <a:pt x="238" y="415"/>
                  </a:cubicBezTo>
                  <a:cubicBezTo>
                    <a:pt x="239" y="414"/>
                    <a:pt x="240" y="412"/>
                    <a:pt x="240" y="409"/>
                  </a:cubicBezTo>
                  <a:cubicBezTo>
                    <a:pt x="240" y="406"/>
                    <a:pt x="240" y="393"/>
                    <a:pt x="240" y="381"/>
                  </a:cubicBezTo>
                  <a:cubicBezTo>
                    <a:pt x="244" y="380"/>
                    <a:pt x="248" y="379"/>
                    <a:pt x="252" y="378"/>
                  </a:cubicBezTo>
                  <a:cubicBezTo>
                    <a:pt x="257" y="390"/>
                    <a:pt x="262" y="402"/>
                    <a:pt x="263" y="404"/>
                  </a:cubicBezTo>
                  <a:cubicBezTo>
                    <a:pt x="264" y="406"/>
                    <a:pt x="266" y="408"/>
                    <a:pt x="268" y="409"/>
                  </a:cubicBezTo>
                  <a:cubicBezTo>
                    <a:pt x="270" y="410"/>
                    <a:pt x="272" y="410"/>
                    <a:pt x="274" y="409"/>
                  </a:cubicBezTo>
                  <a:cubicBezTo>
                    <a:pt x="277" y="408"/>
                    <a:pt x="279" y="407"/>
                    <a:pt x="280" y="405"/>
                  </a:cubicBezTo>
                  <a:cubicBezTo>
                    <a:pt x="281" y="403"/>
                    <a:pt x="281" y="401"/>
                    <a:pt x="281" y="398"/>
                  </a:cubicBezTo>
                  <a:cubicBezTo>
                    <a:pt x="280" y="396"/>
                    <a:pt x="277" y="383"/>
                    <a:pt x="275" y="371"/>
                  </a:cubicBezTo>
                  <a:cubicBezTo>
                    <a:pt x="279" y="369"/>
                    <a:pt x="282" y="368"/>
                    <a:pt x="286" y="366"/>
                  </a:cubicBezTo>
                  <a:cubicBezTo>
                    <a:pt x="293" y="376"/>
                    <a:pt x="301" y="387"/>
                    <a:pt x="302" y="389"/>
                  </a:cubicBezTo>
                  <a:cubicBezTo>
                    <a:pt x="304" y="391"/>
                    <a:pt x="306" y="392"/>
                    <a:pt x="308" y="392"/>
                  </a:cubicBezTo>
                  <a:cubicBezTo>
                    <a:pt x="310" y="393"/>
                    <a:pt x="312" y="393"/>
                    <a:pt x="314" y="391"/>
                  </a:cubicBezTo>
                  <a:cubicBezTo>
                    <a:pt x="317" y="390"/>
                    <a:pt x="318" y="388"/>
                    <a:pt x="319" y="386"/>
                  </a:cubicBezTo>
                  <a:cubicBezTo>
                    <a:pt x="320" y="384"/>
                    <a:pt x="320" y="382"/>
                    <a:pt x="319" y="379"/>
                  </a:cubicBezTo>
                  <a:cubicBezTo>
                    <a:pt x="317" y="377"/>
                    <a:pt x="312" y="365"/>
                    <a:pt x="307" y="354"/>
                  </a:cubicBezTo>
                  <a:cubicBezTo>
                    <a:pt x="310" y="352"/>
                    <a:pt x="313" y="349"/>
                    <a:pt x="317" y="347"/>
                  </a:cubicBezTo>
                  <a:cubicBezTo>
                    <a:pt x="326" y="355"/>
                    <a:pt x="335" y="364"/>
                    <a:pt x="337" y="366"/>
                  </a:cubicBezTo>
                  <a:cubicBezTo>
                    <a:pt x="339" y="367"/>
                    <a:pt x="341" y="368"/>
                    <a:pt x="344" y="368"/>
                  </a:cubicBezTo>
                  <a:cubicBezTo>
                    <a:pt x="346" y="368"/>
                    <a:pt x="348" y="367"/>
                    <a:pt x="350" y="366"/>
                  </a:cubicBezTo>
                  <a:cubicBezTo>
                    <a:pt x="352" y="364"/>
                    <a:pt x="353" y="362"/>
                    <a:pt x="353" y="360"/>
                  </a:cubicBezTo>
                  <a:cubicBezTo>
                    <a:pt x="353" y="357"/>
                    <a:pt x="353" y="355"/>
                    <a:pt x="351" y="353"/>
                  </a:cubicBezTo>
                  <a:cubicBezTo>
                    <a:pt x="350" y="351"/>
                    <a:pt x="342" y="340"/>
                    <a:pt x="335" y="330"/>
                  </a:cubicBezTo>
                  <a:cubicBezTo>
                    <a:pt x="338" y="328"/>
                    <a:pt x="340" y="325"/>
                    <a:pt x="343" y="321"/>
                  </a:cubicBezTo>
                  <a:cubicBezTo>
                    <a:pt x="353" y="328"/>
                    <a:pt x="365" y="334"/>
                    <a:pt x="367" y="336"/>
                  </a:cubicBezTo>
                  <a:cubicBezTo>
                    <a:pt x="369" y="337"/>
                    <a:pt x="371" y="337"/>
                    <a:pt x="374" y="337"/>
                  </a:cubicBezTo>
                  <a:cubicBezTo>
                    <a:pt x="376" y="336"/>
                    <a:pt x="378" y="335"/>
                    <a:pt x="379" y="333"/>
                  </a:cubicBezTo>
                  <a:cubicBezTo>
                    <a:pt x="381" y="331"/>
                    <a:pt x="381" y="329"/>
                    <a:pt x="381" y="326"/>
                  </a:cubicBezTo>
                  <a:cubicBezTo>
                    <a:pt x="381" y="324"/>
                    <a:pt x="380" y="322"/>
                    <a:pt x="378" y="320"/>
                  </a:cubicBezTo>
                  <a:cubicBezTo>
                    <a:pt x="376" y="319"/>
                    <a:pt x="366" y="310"/>
                    <a:pt x="357" y="302"/>
                  </a:cubicBezTo>
                  <a:cubicBezTo>
                    <a:pt x="359" y="298"/>
                    <a:pt x="361" y="295"/>
                    <a:pt x="363" y="291"/>
                  </a:cubicBezTo>
                  <a:cubicBezTo>
                    <a:pt x="375" y="295"/>
                    <a:pt x="387" y="299"/>
                    <a:pt x="390" y="300"/>
                  </a:cubicBezTo>
                  <a:cubicBezTo>
                    <a:pt x="392" y="301"/>
                    <a:pt x="394" y="301"/>
                    <a:pt x="396" y="300"/>
                  </a:cubicBezTo>
                  <a:cubicBezTo>
                    <a:pt x="398" y="299"/>
                    <a:pt x="400" y="297"/>
                    <a:pt x="401" y="295"/>
                  </a:cubicBezTo>
                  <a:cubicBezTo>
                    <a:pt x="402" y="293"/>
                    <a:pt x="402" y="290"/>
                    <a:pt x="402" y="288"/>
                  </a:cubicBezTo>
                  <a:cubicBezTo>
                    <a:pt x="401" y="286"/>
                    <a:pt x="400" y="284"/>
                    <a:pt x="397" y="283"/>
                  </a:cubicBezTo>
                  <a:cubicBezTo>
                    <a:pt x="395" y="282"/>
                    <a:pt x="384" y="275"/>
                    <a:pt x="373" y="269"/>
                  </a:cubicBezTo>
                  <a:cubicBezTo>
                    <a:pt x="374" y="265"/>
                    <a:pt x="376" y="261"/>
                    <a:pt x="377" y="257"/>
                  </a:cubicBezTo>
                  <a:cubicBezTo>
                    <a:pt x="389" y="259"/>
                    <a:pt x="402" y="260"/>
                    <a:pt x="405" y="261"/>
                  </a:cubicBezTo>
                  <a:cubicBezTo>
                    <a:pt x="407" y="261"/>
                    <a:pt x="409" y="260"/>
                    <a:pt x="411" y="259"/>
                  </a:cubicBezTo>
                  <a:cubicBezTo>
                    <a:pt x="413" y="257"/>
                    <a:pt x="414" y="255"/>
                    <a:pt x="415" y="253"/>
                  </a:cubicBezTo>
                  <a:cubicBezTo>
                    <a:pt x="415" y="251"/>
                    <a:pt x="415" y="248"/>
                    <a:pt x="414" y="247"/>
                  </a:cubicBezTo>
                  <a:cubicBezTo>
                    <a:pt x="413" y="245"/>
                    <a:pt x="411" y="243"/>
                    <a:pt x="409" y="242"/>
                  </a:cubicBezTo>
                  <a:cubicBezTo>
                    <a:pt x="406" y="241"/>
                    <a:pt x="393" y="237"/>
                    <a:pt x="382" y="234"/>
                  </a:cubicBezTo>
                  <a:cubicBezTo>
                    <a:pt x="382" y="230"/>
                    <a:pt x="383" y="226"/>
                    <a:pt x="383" y="222"/>
                  </a:cubicBezTo>
                  <a:cubicBezTo>
                    <a:pt x="395" y="221"/>
                    <a:pt x="408" y="219"/>
                    <a:pt x="411" y="219"/>
                  </a:cubicBezTo>
                  <a:close/>
                  <a:moveTo>
                    <a:pt x="94" y="239"/>
                  </a:moveTo>
                  <a:cubicBezTo>
                    <a:pt x="78" y="239"/>
                    <a:pt x="64" y="226"/>
                    <a:pt x="64" y="210"/>
                  </a:cubicBezTo>
                  <a:cubicBezTo>
                    <a:pt x="64" y="193"/>
                    <a:pt x="78" y="180"/>
                    <a:pt x="94" y="180"/>
                  </a:cubicBezTo>
                  <a:cubicBezTo>
                    <a:pt x="111" y="180"/>
                    <a:pt x="124" y="193"/>
                    <a:pt x="124" y="210"/>
                  </a:cubicBezTo>
                  <a:cubicBezTo>
                    <a:pt x="124" y="226"/>
                    <a:pt x="111" y="239"/>
                    <a:pt x="94" y="239"/>
                  </a:cubicBezTo>
                  <a:close/>
                  <a:moveTo>
                    <a:pt x="210" y="64"/>
                  </a:moveTo>
                  <a:cubicBezTo>
                    <a:pt x="226" y="64"/>
                    <a:pt x="239" y="77"/>
                    <a:pt x="239" y="94"/>
                  </a:cubicBezTo>
                  <a:cubicBezTo>
                    <a:pt x="239" y="110"/>
                    <a:pt x="226" y="124"/>
                    <a:pt x="210" y="124"/>
                  </a:cubicBezTo>
                  <a:cubicBezTo>
                    <a:pt x="193" y="124"/>
                    <a:pt x="180" y="110"/>
                    <a:pt x="180" y="94"/>
                  </a:cubicBezTo>
                  <a:cubicBezTo>
                    <a:pt x="180" y="77"/>
                    <a:pt x="193" y="64"/>
                    <a:pt x="210" y="64"/>
                  </a:cubicBezTo>
                  <a:close/>
                  <a:moveTo>
                    <a:pt x="210" y="355"/>
                  </a:moveTo>
                  <a:cubicBezTo>
                    <a:pt x="193" y="355"/>
                    <a:pt x="180" y="342"/>
                    <a:pt x="180" y="325"/>
                  </a:cubicBezTo>
                  <a:cubicBezTo>
                    <a:pt x="180" y="309"/>
                    <a:pt x="193" y="295"/>
                    <a:pt x="210" y="295"/>
                  </a:cubicBezTo>
                  <a:cubicBezTo>
                    <a:pt x="226" y="295"/>
                    <a:pt x="239" y="309"/>
                    <a:pt x="239" y="325"/>
                  </a:cubicBezTo>
                  <a:cubicBezTo>
                    <a:pt x="239" y="342"/>
                    <a:pt x="226" y="355"/>
                    <a:pt x="210" y="355"/>
                  </a:cubicBezTo>
                  <a:close/>
                  <a:moveTo>
                    <a:pt x="210" y="251"/>
                  </a:moveTo>
                  <a:cubicBezTo>
                    <a:pt x="187" y="251"/>
                    <a:pt x="169" y="232"/>
                    <a:pt x="169" y="210"/>
                  </a:cubicBezTo>
                  <a:cubicBezTo>
                    <a:pt x="169" y="187"/>
                    <a:pt x="187" y="168"/>
                    <a:pt x="210" y="168"/>
                  </a:cubicBezTo>
                  <a:cubicBezTo>
                    <a:pt x="232" y="168"/>
                    <a:pt x="251" y="187"/>
                    <a:pt x="251" y="210"/>
                  </a:cubicBezTo>
                  <a:cubicBezTo>
                    <a:pt x="251" y="232"/>
                    <a:pt x="232" y="251"/>
                    <a:pt x="210" y="251"/>
                  </a:cubicBezTo>
                  <a:close/>
                  <a:moveTo>
                    <a:pt x="325" y="239"/>
                  </a:moveTo>
                  <a:cubicBezTo>
                    <a:pt x="309" y="239"/>
                    <a:pt x="296" y="226"/>
                    <a:pt x="296" y="210"/>
                  </a:cubicBezTo>
                  <a:cubicBezTo>
                    <a:pt x="296" y="193"/>
                    <a:pt x="309" y="180"/>
                    <a:pt x="325" y="180"/>
                  </a:cubicBezTo>
                  <a:cubicBezTo>
                    <a:pt x="342" y="180"/>
                    <a:pt x="355" y="193"/>
                    <a:pt x="355" y="210"/>
                  </a:cubicBezTo>
                  <a:cubicBezTo>
                    <a:pt x="355" y="226"/>
                    <a:pt x="342" y="239"/>
                    <a:pt x="325" y="239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8" name="Freeform: Shape 16"/>
            <p:cNvSpPr/>
            <p:nvPr/>
          </p:nvSpPr>
          <p:spPr bwMode="auto">
            <a:xfrm>
              <a:off x="5903124" y="4156717"/>
              <a:ext cx="607213" cy="600255"/>
            </a:xfrm>
            <a:custGeom>
              <a:avLst/>
              <a:gdLst/>
              <a:ahLst/>
              <a:cxnLst>
                <a:cxn ang="0">
                  <a:pos x="159" y="8"/>
                </a:cxn>
                <a:cxn ang="0">
                  <a:pos x="8" y="131"/>
                </a:cxn>
                <a:cxn ang="0">
                  <a:pos x="133" y="281"/>
                </a:cxn>
                <a:cxn ang="0">
                  <a:pos x="284" y="158"/>
                </a:cxn>
                <a:cxn ang="0">
                  <a:pos x="159" y="8"/>
                </a:cxn>
                <a:cxn ang="0">
                  <a:pos x="142" y="182"/>
                </a:cxn>
                <a:cxn ang="0">
                  <a:pos x="108" y="141"/>
                </a:cxn>
                <a:cxn ang="0">
                  <a:pos x="149" y="107"/>
                </a:cxn>
                <a:cxn ang="0">
                  <a:pos x="184" y="148"/>
                </a:cxn>
                <a:cxn ang="0">
                  <a:pos x="142" y="182"/>
                </a:cxn>
              </a:cxnLst>
              <a:rect l="0" t="0" r="r" b="b"/>
              <a:pathLst>
                <a:path w="291" h="288">
                  <a:moveTo>
                    <a:pt x="159" y="8"/>
                  </a:moveTo>
                  <a:cubicBezTo>
                    <a:pt x="82" y="0"/>
                    <a:pt x="15" y="56"/>
                    <a:pt x="8" y="131"/>
                  </a:cubicBezTo>
                  <a:cubicBezTo>
                    <a:pt x="0" y="207"/>
                    <a:pt x="56" y="274"/>
                    <a:pt x="133" y="281"/>
                  </a:cubicBezTo>
                  <a:cubicBezTo>
                    <a:pt x="209" y="288"/>
                    <a:pt x="276" y="233"/>
                    <a:pt x="284" y="158"/>
                  </a:cubicBezTo>
                  <a:cubicBezTo>
                    <a:pt x="291" y="82"/>
                    <a:pt x="235" y="15"/>
                    <a:pt x="159" y="8"/>
                  </a:cubicBezTo>
                  <a:close/>
                  <a:moveTo>
                    <a:pt x="142" y="182"/>
                  </a:moveTo>
                  <a:cubicBezTo>
                    <a:pt x="121" y="180"/>
                    <a:pt x="106" y="161"/>
                    <a:pt x="108" y="141"/>
                  </a:cubicBezTo>
                  <a:cubicBezTo>
                    <a:pt x="110" y="120"/>
                    <a:pt x="128" y="105"/>
                    <a:pt x="149" y="107"/>
                  </a:cubicBezTo>
                  <a:cubicBezTo>
                    <a:pt x="170" y="109"/>
                    <a:pt x="185" y="127"/>
                    <a:pt x="184" y="148"/>
                  </a:cubicBezTo>
                  <a:cubicBezTo>
                    <a:pt x="182" y="169"/>
                    <a:pt x="163" y="184"/>
                    <a:pt x="142" y="1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9" name="Freeform: Shape 17"/>
            <p:cNvSpPr/>
            <p:nvPr/>
          </p:nvSpPr>
          <p:spPr bwMode="auto">
            <a:xfrm>
              <a:off x="6082331" y="4334184"/>
              <a:ext cx="250541" cy="248801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2" y="54"/>
                </a:cxn>
                <a:cxn ang="0">
                  <a:pos x="54" y="116"/>
                </a:cxn>
                <a:cxn ang="0">
                  <a:pos x="117" y="65"/>
                </a:cxn>
                <a:cxn ang="0">
                  <a:pos x="65" y="3"/>
                </a:cxn>
                <a:cxn ang="0">
                  <a:pos x="57" y="87"/>
                </a:cxn>
                <a:cxn ang="0">
                  <a:pos x="31" y="57"/>
                </a:cxn>
                <a:cxn ang="0">
                  <a:pos x="62" y="31"/>
                </a:cxn>
                <a:cxn ang="0">
                  <a:pos x="88" y="62"/>
                </a:cxn>
                <a:cxn ang="0">
                  <a:pos x="57" y="87"/>
                </a:cxn>
              </a:cxnLst>
              <a:rect l="0" t="0" r="r" b="b"/>
              <a:pathLst>
                <a:path w="120" h="119">
                  <a:moveTo>
                    <a:pt x="65" y="3"/>
                  </a:moveTo>
                  <a:cubicBezTo>
                    <a:pt x="33" y="0"/>
                    <a:pt x="5" y="23"/>
                    <a:pt x="2" y="54"/>
                  </a:cubicBezTo>
                  <a:cubicBezTo>
                    <a:pt x="0" y="85"/>
                    <a:pt x="23" y="113"/>
                    <a:pt x="54" y="116"/>
                  </a:cubicBezTo>
                  <a:cubicBezTo>
                    <a:pt x="86" y="119"/>
                    <a:pt x="114" y="96"/>
                    <a:pt x="117" y="65"/>
                  </a:cubicBezTo>
                  <a:cubicBezTo>
                    <a:pt x="120" y="34"/>
                    <a:pt x="97" y="6"/>
                    <a:pt x="65" y="3"/>
                  </a:cubicBezTo>
                  <a:close/>
                  <a:moveTo>
                    <a:pt x="57" y="87"/>
                  </a:moveTo>
                  <a:cubicBezTo>
                    <a:pt x="41" y="86"/>
                    <a:pt x="30" y="72"/>
                    <a:pt x="31" y="57"/>
                  </a:cubicBezTo>
                  <a:cubicBezTo>
                    <a:pt x="33" y="41"/>
                    <a:pt x="47" y="30"/>
                    <a:pt x="62" y="31"/>
                  </a:cubicBezTo>
                  <a:cubicBezTo>
                    <a:pt x="78" y="33"/>
                    <a:pt x="90" y="46"/>
                    <a:pt x="88" y="62"/>
                  </a:cubicBezTo>
                  <a:cubicBezTo>
                    <a:pt x="87" y="78"/>
                    <a:pt x="73" y="89"/>
                    <a:pt x="57" y="87"/>
                  </a:cubicBezTo>
                  <a:close/>
                </a:path>
              </a:pathLst>
            </a:custGeom>
            <a:solidFill>
              <a:srgbClr val="1FA17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0" name="Freeform: Shape 18"/>
            <p:cNvSpPr/>
            <p:nvPr/>
          </p:nvSpPr>
          <p:spPr bwMode="auto">
            <a:xfrm>
              <a:off x="5802212" y="4055803"/>
              <a:ext cx="807299" cy="803819"/>
            </a:xfrm>
            <a:custGeom>
              <a:avLst/>
              <a:gdLst/>
              <a:ahLst/>
              <a:cxnLst>
                <a:cxn ang="0">
                  <a:pos x="385" y="205"/>
                </a:cxn>
                <a:cxn ang="0">
                  <a:pos x="380" y="180"/>
                </a:cxn>
                <a:cxn ang="0">
                  <a:pos x="378" y="163"/>
                </a:cxn>
                <a:cxn ang="0">
                  <a:pos x="377" y="137"/>
                </a:cxn>
                <a:cxn ang="0">
                  <a:pos x="342" y="131"/>
                </a:cxn>
                <a:cxn ang="0">
                  <a:pos x="361" y="95"/>
                </a:cxn>
                <a:cxn ang="0">
                  <a:pos x="319" y="93"/>
                </a:cxn>
                <a:cxn ang="0">
                  <a:pos x="331" y="60"/>
                </a:cxn>
                <a:cxn ang="0">
                  <a:pos x="309" y="47"/>
                </a:cxn>
                <a:cxn ang="0">
                  <a:pos x="295" y="37"/>
                </a:cxn>
                <a:cxn ang="0">
                  <a:pos x="275" y="20"/>
                </a:cxn>
                <a:cxn ang="0">
                  <a:pos x="247" y="42"/>
                </a:cxn>
                <a:cxn ang="0">
                  <a:pos x="232" y="4"/>
                </a:cxn>
                <a:cxn ang="0">
                  <a:pos x="209" y="34"/>
                </a:cxn>
                <a:cxn ang="0">
                  <a:pos x="192" y="0"/>
                </a:cxn>
                <a:cxn ang="0">
                  <a:pos x="169" y="35"/>
                </a:cxn>
                <a:cxn ang="0">
                  <a:pos x="146" y="8"/>
                </a:cxn>
                <a:cxn ang="0">
                  <a:pos x="124" y="21"/>
                </a:cxn>
                <a:cxn ang="0">
                  <a:pos x="108" y="28"/>
                </a:cxn>
                <a:cxn ang="0">
                  <a:pos x="84" y="36"/>
                </a:cxn>
                <a:cxn ang="0">
                  <a:pos x="89" y="71"/>
                </a:cxn>
                <a:cxn ang="0">
                  <a:pos x="48" y="65"/>
                </a:cxn>
                <a:cxn ang="0">
                  <a:pos x="59" y="104"/>
                </a:cxn>
                <a:cxn ang="0">
                  <a:pos x="23" y="104"/>
                </a:cxn>
                <a:cxn ang="0">
                  <a:pos x="18" y="128"/>
                </a:cxn>
                <a:cxn ang="0">
                  <a:pos x="13" y="145"/>
                </a:cxn>
                <a:cxn ang="0">
                  <a:pos x="3" y="168"/>
                </a:cxn>
                <a:cxn ang="0">
                  <a:pos x="33" y="188"/>
                </a:cxn>
                <a:cxn ang="0">
                  <a:pos x="1" y="214"/>
                </a:cxn>
                <a:cxn ang="0">
                  <a:pos x="38" y="232"/>
                </a:cxn>
                <a:cxn ang="0">
                  <a:pos x="13" y="258"/>
                </a:cxn>
                <a:cxn ang="0">
                  <a:pos x="29" y="279"/>
                </a:cxn>
                <a:cxn ang="0">
                  <a:pos x="37" y="294"/>
                </a:cxn>
                <a:cxn ang="0">
                  <a:pos x="48" y="316"/>
                </a:cxn>
                <a:cxn ang="0">
                  <a:pos x="83" y="308"/>
                </a:cxn>
                <a:cxn ang="0">
                  <a:pos x="81" y="349"/>
                </a:cxn>
                <a:cxn ang="0">
                  <a:pos x="119" y="334"/>
                </a:cxn>
                <a:cxn ang="0">
                  <a:pos x="123" y="369"/>
                </a:cxn>
                <a:cxn ang="0">
                  <a:pos x="148" y="372"/>
                </a:cxn>
                <a:cxn ang="0">
                  <a:pos x="165" y="375"/>
                </a:cxn>
                <a:cxn ang="0">
                  <a:pos x="187" y="377"/>
                </a:cxn>
                <a:cxn ang="0">
                  <a:pos x="204" y="377"/>
                </a:cxn>
                <a:cxn ang="0">
                  <a:pos x="230" y="379"/>
                </a:cxn>
                <a:cxn ang="0">
                  <a:pos x="240" y="345"/>
                </a:cxn>
                <a:cxn ang="0">
                  <a:pos x="274" y="367"/>
                </a:cxn>
                <a:cxn ang="0">
                  <a:pos x="280" y="327"/>
                </a:cxn>
                <a:cxn ang="0">
                  <a:pos x="313" y="342"/>
                </a:cxn>
                <a:cxn ang="0">
                  <a:pos x="328" y="321"/>
                </a:cxn>
                <a:cxn ang="0">
                  <a:pos x="339" y="308"/>
                </a:cxn>
                <a:cxn ang="0">
                  <a:pos x="358" y="291"/>
                </a:cxn>
                <a:cxn ang="0">
                  <a:pos x="339" y="261"/>
                </a:cxn>
                <a:cxn ang="0">
                  <a:pos x="379" y="250"/>
                </a:cxn>
                <a:cxn ang="0">
                  <a:pos x="352" y="219"/>
                </a:cxn>
                <a:cxn ang="0">
                  <a:pos x="206" y="66"/>
                </a:cxn>
              </a:cxnLst>
              <a:rect l="0" t="0" r="r" b="b"/>
              <a:pathLst>
                <a:path w="387" h="385">
                  <a:moveTo>
                    <a:pt x="379" y="219"/>
                  </a:moveTo>
                  <a:cubicBezTo>
                    <a:pt x="381" y="219"/>
                    <a:pt x="383" y="218"/>
                    <a:pt x="384" y="216"/>
                  </a:cubicBezTo>
                  <a:cubicBezTo>
                    <a:pt x="386" y="215"/>
                    <a:pt x="387" y="213"/>
                    <a:pt x="387" y="211"/>
                  </a:cubicBezTo>
                  <a:cubicBezTo>
                    <a:pt x="387" y="209"/>
                    <a:pt x="387" y="207"/>
                    <a:pt x="385" y="205"/>
                  </a:cubicBezTo>
                  <a:cubicBezTo>
                    <a:pt x="384" y="203"/>
                    <a:pt x="382" y="202"/>
                    <a:pt x="380" y="201"/>
                  </a:cubicBezTo>
                  <a:cubicBezTo>
                    <a:pt x="378" y="201"/>
                    <a:pt x="366" y="199"/>
                    <a:pt x="355" y="197"/>
                  </a:cubicBezTo>
                  <a:cubicBezTo>
                    <a:pt x="355" y="193"/>
                    <a:pt x="355" y="189"/>
                    <a:pt x="355" y="185"/>
                  </a:cubicBezTo>
                  <a:cubicBezTo>
                    <a:pt x="365" y="183"/>
                    <a:pt x="378" y="181"/>
                    <a:pt x="380" y="180"/>
                  </a:cubicBezTo>
                  <a:cubicBezTo>
                    <a:pt x="382" y="180"/>
                    <a:pt x="384" y="178"/>
                    <a:pt x="385" y="177"/>
                  </a:cubicBezTo>
                  <a:cubicBezTo>
                    <a:pt x="386" y="175"/>
                    <a:pt x="387" y="173"/>
                    <a:pt x="387" y="171"/>
                  </a:cubicBezTo>
                  <a:cubicBezTo>
                    <a:pt x="386" y="168"/>
                    <a:pt x="385" y="167"/>
                    <a:pt x="384" y="165"/>
                  </a:cubicBezTo>
                  <a:cubicBezTo>
                    <a:pt x="382" y="164"/>
                    <a:pt x="380" y="163"/>
                    <a:pt x="378" y="163"/>
                  </a:cubicBezTo>
                  <a:cubicBezTo>
                    <a:pt x="375" y="163"/>
                    <a:pt x="363" y="163"/>
                    <a:pt x="352" y="163"/>
                  </a:cubicBezTo>
                  <a:cubicBezTo>
                    <a:pt x="351" y="160"/>
                    <a:pt x="350" y="156"/>
                    <a:pt x="350" y="152"/>
                  </a:cubicBezTo>
                  <a:cubicBezTo>
                    <a:pt x="360" y="148"/>
                    <a:pt x="371" y="143"/>
                    <a:pt x="373" y="142"/>
                  </a:cubicBezTo>
                  <a:cubicBezTo>
                    <a:pt x="375" y="141"/>
                    <a:pt x="377" y="139"/>
                    <a:pt x="377" y="137"/>
                  </a:cubicBezTo>
                  <a:cubicBezTo>
                    <a:pt x="378" y="136"/>
                    <a:pt x="378" y="133"/>
                    <a:pt x="378" y="131"/>
                  </a:cubicBezTo>
                  <a:cubicBezTo>
                    <a:pt x="377" y="129"/>
                    <a:pt x="376" y="128"/>
                    <a:pt x="374" y="127"/>
                  </a:cubicBezTo>
                  <a:cubicBezTo>
                    <a:pt x="372" y="125"/>
                    <a:pt x="370" y="125"/>
                    <a:pt x="368" y="125"/>
                  </a:cubicBezTo>
                  <a:cubicBezTo>
                    <a:pt x="365" y="126"/>
                    <a:pt x="353" y="129"/>
                    <a:pt x="342" y="131"/>
                  </a:cubicBezTo>
                  <a:cubicBezTo>
                    <a:pt x="341" y="128"/>
                    <a:pt x="339" y="124"/>
                    <a:pt x="338" y="121"/>
                  </a:cubicBezTo>
                  <a:cubicBezTo>
                    <a:pt x="347" y="115"/>
                    <a:pt x="357" y="108"/>
                    <a:pt x="359" y="106"/>
                  </a:cubicBezTo>
                  <a:cubicBezTo>
                    <a:pt x="360" y="105"/>
                    <a:pt x="362" y="103"/>
                    <a:pt x="362" y="101"/>
                  </a:cubicBezTo>
                  <a:cubicBezTo>
                    <a:pt x="362" y="99"/>
                    <a:pt x="362" y="97"/>
                    <a:pt x="361" y="95"/>
                  </a:cubicBezTo>
                  <a:cubicBezTo>
                    <a:pt x="360" y="93"/>
                    <a:pt x="358" y="92"/>
                    <a:pt x="356" y="91"/>
                  </a:cubicBezTo>
                  <a:cubicBezTo>
                    <a:pt x="354" y="90"/>
                    <a:pt x="352" y="90"/>
                    <a:pt x="350" y="91"/>
                  </a:cubicBezTo>
                  <a:cubicBezTo>
                    <a:pt x="347" y="92"/>
                    <a:pt x="336" y="97"/>
                    <a:pt x="326" y="102"/>
                  </a:cubicBezTo>
                  <a:cubicBezTo>
                    <a:pt x="324" y="99"/>
                    <a:pt x="322" y="96"/>
                    <a:pt x="319" y="93"/>
                  </a:cubicBezTo>
                  <a:cubicBezTo>
                    <a:pt x="327" y="85"/>
                    <a:pt x="335" y="76"/>
                    <a:pt x="337" y="74"/>
                  </a:cubicBezTo>
                  <a:cubicBezTo>
                    <a:pt x="338" y="72"/>
                    <a:pt x="339" y="70"/>
                    <a:pt x="339" y="68"/>
                  </a:cubicBezTo>
                  <a:cubicBezTo>
                    <a:pt x="339" y="66"/>
                    <a:pt x="338" y="64"/>
                    <a:pt x="337" y="62"/>
                  </a:cubicBezTo>
                  <a:cubicBezTo>
                    <a:pt x="335" y="61"/>
                    <a:pt x="333" y="60"/>
                    <a:pt x="331" y="60"/>
                  </a:cubicBezTo>
                  <a:cubicBezTo>
                    <a:pt x="329" y="59"/>
                    <a:pt x="327" y="60"/>
                    <a:pt x="325" y="61"/>
                  </a:cubicBezTo>
                  <a:cubicBezTo>
                    <a:pt x="323" y="63"/>
                    <a:pt x="313" y="70"/>
                    <a:pt x="304" y="77"/>
                  </a:cubicBezTo>
                  <a:cubicBezTo>
                    <a:pt x="302" y="74"/>
                    <a:pt x="299" y="72"/>
                    <a:pt x="296" y="69"/>
                  </a:cubicBezTo>
                  <a:cubicBezTo>
                    <a:pt x="301" y="60"/>
                    <a:pt x="308" y="49"/>
                    <a:pt x="309" y="47"/>
                  </a:cubicBezTo>
                  <a:cubicBezTo>
                    <a:pt x="310" y="45"/>
                    <a:pt x="310" y="43"/>
                    <a:pt x="310" y="41"/>
                  </a:cubicBezTo>
                  <a:cubicBezTo>
                    <a:pt x="309" y="39"/>
                    <a:pt x="308" y="37"/>
                    <a:pt x="306" y="36"/>
                  </a:cubicBezTo>
                  <a:cubicBezTo>
                    <a:pt x="304" y="34"/>
                    <a:pt x="302" y="34"/>
                    <a:pt x="300" y="34"/>
                  </a:cubicBezTo>
                  <a:cubicBezTo>
                    <a:pt x="298" y="34"/>
                    <a:pt x="296" y="35"/>
                    <a:pt x="295" y="37"/>
                  </a:cubicBezTo>
                  <a:cubicBezTo>
                    <a:pt x="293" y="39"/>
                    <a:pt x="285" y="48"/>
                    <a:pt x="278" y="56"/>
                  </a:cubicBezTo>
                  <a:cubicBezTo>
                    <a:pt x="274" y="54"/>
                    <a:pt x="271" y="53"/>
                    <a:pt x="268" y="51"/>
                  </a:cubicBezTo>
                  <a:cubicBezTo>
                    <a:pt x="271" y="40"/>
                    <a:pt x="275" y="29"/>
                    <a:pt x="276" y="26"/>
                  </a:cubicBezTo>
                  <a:cubicBezTo>
                    <a:pt x="276" y="24"/>
                    <a:pt x="276" y="22"/>
                    <a:pt x="275" y="20"/>
                  </a:cubicBezTo>
                  <a:cubicBezTo>
                    <a:pt x="274" y="18"/>
                    <a:pt x="273" y="17"/>
                    <a:pt x="271" y="16"/>
                  </a:cubicBezTo>
                  <a:cubicBezTo>
                    <a:pt x="269" y="15"/>
                    <a:pt x="267" y="15"/>
                    <a:pt x="265" y="16"/>
                  </a:cubicBezTo>
                  <a:cubicBezTo>
                    <a:pt x="263" y="16"/>
                    <a:pt x="261" y="17"/>
                    <a:pt x="260" y="19"/>
                  </a:cubicBezTo>
                  <a:cubicBezTo>
                    <a:pt x="258" y="22"/>
                    <a:pt x="252" y="32"/>
                    <a:pt x="247" y="42"/>
                  </a:cubicBezTo>
                  <a:cubicBezTo>
                    <a:pt x="244" y="41"/>
                    <a:pt x="240" y="40"/>
                    <a:pt x="236" y="39"/>
                  </a:cubicBezTo>
                  <a:cubicBezTo>
                    <a:pt x="238" y="28"/>
                    <a:pt x="239" y="15"/>
                    <a:pt x="239" y="13"/>
                  </a:cubicBezTo>
                  <a:cubicBezTo>
                    <a:pt x="239" y="11"/>
                    <a:pt x="239" y="9"/>
                    <a:pt x="237" y="7"/>
                  </a:cubicBezTo>
                  <a:cubicBezTo>
                    <a:pt x="236" y="5"/>
                    <a:pt x="234" y="4"/>
                    <a:pt x="232" y="4"/>
                  </a:cubicBezTo>
                  <a:cubicBezTo>
                    <a:pt x="230" y="3"/>
                    <a:pt x="228" y="4"/>
                    <a:pt x="226" y="5"/>
                  </a:cubicBezTo>
                  <a:cubicBezTo>
                    <a:pt x="224" y="6"/>
                    <a:pt x="222" y="7"/>
                    <a:pt x="222" y="9"/>
                  </a:cubicBezTo>
                  <a:cubicBezTo>
                    <a:pt x="221" y="12"/>
                    <a:pt x="218" y="24"/>
                    <a:pt x="214" y="34"/>
                  </a:cubicBezTo>
                  <a:cubicBezTo>
                    <a:pt x="212" y="34"/>
                    <a:pt x="211" y="34"/>
                    <a:pt x="209" y="34"/>
                  </a:cubicBezTo>
                  <a:cubicBezTo>
                    <a:pt x="207" y="33"/>
                    <a:pt x="205" y="33"/>
                    <a:pt x="203" y="33"/>
                  </a:cubicBezTo>
                  <a:cubicBezTo>
                    <a:pt x="202" y="22"/>
                    <a:pt x="201" y="10"/>
                    <a:pt x="200" y="7"/>
                  </a:cubicBezTo>
                  <a:cubicBezTo>
                    <a:pt x="200" y="5"/>
                    <a:pt x="199" y="3"/>
                    <a:pt x="197" y="2"/>
                  </a:cubicBezTo>
                  <a:cubicBezTo>
                    <a:pt x="196" y="1"/>
                    <a:pt x="194" y="0"/>
                    <a:pt x="192" y="0"/>
                  </a:cubicBezTo>
                  <a:cubicBezTo>
                    <a:pt x="189" y="0"/>
                    <a:pt x="187" y="1"/>
                    <a:pt x="186" y="2"/>
                  </a:cubicBezTo>
                  <a:cubicBezTo>
                    <a:pt x="184" y="4"/>
                    <a:pt x="183" y="5"/>
                    <a:pt x="183" y="8"/>
                  </a:cubicBezTo>
                  <a:cubicBezTo>
                    <a:pt x="183" y="10"/>
                    <a:pt x="182" y="22"/>
                    <a:pt x="181" y="33"/>
                  </a:cubicBezTo>
                  <a:cubicBezTo>
                    <a:pt x="177" y="34"/>
                    <a:pt x="173" y="34"/>
                    <a:pt x="169" y="35"/>
                  </a:cubicBezTo>
                  <a:cubicBezTo>
                    <a:pt x="166" y="24"/>
                    <a:pt x="162" y="12"/>
                    <a:pt x="161" y="10"/>
                  </a:cubicBezTo>
                  <a:cubicBezTo>
                    <a:pt x="161" y="8"/>
                    <a:pt x="159" y="6"/>
                    <a:pt x="157" y="5"/>
                  </a:cubicBezTo>
                  <a:cubicBezTo>
                    <a:pt x="156" y="4"/>
                    <a:pt x="153" y="4"/>
                    <a:pt x="151" y="5"/>
                  </a:cubicBezTo>
                  <a:cubicBezTo>
                    <a:pt x="149" y="5"/>
                    <a:pt x="147" y="6"/>
                    <a:pt x="146" y="8"/>
                  </a:cubicBezTo>
                  <a:cubicBezTo>
                    <a:pt x="145" y="9"/>
                    <a:pt x="144" y="12"/>
                    <a:pt x="144" y="14"/>
                  </a:cubicBezTo>
                  <a:cubicBezTo>
                    <a:pt x="145" y="16"/>
                    <a:pt x="146" y="28"/>
                    <a:pt x="148" y="39"/>
                  </a:cubicBezTo>
                  <a:cubicBezTo>
                    <a:pt x="144" y="40"/>
                    <a:pt x="140" y="42"/>
                    <a:pt x="137" y="43"/>
                  </a:cubicBezTo>
                  <a:cubicBezTo>
                    <a:pt x="131" y="33"/>
                    <a:pt x="125" y="23"/>
                    <a:pt x="124" y="21"/>
                  </a:cubicBezTo>
                  <a:cubicBezTo>
                    <a:pt x="123" y="19"/>
                    <a:pt x="121" y="17"/>
                    <a:pt x="119" y="17"/>
                  </a:cubicBezTo>
                  <a:cubicBezTo>
                    <a:pt x="117" y="16"/>
                    <a:pt x="115" y="16"/>
                    <a:pt x="113" y="17"/>
                  </a:cubicBezTo>
                  <a:cubicBezTo>
                    <a:pt x="111" y="18"/>
                    <a:pt x="109" y="20"/>
                    <a:pt x="108" y="22"/>
                  </a:cubicBezTo>
                  <a:cubicBezTo>
                    <a:pt x="107" y="23"/>
                    <a:pt x="107" y="26"/>
                    <a:pt x="108" y="28"/>
                  </a:cubicBezTo>
                  <a:cubicBezTo>
                    <a:pt x="109" y="30"/>
                    <a:pt x="113" y="42"/>
                    <a:pt x="116" y="52"/>
                  </a:cubicBezTo>
                  <a:cubicBezTo>
                    <a:pt x="113" y="54"/>
                    <a:pt x="110" y="56"/>
                    <a:pt x="107" y="58"/>
                  </a:cubicBezTo>
                  <a:cubicBezTo>
                    <a:pt x="99" y="50"/>
                    <a:pt x="91" y="40"/>
                    <a:pt x="89" y="39"/>
                  </a:cubicBezTo>
                  <a:cubicBezTo>
                    <a:pt x="88" y="37"/>
                    <a:pt x="86" y="36"/>
                    <a:pt x="84" y="36"/>
                  </a:cubicBezTo>
                  <a:cubicBezTo>
                    <a:pt x="82" y="36"/>
                    <a:pt x="80" y="36"/>
                    <a:pt x="78" y="38"/>
                  </a:cubicBezTo>
                  <a:cubicBezTo>
                    <a:pt x="76" y="39"/>
                    <a:pt x="75" y="41"/>
                    <a:pt x="74" y="43"/>
                  </a:cubicBezTo>
                  <a:cubicBezTo>
                    <a:pt x="74" y="45"/>
                    <a:pt x="74" y="47"/>
                    <a:pt x="75" y="49"/>
                  </a:cubicBezTo>
                  <a:cubicBezTo>
                    <a:pt x="77" y="51"/>
                    <a:pt x="83" y="62"/>
                    <a:pt x="89" y="71"/>
                  </a:cubicBezTo>
                  <a:cubicBezTo>
                    <a:pt x="86" y="73"/>
                    <a:pt x="83" y="76"/>
                    <a:pt x="80" y="78"/>
                  </a:cubicBezTo>
                  <a:cubicBezTo>
                    <a:pt x="71" y="72"/>
                    <a:pt x="61" y="65"/>
                    <a:pt x="59" y="63"/>
                  </a:cubicBezTo>
                  <a:cubicBezTo>
                    <a:pt x="58" y="62"/>
                    <a:pt x="55" y="62"/>
                    <a:pt x="53" y="62"/>
                  </a:cubicBezTo>
                  <a:cubicBezTo>
                    <a:pt x="51" y="62"/>
                    <a:pt x="49" y="63"/>
                    <a:pt x="48" y="65"/>
                  </a:cubicBezTo>
                  <a:cubicBezTo>
                    <a:pt x="46" y="66"/>
                    <a:pt x="46" y="68"/>
                    <a:pt x="46" y="71"/>
                  </a:cubicBezTo>
                  <a:cubicBezTo>
                    <a:pt x="46" y="73"/>
                    <a:pt x="46" y="75"/>
                    <a:pt x="48" y="76"/>
                  </a:cubicBezTo>
                  <a:cubicBezTo>
                    <a:pt x="50" y="78"/>
                    <a:pt x="58" y="87"/>
                    <a:pt x="66" y="95"/>
                  </a:cubicBezTo>
                  <a:cubicBezTo>
                    <a:pt x="63" y="98"/>
                    <a:pt x="61" y="101"/>
                    <a:pt x="59" y="104"/>
                  </a:cubicBezTo>
                  <a:cubicBezTo>
                    <a:pt x="49" y="100"/>
                    <a:pt x="38" y="95"/>
                    <a:pt x="35" y="94"/>
                  </a:cubicBezTo>
                  <a:cubicBezTo>
                    <a:pt x="33" y="93"/>
                    <a:pt x="31" y="93"/>
                    <a:pt x="29" y="94"/>
                  </a:cubicBezTo>
                  <a:cubicBezTo>
                    <a:pt x="27" y="94"/>
                    <a:pt x="25" y="96"/>
                    <a:pt x="24" y="98"/>
                  </a:cubicBezTo>
                  <a:cubicBezTo>
                    <a:pt x="23" y="99"/>
                    <a:pt x="23" y="102"/>
                    <a:pt x="23" y="104"/>
                  </a:cubicBezTo>
                  <a:cubicBezTo>
                    <a:pt x="24" y="106"/>
                    <a:pt x="25" y="108"/>
                    <a:pt x="27" y="109"/>
                  </a:cubicBezTo>
                  <a:cubicBezTo>
                    <a:pt x="29" y="110"/>
                    <a:pt x="39" y="117"/>
                    <a:pt x="48" y="124"/>
                  </a:cubicBezTo>
                  <a:cubicBezTo>
                    <a:pt x="46" y="127"/>
                    <a:pt x="45" y="130"/>
                    <a:pt x="44" y="134"/>
                  </a:cubicBezTo>
                  <a:cubicBezTo>
                    <a:pt x="33" y="131"/>
                    <a:pt x="21" y="129"/>
                    <a:pt x="18" y="128"/>
                  </a:cubicBezTo>
                  <a:cubicBezTo>
                    <a:pt x="16" y="128"/>
                    <a:pt x="14" y="128"/>
                    <a:pt x="12" y="130"/>
                  </a:cubicBezTo>
                  <a:cubicBezTo>
                    <a:pt x="10" y="131"/>
                    <a:pt x="9" y="132"/>
                    <a:pt x="8" y="134"/>
                  </a:cubicBezTo>
                  <a:cubicBezTo>
                    <a:pt x="8" y="136"/>
                    <a:pt x="8" y="139"/>
                    <a:pt x="9" y="141"/>
                  </a:cubicBezTo>
                  <a:cubicBezTo>
                    <a:pt x="9" y="142"/>
                    <a:pt x="11" y="144"/>
                    <a:pt x="13" y="145"/>
                  </a:cubicBezTo>
                  <a:cubicBezTo>
                    <a:pt x="15" y="146"/>
                    <a:pt x="27" y="151"/>
                    <a:pt x="37" y="155"/>
                  </a:cubicBezTo>
                  <a:cubicBezTo>
                    <a:pt x="36" y="159"/>
                    <a:pt x="35" y="162"/>
                    <a:pt x="35" y="166"/>
                  </a:cubicBezTo>
                  <a:cubicBezTo>
                    <a:pt x="24" y="166"/>
                    <a:pt x="11" y="166"/>
                    <a:pt x="9" y="166"/>
                  </a:cubicBezTo>
                  <a:cubicBezTo>
                    <a:pt x="6" y="166"/>
                    <a:pt x="4" y="167"/>
                    <a:pt x="3" y="168"/>
                  </a:cubicBezTo>
                  <a:cubicBezTo>
                    <a:pt x="1" y="170"/>
                    <a:pt x="0" y="172"/>
                    <a:pt x="0" y="174"/>
                  </a:cubicBezTo>
                  <a:cubicBezTo>
                    <a:pt x="0" y="176"/>
                    <a:pt x="1" y="178"/>
                    <a:pt x="2" y="180"/>
                  </a:cubicBezTo>
                  <a:cubicBezTo>
                    <a:pt x="3" y="181"/>
                    <a:pt x="5" y="183"/>
                    <a:pt x="7" y="183"/>
                  </a:cubicBezTo>
                  <a:cubicBezTo>
                    <a:pt x="9" y="184"/>
                    <a:pt x="22" y="186"/>
                    <a:pt x="33" y="188"/>
                  </a:cubicBezTo>
                  <a:cubicBezTo>
                    <a:pt x="32" y="192"/>
                    <a:pt x="33" y="196"/>
                    <a:pt x="33" y="199"/>
                  </a:cubicBezTo>
                  <a:cubicBezTo>
                    <a:pt x="22" y="201"/>
                    <a:pt x="10" y="204"/>
                    <a:pt x="7" y="204"/>
                  </a:cubicBezTo>
                  <a:cubicBezTo>
                    <a:pt x="5" y="205"/>
                    <a:pt x="3" y="206"/>
                    <a:pt x="2" y="208"/>
                  </a:cubicBezTo>
                  <a:cubicBezTo>
                    <a:pt x="1" y="210"/>
                    <a:pt x="0" y="212"/>
                    <a:pt x="1" y="214"/>
                  </a:cubicBezTo>
                  <a:cubicBezTo>
                    <a:pt x="1" y="216"/>
                    <a:pt x="2" y="218"/>
                    <a:pt x="3" y="219"/>
                  </a:cubicBezTo>
                  <a:cubicBezTo>
                    <a:pt x="5" y="221"/>
                    <a:pt x="7" y="222"/>
                    <a:pt x="9" y="222"/>
                  </a:cubicBezTo>
                  <a:cubicBezTo>
                    <a:pt x="12" y="222"/>
                    <a:pt x="24" y="222"/>
                    <a:pt x="35" y="221"/>
                  </a:cubicBezTo>
                  <a:cubicBezTo>
                    <a:pt x="36" y="225"/>
                    <a:pt x="37" y="229"/>
                    <a:pt x="38" y="232"/>
                  </a:cubicBezTo>
                  <a:cubicBezTo>
                    <a:pt x="28" y="237"/>
                    <a:pt x="16" y="242"/>
                    <a:pt x="14" y="243"/>
                  </a:cubicBezTo>
                  <a:cubicBezTo>
                    <a:pt x="12" y="243"/>
                    <a:pt x="10" y="245"/>
                    <a:pt x="10" y="247"/>
                  </a:cubicBezTo>
                  <a:cubicBezTo>
                    <a:pt x="9" y="249"/>
                    <a:pt x="9" y="251"/>
                    <a:pt x="10" y="253"/>
                  </a:cubicBezTo>
                  <a:cubicBezTo>
                    <a:pt x="10" y="255"/>
                    <a:pt x="12" y="257"/>
                    <a:pt x="13" y="258"/>
                  </a:cubicBezTo>
                  <a:cubicBezTo>
                    <a:pt x="15" y="259"/>
                    <a:pt x="17" y="260"/>
                    <a:pt x="20" y="259"/>
                  </a:cubicBezTo>
                  <a:cubicBezTo>
                    <a:pt x="22" y="259"/>
                    <a:pt x="34" y="256"/>
                    <a:pt x="45" y="253"/>
                  </a:cubicBezTo>
                  <a:cubicBezTo>
                    <a:pt x="46" y="257"/>
                    <a:pt x="48" y="260"/>
                    <a:pt x="50" y="263"/>
                  </a:cubicBezTo>
                  <a:cubicBezTo>
                    <a:pt x="41" y="270"/>
                    <a:pt x="31" y="277"/>
                    <a:pt x="29" y="279"/>
                  </a:cubicBezTo>
                  <a:cubicBezTo>
                    <a:pt x="27" y="280"/>
                    <a:pt x="26" y="282"/>
                    <a:pt x="25" y="284"/>
                  </a:cubicBezTo>
                  <a:cubicBezTo>
                    <a:pt x="25" y="286"/>
                    <a:pt x="25" y="288"/>
                    <a:pt x="26" y="290"/>
                  </a:cubicBezTo>
                  <a:cubicBezTo>
                    <a:pt x="28" y="292"/>
                    <a:pt x="29" y="293"/>
                    <a:pt x="31" y="294"/>
                  </a:cubicBezTo>
                  <a:cubicBezTo>
                    <a:pt x="33" y="294"/>
                    <a:pt x="35" y="294"/>
                    <a:pt x="37" y="294"/>
                  </a:cubicBezTo>
                  <a:cubicBezTo>
                    <a:pt x="40" y="292"/>
                    <a:pt x="51" y="287"/>
                    <a:pt x="61" y="283"/>
                  </a:cubicBezTo>
                  <a:cubicBezTo>
                    <a:pt x="63" y="286"/>
                    <a:pt x="65" y="289"/>
                    <a:pt x="68" y="292"/>
                  </a:cubicBezTo>
                  <a:cubicBezTo>
                    <a:pt x="60" y="300"/>
                    <a:pt x="52" y="309"/>
                    <a:pt x="50" y="311"/>
                  </a:cubicBezTo>
                  <a:cubicBezTo>
                    <a:pt x="49" y="312"/>
                    <a:pt x="48" y="314"/>
                    <a:pt x="48" y="316"/>
                  </a:cubicBezTo>
                  <a:cubicBezTo>
                    <a:pt x="48" y="319"/>
                    <a:pt x="49" y="321"/>
                    <a:pt x="51" y="322"/>
                  </a:cubicBezTo>
                  <a:cubicBezTo>
                    <a:pt x="52" y="324"/>
                    <a:pt x="54" y="325"/>
                    <a:pt x="56" y="325"/>
                  </a:cubicBezTo>
                  <a:cubicBezTo>
                    <a:pt x="58" y="325"/>
                    <a:pt x="60" y="325"/>
                    <a:pt x="62" y="324"/>
                  </a:cubicBezTo>
                  <a:cubicBezTo>
                    <a:pt x="64" y="322"/>
                    <a:pt x="74" y="315"/>
                    <a:pt x="83" y="308"/>
                  </a:cubicBezTo>
                  <a:cubicBezTo>
                    <a:pt x="86" y="311"/>
                    <a:pt x="88" y="313"/>
                    <a:pt x="91" y="315"/>
                  </a:cubicBezTo>
                  <a:cubicBezTo>
                    <a:pt x="86" y="325"/>
                    <a:pt x="80" y="335"/>
                    <a:pt x="78" y="338"/>
                  </a:cubicBezTo>
                  <a:cubicBezTo>
                    <a:pt x="77" y="340"/>
                    <a:pt x="77" y="342"/>
                    <a:pt x="78" y="344"/>
                  </a:cubicBezTo>
                  <a:cubicBezTo>
                    <a:pt x="78" y="346"/>
                    <a:pt x="79" y="348"/>
                    <a:pt x="81" y="349"/>
                  </a:cubicBezTo>
                  <a:cubicBezTo>
                    <a:pt x="83" y="350"/>
                    <a:pt x="85" y="351"/>
                    <a:pt x="87" y="350"/>
                  </a:cubicBezTo>
                  <a:cubicBezTo>
                    <a:pt x="89" y="350"/>
                    <a:pt x="91" y="349"/>
                    <a:pt x="93" y="348"/>
                  </a:cubicBezTo>
                  <a:cubicBezTo>
                    <a:pt x="94" y="346"/>
                    <a:pt x="102" y="337"/>
                    <a:pt x="110" y="328"/>
                  </a:cubicBezTo>
                  <a:cubicBezTo>
                    <a:pt x="113" y="330"/>
                    <a:pt x="116" y="332"/>
                    <a:pt x="119" y="334"/>
                  </a:cubicBezTo>
                  <a:cubicBezTo>
                    <a:pt x="116" y="344"/>
                    <a:pt x="112" y="356"/>
                    <a:pt x="111" y="358"/>
                  </a:cubicBezTo>
                  <a:cubicBezTo>
                    <a:pt x="111" y="360"/>
                    <a:pt x="111" y="363"/>
                    <a:pt x="112" y="364"/>
                  </a:cubicBezTo>
                  <a:cubicBezTo>
                    <a:pt x="113" y="366"/>
                    <a:pt x="114" y="368"/>
                    <a:pt x="116" y="369"/>
                  </a:cubicBezTo>
                  <a:cubicBezTo>
                    <a:pt x="119" y="370"/>
                    <a:pt x="121" y="370"/>
                    <a:pt x="123" y="369"/>
                  </a:cubicBezTo>
                  <a:cubicBezTo>
                    <a:pt x="125" y="368"/>
                    <a:pt x="127" y="367"/>
                    <a:pt x="128" y="365"/>
                  </a:cubicBezTo>
                  <a:cubicBezTo>
                    <a:pt x="129" y="363"/>
                    <a:pt x="135" y="352"/>
                    <a:pt x="140" y="343"/>
                  </a:cubicBezTo>
                  <a:cubicBezTo>
                    <a:pt x="144" y="344"/>
                    <a:pt x="147" y="345"/>
                    <a:pt x="151" y="346"/>
                  </a:cubicBezTo>
                  <a:cubicBezTo>
                    <a:pt x="150" y="357"/>
                    <a:pt x="148" y="369"/>
                    <a:pt x="148" y="372"/>
                  </a:cubicBezTo>
                  <a:cubicBezTo>
                    <a:pt x="148" y="374"/>
                    <a:pt x="149" y="376"/>
                    <a:pt x="150" y="378"/>
                  </a:cubicBezTo>
                  <a:cubicBezTo>
                    <a:pt x="151" y="379"/>
                    <a:pt x="153" y="380"/>
                    <a:pt x="155" y="381"/>
                  </a:cubicBezTo>
                  <a:cubicBezTo>
                    <a:pt x="157" y="381"/>
                    <a:pt x="160" y="381"/>
                    <a:pt x="161" y="380"/>
                  </a:cubicBezTo>
                  <a:cubicBezTo>
                    <a:pt x="163" y="379"/>
                    <a:pt x="165" y="377"/>
                    <a:pt x="165" y="375"/>
                  </a:cubicBezTo>
                  <a:cubicBezTo>
                    <a:pt x="166" y="373"/>
                    <a:pt x="170" y="361"/>
                    <a:pt x="173" y="350"/>
                  </a:cubicBezTo>
                  <a:cubicBezTo>
                    <a:pt x="175" y="351"/>
                    <a:pt x="177" y="351"/>
                    <a:pt x="178" y="351"/>
                  </a:cubicBezTo>
                  <a:cubicBezTo>
                    <a:pt x="180" y="351"/>
                    <a:pt x="182" y="351"/>
                    <a:pt x="184" y="351"/>
                  </a:cubicBezTo>
                  <a:cubicBezTo>
                    <a:pt x="185" y="362"/>
                    <a:pt x="187" y="375"/>
                    <a:pt x="187" y="377"/>
                  </a:cubicBezTo>
                  <a:cubicBezTo>
                    <a:pt x="187" y="379"/>
                    <a:pt x="188" y="381"/>
                    <a:pt x="190" y="383"/>
                  </a:cubicBezTo>
                  <a:cubicBezTo>
                    <a:pt x="191" y="384"/>
                    <a:pt x="193" y="385"/>
                    <a:pt x="196" y="385"/>
                  </a:cubicBezTo>
                  <a:cubicBezTo>
                    <a:pt x="198" y="385"/>
                    <a:pt x="200" y="384"/>
                    <a:pt x="201" y="382"/>
                  </a:cubicBezTo>
                  <a:cubicBezTo>
                    <a:pt x="203" y="381"/>
                    <a:pt x="204" y="379"/>
                    <a:pt x="204" y="377"/>
                  </a:cubicBezTo>
                  <a:cubicBezTo>
                    <a:pt x="205" y="375"/>
                    <a:pt x="206" y="362"/>
                    <a:pt x="207" y="351"/>
                  </a:cubicBezTo>
                  <a:cubicBezTo>
                    <a:pt x="210" y="351"/>
                    <a:pt x="214" y="351"/>
                    <a:pt x="218" y="350"/>
                  </a:cubicBezTo>
                  <a:cubicBezTo>
                    <a:pt x="221" y="361"/>
                    <a:pt x="225" y="372"/>
                    <a:pt x="226" y="375"/>
                  </a:cubicBezTo>
                  <a:cubicBezTo>
                    <a:pt x="226" y="377"/>
                    <a:pt x="228" y="378"/>
                    <a:pt x="230" y="379"/>
                  </a:cubicBezTo>
                  <a:cubicBezTo>
                    <a:pt x="232" y="380"/>
                    <a:pt x="234" y="381"/>
                    <a:pt x="236" y="380"/>
                  </a:cubicBezTo>
                  <a:cubicBezTo>
                    <a:pt x="238" y="380"/>
                    <a:pt x="240" y="378"/>
                    <a:pt x="241" y="377"/>
                  </a:cubicBezTo>
                  <a:cubicBezTo>
                    <a:pt x="242" y="375"/>
                    <a:pt x="243" y="373"/>
                    <a:pt x="243" y="371"/>
                  </a:cubicBezTo>
                  <a:cubicBezTo>
                    <a:pt x="243" y="368"/>
                    <a:pt x="241" y="356"/>
                    <a:pt x="240" y="345"/>
                  </a:cubicBezTo>
                  <a:cubicBezTo>
                    <a:pt x="243" y="344"/>
                    <a:pt x="247" y="343"/>
                    <a:pt x="250" y="342"/>
                  </a:cubicBezTo>
                  <a:cubicBezTo>
                    <a:pt x="256" y="351"/>
                    <a:pt x="262" y="362"/>
                    <a:pt x="263" y="364"/>
                  </a:cubicBezTo>
                  <a:cubicBezTo>
                    <a:pt x="264" y="366"/>
                    <a:pt x="266" y="367"/>
                    <a:pt x="268" y="368"/>
                  </a:cubicBezTo>
                  <a:cubicBezTo>
                    <a:pt x="270" y="368"/>
                    <a:pt x="272" y="368"/>
                    <a:pt x="274" y="367"/>
                  </a:cubicBezTo>
                  <a:cubicBezTo>
                    <a:pt x="276" y="366"/>
                    <a:pt x="278" y="365"/>
                    <a:pt x="279" y="363"/>
                  </a:cubicBezTo>
                  <a:cubicBezTo>
                    <a:pt x="280" y="361"/>
                    <a:pt x="280" y="359"/>
                    <a:pt x="279" y="357"/>
                  </a:cubicBezTo>
                  <a:cubicBezTo>
                    <a:pt x="278" y="355"/>
                    <a:pt x="274" y="343"/>
                    <a:pt x="271" y="333"/>
                  </a:cubicBezTo>
                  <a:cubicBezTo>
                    <a:pt x="274" y="331"/>
                    <a:pt x="277" y="329"/>
                    <a:pt x="280" y="327"/>
                  </a:cubicBezTo>
                  <a:cubicBezTo>
                    <a:pt x="288" y="335"/>
                    <a:pt x="296" y="344"/>
                    <a:pt x="298" y="346"/>
                  </a:cubicBezTo>
                  <a:cubicBezTo>
                    <a:pt x="299" y="348"/>
                    <a:pt x="301" y="349"/>
                    <a:pt x="303" y="349"/>
                  </a:cubicBezTo>
                  <a:cubicBezTo>
                    <a:pt x="306" y="349"/>
                    <a:pt x="308" y="348"/>
                    <a:pt x="309" y="347"/>
                  </a:cubicBezTo>
                  <a:cubicBezTo>
                    <a:pt x="311" y="346"/>
                    <a:pt x="312" y="344"/>
                    <a:pt x="313" y="342"/>
                  </a:cubicBezTo>
                  <a:cubicBezTo>
                    <a:pt x="313" y="340"/>
                    <a:pt x="313" y="338"/>
                    <a:pt x="312" y="336"/>
                  </a:cubicBezTo>
                  <a:cubicBezTo>
                    <a:pt x="311" y="334"/>
                    <a:pt x="304" y="323"/>
                    <a:pt x="298" y="314"/>
                  </a:cubicBezTo>
                  <a:cubicBezTo>
                    <a:pt x="301" y="311"/>
                    <a:pt x="304" y="309"/>
                    <a:pt x="307" y="306"/>
                  </a:cubicBezTo>
                  <a:cubicBezTo>
                    <a:pt x="316" y="313"/>
                    <a:pt x="326" y="320"/>
                    <a:pt x="328" y="321"/>
                  </a:cubicBezTo>
                  <a:cubicBezTo>
                    <a:pt x="330" y="323"/>
                    <a:pt x="332" y="323"/>
                    <a:pt x="334" y="323"/>
                  </a:cubicBezTo>
                  <a:cubicBezTo>
                    <a:pt x="336" y="322"/>
                    <a:pt x="338" y="321"/>
                    <a:pt x="339" y="320"/>
                  </a:cubicBezTo>
                  <a:cubicBezTo>
                    <a:pt x="341" y="318"/>
                    <a:pt x="342" y="316"/>
                    <a:pt x="342" y="314"/>
                  </a:cubicBezTo>
                  <a:cubicBezTo>
                    <a:pt x="342" y="312"/>
                    <a:pt x="341" y="310"/>
                    <a:pt x="339" y="308"/>
                  </a:cubicBezTo>
                  <a:cubicBezTo>
                    <a:pt x="338" y="306"/>
                    <a:pt x="329" y="297"/>
                    <a:pt x="322" y="289"/>
                  </a:cubicBezTo>
                  <a:cubicBezTo>
                    <a:pt x="324" y="287"/>
                    <a:pt x="326" y="283"/>
                    <a:pt x="328" y="280"/>
                  </a:cubicBezTo>
                  <a:cubicBezTo>
                    <a:pt x="338" y="285"/>
                    <a:pt x="350" y="290"/>
                    <a:pt x="352" y="291"/>
                  </a:cubicBezTo>
                  <a:cubicBezTo>
                    <a:pt x="354" y="292"/>
                    <a:pt x="356" y="292"/>
                    <a:pt x="358" y="291"/>
                  </a:cubicBezTo>
                  <a:cubicBezTo>
                    <a:pt x="360" y="290"/>
                    <a:pt x="362" y="289"/>
                    <a:pt x="363" y="287"/>
                  </a:cubicBezTo>
                  <a:cubicBezTo>
                    <a:pt x="364" y="285"/>
                    <a:pt x="364" y="283"/>
                    <a:pt x="364" y="281"/>
                  </a:cubicBezTo>
                  <a:cubicBezTo>
                    <a:pt x="363" y="279"/>
                    <a:pt x="362" y="277"/>
                    <a:pt x="361" y="276"/>
                  </a:cubicBezTo>
                  <a:cubicBezTo>
                    <a:pt x="358" y="274"/>
                    <a:pt x="348" y="267"/>
                    <a:pt x="339" y="261"/>
                  </a:cubicBezTo>
                  <a:cubicBezTo>
                    <a:pt x="341" y="258"/>
                    <a:pt x="342" y="254"/>
                    <a:pt x="344" y="251"/>
                  </a:cubicBezTo>
                  <a:cubicBezTo>
                    <a:pt x="354" y="253"/>
                    <a:pt x="367" y="256"/>
                    <a:pt x="369" y="256"/>
                  </a:cubicBezTo>
                  <a:cubicBezTo>
                    <a:pt x="371" y="257"/>
                    <a:pt x="373" y="256"/>
                    <a:pt x="375" y="255"/>
                  </a:cubicBezTo>
                  <a:cubicBezTo>
                    <a:pt x="377" y="254"/>
                    <a:pt x="378" y="252"/>
                    <a:pt x="379" y="250"/>
                  </a:cubicBezTo>
                  <a:cubicBezTo>
                    <a:pt x="380" y="248"/>
                    <a:pt x="379" y="246"/>
                    <a:pt x="379" y="244"/>
                  </a:cubicBezTo>
                  <a:cubicBezTo>
                    <a:pt x="378" y="242"/>
                    <a:pt x="376" y="240"/>
                    <a:pt x="374" y="240"/>
                  </a:cubicBezTo>
                  <a:cubicBezTo>
                    <a:pt x="372" y="239"/>
                    <a:pt x="361" y="234"/>
                    <a:pt x="350" y="230"/>
                  </a:cubicBezTo>
                  <a:cubicBezTo>
                    <a:pt x="351" y="226"/>
                    <a:pt x="352" y="222"/>
                    <a:pt x="352" y="219"/>
                  </a:cubicBezTo>
                  <a:cubicBezTo>
                    <a:pt x="364" y="219"/>
                    <a:pt x="376" y="219"/>
                    <a:pt x="379" y="219"/>
                  </a:cubicBezTo>
                  <a:close/>
                  <a:moveTo>
                    <a:pt x="182" y="319"/>
                  </a:moveTo>
                  <a:cubicBezTo>
                    <a:pt x="111" y="312"/>
                    <a:pt x="59" y="250"/>
                    <a:pt x="66" y="180"/>
                  </a:cubicBezTo>
                  <a:cubicBezTo>
                    <a:pt x="72" y="110"/>
                    <a:pt x="135" y="59"/>
                    <a:pt x="206" y="66"/>
                  </a:cubicBezTo>
                  <a:cubicBezTo>
                    <a:pt x="276" y="72"/>
                    <a:pt x="328" y="135"/>
                    <a:pt x="321" y="205"/>
                  </a:cubicBezTo>
                  <a:cubicBezTo>
                    <a:pt x="315" y="274"/>
                    <a:pt x="252" y="326"/>
                    <a:pt x="182" y="319"/>
                  </a:cubicBezTo>
                  <a:close/>
                </a:path>
              </a:pathLst>
            </a:custGeom>
            <a:solidFill>
              <a:srgbClr val="1FA17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1" name="Freeform: Shape 19"/>
            <p:cNvSpPr/>
            <p:nvPr/>
          </p:nvSpPr>
          <p:spPr bwMode="auto">
            <a:xfrm>
              <a:off x="5602127" y="4228051"/>
              <a:ext cx="24359" cy="417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20"/>
                </a:cxn>
                <a:cxn ang="0">
                  <a:pos x="11" y="9"/>
                </a:cxn>
                <a:cxn ang="0">
                  <a:pos x="0" y="1"/>
                </a:cxn>
              </a:cxnLst>
              <a:rect l="0" t="0" r="r" b="b"/>
              <a:pathLst>
                <a:path w="12" h="20">
                  <a:moveTo>
                    <a:pt x="0" y="1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9" y="19"/>
                    <a:pt x="12" y="14"/>
                    <a:pt x="11" y="9"/>
                  </a:cubicBezTo>
                  <a:cubicBezTo>
                    <a:pt x="10" y="4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2" name="Freeform: Shape 20"/>
            <p:cNvSpPr/>
            <p:nvPr/>
          </p:nvSpPr>
          <p:spPr bwMode="auto">
            <a:xfrm>
              <a:off x="5581249" y="4229791"/>
              <a:ext cx="24359" cy="4175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20"/>
                </a:cxn>
                <a:cxn ang="0">
                  <a:pos x="8" y="0"/>
                </a:cxn>
                <a:cxn ang="0">
                  <a:pos x="1" y="12"/>
                </a:cxn>
              </a:cxnLst>
              <a:rect l="0" t="0" r="r" b="b"/>
              <a:pathLst>
                <a:path w="12" h="20">
                  <a:moveTo>
                    <a:pt x="1" y="12"/>
                  </a:moveTo>
                  <a:cubicBezTo>
                    <a:pt x="2" y="17"/>
                    <a:pt x="7" y="20"/>
                    <a:pt x="12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3" name="Freeform: Shape 21"/>
            <p:cNvSpPr/>
            <p:nvPr/>
          </p:nvSpPr>
          <p:spPr bwMode="auto">
            <a:xfrm>
              <a:off x="5379425" y="4024486"/>
              <a:ext cx="450625" cy="452365"/>
            </a:xfrm>
            <a:custGeom>
              <a:avLst/>
              <a:gdLst/>
              <a:ahLst/>
              <a:cxnLst>
                <a:cxn ang="0">
                  <a:pos x="215" y="105"/>
                </a:cxn>
                <a:cxn ang="0">
                  <a:pos x="211" y="91"/>
                </a:cxn>
                <a:cxn ang="0">
                  <a:pos x="209" y="81"/>
                </a:cxn>
                <a:cxn ang="0">
                  <a:pos x="207" y="67"/>
                </a:cxn>
                <a:cxn ang="0">
                  <a:pos x="187" y="66"/>
                </a:cxn>
                <a:cxn ang="0">
                  <a:pos x="196" y="44"/>
                </a:cxn>
                <a:cxn ang="0">
                  <a:pos x="173" y="45"/>
                </a:cxn>
                <a:cxn ang="0">
                  <a:pos x="177" y="26"/>
                </a:cxn>
                <a:cxn ang="0">
                  <a:pos x="164" y="20"/>
                </a:cxn>
                <a:cxn ang="0">
                  <a:pos x="156" y="15"/>
                </a:cxn>
                <a:cxn ang="0">
                  <a:pos x="144" y="7"/>
                </a:cxn>
                <a:cxn ang="0">
                  <a:pos x="130" y="20"/>
                </a:cxn>
                <a:cxn ang="0">
                  <a:pos x="119" y="0"/>
                </a:cxn>
                <a:cxn ang="0">
                  <a:pos x="108" y="18"/>
                </a:cxn>
                <a:cxn ang="0">
                  <a:pos x="97" y="0"/>
                </a:cxn>
                <a:cxn ang="0">
                  <a:pos x="86" y="20"/>
                </a:cxn>
                <a:cxn ang="0">
                  <a:pos x="72" y="7"/>
                </a:cxn>
                <a:cxn ang="0">
                  <a:pos x="60" y="15"/>
                </a:cxn>
                <a:cxn ang="0">
                  <a:pos x="52" y="20"/>
                </a:cxn>
                <a:cxn ang="0">
                  <a:pos x="39" y="26"/>
                </a:cxn>
                <a:cxn ang="0">
                  <a:pos x="43" y="45"/>
                </a:cxn>
                <a:cxn ang="0">
                  <a:pos x="20" y="44"/>
                </a:cxn>
                <a:cxn ang="0">
                  <a:pos x="29" y="66"/>
                </a:cxn>
                <a:cxn ang="0">
                  <a:pos x="9" y="67"/>
                </a:cxn>
                <a:cxn ang="0">
                  <a:pos x="7" y="81"/>
                </a:cxn>
                <a:cxn ang="0">
                  <a:pos x="5" y="91"/>
                </a:cxn>
                <a:cxn ang="0">
                  <a:pos x="1" y="105"/>
                </a:cxn>
                <a:cxn ang="0">
                  <a:pos x="18" y="114"/>
                </a:cxn>
                <a:cxn ang="0">
                  <a:pos x="2" y="130"/>
                </a:cxn>
                <a:cxn ang="0">
                  <a:pos x="24" y="139"/>
                </a:cxn>
                <a:cxn ang="0">
                  <a:pos x="11" y="154"/>
                </a:cxn>
                <a:cxn ang="0">
                  <a:pos x="21" y="165"/>
                </a:cxn>
                <a:cxn ang="0">
                  <a:pos x="27" y="173"/>
                </a:cxn>
                <a:cxn ang="0">
                  <a:pos x="34" y="185"/>
                </a:cxn>
                <a:cxn ang="0">
                  <a:pos x="53" y="179"/>
                </a:cxn>
                <a:cxn ang="0">
                  <a:pos x="54" y="202"/>
                </a:cxn>
                <a:cxn ang="0">
                  <a:pos x="74" y="191"/>
                </a:cxn>
                <a:cxn ang="0">
                  <a:pos x="78" y="211"/>
                </a:cxn>
                <a:cxn ang="0">
                  <a:pos x="92" y="211"/>
                </a:cxn>
                <a:cxn ang="0">
                  <a:pos x="102" y="212"/>
                </a:cxn>
                <a:cxn ang="0">
                  <a:pos x="114" y="212"/>
                </a:cxn>
                <a:cxn ang="0">
                  <a:pos x="124" y="211"/>
                </a:cxn>
                <a:cxn ang="0">
                  <a:pos x="138" y="211"/>
                </a:cxn>
                <a:cxn ang="0">
                  <a:pos x="142" y="191"/>
                </a:cxn>
                <a:cxn ang="0">
                  <a:pos x="162" y="202"/>
                </a:cxn>
                <a:cxn ang="0">
                  <a:pos x="163" y="179"/>
                </a:cxn>
                <a:cxn ang="0">
                  <a:pos x="182" y="185"/>
                </a:cxn>
                <a:cxn ang="0">
                  <a:pos x="189" y="173"/>
                </a:cxn>
                <a:cxn ang="0">
                  <a:pos x="195" y="165"/>
                </a:cxn>
                <a:cxn ang="0">
                  <a:pos x="205" y="154"/>
                </a:cxn>
                <a:cxn ang="0">
                  <a:pos x="192" y="139"/>
                </a:cxn>
                <a:cxn ang="0">
                  <a:pos x="214" y="130"/>
                </a:cxn>
                <a:cxn ang="0">
                  <a:pos x="198" y="114"/>
                </a:cxn>
                <a:cxn ang="0">
                  <a:pos x="48" y="92"/>
                </a:cxn>
                <a:cxn ang="0">
                  <a:pos x="123" y="48"/>
                </a:cxn>
                <a:cxn ang="0">
                  <a:pos x="108" y="183"/>
                </a:cxn>
                <a:cxn ang="0">
                  <a:pos x="108" y="183"/>
                </a:cxn>
                <a:cxn ang="0">
                  <a:pos x="129" y="108"/>
                </a:cxn>
                <a:cxn ang="0">
                  <a:pos x="168" y="92"/>
                </a:cxn>
              </a:cxnLst>
              <a:rect l="0" t="0" r="r" b="b"/>
              <a:pathLst>
                <a:path w="216" h="216">
                  <a:moveTo>
                    <a:pt x="212" y="113"/>
                  </a:moveTo>
                  <a:cubicBezTo>
                    <a:pt x="213" y="113"/>
                    <a:pt x="214" y="112"/>
                    <a:pt x="215" y="111"/>
                  </a:cubicBezTo>
                  <a:cubicBezTo>
                    <a:pt x="216" y="110"/>
                    <a:pt x="216" y="109"/>
                    <a:pt x="216" y="108"/>
                  </a:cubicBezTo>
                  <a:cubicBezTo>
                    <a:pt x="216" y="107"/>
                    <a:pt x="216" y="105"/>
                    <a:pt x="215" y="105"/>
                  </a:cubicBezTo>
                  <a:cubicBezTo>
                    <a:pt x="214" y="104"/>
                    <a:pt x="213" y="103"/>
                    <a:pt x="212" y="103"/>
                  </a:cubicBezTo>
                  <a:cubicBezTo>
                    <a:pt x="211" y="103"/>
                    <a:pt x="204" y="102"/>
                    <a:pt x="198" y="102"/>
                  </a:cubicBezTo>
                  <a:cubicBezTo>
                    <a:pt x="198" y="99"/>
                    <a:pt x="197" y="97"/>
                    <a:pt x="197" y="95"/>
                  </a:cubicBezTo>
                  <a:cubicBezTo>
                    <a:pt x="203" y="93"/>
                    <a:pt x="210" y="91"/>
                    <a:pt x="211" y="91"/>
                  </a:cubicBezTo>
                  <a:cubicBezTo>
                    <a:pt x="212" y="91"/>
                    <a:pt x="213" y="90"/>
                    <a:pt x="214" y="89"/>
                  </a:cubicBezTo>
                  <a:cubicBezTo>
                    <a:pt x="214" y="88"/>
                    <a:pt x="214" y="86"/>
                    <a:pt x="214" y="85"/>
                  </a:cubicBezTo>
                  <a:cubicBezTo>
                    <a:pt x="214" y="84"/>
                    <a:pt x="213" y="83"/>
                    <a:pt x="212" y="82"/>
                  </a:cubicBezTo>
                  <a:cubicBezTo>
                    <a:pt x="211" y="82"/>
                    <a:pt x="210" y="81"/>
                    <a:pt x="209" y="81"/>
                  </a:cubicBezTo>
                  <a:cubicBezTo>
                    <a:pt x="207" y="81"/>
                    <a:pt x="201" y="82"/>
                    <a:pt x="194" y="83"/>
                  </a:cubicBezTo>
                  <a:cubicBezTo>
                    <a:pt x="194" y="81"/>
                    <a:pt x="193" y="79"/>
                    <a:pt x="192" y="77"/>
                  </a:cubicBezTo>
                  <a:cubicBezTo>
                    <a:pt x="198" y="74"/>
                    <a:pt x="204" y="71"/>
                    <a:pt x="205" y="70"/>
                  </a:cubicBezTo>
                  <a:cubicBezTo>
                    <a:pt x="206" y="69"/>
                    <a:pt x="207" y="68"/>
                    <a:pt x="207" y="67"/>
                  </a:cubicBezTo>
                  <a:cubicBezTo>
                    <a:pt x="208" y="66"/>
                    <a:pt x="208" y="65"/>
                    <a:pt x="207" y="64"/>
                  </a:cubicBezTo>
                  <a:cubicBezTo>
                    <a:pt x="207" y="63"/>
                    <a:pt x="206" y="62"/>
                    <a:pt x="205" y="61"/>
                  </a:cubicBezTo>
                  <a:cubicBezTo>
                    <a:pt x="204" y="61"/>
                    <a:pt x="202" y="61"/>
                    <a:pt x="201" y="61"/>
                  </a:cubicBezTo>
                  <a:cubicBezTo>
                    <a:pt x="200" y="61"/>
                    <a:pt x="193" y="64"/>
                    <a:pt x="187" y="66"/>
                  </a:cubicBezTo>
                  <a:cubicBezTo>
                    <a:pt x="186" y="64"/>
                    <a:pt x="185" y="62"/>
                    <a:pt x="184" y="60"/>
                  </a:cubicBezTo>
                  <a:cubicBezTo>
                    <a:pt x="189" y="56"/>
                    <a:pt x="194" y="51"/>
                    <a:pt x="195" y="50"/>
                  </a:cubicBezTo>
                  <a:cubicBezTo>
                    <a:pt x="196" y="50"/>
                    <a:pt x="197" y="49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95" y="43"/>
                    <a:pt x="194" y="42"/>
                    <a:pt x="193" y="42"/>
                  </a:cubicBezTo>
                  <a:cubicBezTo>
                    <a:pt x="192" y="42"/>
                    <a:pt x="190" y="42"/>
                    <a:pt x="189" y="43"/>
                  </a:cubicBezTo>
                  <a:cubicBezTo>
                    <a:pt x="188" y="43"/>
                    <a:pt x="182" y="47"/>
                    <a:pt x="177" y="50"/>
                  </a:cubicBezTo>
                  <a:cubicBezTo>
                    <a:pt x="176" y="48"/>
                    <a:pt x="174" y="47"/>
                    <a:pt x="173" y="45"/>
                  </a:cubicBezTo>
                  <a:cubicBezTo>
                    <a:pt x="176" y="40"/>
                    <a:pt x="180" y="35"/>
                    <a:pt x="181" y="34"/>
                  </a:cubicBezTo>
                  <a:cubicBezTo>
                    <a:pt x="182" y="33"/>
                    <a:pt x="182" y="31"/>
                    <a:pt x="182" y="30"/>
                  </a:cubicBezTo>
                  <a:cubicBezTo>
                    <a:pt x="182" y="29"/>
                    <a:pt x="181" y="28"/>
                    <a:pt x="181" y="27"/>
                  </a:cubicBezTo>
                  <a:cubicBezTo>
                    <a:pt x="180" y="26"/>
                    <a:pt x="178" y="26"/>
                    <a:pt x="177" y="26"/>
                  </a:cubicBezTo>
                  <a:cubicBezTo>
                    <a:pt x="176" y="26"/>
                    <a:pt x="175" y="26"/>
                    <a:pt x="174" y="27"/>
                  </a:cubicBezTo>
                  <a:cubicBezTo>
                    <a:pt x="173" y="28"/>
                    <a:pt x="168" y="33"/>
                    <a:pt x="163" y="37"/>
                  </a:cubicBezTo>
                  <a:cubicBezTo>
                    <a:pt x="162" y="36"/>
                    <a:pt x="160" y="34"/>
                    <a:pt x="158" y="33"/>
                  </a:cubicBezTo>
                  <a:cubicBezTo>
                    <a:pt x="161" y="28"/>
                    <a:pt x="164" y="21"/>
                    <a:pt x="164" y="20"/>
                  </a:cubicBezTo>
                  <a:cubicBezTo>
                    <a:pt x="165" y="19"/>
                    <a:pt x="165" y="18"/>
                    <a:pt x="164" y="16"/>
                  </a:cubicBezTo>
                  <a:cubicBezTo>
                    <a:pt x="164" y="15"/>
                    <a:pt x="163" y="14"/>
                    <a:pt x="162" y="14"/>
                  </a:cubicBezTo>
                  <a:cubicBezTo>
                    <a:pt x="161" y="13"/>
                    <a:pt x="160" y="13"/>
                    <a:pt x="159" y="13"/>
                  </a:cubicBezTo>
                  <a:cubicBezTo>
                    <a:pt x="158" y="13"/>
                    <a:pt x="157" y="14"/>
                    <a:pt x="156" y="15"/>
                  </a:cubicBezTo>
                  <a:cubicBezTo>
                    <a:pt x="155" y="16"/>
                    <a:pt x="151" y="22"/>
                    <a:pt x="147" y="27"/>
                  </a:cubicBezTo>
                  <a:cubicBezTo>
                    <a:pt x="146" y="26"/>
                    <a:pt x="144" y="25"/>
                    <a:pt x="142" y="24"/>
                  </a:cubicBezTo>
                  <a:cubicBezTo>
                    <a:pt x="143" y="18"/>
                    <a:pt x="145" y="12"/>
                    <a:pt x="145" y="10"/>
                  </a:cubicBezTo>
                  <a:cubicBezTo>
                    <a:pt x="145" y="9"/>
                    <a:pt x="145" y="8"/>
                    <a:pt x="144" y="7"/>
                  </a:cubicBezTo>
                  <a:cubicBezTo>
                    <a:pt x="144" y="6"/>
                    <a:pt x="143" y="5"/>
                    <a:pt x="142" y="5"/>
                  </a:cubicBezTo>
                  <a:cubicBezTo>
                    <a:pt x="140" y="4"/>
                    <a:pt x="139" y="4"/>
                    <a:pt x="138" y="5"/>
                  </a:cubicBezTo>
                  <a:cubicBezTo>
                    <a:pt x="137" y="5"/>
                    <a:pt x="136" y="6"/>
                    <a:pt x="136" y="7"/>
                  </a:cubicBezTo>
                  <a:cubicBezTo>
                    <a:pt x="135" y="8"/>
                    <a:pt x="132" y="15"/>
                    <a:pt x="130" y="20"/>
                  </a:cubicBezTo>
                  <a:cubicBezTo>
                    <a:pt x="128" y="20"/>
                    <a:pt x="126" y="20"/>
                    <a:pt x="124" y="19"/>
                  </a:cubicBezTo>
                  <a:cubicBezTo>
                    <a:pt x="124" y="13"/>
                    <a:pt x="124" y="6"/>
                    <a:pt x="124" y="5"/>
                  </a:cubicBezTo>
                  <a:cubicBezTo>
                    <a:pt x="124" y="3"/>
                    <a:pt x="123" y="2"/>
                    <a:pt x="122" y="1"/>
                  </a:cubicBezTo>
                  <a:cubicBezTo>
                    <a:pt x="122" y="1"/>
                    <a:pt x="121" y="0"/>
                    <a:pt x="119" y="0"/>
                  </a:cubicBezTo>
                  <a:cubicBezTo>
                    <a:pt x="118" y="0"/>
                    <a:pt x="117" y="0"/>
                    <a:pt x="116" y="1"/>
                  </a:cubicBezTo>
                  <a:cubicBezTo>
                    <a:pt x="115" y="1"/>
                    <a:pt x="114" y="2"/>
                    <a:pt x="114" y="4"/>
                  </a:cubicBezTo>
                  <a:cubicBezTo>
                    <a:pt x="114" y="5"/>
                    <a:pt x="112" y="12"/>
                    <a:pt x="111" y="18"/>
                  </a:cubicBezTo>
                  <a:cubicBezTo>
                    <a:pt x="110" y="18"/>
                    <a:pt x="109" y="18"/>
                    <a:pt x="108" y="18"/>
                  </a:cubicBezTo>
                  <a:cubicBezTo>
                    <a:pt x="107" y="18"/>
                    <a:pt x="106" y="18"/>
                    <a:pt x="105" y="18"/>
                  </a:cubicBezTo>
                  <a:cubicBezTo>
                    <a:pt x="104" y="12"/>
                    <a:pt x="102" y="5"/>
                    <a:pt x="102" y="4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99" y="0"/>
                    <a:pt x="98" y="0"/>
                    <a:pt x="97" y="0"/>
                  </a:cubicBezTo>
                  <a:cubicBezTo>
                    <a:pt x="95" y="0"/>
                    <a:pt x="94" y="1"/>
                    <a:pt x="94" y="1"/>
                  </a:cubicBezTo>
                  <a:cubicBezTo>
                    <a:pt x="93" y="2"/>
                    <a:pt x="92" y="3"/>
                    <a:pt x="92" y="5"/>
                  </a:cubicBezTo>
                  <a:cubicBezTo>
                    <a:pt x="92" y="6"/>
                    <a:pt x="92" y="13"/>
                    <a:pt x="92" y="19"/>
                  </a:cubicBezTo>
                  <a:cubicBezTo>
                    <a:pt x="90" y="20"/>
                    <a:pt x="88" y="20"/>
                    <a:pt x="86" y="20"/>
                  </a:cubicBezTo>
                  <a:cubicBezTo>
                    <a:pt x="84" y="15"/>
                    <a:pt x="81" y="8"/>
                    <a:pt x="81" y="7"/>
                  </a:cubicBezTo>
                  <a:cubicBezTo>
                    <a:pt x="80" y="6"/>
                    <a:pt x="79" y="5"/>
                    <a:pt x="78" y="5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3" y="5"/>
                    <a:pt x="72" y="6"/>
                    <a:pt x="72" y="7"/>
                  </a:cubicBezTo>
                  <a:cubicBezTo>
                    <a:pt x="71" y="8"/>
                    <a:pt x="71" y="9"/>
                    <a:pt x="71" y="10"/>
                  </a:cubicBezTo>
                  <a:cubicBezTo>
                    <a:pt x="71" y="12"/>
                    <a:pt x="73" y="18"/>
                    <a:pt x="74" y="24"/>
                  </a:cubicBezTo>
                  <a:cubicBezTo>
                    <a:pt x="72" y="25"/>
                    <a:pt x="70" y="26"/>
                    <a:pt x="69" y="27"/>
                  </a:cubicBezTo>
                  <a:cubicBezTo>
                    <a:pt x="65" y="22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5" y="13"/>
                    <a:pt x="54" y="14"/>
                  </a:cubicBezTo>
                  <a:cubicBezTo>
                    <a:pt x="53" y="14"/>
                    <a:pt x="52" y="15"/>
                    <a:pt x="52" y="16"/>
                  </a:cubicBezTo>
                  <a:cubicBezTo>
                    <a:pt x="51" y="18"/>
                    <a:pt x="51" y="19"/>
                    <a:pt x="52" y="20"/>
                  </a:cubicBezTo>
                  <a:cubicBezTo>
                    <a:pt x="52" y="21"/>
                    <a:pt x="55" y="28"/>
                    <a:pt x="58" y="33"/>
                  </a:cubicBezTo>
                  <a:cubicBezTo>
                    <a:pt x="56" y="34"/>
                    <a:pt x="54" y="36"/>
                    <a:pt x="53" y="37"/>
                  </a:cubicBezTo>
                  <a:cubicBezTo>
                    <a:pt x="48" y="33"/>
                    <a:pt x="43" y="28"/>
                    <a:pt x="42" y="27"/>
                  </a:cubicBezTo>
                  <a:cubicBezTo>
                    <a:pt x="41" y="26"/>
                    <a:pt x="40" y="26"/>
                    <a:pt x="39" y="26"/>
                  </a:cubicBezTo>
                  <a:cubicBezTo>
                    <a:pt x="38" y="26"/>
                    <a:pt x="36" y="26"/>
                    <a:pt x="36" y="27"/>
                  </a:cubicBezTo>
                  <a:cubicBezTo>
                    <a:pt x="35" y="28"/>
                    <a:pt x="34" y="29"/>
                    <a:pt x="34" y="30"/>
                  </a:cubicBezTo>
                  <a:cubicBezTo>
                    <a:pt x="34" y="31"/>
                    <a:pt x="34" y="33"/>
                    <a:pt x="35" y="34"/>
                  </a:cubicBezTo>
                  <a:cubicBezTo>
                    <a:pt x="36" y="35"/>
                    <a:pt x="40" y="40"/>
                    <a:pt x="43" y="45"/>
                  </a:cubicBezTo>
                  <a:cubicBezTo>
                    <a:pt x="42" y="47"/>
                    <a:pt x="41" y="48"/>
                    <a:pt x="39" y="50"/>
                  </a:cubicBezTo>
                  <a:cubicBezTo>
                    <a:pt x="34" y="47"/>
                    <a:pt x="28" y="43"/>
                    <a:pt x="27" y="43"/>
                  </a:cubicBezTo>
                  <a:cubicBezTo>
                    <a:pt x="26" y="42"/>
                    <a:pt x="24" y="42"/>
                    <a:pt x="23" y="42"/>
                  </a:cubicBezTo>
                  <a:cubicBezTo>
                    <a:pt x="22" y="42"/>
                    <a:pt x="21" y="43"/>
                    <a:pt x="20" y="44"/>
                  </a:cubicBezTo>
                  <a:cubicBezTo>
                    <a:pt x="20" y="45"/>
                    <a:pt x="19" y="46"/>
                    <a:pt x="19" y="47"/>
                  </a:cubicBezTo>
                  <a:cubicBezTo>
                    <a:pt x="20" y="49"/>
                    <a:pt x="20" y="50"/>
                    <a:pt x="21" y="50"/>
                  </a:cubicBezTo>
                  <a:cubicBezTo>
                    <a:pt x="22" y="51"/>
                    <a:pt x="27" y="56"/>
                    <a:pt x="32" y="60"/>
                  </a:cubicBezTo>
                  <a:cubicBezTo>
                    <a:pt x="31" y="62"/>
                    <a:pt x="30" y="64"/>
                    <a:pt x="29" y="66"/>
                  </a:cubicBezTo>
                  <a:cubicBezTo>
                    <a:pt x="23" y="64"/>
                    <a:pt x="16" y="61"/>
                    <a:pt x="15" y="61"/>
                  </a:cubicBezTo>
                  <a:cubicBezTo>
                    <a:pt x="14" y="61"/>
                    <a:pt x="13" y="61"/>
                    <a:pt x="11" y="61"/>
                  </a:cubicBezTo>
                  <a:cubicBezTo>
                    <a:pt x="10" y="62"/>
                    <a:pt x="10" y="63"/>
                    <a:pt x="9" y="64"/>
                  </a:cubicBezTo>
                  <a:cubicBezTo>
                    <a:pt x="9" y="65"/>
                    <a:pt x="8" y="66"/>
                    <a:pt x="9" y="67"/>
                  </a:cubicBezTo>
                  <a:cubicBezTo>
                    <a:pt x="9" y="68"/>
                    <a:pt x="10" y="69"/>
                    <a:pt x="11" y="70"/>
                  </a:cubicBezTo>
                  <a:cubicBezTo>
                    <a:pt x="12" y="71"/>
                    <a:pt x="18" y="74"/>
                    <a:pt x="24" y="77"/>
                  </a:cubicBezTo>
                  <a:cubicBezTo>
                    <a:pt x="23" y="79"/>
                    <a:pt x="22" y="81"/>
                    <a:pt x="22" y="83"/>
                  </a:cubicBezTo>
                  <a:cubicBezTo>
                    <a:pt x="15" y="82"/>
                    <a:pt x="9" y="81"/>
                    <a:pt x="7" y="81"/>
                  </a:cubicBezTo>
                  <a:cubicBezTo>
                    <a:pt x="6" y="81"/>
                    <a:pt x="5" y="82"/>
                    <a:pt x="4" y="82"/>
                  </a:cubicBezTo>
                  <a:cubicBezTo>
                    <a:pt x="3" y="83"/>
                    <a:pt x="2" y="84"/>
                    <a:pt x="2" y="85"/>
                  </a:cubicBezTo>
                  <a:cubicBezTo>
                    <a:pt x="2" y="86"/>
                    <a:pt x="2" y="88"/>
                    <a:pt x="3" y="89"/>
                  </a:cubicBezTo>
                  <a:cubicBezTo>
                    <a:pt x="3" y="90"/>
                    <a:pt x="4" y="91"/>
                    <a:pt x="5" y="91"/>
                  </a:cubicBezTo>
                  <a:cubicBezTo>
                    <a:pt x="7" y="91"/>
                    <a:pt x="13" y="93"/>
                    <a:pt x="19" y="95"/>
                  </a:cubicBezTo>
                  <a:cubicBezTo>
                    <a:pt x="19" y="97"/>
                    <a:pt x="19" y="99"/>
                    <a:pt x="18" y="102"/>
                  </a:cubicBezTo>
                  <a:cubicBezTo>
                    <a:pt x="12" y="102"/>
                    <a:pt x="5" y="103"/>
                    <a:pt x="4" y="103"/>
                  </a:cubicBezTo>
                  <a:cubicBezTo>
                    <a:pt x="3" y="103"/>
                    <a:pt x="2" y="104"/>
                    <a:pt x="1" y="105"/>
                  </a:cubicBezTo>
                  <a:cubicBezTo>
                    <a:pt x="0" y="105"/>
                    <a:pt x="0" y="107"/>
                    <a:pt x="0" y="108"/>
                  </a:cubicBezTo>
                  <a:cubicBezTo>
                    <a:pt x="0" y="109"/>
                    <a:pt x="0" y="110"/>
                    <a:pt x="1" y="111"/>
                  </a:cubicBezTo>
                  <a:cubicBezTo>
                    <a:pt x="2" y="112"/>
                    <a:pt x="3" y="113"/>
                    <a:pt x="4" y="113"/>
                  </a:cubicBezTo>
                  <a:cubicBezTo>
                    <a:pt x="5" y="113"/>
                    <a:pt x="12" y="114"/>
                    <a:pt x="18" y="114"/>
                  </a:cubicBezTo>
                  <a:cubicBezTo>
                    <a:pt x="19" y="116"/>
                    <a:pt x="19" y="118"/>
                    <a:pt x="19" y="120"/>
                  </a:cubicBezTo>
                  <a:cubicBezTo>
                    <a:pt x="13" y="122"/>
                    <a:pt x="7" y="124"/>
                    <a:pt x="5" y="125"/>
                  </a:cubicBezTo>
                  <a:cubicBezTo>
                    <a:pt x="4" y="125"/>
                    <a:pt x="3" y="126"/>
                    <a:pt x="3" y="127"/>
                  </a:cubicBezTo>
                  <a:cubicBezTo>
                    <a:pt x="2" y="128"/>
                    <a:pt x="2" y="129"/>
                    <a:pt x="2" y="130"/>
                  </a:cubicBezTo>
                  <a:cubicBezTo>
                    <a:pt x="2" y="132"/>
                    <a:pt x="3" y="133"/>
                    <a:pt x="4" y="133"/>
                  </a:cubicBezTo>
                  <a:cubicBezTo>
                    <a:pt x="5" y="134"/>
                    <a:pt x="6" y="134"/>
                    <a:pt x="7" y="134"/>
                  </a:cubicBezTo>
                  <a:cubicBezTo>
                    <a:pt x="9" y="134"/>
                    <a:pt x="15" y="133"/>
                    <a:pt x="22" y="133"/>
                  </a:cubicBezTo>
                  <a:cubicBezTo>
                    <a:pt x="22" y="135"/>
                    <a:pt x="23" y="137"/>
                    <a:pt x="24" y="139"/>
                  </a:cubicBezTo>
                  <a:cubicBezTo>
                    <a:pt x="18" y="142"/>
                    <a:pt x="12" y="145"/>
                    <a:pt x="11" y="146"/>
                  </a:cubicBezTo>
                  <a:cubicBezTo>
                    <a:pt x="10" y="146"/>
                    <a:pt x="9" y="147"/>
                    <a:pt x="9" y="148"/>
                  </a:cubicBezTo>
                  <a:cubicBezTo>
                    <a:pt x="8" y="150"/>
                    <a:pt x="9" y="151"/>
                    <a:pt x="9" y="152"/>
                  </a:cubicBezTo>
                  <a:cubicBezTo>
                    <a:pt x="10" y="153"/>
                    <a:pt x="10" y="154"/>
                    <a:pt x="11" y="154"/>
                  </a:cubicBezTo>
                  <a:cubicBezTo>
                    <a:pt x="13" y="155"/>
                    <a:pt x="14" y="155"/>
                    <a:pt x="15" y="155"/>
                  </a:cubicBezTo>
                  <a:cubicBezTo>
                    <a:pt x="16" y="154"/>
                    <a:pt x="23" y="152"/>
                    <a:pt x="29" y="150"/>
                  </a:cubicBezTo>
                  <a:cubicBezTo>
                    <a:pt x="30" y="152"/>
                    <a:pt x="31" y="154"/>
                    <a:pt x="32" y="156"/>
                  </a:cubicBezTo>
                  <a:cubicBezTo>
                    <a:pt x="27" y="160"/>
                    <a:pt x="22" y="164"/>
                    <a:pt x="21" y="165"/>
                  </a:cubicBezTo>
                  <a:cubicBezTo>
                    <a:pt x="20" y="166"/>
                    <a:pt x="20" y="167"/>
                    <a:pt x="19" y="168"/>
                  </a:cubicBezTo>
                  <a:cubicBezTo>
                    <a:pt x="19" y="169"/>
                    <a:pt x="20" y="171"/>
                    <a:pt x="20" y="172"/>
                  </a:cubicBezTo>
                  <a:cubicBezTo>
                    <a:pt x="21" y="173"/>
                    <a:pt x="22" y="173"/>
                    <a:pt x="23" y="174"/>
                  </a:cubicBezTo>
                  <a:cubicBezTo>
                    <a:pt x="24" y="174"/>
                    <a:pt x="26" y="174"/>
                    <a:pt x="27" y="173"/>
                  </a:cubicBezTo>
                  <a:cubicBezTo>
                    <a:pt x="28" y="172"/>
                    <a:pt x="34" y="169"/>
                    <a:pt x="39" y="166"/>
                  </a:cubicBezTo>
                  <a:cubicBezTo>
                    <a:pt x="41" y="167"/>
                    <a:pt x="42" y="169"/>
                    <a:pt x="43" y="170"/>
                  </a:cubicBezTo>
                  <a:cubicBezTo>
                    <a:pt x="40" y="175"/>
                    <a:pt x="36" y="181"/>
                    <a:pt x="35" y="182"/>
                  </a:cubicBezTo>
                  <a:cubicBezTo>
                    <a:pt x="34" y="183"/>
                    <a:pt x="34" y="184"/>
                    <a:pt x="34" y="185"/>
                  </a:cubicBezTo>
                  <a:cubicBezTo>
                    <a:pt x="34" y="187"/>
                    <a:pt x="35" y="188"/>
                    <a:pt x="36" y="188"/>
                  </a:cubicBezTo>
                  <a:cubicBezTo>
                    <a:pt x="36" y="189"/>
                    <a:pt x="38" y="190"/>
                    <a:pt x="39" y="190"/>
                  </a:cubicBezTo>
                  <a:cubicBezTo>
                    <a:pt x="40" y="190"/>
                    <a:pt x="41" y="189"/>
                    <a:pt x="42" y="189"/>
                  </a:cubicBezTo>
                  <a:cubicBezTo>
                    <a:pt x="43" y="188"/>
                    <a:pt x="48" y="183"/>
                    <a:pt x="53" y="179"/>
                  </a:cubicBezTo>
                  <a:cubicBezTo>
                    <a:pt x="54" y="180"/>
                    <a:pt x="56" y="181"/>
                    <a:pt x="58" y="182"/>
                  </a:cubicBezTo>
                  <a:cubicBezTo>
                    <a:pt x="55" y="188"/>
                    <a:pt x="52" y="194"/>
                    <a:pt x="52" y="196"/>
                  </a:cubicBezTo>
                  <a:cubicBezTo>
                    <a:pt x="51" y="197"/>
                    <a:pt x="51" y="198"/>
                    <a:pt x="52" y="199"/>
                  </a:cubicBezTo>
                  <a:cubicBezTo>
                    <a:pt x="52" y="200"/>
                    <a:pt x="53" y="201"/>
                    <a:pt x="54" y="202"/>
                  </a:cubicBezTo>
                  <a:cubicBezTo>
                    <a:pt x="55" y="202"/>
                    <a:pt x="56" y="203"/>
                    <a:pt x="57" y="202"/>
                  </a:cubicBezTo>
                  <a:cubicBezTo>
                    <a:pt x="58" y="202"/>
                    <a:pt x="59" y="202"/>
                    <a:pt x="60" y="201"/>
                  </a:cubicBezTo>
                  <a:cubicBezTo>
                    <a:pt x="61" y="199"/>
                    <a:pt x="65" y="194"/>
                    <a:pt x="69" y="189"/>
                  </a:cubicBezTo>
                  <a:cubicBezTo>
                    <a:pt x="70" y="190"/>
                    <a:pt x="72" y="190"/>
                    <a:pt x="74" y="191"/>
                  </a:cubicBezTo>
                  <a:cubicBezTo>
                    <a:pt x="73" y="197"/>
                    <a:pt x="71" y="204"/>
                    <a:pt x="71" y="205"/>
                  </a:cubicBezTo>
                  <a:cubicBezTo>
                    <a:pt x="71" y="207"/>
                    <a:pt x="71" y="208"/>
                    <a:pt x="72" y="209"/>
                  </a:cubicBezTo>
                  <a:cubicBezTo>
                    <a:pt x="72" y="210"/>
                    <a:pt x="73" y="211"/>
                    <a:pt x="75" y="211"/>
                  </a:cubicBezTo>
                  <a:cubicBezTo>
                    <a:pt x="76" y="211"/>
                    <a:pt x="77" y="211"/>
                    <a:pt x="78" y="211"/>
                  </a:cubicBezTo>
                  <a:cubicBezTo>
                    <a:pt x="79" y="210"/>
                    <a:pt x="80" y="210"/>
                    <a:pt x="81" y="209"/>
                  </a:cubicBezTo>
                  <a:cubicBezTo>
                    <a:pt x="81" y="207"/>
                    <a:pt x="84" y="201"/>
                    <a:pt x="86" y="195"/>
                  </a:cubicBezTo>
                  <a:cubicBezTo>
                    <a:pt x="88" y="196"/>
                    <a:pt x="90" y="196"/>
                    <a:pt x="92" y="196"/>
                  </a:cubicBezTo>
                  <a:cubicBezTo>
                    <a:pt x="92" y="203"/>
                    <a:pt x="92" y="210"/>
                    <a:pt x="92" y="211"/>
                  </a:cubicBezTo>
                  <a:cubicBezTo>
                    <a:pt x="92" y="212"/>
                    <a:pt x="93" y="213"/>
                    <a:pt x="94" y="214"/>
                  </a:cubicBezTo>
                  <a:cubicBezTo>
                    <a:pt x="94" y="215"/>
                    <a:pt x="95" y="216"/>
                    <a:pt x="97" y="216"/>
                  </a:cubicBezTo>
                  <a:cubicBezTo>
                    <a:pt x="98" y="216"/>
                    <a:pt x="99" y="216"/>
                    <a:pt x="100" y="215"/>
                  </a:cubicBezTo>
                  <a:cubicBezTo>
                    <a:pt x="101" y="214"/>
                    <a:pt x="102" y="213"/>
                    <a:pt x="102" y="212"/>
                  </a:cubicBezTo>
                  <a:cubicBezTo>
                    <a:pt x="102" y="211"/>
                    <a:pt x="104" y="204"/>
                    <a:pt x="105" y="198"/>
                  </a:cubicBezTo>
                  <a:cubicBezTo>
                    <a:pt x="106" y="198"/>
                    <a:pt x="107" y="198"/>
                    <a:pt x="108" y="198"/>
                  </a:cubicBezTo>
                  <a:cubicBezTo>
                    <a:pt x="109" y="198"/>
                    <a:pt x="110" y="198"/>
                    <a:pt x="111" y="198"/>
                  </a:cubicBezTo>
                  <a:cubicBezTo>
                    <a:pt x="112" y="204"/>
                    <a:pt x="114" y="211"/>
                    <a:pt x="114" y="212"/>
                  </a:cubicBezTo>
                  <a:cubicBezTo>
                    <a:pt x="114" y="213"/>
                    <a:pt x="115" y="214"/>
                    <a:pt x="116" y="215"/>
                  </a:cubicBezTo>
                  <a:cubicBezTo>
                    <a:pt x="117" y="216"/>
                    <a:pt x="118" y="216"/>
                    <a:pt x="119" y="216"/>
                  </a:cubicBezTo>
                  <a:cubicBezTo>
                    <a:pt x="121" y="216"/>
                    <a:pt x="122" y="215"/>
                    <a:pt x="122" y="214"/>
                  </a:cubicBezTo>
                  <a:cubicBezTo>
                    <a:pt x="123" y="213"/>
                    <a:pt x="124" y="212"/>
                    <a:pt x="124" y="211"/>
                  </a:cubicBezTo>
                  <a:cubicBezTo>
                    <a:pt x="124" y="210"/>
                    <a:pt x="124" y="203"/>
                    <a:pt x="124" y="196"/>
                  </a:cubicBezTo>
                  <a:cubicBezTo>
                    <a:pt x="126" y="196"/>
                    <a:pt x="128" y="196"/>
                    <a:pt x="130" y="195"/>
                  </a:cubicBezTo>
                  <a:cubicBezTo>
                    <a:pt x="132" y="201"/>
                    <a:pt x="135" y="207"/>
                    <a:pt x="136" y="209"/>
                  </a:cubicBezTo>
                  <a:cubicBezTo>
                    <a:pt x="136" y="210"/>
                    <a:pt x="137" y="210"/>
                    <a:pt x="138" y="211"/>
                  </a:cubicBezTo>
                  <a:cubicBezTo>
                    <a:pt x="139" y="211"/>
                    <a:pt x="140" y="211"/>
                    <a:pt x="142" y="211"/>
                  </a:cubicBezTo>
                  <a:cubicBezTo>
                    <a:pt x="143" y="211"/>
                    <a:pt x="144" y="210"/>
                    <a:pt x="144" y="209"/>
                  </a:cubicBezTo>
                  <a:cubicBezTo>
                    <a:pt x="145" y="208"/>
                    <a:pt x="145" y="207"/>
                    <a:pt x="145" y="205"/>
                  </a:cubicBezTo>
                  <a:cubicBezTo>
                    <a:pt x="145" y="204"/>
                    <a:pt x="143" y="197"/>
                    <a:pt x="142" y="191"/>
                  </a:cubicBezTo>
                  <a:cubicBezTo>
                    <a:pt x="144" y="190"/>
                    <a:pt x="146" y="190"/>
                    <a:pt x="147" y="189"/>
                  </a:cubicBezTo>
                  <a:cubicBezTo>
                    <a:pt x="151" y="194"/>
                    <a:pt x="155" y="199"/>
                    <a:pt x="156" y="201"/>
                  </a:cubicBezTo>
                  <a:cubicBezTo>
                    <a:pt x="157" y="202"/>
                    <a:pt x="158" y="202"/>
                    <a:pt x="159" y="202"/>
                  </a:cubicBezTo>
                  <a:cubicBezTo>
                    <a:pt x="160" y="203"/>
                    <a:pt x="161" y="202"/>
                    <a:pt x="162" y="202"/>
                  </a:cubicBezTo>
                  <a:cubicBezTo>
                    <a:pt x="163" y="201"/>
                    <a:pt x="164" y="200"/>
                    <a:pt x="164" y="199"/>
                  </a:cubicBezTo>
                  <a:cubicBezTo>
                    <a:pt x="165" y="198"/>
                    <a:pt x="165" y="197"/>
                    <a:pt x="164" y="196"/>
                  </a:cubicBezTo>
                  <a:cubicBezTo>
                    <a:pt x="164" y="194"/>
                    <a:pt x="161" y="188"/>
                    <a:pt x="158" y="182"/>
                  </a:cubicBezTo>
                  <a:cubicBezTo>
                    <a:pt x="160" y="181"/>
                    <a:pt x="162" y="180"/>
                    <a:pt x="163" y="179"/>
                  </a:cubicBezTo>
                  <a:cubicBezTo>
                    <a:pt x="168" y="183"/>
                    <a:pt x="173" y="188"/>
                    <a:pt x="174" y="189"/>
                  </a:cubicBezTo>
                  <a:cubicBezTo>
                    <a:pt x="175" y="189"/>
                    <a:pt x="176" y="190"/>
                    <a:pt x="177" y="190"/>
                  </a:cubicBezTo>
                  <a:cubicBezTo>
                    <a:pt x="178" y="190"/>
                    <a:pt x="180" y="189"/>
                    <a:pt x="181" y="188"/>
                  </a:cubicBezTo>
                  <a:cubicBezTo>
                    <a:pt x="181" y="188"/>
                    <a:pt x="182" y="187"/>
                    <a:pt x="182" y="185"/>
                  </a:cubicBezTo>
                  <a:cubicBezTo>
                    <a:pt x="182" y="184"/>
                    <a:pt x="182" y="183"/>
                    <a:pt x="181" y="182"/>
                  </a:cubicBezTo>
                  <a:cubicBezTo>
                    <a:pt x="180" y="181"/>
                    <a:pt x="176" y="175"/>
                    <a:pt x="173" y="170"/>
                  </a:cubicBezTo>
                  <a:cubicBezTo>
                    <a:pt x="174" y="169"/>
                    <a:pt x="176" y="167"/>
                    <a:pt x="177" y="166"/>
                  </a:cubicBezTo>
                  <a:cubicBezTo>
                    <a:pt x="182" y="169"/>
                    <a:pt x="188" y="172"/>
                    <a:pt x="189" y="173"/>
                  </a:cubicBezTo>
                  <a:cubicBezTo>
                    <a:pt x="190" y="174"/>
                    <a:pt x="192" y="174"/>
                    <a:pt x="193" y="174"/>
                  </a:cubicBezTo>
                  <a:cubicBezTo>
                    <a:pt x="194" y="173"/>
                    <a:pt x="195" y="173"/>
                    <a:pt x="196" y="172"/>
                  </a:cubicBezTo>
                  <a:cubicBezTo>
                    <a:pt x="196" y="171"/>
                    <a:pt x="197" y="169"/>
                    <a:pt x="197" y="168"/>
                  </a:cubicBezTo>
                  <a:cubicBezTo>
                    <a:pt x="197" y="167"/>
                    <a:pt x="196" y="166"/>
                    <a:pt x="195" y="165"/>
                  </a:cubicBezTo>
                  <a:cubicBezTo>
                    <a:pt x="194" y="164"/>
                    <a:pt x="189" y="160"/>
                    <a:pt x="184" y="156"/>
                  </a:cubicBezTo>
                  <a:cubicBezTo>
                    <a:pt x="185" y="154"/>
                    <a:pt x="186" y="152"/>
                    <a:pt x="187" y="150"/>
                  </a:cubicBezTo>
                  <a:cubicBezTo>
                    <a:pt x="193" y="152"/>
                    <a:pt x="200" y="154"/>
                    <a:pt x="201" y="155"/>
                  </a:cubicBezTo>
                  <a:cubicBezTo>
                    <a:pt x="202" y="155"/>
                    <a:pt x="204" y="155"/>
                    <a:pt x="205" y="154"/>
                  </a:cubicBezTo>
                  <a:cubicBezTo>
                    <a:pt x="206" y="154"/>
                    <a:pt x="207" y="153"/>
                    <a:pt x="207" y="152"/>
                  </a:cubicBezTo>
                  <a:cubicBezTo>
                    <a:pt x="208" y="151"/>
                    <a:pt x="208" y="150"/>
                    <a:pt x="207" y="148"/>
                  </a:cubicBezTo>
                  <a:cubicBezTo>
                    <a:pt x="207" y="147"/>
                    <a:pt x="206" y="146"/>
                    <a:pt x="205" y="146"/>
                  </a:cubicBezTo>
                  <a:cubicBezTo>
                    <a:pt x="204" y="145"/>
                    <a:pt x="198" y="142"/>
                    <a:pt x="192" y="139"/>
                  </a:cubicBezTo>
                  <a:cubicBezTo>
                    <a:pt x="193" y="137"/>
                    <a:pt x="194" y="135"/>
                    <a:pt x="194" y="133"/>
                  </a:cubicBezTo>
                  <a:cubicBezTo>
                    <a:pt x="201" y="133"/>
                    <a:pt x="207" y="134"/>
                    <a:pt x="209" y="134"/>
                  </a:cubicBezTo>
                  <a:cubicBezTo>
                    <a:pt x="210" y="134"/>
                    <a:pt x="211" y="134"/>
                    <a:pt x="212" y="133"/>
                  </a:cubicBezTo>
                  <a:cubicBezTo>
                    <a:pt x="213" y="133"/>
                    <a:pt x="214" y="132"/>
                    <a:pt x="214" y="130"/>
                  </a:cubicBezTo>
                  <a:cubicBezTo>
                    <a:pt x="214" y="129"/>
                    <a:pt x="214" y="128"/>
                    <a:pt x="214" y="127"/>
                  </a:cubicBezTo>
                  <a:cubicBezTo>
                    <a:pt x="213" y="126"/>
                    <a:pt x="212" y="125"/>
                    <a:pt x="211" y="125"/>
                  </a:cubicBezTo>
                  <a:cubicBezTo>
                    <a:pt x="210" y="124"/>
                    <a:pt x="203" y="122"/>
                    <a:pt x="197" y="120"/>
                  </a:cubicBezTo>
                  <a:cubicBezTo>
                    <a:pt x="197" y="118"/>
                    <a:pt x="198" y="116"/>
                    <a:pt x="198" y="114"/>
                  </a:cubicBezTo>
                  <a:cubicBezTo>
                    <a:pt x="204" y="114"/>
                    <a:pt x="211" y="113"/>
                    <a:pt x="212" y="113"/>
                  </a:cubicBezTo>
                  <a:close/>
                  <a:moveTo>
                    <a:pt x="48" y="123"/>
                  </a:moveTo>
                  <a:cubicBezTo>
                    <a:pt x="40" y="123"/>
                    <a:pt x="33" y="116"/>
                    <a:pt x="33" y="108"/>
                  </a:cubicBezTo>
                  <a:cubicBezTo>
                    <a:pt x="33" y="99"/>
                    <a:pt x="40" y="92"/>
                    <a:pt x="48" y="92"/>
                  </a:cubicBezTo>
                  <a:cubicBezTo>
                    <a:pt x="57" y="92"/>
                    <a:pt x="64" y="99"/>
                    <a:pt x="64" y="108"/>
                  </a:cubicBezTo>
                  <a:cubicBezTo>
                    <a:pt x="64" y="116"/>
                    <a:pt x="57" y="123"/>
                    <a:pt x="48" y="123"/>
                  </a:cubicBezTo>
                  <a:close/>
                  <a:moveTo>
                    <a:pt x="108" y="33"/>
                  </a:moveTo>
                  <a:cubicBezTo>
                    <a:pt x="117" y="33"/>
                    <a:pt x="123" y="39"/>
                    <a:pt x="123" y="48"/>
                  </a:cubicBezTo>
                  <a:cubicBezTo>
                    <a:pt x="123" y="56"/>
                    <a:pt x="117" y="63"/>
                    <a:pt x="108" y="63"/>
                  </a:cubicBezTo>
                  <a:cubicBezTo>
                    <a:pt x="100" y="63"/>
                    <a:pt x="93" y="56"/>
                    <a:pt x="93" y="48"/>
                  </a:cubicBezTo>
                  <a:cubicBezTo>
                    <a:pt x="93" y="39"/>
                    <a:pt x="100" y="33"/>
                    <a:pt x="108" y="33"/>
                  </a:cubicBezTo>
                  <a:close/>
                  <a:moveTo>
                    <a:pt x="108" y="183"/>
                  </a:moveTo>
                  <a:cubicBezTo>
                    <a:pt x="100" y="183"/>
                    <a:pt x="93" y="176"/>
                    <a:pt x="93" y="168"/>
                  </a:cubicBezTo>
                  <a:cubicBezTo>
                    <a:pt x="93" y="159"/>
                    <a:pt x="100" y="152"/>
                    <a:pt x="108" y="152"/>
                  </a:cubicBezTo>
                  <a:cubicBezTo>
                    <a:pt x="117" y="152"/>
                    <a:pt x="123" y="159"/>
                    <a:pt x="123" y="168"/>
                  </a:cubicBezTo>
                  <a:cubicBezTo>
                    <a:pt x="123" y="176"/>
                    <a:pt x="117" y="183"/>
                    <a:pt x="108" y="183"/>
                  </a:cubicBezTo>
                  <a:close/>
                  <a:moveTo>
                    <a:pt x="108" y="129"/>
                  </a:moveTo>
                  <a:cubicBezTo>
                    <a:pt x="96" y="129"/>
                    <a:pt x="87" y="120"/>
                    <a:pt x="87" y="108"/>
                  </a:cubicBezTo>
                  <a:cubicBezTo>
                    <a:pt x="87" y="96"/>
                    <a:pt x="96" y="87"/>
                    <a:pt x="108" y="87"/>
                  </a:cubicBezTo>
                  <a:cubicBezTo>
                    <a:pt x="120" y="87"/>
                    <a:pt x="129" y="96"/>
                    <a:pt x="129" y="108"/>
                  </a:cubicBezTo>
                  <a:cubicBezTo>
                    <a:pt x="129" y="120"/>
                    <a:pt x="120" y="129"/>
                    <a:pt x="108" y="129"/>
                  </a:cubicBezTo>
                  <a:close/>
                  <a:moveTo>
                    <a:pt x="168" y="123"/>
                  </a:moveTo>
                  <a:cubicBezTo>
                    <a:pt x="159" y="123"/>
                    <a:pt x="152" y="116"/>
                    <a:pt x="152" y="108"/>
                  </a:cubicBezTo>
                  <a:cubicBezTo>
                    <a:pt x="152" y="99"/>
                    <a:pt x="159" y="92"/>
                    <a:pt x="168" y="92"/>
                  </a:cubicBezTo>
                  <a:cubicBezTo>
                    <a:pt x="176" y="92"/>
                    <a:pt x="183" y="99"/>
                    <a:pt x="183" y="108"/>
                  </a:cubicBezTo>
                  <a:cubicBezTo>
                    <a:pt x="183" y="116"/>
                    <a:pt x="176" y="123"/>
                    <a:pt x="168" y="123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4" name="Freeform: Shape 22"/>
            <p:cNvSpPr/>
            <p:nvPr/>
          </p:nvSpPr>
          <p:spPr bwMode="auto">
            <a:xfrm>
              <a:off x="5537753" y="4184554"/>
              <a:ext cx="133969" cy="132229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4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32" y="48"/>
                </a:cxn>
                <a:cxn ang="0">
                  <a:pos x="16" y="32"/>
                </a:cxn>
                <a:cxn ang="0">
                  <a:pos x="32" y="16"/>
                </a:cxn>
                <a:cxn ang="0">
                  <a:pos x="48" y="32"/>
                </a:cxn>
                <a:cxn ang="0">
                  <a:pos x="32" y="48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48"/>
                  </a:move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5" name="Freeform: Shape 23"/>
            <p:cNvSpPr/>
            <p:nvPr/>
          </p:nvSpPr>
          <p:spPr bwMode="auto">
            <a:xfrm>
              <a:off x="4065824" y="4313304"/>
              <a:ext cx="240101" cy="240101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" y="65"/>
                </a:cxn>
                <a:cxn ang="0">
                  <a:pos x="65" y="111"/>
                </a:cxn>
                <a:cxn ang="0">
                  <a:pos x="111" y="50"/>
                </a:cxn>
                <a:cxn ang="0">
                  <a:pos x="50" y="4"/>
                </a:cxn>
                <a:cxn ang="0">
                  <a:pos x="61" y="79"/>
                </a:cxn>
                <a:cxn ang="0">
                  <a:pos x="36" y="61"/>
                </a:cxn>
                <a:cxn ang="0">
                  <a:pos x="55" y="36"/>
                </a:cxn>
                <a:cxn ang="0">
                  <a:pos x="79" y="54"/>
                </a:cxn>
                <a:cxn ang="0">
                  <a:pos x="61" y="79"/>
                </a:cxn>
              </a:cxnLst>
              <a:rect l="0" t="0" r="r" b="b"/>
              <a:pathLst>
                <a:path w="115" h="115">
                  <a:moveTo>
                    <a:pt x="50" y="4"/>
                  </a:moveTo>
                  <a:cubicBezTo>
                    <a:pt x="21" y="8"/>
                    <a:pt x="0" y="36"/>
                    <a:pt x="4" y="65"/>
                  </a:cubicBezTo>
                  <a:cubicBezTo>
                    <a:pt x="9" y="95"/>
                    <a:pt x="36" y="115"/>
                    <a:pt x="65" y="111"/>
                  </a:cubicBezTo>
                  <a:cubicBezTo>
                    <a:pt x="95" y="107"/>
                    <a:pt x="115" y="79"/>
                    <a:pt x="111" y="50"/>
                  </a:cubicBezTo>
                  <a:cubicBezTo>
                    <a:pt x="107" y="20"/>
                    <a:pt x="79" y="0"/>
                    <a:pt x="50" y="4"/>
                  </a:cubicBezTo>
                  <a:close/>
                  <a:moveTo>
                    <a:pt x="61" y="79"/>
                  </a:moveTo>
                  <a:cubicBezTo>
                    <a:pt x="49" y="81"/>
                    <a:pt x="38" y="72"/>
                    <a:pt x="36" y="61"/>
                  </a:cubicBezTo>
                  <a:cubicBezTo>
                    <a:pt x="34" y="49"/>
                    <a:pt x="43" y="37"/>
                    <a:pt x="55" y="36"/>
                  </a:cubicBezTo>
                  <a:cubicBezTo>
                    <a:pt x="67" y="34"/>
                    <a:pt x="78" y="42"/>
                    <a:pt x="79" y="54"/>
                  </a:cubicBezTo>
                  <a:cubicBezTo>
                    <a:pt x="81" y="66"/>
                    <a:pt x="73" y="77"/>
                    <a:pt x="61" y="79"/>
                  </a:cubicBezTo>
                  <a:close/>
                </a:path>
              </a:pathLst>
            </a:custGeom>
            <a:solidFill>
              <a:srgbClr val="DAD7C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6" name="Freeform: Shape 24"/>
            <p:cNvSpPr/>
            <p:nvPr/>
          </p:nvSpPr>
          <p:spPr bwMode="auto">
            <a:xfrm>
              <a:off x="3999708" y="4243710"/>
              <a:ext cx="370592" cy="372332"/>
            </a:xfrm>
            <a:custGeom>
              <a:avLst/>
              <a:gdLst/>
              <a:ahLst/>
              <a:cxnLst>
                <a:cxn ang="0">
                  <a:pos x="171" y="70"/>
                </a:cxn>
                <a:cxn ang="0">
                  <a:pos x="145" y="57"/>
                </a:cxn>
                <a:cxn ang="0">
                  <a:pos x="161" y="38"/>
                </a:cxn>
                <a:cxn ang="0">
                  <a:pos x="155" y="31"/>
                </a:cxn>
                <a:cxn ang="0">
                  <a:pos x="134" y="43"/>
                </a:cxn>
                <a:cxn ang="0">
                  <a:pos x="127" y="14"/>
                </a:cxn>
                <a:cxn ang="0">
                  <a:pos x="122" y="6"/>
                </a:cxn>
                <a:cxn ang="0">
                  <a:pos x="114" y="9"/>
                </a:cxn>
                <a:cxn ang="0">
                  <a:pos x="88" y="23"/>
                </a:cxn>
                <a:cxn ang="0">
                  <a:pos x="81" y="1"/>
                </a:cxn>
                <a:cxn ang="0">
                  <a:pos x="72" y="3"/>
                </a:cxn>
                <a:cxn ang="0">
                  <a:pos x="71" y="25"/>
                </a:cxn>
                <a:cxn ang="0">
                  <a:pos x="43" y="19"/>
                </a:cxn>
                <a:cxn ang="0">
                  <a:pos x="34" y="19"/>
                </a:cxn>
                <a:cxn ang="0">
                  <a:pos x="32" y="28"/>
                </a:cxn>
                <a:cxn ang="0">
                  <a:pos x="33" y="57"/>
                </a:cxn>
                <a:cxn ang="0">
                  <a:pos x="9" y="52"/>
                </a:cxn>
                <a:cxn ang="0">
                  <a:pos x="6" y="61"/>
                </a:cxn>
                <a:cxn ang="0">
                  <a:pos x="27" y="74"/>
                </a:cxn>
                <a:cxn ang="0">
                  <a:pos x="5" y="94"/>
                </a:cxn>
                <a:cxn ang="0">
                  <a:pos x="0" y="102"/>
                </a:cxn>
                <a:cxn ang="0">
                  <a:pos x="7" y="108"/>
                </a:cxn>
                <a:cxn ang="0">
                  <a:pos x="34" y="122"/>
                </a:cxn>
                <a:cxn ang="0">
                  <a:pos x="17" y="140"/>
                </a:cxn>
                <a:cxn ang="0">
                  <a:pos x="23" y="147"/>
                </a:cxn>
                <a:cxn ang="0">
                  <a:pos x="44" y="136"/>
                </a:cxn>
                <a:cxn ang="0">
                  <a:pos x="52" y="164"/>
                </a:cxn>
                <a:cxn ang="0">
                  <a:pos x="56" y="172"/>
                </a:cxn>
                <a:cxn ang="0">
                  <a:pos x="64" y="169"/>
                </a:cxn>
                <a:cxn ang="0">
                  <a:pos x="90" y="155"/>
                </a:cxn>
                <a:cxn ang="0">
                  <a:pos x="97" y="177"/>
                </a:cxn>
                <a:cxn ang="0">
                  <a:pos x="106" y="176"/>
                </a:cxn>
                <a:cxn ang="0">
                  <a:pos x="107" y="153"/>
                </a:cxn>
                <a:cxn ang="0">
                  <a:pos x="135" y="159"/>
                </a:cxn>
                <a:cxn ang="0">
                  <a:pos x="144" y="160"/>
                </a:cxn>
                <a:cxn ang="0">
                  <a:pos x="146" y="151"/>
                </a:cxn>
                <a:cxn ang="0">
                  <a:pos x="145" y="121"/>
                </a:cxn>
                <a:cxn ang="0">
                  <a:pos x="169" y="126"/>
                </a:cxn>
                <a:cxn ang="0">
                  <a:pos x="172" y="118"/>
                </a:cxn>
                <a:cxn ang="0">
                  <a:pos x="151" y="105"/>
                </a:cxn>
                <a:cxn ang="0">
                  <a:pos x="173" y="84"/>
                </a:cxn>
                <a:cxn ang="0">
                  <a:pos x="178" y="76"/>
                </a:cxn>
                <a:cxn ang="0">
                  <a:pos x="96" y="137"/>
                </a:cxn>
                <a:cxn ang="0">
                  <a:pos x="82" y="41"/>
                </a:cxn>
                <a:cxn ang="0">
                  <a:pos x="96" y="137"/>
                </a:cxn>
              </a:cxnLst>
              <a:rect l="0" t="0" r="r" b="b"/>
              <a:pathLst>
                <a:path w="178" h="178">
                  <a:moveTo>
                    <a:pt x="175" y="72"/>
                  </a:moveTo>
                  <a:cubicBezTo>
                    <a:pt x="174" y="71"/>
                    <a:pt x="173" y="70"/>
                    <a:pt x="171" y="70"/>
                  </a:cubicBezTo>
                  <a:cubicBezTo>
                    <a:pt x="169" y="71"/>
                    <a:pt x="159" y="71"/>
                    <a:pt x="151" y="71"/>
                  </a:cubicBezTo>
                  <a:cubicBezTo>
                    <a:pt x="149" y="66"/>
                    <a:pt x="147" y="61"/>
                    <a:pt x="145" y="57"/>
                  </a:cubicBezTo>
                  <a:cubicBezTo>
                    <a:pt x="151" y="51"/>
                    <a:pt x="158" y="44"/>
                    <a:pt x="159" y="43"/>
                  </a:cubicBezTo>
                  <a:cubicBezTo>
                    <a:pt x="160" y="42"/>
                    <a:pt x="161" y="40"/>
                    <a:pt x="161" y="38"/>
                  </a:cubicBezTo>
                  <a:cubicBezTo>
                    <a:pt x="161" y="37"/>
                    <a:pt x="161" y="35"/>
                    <a:pt x="160" y="34"/>
                  </a:cubicBezTo>
                  <a:cubicBezTo>
                    <a:pt x="158" y="32"/>
                    <a:pt x="157" y="31"/>
                    <a:pt x="155" y="31"/>
                  </a:cubicBezTo>
                  <a:cubicBezTo>
                    <a:pt x="154" y="31"/>
                    <a:pt x="152" y="31"/>
                    <a:pt x="151" y="32"/>
                  </a:cubicBezTo>
                  <a:cubicBezTo>
                    <a:pt x="149" y="33"/>
                    <a:pt x="141" y="38"/>
                    <a:pt x="134" y="43"/>
                  </a:cubicBezTo>
                  <a:cubicBezTo>
                    <a:pt x="130" y="39"/>
                    <a:pt x="126" y="35"/>
                    <a:pt x="121" y="32"/>
                  </a:cubicBezTo>
                  <a:cubicBezTo>
                    <a:pt x="124" y="24"/>
                    <a:pt x="126" y="16"/>
                    <a:pt x="127" y="14"/>
                  </a:cubicBezTo>
                  <a:cubicBezTo>
                    <a:pt x="127" y="12"/>
                    <a:pt x="127" y="11"/>
                    <a:pt x="126" y="9"/>
                  </a:cubicBezTo>
                  <a:cubicBezTo>
                    <a:pt x="125" y="8"/>
                    <a:pt x="124" y="7"/>
                    <a:pt x="122" y="6"/>
                  </a:cubicBezTo>
                  <a:cubicBezTo>
                    <a:pt x="121" y="5"/>
                    <a:pt x="119" y="5"/>
                    <a:pt x="118" y="6"/>
                  </a:cubicBezTo>
                  <a:cubicBezTo>
                    <a:pt x="116" y="6"/>
                    <a:pt x="115" y="7"/>
                    <a:pt x="114" y="9"/>
                  </a:cubicBezTo>
                  <a:cubicBezTo>
                    <a:pt x="113" y="10"/>
                    <a:pt x="109" y="18"/>
                    <a:pt x="105" y="25"/>
                  </a:cubicBezTo>
                  <a:cubicBezTo>
                    <a:pt x="100" y="24"/>
                    <a:pt x="94" y="23"/>
                    <a:pt x="88" y="23"/>
                  </a:cubicBezTo>
                  <a:cubicBezTo>
                    <a:pt x="86" y="15"/>
                    <a:pt x="84" y="7"/>
                    <a:pt x="84" y="5"/>
                  </a:cubicBezTo>
                  <a:cubicBezTo>
                    <a:pt x="84" y="4"/>
                    <a:pt x="83" y="2"/>
                    <a:pt x="81" y="1"/>
                  </a:cubicBezTo>
                  <a:cubicBezTo>
                    <a:pt x="80" y="1"/>
                    <a:pt x="78" y="0"/>
                    <a:pt x="76" y="0"/>
                  </a:cubicBezTo>
                  <a:cubicBezTo>
                    <a:pt x="75" y="1"/>
                    <a:pt x="73" y="1"/>
                    <a:pt x="72" y="3"/>
                  </a:cubicBezTo>
                  <a:cubicBezTo>
                    <a:pt x="71" y="4"/>
                    <a:pt x="70" y="6"/>
                    <a:pt x="70" y="7"/>
                  </a:cubicBezTo>
                  <a:cubicBezTo>
                    <a:pt x="71" y="9"/>
                    <a:pt x="71" y="17"/>
                    <a:pt x="71" y="25"/>
                  </a:cubicBezTo>
                  <a:cubicBezTo>
                    <a:pt x="66" y="27"/>
                    <a:pt x="60" y="29"/>
                    <a:pt x="56" y="32"/>
                  </a:cubicBezTo>
                  <a:cubicBezTo>
                    <a:pt x="50" y="27"/>
                    <a:pt x="44" y="20"/>
                    <a:pt x="43" y="19"/>
                  </a:cubicBezTo>
                  <a:cubicBezTo>
                    <a:pt x="42" y="18"/>
                    <a:pt x="40" y="17"/>
                    <a:pt x="38" y="17"/>
                  </a:cubicBezTo>
                  <a:cubicBezTo>
                    <a:pt x="37" y="17"/>
                    <a:pt x="35" y="18"/>
                    <a:pt x="34" y="19"/>
                  </a:cubicBezTo>
                  <a:cubicBezTo>
                    <a:pt x="32" y="20"/>
                    <a:pt x="32" y="21"/>
                    <a:pt x="31" y="23"/>
                  </a:cubicBezTo>
                  <a:cubicBezTo>
                    <a:pt x="31" y="24"/>
                    <a:pt x="31" y="26"/>
                    <a:pt x="32" y="28"/>
                  </a:cubicBezTo>
                  <a:cubicBezTo>
                    <a:pt x="33" y="29"/>
                    <a:pt x="38" y="37"/>
                    <a:pt x="42" y="44"/>
                  </a:cubicBezTo>
                  <a:cubicBezTo>
                    <a:pt x="39" y="48"/>
                    <a:pt x="35" y="52"/>
                    <a:pt x="33" y="57"/>
                  </a:cubicBezTo>
                  <a:cubicBezTo>
                    <a:pt x="25" y="55"/>
                    <a:pt x="16" y="52"/>
                    <a:pt x="14" y="52"/>
                  </a:cubicBezTo>
                  <a:cubicBezTo>
                    <a:pt x="12" y="51"/>
                    <a:pt x="11" y="51"/>
                    <a:pt x="9" y="52"/>
                  </a:cubicBezTo>
                  <a:cubicBezTo>
                    <a:pt x="8" y="53"/>
                    <a:pt x="7" y="54"/>
                    <a:pt x="6" y="56"/>
                  </a:cubicBezTo>
                  <a:cubicBezTo>
                    <a:pt x="5" y="57"/>
                    <a:pt x="5" y="59"/>
                    <a:pt x="6" y="61"/>
                  </a:cubicBezTo>
                  <a:cubicBezTo>
                    <a:pt x="6" y="62"/>
                    <a:pt x="7" y="64"/>
                    <a:pt x="9" y="64"/>
                  </a:cubicBezTo>
                  <a:cubicBezTo>
                    <a:pt x="11" y="65"/>
                    <a:pt x="19" y="70"/>
                    <a:pt x="27" y="74"/>
                  </a:cubicBezTo>
                  <a:cubicBezTo>
                    <a:pt x="26" y="79"/>
                    <a:pt x="25" y="84"/>
                    <a:pt x="25" y="89"/>
                  </a:cubicBezTo>
                  <a:cubicBezTo>
                    <a:pt x="17" y="91"/>
                    <a:pt x="7" y="94"/>
                    <a:pt x="5" y="94"/>
                  </a:cubicBezTo>
                  <a:cubicBezTo>
                    <a:pt x="4" y="95"/>
                    <a:pt x="2" y="96"/>
                    <a:pt x="1" y="97"/>
                  </a:cubicBezTo>
                  <a:cubicBezTo>
                    <a:pt x="1" y="99"/>
                    <a:pt x="0" y="100"/>
                    <a:pt x="0" y="102"/>
                  </a:cubicBezTo>
                  <a:cubicBezTo>
                    <a:pt x="1" y="104"/>
                    <a:pt x="2" y="105"/>
                    <a:pt x="3" y="106"/>
                  </a:cubicBezTo>
                  <a:cubicBezTo>
                    <a:pt x="4" y="107"/>
                    <a:pt x="6" y="108"/>
                    <a:pt x="7" y="108"/>
                  </a:cubicBezTo>
                  <a:cubicBezTo>
                    <a:pt x="9" y="108"/>
                    <a:pt x="19" y="107"/>
                    <a:pt x="28" y="107"/>
                  </a:cubicBezTo>
                  <a:cubicBezTo>
                    <a:pt x="29" y="112"/>
                    <a:pt x="31" y="117"/>
                    <a:pt x="34" y="122"/>
                  </a:cubicBezTo>
                  <a:cubicBezTo>
                    <a:pt x="27" y="128"/>
                    <a:pt x="21" y="134"/>
                    <a:pt x="19" y="135"/>
                  </a:cubicBezTo>
                  <a:cubicBezTo>
                    <a:pt x="18" y="137"/>
                    <a:pt x="17" y="138"/>
                    <a:pt x="17" y="140"/>
                  </a:cubicBezTo>
                  <a:cubicBezTo>
                    <a:pt x="17" y="142"/>
                    <a:pt x="18" y="143"/>
                    <a:pt x="19" y="145"/>
                  </a:cubicBezTo>
                  <a:cubicBezTo>
                    <a:pt x="20" y="146"/>
                    <a:pt x="21" y="147"/>
                    <a:pt x="23" y="147"/>
                  </a:cubicBezTo>
                  <a:cubicBezTo>
                    <a:pt x="24" y="147"/>
                    <a:pt x="26" y="147"/>
                    <a:pt x="28" y="146"/>
                  </a:cubicBezTo>
                  <a:cubicBezTo>
                    <a:pt x="29" y="145"/>
                    <a:pt x="37" y="140"/>
                    <a:pt x="44" y="136"/>
                  </a:cubicBezTo>
                  <a:cubicBezTo>
                    <a:pt x="48" y="140"/>
                    <a:pt x="52" y="143"/>
                    <a:pt x="57" y="146"/>
                  </a:cubicBezTo>
                  <a:cubicBezTo>
                    <a:pt x="55" y="154"/>
                    <a:pt x="52" y="163"/>
                    <a:pt x="52" y="164"/>
                  </a:cubicBezTo>
                  <a:cubicBezTo>
                    <a:pt x="51" y="166"/>
                    <a:pt x="51" y="168"/>
                    <a:pt x="52" y="169"/>
                  </a:cubicBezTo>
                  <a:cubicBezTo>
                    <a:pt x="53" y="171"/>
                    <a:pt x="54" y="172"/>
                    <a:pt x="56" y="172"/>
                  </a:cubicBezTo>
                  <a:cubicBezTo>
                    <a:pt x="57" y="173"/>
                    <a:pt x="59" y="173"/>
                    <a:pt x="61" y="173"/>
                  </a:cubicBezTo>
                  <a:cubicBezTo>
                    <a:pt x="62" y="172"/>
                    <a:pt x="64" y="171"/>
                    <a:pt x="64" y="169"/>
                  </a:cubicBezTo>
                  <a:cubicBezTo>
                    <a:pt x="65" y="168"/>
                    <a:pt x="69" y="160"/>
                    <a:pt x="73" y="153"/>
                  </a:cubicBezTo>
                  <a:cubicBezTo>
                    <a:pt x="78" y="155"/>
                    <a:pt x="84" y="155"/>
                    <a:pt x="90" y="155"/>
                  </a:cubicBezTo>
                  <a:cubicBezTo>
                    <a:pt x="92" y="163"/>
                    <a:pt x="94" y="171"/>
                    <a:pt x="94" y="173"/>
                  </a:cubicBezTo>
                  <a:cubicBezTo>
                    <a:pt x="95" y="175"/>
                    <a:pt x="96" y="176"/>
                    <a:pt x="97" y="177"/>
                  </a:cubicBezTo>
                  <a:cubicBezTo>
                    <a:pt x="98" y="178"/>
                    <a:pt x="100" y="178"/>
                    <a:pt x="102" y="178"/>
                  </a:cubicBezTo>
                  <a:cubicBezTo>
                    <a:pt x="104" y="178"/>
                    <a:pt x="105" y="177"/>
                    <a:pt x="106" y="176"/>
                  </a:cubicBezTo>
                  <a:cubicBezTo>
                    <a:pt x="107" y="174"/>
                    <a:pt x="108" y="173"/>
                    <a:pt x="108" y="171"/>
                  </a:cubicBezTo>
                  <a:cubicBezTo>
                    <a:pt x="108" y="169"/>
                    <a:pt x="107" y="161"/>
                    <a:pt x="107" y="153"/>
                  </a:cubicBezTo>
                  <a:cubicBezTo>
                    <a:pt x="113" y="151"/>
                    <a:pt x="118" y="149"/>
                    <a:pt x="123" y="146"/>
                  </a:cubicBezTo>
                  <a:cubicBezTo>
                    <a:pt x="128" y="152"/>
                    <a:pt x="134" y="158"/>
                    <a:pt x="135" y="159"/>
                  </a:cubicBezTo>
                  <a:cubicBezTo>
                    <a:pt x="137" y="161"/>
                    <a:pt x="138" y="161"/>
                    <a:pt x="140" y="161"/>
                  </a:cubicBezTo>
                  <a:cubicBezTo>
                    <a:pt x="141" y="161"/>
                    <a:pt x="143" y="161"/>
                    <a:pt x="144" y="160"/>
                  </a:cubicBezTo>
                  <a:cubicBezTo>
                    <a:pt x="146" y="159"/>
                    <a:pt x="147" y="157"/>
                    <a:pt x="147" y="156"/>
                  </a:cubicBezTo>
                  <a:cubicBezTo>
                    <a:pt x="147" y="154"/>
                    <a:pt x="147" y="152"/>
                    <a:pt x="146" y="151"/>
                  </a:cubicBezTo>
                  <a:cubicBezTo>
                    <a:pt x="145" y="149"/>
                    <a:pt x="140" y="142"/>
                    <a:pt x="136" y="135"/>
                  </a:cubicBezTo>
                  <a:cubicBezTo>
                    <a:pt x="140" y="131"/>
                    <a:pt x="143" y="126"/>
                    <a:pt x="145" y="121"/>
                  </a:cubicBezTo>
                  <a:cubicBezTo>
                    <a:pt x="154" y="124"/>
                    <a:pt x="162" y="126"/>
                    <a:pt x="164" y="127"/>
                  </a:cubicBezTo>
                  <a:cubicBezTo>
                    <a:pt x="166" y="127"/>
                    <a:pt x="168" y="127"/>
                    <a:pt x="169" y="126"/>
                  </a:cubicBezTo>
                  <a:cubicBezTo>
                    <a:pt x="170" y="125"/>
                    <a:pt x="172" y="124"/>
                    <a:pt x="172" y="123"/>
                  </a:cubicBezTo>
                  <a:cubicBezTo>
                    <a:pt x="173" y="121"/>
                    <a:pt x="173" y="119"/>
                    <a:pt x="172" y="118"/>
                  </a:cubicBezTo>
                  <a:cubicBezTo>
                    <a:pt x="172" y="116"/>
                    <a:pt x="171" y="115"/>
                    <a:pt x="169" y="114"/>
                  </a:cubicBezTo>
                  <a:cubicBezTo>
                    <a:pt x="168" y="113"/>
                    <a:pt x="159" y="109"/>
                    <a:pt x="151" y="105"/>
                  </a:cubicBezTo>
                  <a:cubicBezTo>
                    <a:pt x="153" y="100"/>
                    <a:pt x="153" y="94"/>
                    <a:pt x="153" y="89"/>
                  </a:cubicBezTo>
                  <a:cubicBezTo>
                    <a:pt x="162" y="87"/>
                    <a:pt x="171" y="85"/>
                    <a:pt x="173" y="84"/>
                  </a:cubicBezTo>
                  <a:cubicBezTo>
                    <a:pt x="175" y="84"/>
                    <a:pt x="176" y="83"/>
                    <a:pt x="177" y="81"/>
                  </a:cubicBezTo>
                  <a:cubicBezTo>
                    <a:pt x="178" y="80"/>
                    <a:pt x="178" y="78"/>
                    <a:pt x="178" y="76"/>
                  </a:cubicBezTo>
                  <a:cubicBezTo>
                    <a:pt x="178" y="75"/>
                    <a:pt x="177" y="73"/>
                    <a:pt x="175" y="72"/>
                  </a:cubicBezTo>
                  <a:close/>
                  <a:moveTo>
                    <a:pt x="96" y="137"/>
                  </a:moveTo>
                  <a:cubicBezTo>
                    <a:pt x="71" y="141"/>
                    <a:pt x="47" y="122"/>
                    <a:pt x="43" y="96"/>
                  </a:cubicBezTo>
                  <a:cubicBezTo>
                    <a:pt x="39" y="69"/>
                    <a:pt x="57" y="45"/>
                    <a:pt x="82" y="41"/>
                  </a:cubicBezTo>
                  <a:cubicBezTo>
                    <a:pt x="108" y="38"/>
                    <a:pt x="131" y="56"/>
                    <a:pt x="135" y="83"/>
                  </a:cubicBezTo>
                  <a:cubicBezTo>
                    <a:pt x="139" y="109"/>
                    <a:pt x="121" y="133"/>
                    <a:pt x="96" y="137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7" name="Freeform: Shape 25"/>
            <p:cNvSpPr/>
            <p:nvPr/>
          </p:nvSpPr>
          <p:spPr bwMode="auto">
            <a:xfrm>
              <a:off x="4114540" y="4358540"/>
              <a:ext cx="142669" cy="142669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" y="39"/>
                </a:cxn>
                <a:cxn ang="0">
                  <a:pos x="39" y="66"/>
                </a:cxn>
                <a:cxn ang="0">
                  <a:pos x="66" y="30"/>
                </a:cxn>
                <a:cxn ang="0">
                  <a:pos x="30" y="3"/>
                </a:cxn>
                <a:cxn ang="0">
                  <a:pos x="36" y="50"/>
                </a:cxn>
                <a:cxn ang="0">
                  <a:pos x="18" y="36"/>
                </a:cxn>
                <a:cxn ang="0">
                  <a:pos x="32" y="18"/>
                </a:cxn>
                <a:cxn ang="0">
                  <a:pos x="50" y="32"/>
                </a:cxn>
                <a:cxn ang="0">
                  <a:pos x="36" y="50"/>
                </a:cxn>
              </a:cxnLst>
              <a:rect l="0" t="0" r="r" b="b"/>
              <a:pathLst>
                <a:path w="68" h="68">
                  <a:moveTo>
                    <a:pt x="30" y="3"/>
                  </a:moveTo>
                  <a:cubicBezTo>
                    <a:pt x="12" y="5"/>
                    <a:pt x="0" y="21"/>
                    <a:pt x="3" y="39"/>
                  </a:cubicBezTo>
                  <a:cubicBezTo>
                    <a:pt x="5" y="56"/>
                    <a:pt x="21" y="68"/>
                    <a:pt x="39" y="66"/>
                  </a:cubicBezTo>
                  <a:cubicBezTo>
                    <a:pt x="56" y="63"/>
                    <a:pt x="68" y="47"/>
                    <a:pt x="66" y="30"/>
                  </a:cubicBezTo>
                  <a:cubicBezTo>
                    <a:pt x="63" y="12"/>
                    <a:pt x="47" y="0"/>
                    <a:pt x="30" y="3"/>
                  </a:cubicBezTo>
                  <a:close/>
                  <a:moveTo>
                    <a:pt x="36" y="50"/>
                  </a:moveTo>
                  <a:cubicBezTo>
                    <a:pt x="28" y="51"/>
                    <a:pt x="20" y="45"/>
                    <a:pt x="18" y="36"/>
                  </a:cubicBezTo>
                  <a:cubicBezTo>
                    <a:pt x="17" y="28"/>
                    <a:pt x="23" y="20"/>
                    <a:pt x="32" y="18"/>
                  </a:cubicBezTo>
                  <a:cubicBezTo>
                    <a:pt x="41" y="17"/>
                    <a:pt x="49" y="23"/>
                    <a:pt x="50" y="32"/>
                  </a:cubicBezTo>
                  <a:cubicBezTo>
                    <a:pt x="51" y="41"/>
                    <a:pt x="45" y="49"/>
                    <a:pt x="36" y="50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8" name="Freeform: Shape 26"/>
            <p:cNvSpPr/>
            <p:nvPr/>
          </p:nvSpPr>
          <p:spPr bwMode="auto">
            <a:xfrm>
              <a:off x="4316365" y="3996649"/>
              <a:ext cx="311436" cy="314916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31" y="71"/>
                </a:cxn>
                <a:cxn ang="0">
                  <a:pos x="146" y="67"/>
                </a:cxn>
                <a:cxn ang="0">
                  <a:pos x="137" y="59"/>
                </a:cxn>
                <a:cxn ang="0">
                  <a:pos x="126" y="52"/>
                </a:cxn>
                <a:cxn ang="0">
                  <a:pos x="139" y="43"/>
                </a:cxn>
                <a:cxn ang="0">
                  <a:pos x="128" y="39"/>
                </a:cxn>
                <a:cxn ang="0">
                  <a:pos x="115" y="36"/>
                </a:cxn>
                <a:cxn ang="0">
                  <a:pos x="124" y="23"/>
                </a:cxn>
                <a:cxn ang="0">
                  <a:pos x="112" y="22"/>
                </a:cxn>
                <a:cxn ang="0">
                  <a:pos x="99" y="24"/>
                </a:cxn>
                <a:cxn ang="0">
                  <a:pos x="103" y="9"/>
                </a:cxn>
                <a:cxn ang="0">
                  <a:pos x="92" y="13"/>
                </a:cxn>
                <a:cxn ang="0">
                  <a:pos x="80" y="19"/>
                </a:cxn>
                <a:cxn ang="0">
                  <a:pos x="79" y="4"/>
                </a:cxn>
                <a:cxn ang="0">
                  <a:pos x="70" y="10"/>
                </a:cxn>
                <a:cxn ang="0">
                  <a:pos x="60" y="20"/>
                </a:cxn>
                <a:cxn ang="0">
                  <a:pos x="54" y="6"/>
                </a:cxn>
                <a:cxn ang="0">
                  <a:pos x="48" y="16"/>
                </a:cxn>
                <a:cxn ang="0">
                  <a:pos x="42" y="28"/>
                </a:cxn>
                <a:cxn ang="0">
                  <a:pos x="32" y="18"/>
                </a:cxn>
                <a:cxn ang="0">
                  <a:pos x="29" y="29"/>
                </a:cxn>
                <a:cxn ang="0">
                  <a:pos x="28" y="42"/>
                </a:cxn>
                <a:cxn ang="0">
                  <a:pos x="14" y="36"/>
                </a:cxn>
                <a:cxn ang="0">
                  <a:pos x="16" y="47"/>
                </a:cxn>
                <a:cxn ang="0">
                  <a:pos x="20" y="60"/>
                </a:cxn>
                <a:cxn ang="0">
                  <a:pos x="5" y="59"/>
                </a:cxn>
                <a:cxn ang="0">
                  <a:pos x="10" y="69"/>
                </a:cxn>
                <a:cxn ang="0">
                  <a:pos x="18" y="75"/>
                </a:cxn>
                <a:cxn ang="0">
                  <a:pos x="10" y="82"/>
                </a:cxn>
                <a:cxn ang="0">
                  <a:pos x="5" y="92"/>
                </a:cxn>
                <a:cxn ang="0">
                  <a:pos x="20" y="91"/>
                </a:cxn>
                <a:cxn ang="0">
                  <a:pos x="16" y="103"/>
                </a:cxn>
                <a:cxn ang="0">
                  <a:pos x="14" y="115"/>
                </a:cxn>
                <a:cxn ang="0">
                  <a:pos x="28" y="108"/>
                </a:cxn>
                <a:cxn ang="0">
                  <a:pos x="29" y="122"/>
                </a:cxn>
                <a:cxn ang="0">
                  <a:pos x="32" y="133"/>
                </a:cxn>
                <a:cxn ang="0">
                  <a:pos x="42" y="122"/>
                </a:cxn>
                <a:cxn ang="0">
                  <a:pos x="48" y="135"/>
                </a:cxn>
                <a:cxn ang="0">
                  <a:pos x="54" y="144"/>
                </a:cxn>
                <a:cxn ang="0">
                  <a:pos x="60" y="130"/>
                </a:cxn>
                <a:cxn ang="0">
                  <a:pos x="70" y="140"/>
                </a:cxn>
                <a:cxn ang="0">
                  <a:pos x="79" y="147"/>
                </a:cxn>
                <a:cxn ang="0">
                  <a:pos x="80" y="132"/>
                </a:cxn>
                <a:cxn ang="0">
                  <a:pos x="92" y="138"/>
                </a:cxn>
                <a:cxn ang="0">
                  <a:pos x="103" y="141"/>
                </a:cxn>
                <a:cxn ang="0">
                  <a:pos x="99" y="127"/>
                </a:cxn>
                <a:cxn ang="0">
                  <a:pos x="112" y="128"/>
                </a:cxn>
                <a:cxn ang="0">
                  <a:pos x="124" y="128"/>
                </a:cxn>
                <a:cxn ang="0">
                  <a:pos x="115" y="115"/>
                </a:cxn>
                <a:cxn ang="0">
                  <a:pos x="128" y="112"/>
                </a:cxn>
                <a:cxn ang="0">
                  <a:pos x="139" y="107"/>
                </a:cxn>
                <a:cxn ang="0">
                  <a:pos x="126" y="99"/>
                </a:cxn>
                <a:cxn ang="0">
                  <a:pos x="137" y="91"/>
                </a:cxn>
                <a:cxn ang="0">
                  <a:pos x="146" y="84"/>
                </a:cxn>
                <a:cxn ang="0">
                  <a:pos x="60" y="75"/>
                </a:cxn>
              </a:cxnLst>
              <a:rect l="0" t="0" r="r" b="b"/>
              <a:pathLst>
                <a:path w="149" h="151">
                  <a:moveTo>
                    <a:pt x="146" y="84"/>
                  </a:moveTo>
                  <a:cubicBezTo>
                    <a:pt x="143" y="83"/>
                    <a:pt x="141" y="82"/>
                    <a:pt x="139" y="82"/>
                  </a:cubicBezTo>
                  <a:cubicBezTo>
                    <a:pt x="137" y="81"/>
                    <a:pt x="135" y="81"/>
                    <a:pt x="133" y="80"/>
                  </a:cubicBezTo>
                  <a:cubicBezTo>
                    <a:pt x="132" y="80"/>
                    <a:pt x="132" y="80"/>
                    <a:pt x="131" y="80"/>
                  </a:cubicBezTo>
                  <a:cubicBezTo>
                    <a:pt x="131" y="78"/>
                    <a:pt x="131" y="77"/>
                    <a:pt x="131" y="75"/>
                  </a:cubicBezTo>
                  <a:cubicBezTo>
                    <a:pt x="131" y="74"/>
                    <a:pt x="131" y="72"/>
                    <a:pt x="131" y="71"/>
                  </a:cubicBezTo>
                  <a:cubicBezTo>
                    <a:pt x="132" y="71"/>
                    <a:pt x="132" y="71"/>
                    <a:pt x="133" y="70"/>
                  </a:cubicBezTo>
                  <a:cubicBezTo>
                    <a:pt x="135" y="70"/>
                    <a:pt x="137" y="69"/>
                    <a:pt x="139" y="69"/>
                  </a:cubicBezTo>
                  <a:cubicBezTo>
                    <a:pt x="141" y="68"/>
                    <a:pt x="143" y="68"/>
                    <a:pt x="146" y="67"/>
                  </a:cubicBezTo>
                  <a:cubicBezTo>
                    <a:pt x="148" y="66"/>
                    <a:pt x="149" y="64"/>
                    <a:pt x="149" y="62"/>
                  </a:cubicBezTo>
                  <a:cubicBezTo>
                    <a:pt x="148" y="60"/>
                    <a:pt x="146" y="58"/>
                    <a:pt x="144" y="59"/>
                  </a:cubicBezTo>
                  <a:cubicBezTo>
                    <a:pt x="142" y="59"/>
                    <a:pt x="140" y="59"/>
                    <a:pt x="137" y="59"/>
                  </a:cubicBezTo>
                  <a:cubicBezTo>
                    <a:pt x="135" y="59"/>
                    <a:pt x="133" y="60"/>
                    <a:pt x="131" y="60"/>
                  </a:cubicBezTo>
                  <a:cubicBezTo>
                    <a:pt x="130" y="60"/>
                    <a:pt x="130" y="60"/>
                    <a:pt x="129" y="60"/>
                  </a:cubicBezTo>
                  <a:cubicBezTo>
                    <a:pt x="128" y="57"/>
                    <a:pt x="127" y="54"/>
                    <a:pt x="126" y="52"/>
                  </a:cubicBezTo>
                  <a:cubicBezTo>
                    <a:pt x="127" y="51"/>
                    <a:pt x="127" y="51"/>
                    <a:pt x="128" y="51"/>
                  </a:cubicBezTo>
                  <a:cubicBezTo>
                    <a:pt x="129" y="49"/>
                    <a:pt x="131" y="48"/>
                    <a:pt x="133" y="47"/>
                  </a:cubicBezTo>
                  <a:cubicBezTo>
                    <a:pt x="135" y="46"/>
                    <a:pt x="137" y="44"/>
                    <a:pt x="139" y="43"/>
                  </a:cubicBezTo>
                  <a:cubicBezTo>
                    <a:pt x="140" y="42"/>
                    <a:pt x="141" y="39"/>
                    <a:pt x="140" y="38"/>
                  </a:cubicBezTo>
                  <a:cubicBezTo>
                    <a:pt x="139" y="36"/>
                    <a:pt x="136" y="35"/>
                    <a:pt x="134" y="36"/>
                  </a:cubicBezTo>
                  <a:cubicBezTo>
                    <a:pt x="132" y="37"/>
                    <a:pt x="130" y="38"/>
                    <a:pt x="128" y="39"/>
                  </a:cubicBezTo>
                  <a:cubicBezTo>
                    <a:pt x="126" y="39"/>
                    <a:pt x="124" y="40"/>
                    <a:pt x="122" y="41"/>
                  </a:cubicBezTo>
                  <a:cubicBezTo>
                    <a:pt x="122" y="41"/>
                    <a:pt x="121" y="42"/>
                    <a:pt x="121" y="42"/>
                  </a:cubicBezTo>
                  <a:cubicBezTo>
                    <a:pt x="119" y="40"/>
                    <a:pt x="117" y="38"/>
                    <a:pt x="115" y="36"/>
                  </a:cubicBezTo>
                  <a:cubicBezTo>
                    <a:pt x="115" y="35"/>
                    <a:pt x="116" y="34"/>
                    <a:pt x="116" y="34"/>
                  </a:cubicBezTo>
                  <a:cubicBezTo>
                    <a:pt x="117" y="32"/>
                    <a:pt x="119" y="30"/>
                    <a:pt x="120" y="29"/>
                  </a:cubicBezTo>
                  <a:cubicBezTo>
                    <a:pt x="121" y="27"/>
                    <a:pt x="122" y="25"/>
                    <a:pt x="124" y="23"/>
                  </a:cubicBezTo>
                  <a:cubicBezTo>
                    <a:pt x="125" y="21"/>
                    <a:pt x="124" y="19"/>
                    <a:pt x="123" y="17"/>
                  </a:cubicBezTo>
                  <a:cubicBezTo>
                    <a:pt x="121" y="16"/>
                    <a:pt x="119" y="16"/>
                    <a:pt x="117" y="18"/>
                  </a:cubicBezTo>
                  <a:cubicBezTo>
                    <a:pt x="115" y="19"/>
                    <a:pt x="114" y="21"/>
                    <a:pt x="112" y="22"/>
                  </a:cubicBezTo>
                  <a:cubicBezTo>
                    <a:pt x="111" y="24"/>
                    <a:pt x="109" y="25"/>
                    <a:pt x="108" y="27"/>
                  </a:cubicBezTo>
                  <a:cubicBezTo>
                    <a:pt x="107" y="27"/>
                    <a:pt x="107" y="28"/>
                    <a:pt x="106" y="28"/>
                  </a:cubicBezTo>
                  <a:cubicBezTo>
                    <a:pt x="104" y="27"/>
                    <a:pt x="102" y="25"/>
                    <a:pt x="99" y="24"/>
                  </a:cubicBezTo>
                  <a:cubicBezTo>
                    <a:pt x="99" y="23"/>
                    <a:pt x="99" y="23"/>
                    <a:pt x="100" y="22"/>
                  </a:cubicBezTo>
                  <a:cubicBezTo>
                    <a:pt x="100" y="20"/>
                    <a:pt x="101" y="18"/>
                    <a:pt x="101" y="16"/>
                  </a:cubicBezTo>
                  <a:cubicBezTo>
                    <a:pt x="102" y="14"/>
                    <a:pt x="102" y="12"/>
                    <a:pt x="103" y="9"/>
                  </a:cubicBezTo>
                  <a:cubicBezTo>
                    <a:pt x="103" y="7"/>
                    <a:pt x="102" y="5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9"/>
                    <a:pt x="93" y="11"/>
                    <a:pt x="92" y="13"/>
                  </a:cubicBezTo>
                  <a:cubicBezTo>
                    <a:pt x="91" y="15"/>
                    <a:pt x="90" y="16"/>
                    <a:pt x="89" y="18"/>
                  </a:cubicBezTo>
                  <a:cubicBezTo>
                    <a:pt x="89" y="19"/>
                    <a:pt x="89" y="19"/>
                    <a:pt x="88" y="20"/>
                  </a:cubicBezTo>
                  <a:cubicBezTo>
                    <a:pt x="86" y="19"/>
                    <a:pt x="83" y="19"/>
                    <a:pt x="80" y="19"/>
                  </a:cubicBezTo>
                  <a:cubicBezTo>
                    <a:pt x="80" y="18"/>
                    <a:pt x="80" y="17"/>
                    <a:pt x="80" y="17"/>
                  </a:cubicBezTo>
                  <a:cubicBezTo>
                    <a:pt x="80" y="15"/>
                    <a:pt x="79" y="13"/>
                    <a:pt x="79" y="10"/>
                  </a:cubicBezTo>
                  <a:cubicBezTo>
                    <a:pt x="79" y="8"/>
                    <a:pt x="79" y="6"/>
                    <a:pt x="79" y="4"/>
                  </a:cubicBezTo>
                  <a:cubicBezTo>
                    <a:pt x="78" y="1"/>
                    <a:pt x="77" y="0"/>
                    <a:pt x="74" y="0"/>
                  </a:cubicBezTo>
                  <a:cubicBezTo>
                    <a:pt x="72" y="0"/>
                    <a:pt x="70" y="1"/>
                    <a:pt x="70" y="4"/>
                  </a:cubicBezTo>
                  <a:cubicBezTo>
                    <a:pt x="70" y="6"/>
                    <a:pt x="70" y="8"/>
                    <a:pt x="70" y="10"/>
                  </a:cubicBezTo>
                  <a:cubicBezTo>
                    <a:pt x="69" y="13"/>
                    <a:pt x="69" y="15"/>
                    <a:pt x="69" y="17"/>
                  </a:cubicBezTo>
                  <a:cubicBezTo>
                    <a:pt x="69" y="17"/>
                    <a:pt x="69" y="18"/>
                    <a:pt x="69" y="19"/>
                  </a:cubicBezTo>
                  <a:cubicBezTo>
                    <a:pt x="66" y="19"/>
                    <a:pt x="63" y="19"/>
                    <a:pt x="60" y="20"/>
                  </a:cubicBezTo>
                  <a:cubicBezTo>
                    <a:pt x="60" y="19"/>
                    <a:pt x="60" y="19"/>
                    <a:pt x="59" y="18"/>
                  </a:cubicBezTo>
                  <a:cubicBezTo>
                    <a:pt x="59" y="16"/>
                    <a:pt x="58" y="15"/>
                    <a:pt x="57" y="13"/>
                  </a:cubicBezTo>
                  <a:cubicBezTo>
                    <a:pt x="56" y="11"/>
                    <a:pt x="55" y="9"/>
                    <a:pt x="54" y="6"/>
                  </a:cubicBezTo>
                  <a:cubicBezTo>
                    <a:pt x="53" y="4"/>
                    <a:pt x="51" y="4"/>
                    <a:pt x="49" y="4"/>
                  </a:cubicBezTo>
                  <a:cubicBezTo>
                    <a:pt x="47" y="5"/>
                    <a:pt x="45" y="7"/>
                    <a:pt x="46" y="9"/>
                  </a:cubicBezTo>
                  <a:cubicBezTo>
                    <a:pt x="47" y="12"/>
                    <a:pt x="47" y="14"/>
                    <a:pt x="48" y="16"/>
                  </a:cubicBezTo>
                  <a:cubicBezTo>
                    <a:pt x="48" y="18"/>
                    <a:pt x="49" y="20"/>
                    <a:pt x="49" y="22"/>
                  </a:cubicBezTo>
                  <a:cubicBezTo>
                    <a:pt x="49" y="23"/>
                    <a:pt x="50" y="23"/>
                    <a:pt x="50" y="24"/>
                  </a:cubicBezTo>
                  <a:cubicBezTo>
                    <a:pt x="47" y="25"/>
                    <a:pt x="45" y="27"/>
                    <a:pt x="42" y="28"/>
                  </a:cubicBezTo>
                  <a:cubicBezTo>
                    <a:pt x="42" y="28"/>
                    <a:pt x="41" y="27"/>
                    <a:pt x="41" y="27"/>
                  </a:cubicBezTo>
                  <a:cubicBezTo>
                    <a:pt x="39" y="25"/>
                    <a:pt x="38" y="24"/>
                    <a:pt x="36" y="22"/>
                  </a:cubicBezTo>
                  <a:cubicBezTo>
                    <a:pt x="35" y="21"/>
                    <a:pt x="33" y="19"/>
                    <a:pt x="32" y="18"/>
                  </a:cubicBezTo>
                  <a:cubicBezTo>
                    <a:pt x="30" y="16"/>
                    <a:pt x="28" y="16"/>
                    <a:pt x="26" y="17"/>
                  </a:cubicBezTo>
                  <a:cubicBezTo>
                    <a:pt x="24" y="19"/>
                    <a:pt x="24" y="21"/>
                    <a:pt x="25" y="23"/>
                  </a:cubicBezTo>
                  <a:cubicBezTo>
                    <a:pt x="27" y="25"/>
                    <a:pt x="28" y="27"/>
                    <a:pt x="29" y="29"/>
                  </a:cubicBezTo>
                  <a:cubicBezTo>
                    <a:pt x="30" y="30"/>
                    <a:pt x="31" y="32"/>
                    <a:pt x="33" y="34"/>
                  </a:cubicBezTo>
                  <a:cubicBezTo>
                    <a:pt x="33" y="34"/>
                    <a:pt x="33" y="35"/>
                    <a:pt x="34" y="36"/>
                  </a:cubicBezTo>
                  <a:cubicBezTo>
                    <a:pt x="32" y="38"/>
                    <a:pt x="30" y="40"/>
                    <a:pt x="28" y="42"/>
                  </a:cubicBezTo>
                  <a:cubicBezTo>
                    <a:pt x="28" y="42"/>
                    <a:pt x="27" y="41"/>
                    <a:pt x="26" y="41"/>
                  </a:cubicBezTo>
                  <a:cubicBezTo>
                    <a:pt x="25" y="40"/>
                    <a:pt x="23" y="39"/>
                    <a:pt x="21" y="39"/>
                  </a:cubicBezTo>
                  <a:cubicBezTo>
                    <a:pt x="19" y="38"/>
                    <a:pt x="17" y="37"/>
                    <a:pt x="14" y="36"/>
                  </a:cubicBezTo>
                  <a:cubicBezTo>
                    <a:pt x="13" y="35"/>
                    <a:pt x="10" y="36"/>
                    <a:pt x="9" y="38"/>
                  </a:cubicBezTo>
                  <a:cubicBezTo>
                    <a:pt x="8" y="39"/>
                    <a:pt x="9" y="42"/>
                    <a:pt x="10" y="43"/>
                  </a:cubicBezTo>
                  <a:cubicBezTo>
                    <a:pt x="12" y="44"/>
                    <a:pt x="14" y="46"/>
                    <a:pt x="16" y="47"/>
                  </a:cubicBezTo>
                  <a:cubicBezTo>
                    <a:pt x="18" y="48"/>
                    <a:pt x="19" y="49"/>
                    <a:pt x="21" y="51"/>
                  </a:cubicBezTo>
                  <a:cubicBezTo>
                    <a:pt x="21" y="51"/>
                    <a:pt x="22" y="51"/>
                    <a:pt x="23" y="52"/>
                  </a:cubicBezTo>
                  <a:cubicBezTo>
                    <a:pt x="21" y="54"/>
                    <a:pt x="20" y="57"/>
                    <a:pt x="20" y="60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6" y="60"/>
                    <a:pt x="14" y="59"/>
                    <a:pt x="11" y="59"/>
                  </a:cubicBezTo>
                  <a:cubicBezTo>
                    <a:pt x="9" y="59"/>
                    <a:pt x="7" y="59"/>
                    <a:pt x="5" y="59"/>
                  </a:cubicBezTo>
                  <a:cubicBezTo>
                    <a:pt x="2" y="58"/>
                    <a:pt x="1" y="60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5" y="68"/>
                    <a:pt x="8" y="68"/>
                    <a:pt x="10" y="69"/>
                  </a:cubicBezTo>
                  <a:cubicBezTo>
                    <a:pt x="12" y="69"/>
                    <a:pt x="14" y="70"/>
                    <a:pt x="16" y="70"/>
                  </a:cubicBezTo>
                  <a:cubicBezTo>
                    <a:pt x="16" y="71"/>
                    <a:pt x="17" y="71"/>
                    <a:pt x="18" y="71"/>
                  </a:cubicBezTo>
                  <a:cubicBezTo>
                    <a:pt x="18" y="72"/>
                    <a:pt x="18" y="74"/>
                    <a:pt x="18" y="75"/>
                  </a:cubicBezTo>
                  <a:cubicBezTo>
                    <a:pt x="18" y="77"/>
                    <a:pt x="18" y="78"/>
                    <a:pt x="18" y="80"/>
                  </a:cubicBezTo>
                  <a:cubicBezTo>
                    <a:pt x="17" y="80"/>
                    <a:pt x="16" y="80"/>
                    <a:pt x="16" y="80"/>
                  </a:cubicBezTo>
                  <a:cubicBezTo>
                    <a:pt x="14" y="81"/>
                    <a:pt x="12" y="81"/>
                    <a:pt x="10" y="82"/>
                  </a:cubicBezTo>
                  <a:cubicBezTo>
                    <a:pt x="8" y="82"/>
                    <a:pt x="5" y="83"/>
                    <a:pt x="3" y="84"/>
                  </a:cubicBezTo>
                  <a:cubicBezTo>
                    <a:pt x="1" y="84"/>
                    <a:pt x="0" y="86"/>
                    <a:pt x="0" y="88"/>
                  </a:cubicBezTo>
                  <a:cubicBezTo>
                    <a:pt x="1" y="90"/>
                    <a:pt x="2" y="92"/>
                    <a:pt x="5" y="92"/>
                  </a:cubicBezTo>
                  <a:cubicBezTo>
                    <a:pt x="7" y="92"/>
                    <a:pt x="9" y="91"/>
                    <a:pt x="11" y="91"/>
                  </a:cubicBezTo>
                  <a:cubicBezTo>
                    <a:pt x="14" y="91"/>
                    <a:pt x="16" y="91"/>
                    <a:pt x="18" y="91"/>
                  </a:cubicBezTo>
                  <a:cubicBezTo>
                    <a:pt x="18" y="91"/>
                    <a:pt x="19" y="91"/>
                    <a:pt x="20" y="91"/>
                  </a:cubicBezTo>
                  <a:cubicBezTo>
                    <a:pt x="20" y="93"/>
                    <a:pt x="21" y="96"/>
                    <a:pt x="23" y="99"/>
                  </a:cubicBezTo>
                  <a:cubicBezTo>
                    <a:pt x="22" y="99"/>
                    <a:pt x="21" y="99"/>
                    <a:pt x="21" y="100"/>
                  </a:cubicBezTo>
                  <a:cubicBezTo>
                    <a:pt x="19" y="101"/>
                    <a:pt x="18" y="102"/>
                    <a:pt x="16" y="103"/>
                  </a:cubicBezTo>
                  <a:cubicBezTo>
                    <a:pt x="14" y="105"/>
                    <a:pt x="12" y="106"/>
                    <a:pt x="10" y="107"/>
                  </a:cubicBezTo>
                  <a:cubicBezTo>
                    <a:pt x="9" y="109"/>
                    <a:pt x="8" y="111"/>
                    <a:pt x="9" y="113"/>
                  </a:cubicBezTo>
                  <a:cubicBezTo>
                    <a:pt x="10" y="115"/>
                    <a:pt x="13" y="116"/>
                    <a:pt x="14" y="115"/>
                  </a:cubicBezTo>
                  <a:cubicBezTo>
                    <a:pt x="17" y="114"/>
                    <a:pt x="19" y="113"/>
                    <a:pt x="21" y="112"/>
                  </a:cubicBezTo>
                  <a:cubicBezTo>
                    <a:pt x="23" y="111"/>
                    <a:pt x="25" y="110"/>
                    <a:pt x="26" y="109"/>
                  </a:cubicBezTo>
                  <a:cubicBezTo>
                    <a:pt x="27" y="109"/>
                    <a:pt x="28" y="109"/>
                    <a:pt x="28" y="108"/>
                  </a:cubicBezTo>
                  <a:cubicBezTo>
                    <a:pt x="30" y="111"/>
                    <a:pt x="32" y="113"/>
                    <a:pt x="34" y="115"/>
                  </a:cubicBezTo>
                  <a:cubicBezTo>
                    <a:pt x="33" y="116"/>
                    <a:pt x="33" y="116"/>
                    <a:pt x="33" y="117"/>
                  </a:cubicBezTo>
                  <a:cubicBezTo>
                    <a:pt x="31" y="118"/>
                    <a:pt x="30" y="120"/>
                    <a:pt x="29" y="122"/>
                  </a:cubicBezTo>
                  <a:cubicBezTo>
                    <a:pt x="28" y="124"/>
                    <a:pt x="27" y="126"/>
                    <a:pt x="25" y="128"/>
                  </a:cubicBezTo>
                  <a:cubicBezTo>
                    <a:pt x="24" y="129"/>
                    <a:pt x="24" y="132"/>
                    <a:pt x="26" y="133"/>
                  </a:cubicBezTo>
                  <a:cubicBezTo>
                    <a:pt x="28" y="134"/>
                    <a:pt x="30" y="134"/>
                    <a:pt x="32" y="133"/>
                  </a:cubicBezTo>
                  <a:cubicBezTo>
                    <a:pt x="33" y="131"/>
                    <a:pt x="35" y="130"/>
                    <a:pt x="36" y="128"/>
                  </a:cubicBezTo>
                  <a:cubicBezTo>
                    <a:pt x="38" y="127"/>
                    <a:pt x="39" y="125"/>
                    <a:pt x="41" y="124"/>
                  </a:cubicBezTo>
                  <a:cubicBezTo>
                    <a:pt x="41" y="123"/>
                    <a:pt x="42" y="123"/>
                    <a:pt x="42" y="122"/>
                  </a:cubicBezTo>
                  <a:cubicBezTo>
                    <a:pt x="45" y="124"/>
                    <a:pt x="47" y="125"/>
                    <a:pt x="50" y="127"/>
                  </a:cubicBezTo>
                  <a:cubicBezTo>
                    <a:pt x="50" y="127"/>
                    <a:pt x="49" y="128"/>
                    <a:pt x="49" y="129"/>
                  </a:cubicBezTo>
                  <a:cubicBezTo>
                    <a:pt x="49" y="130"/>
                    <a:pt x="48" y="132"/>
                    <a:pt x="48" y="135"/>
                  </a:cubicBezTo>
                  <a:cubicBezTo>
                    <a:pt x="47" y="137"/>
                    <a:pt x="47" y="139"/>
                    <a:pt x="46" y="141"/>
                  </a:cubicBezTo>
                  <a:cubicBezTo>
                    <a:pt x="45" y="143"/>
                    <a:pt x="47" y="145"/>
                    <a:pt x="49" y="146"/>
                  </a:cubicBezTo>
                  <a:cubicBezTo>
                    <a:pt x="51" y="147"/>
                    <a:pt x="53" y="146"/>
                    <a:pt x="54" y="144"/>
                  </a:cubicBezTo>
                  <a:cubicBezTo>
                    <a:pt x="55" y="142"/>
                    <a:pt x="56" y="140"/>
                    <a:pt x="57" y="138"/>
                  </a:cubicBezTo>
                  <a:cubicBezTo>
                    <a:pt x="58" y="136"/>
                    <a:pt x="59" y="134"/>
                    <a:pt x="59" y="132"/>
                  </a:cubicBezTo>
                  <a:cubicBezTo>
                    <a:pt x="60" y="132"/>
                    <a:pt x="60" y="131"/>
                    <a:pt x="60" y="130"/>
                  </a:cubicBezTo>
                  <a:cubicBezTo>
                    <a:pt x="63" y="131"/>
                    <a:pt x="66" y="132"/>
                    <a:pt x="69" y="132"/>
                  </a:cubicBezTo>
                  <a:cubicBezTo>
                    <a:pt x="69" y="133"/>
                    <a:pt x="69" y="133"/>
                    <a:pt x="69" y="134"/>
                  </a:cubicBezTo>
                  <a:cubicBezTo>
                    <a:pt x="69" y="136"/>
                    <a:pt x="69" y="138"/>
                    <a:pt x="70" y="140"/>
                  </a:cubicBezTo>
                  <a:cubicBezTo>
                    <a:pt x="70" y="142"/>
                    <a:pt x="70" y="145"/>
                    <a:pt x="70" y="147"/>
                  </a:cubicBezTo>
                  <a:cubicBezTo>
                    <a:pt x="70" y="149"/>
                    <a:pt x="72" y="151"/>
                    <a:pt x="74" y="151"/>
                  </a:cubicBezTo>
                  <a:cubicBezTo>
                    <a:pt x="77" y="151"/>
                    <a:pt x="78" y="149"/>
                    <a:pt x="79" y="147"/>
                  </a:cubicBezTo>
                  <a:cubicBezTo>
                    <a:pt x="79" y="145"/>
                    <a:pt x="79" y="142"/>
                    <a:pt x="79" y="140"/>
                  </a:cubicBezTo>
                  <a:cubicBezTo>
                    <a:pt x="79" y="138"/>
                    <a:pt x="80" y="136"/>
                    <a:pt x="80" y="134"/>
                  </a:cubicBezTo>
                  <a:cubicBezTo>
                    <a:pt x="80" y="133"/>
                    <a:pt x="80" y="133"/>
                    <a:pt x="80" y="132"/>
                  </a:cubicBezTo>
                  <a:cubicBezTo>
                    <a:pt x="83" y="132"/>
                    <a:pt x="86" y="131"/>
                    <a:pt x="88" y="130"/>
                  </a:cubicBezTo>
                  <a:cubicBezTo>
                    <a:pt x="89" y="131"/>
                    <a:pt x="89" y="132"/>
                    <a:pt x="89" y="132"/>
                  </a:cubicBezTo>
                  <a:cubicBezTo>
                    <a:pt x="90" y="134"/>
                    <a:pt x="91" y="136"/>
                    <a:pt x="92" y="138"/>
                  </a:cubicBezTo>
                  <a:cubicBezTo>
                    <a:pt x="93" y="140"/>
                    <a:pt x="94" y="142"/>
                    <a:pt x="95" y="144"/>
                  </a:cubicBezTo>
                  <a:cubicBezTo>
                    <a:pt x="96" y="146"/>
                    <a:pt x="98" y="147"/>
                    <a:pt x="100" y="146"/>
                  </a:cubicBezTo>
                  <a:cubicBezTo>
                    <a:pt x="102" y="145"/>
                    <a:pt x="103" y="143"/>
                    <a:pt x="103" y="141"/>
                  </a:cubicBezTo>
                  <a:cubicBezTo>
                    <a:pt x="102" y="139"/>
                    <a:pt x="102" y="137"/>
                    <a:pt x="101" y="135"/>
                  </a:cubicBezTo>
                  <a:cubicBezTo>
                    <a:pt x="101" y="132"/>
                    <a:pt x="100" y="130"/>
                    <a:pt x="100" y="129"/>
                  </a:cubicBezTo>
                  <a:cubicBezTo>
                    <a:pt x="99" y="128"/>
                    <a:pt x="99" y="127"/>
                    <a:pt x="99" y="127"/>
                  </a:cubicBezTo>
                  <a:cubicBezTo>
                    <a:pt x="102" y="125"/>
                    <a:pt x="104" y="124"/>
                    <a:pt x="106" y="122"/>
                  </a:cubicBezTo>
                  <a:cubicBezTo>
                    <a:pt x="107" y="123"/>
                    <a:pt x="107" y="123"/>
                    <a:pt x="108" y="124"/>
                  </a:cubicBezTo>
                  <a:cubicBezTo>
                    <a:pt x="109" y="125"/>
                    <a:pt x="111" y="127"/>
                    <a:pt x="112" y="128"/>
                  </a:cubicBezTo>
                  <a:cubicBezTo>
                    <a:pt x="114" y="130"/>
                    <a:pt x="115" y="131"/>
                    <a:pt x="117" y="133"/>
                  </a:cubicBezTo>
                  <a:cubicBezTo>
                    <a:pt x="119" y="134"/>
                    <a:pt x="121" y="134"/>
                    <a:pt x="123" y="133"/>
                  </a:cubicBezTo>
                  <a:cubicBezTo>
                    <a:pt x="124" y="132"/>
                    <a:pt x="125" y="129"/>
                    <a:pt x="124" y="128"/>
                  </a:cubicBezTo>
                  <a:cubicBezTo>
                    <a:pt x="122" y="126"/>
                    <a:pt x="121" y="124"/>
                    <a:pt x="120" y="122"/>
                  </a:cubicBezTo>
                  <a:cubicBezTo>
                    <a:pt x="119" y="120"/>
                    <a:pt x="117" y="118"/>
                    <a:pt x="116" y="117"/>
                  </a:cubicBezTo>
                  <a:cubicBezTo>
                    <a:pt x="116" y="116"/>
                    <a:pt x="115" y="116"/>
                    <a:pt x="115" y="115"/>
                  </a:cubicBezTo>
                  <a:cubicBezTo>
                    <a:pt x="117" y="113"/>
                    <a:pt x="119" y="111"/>
                    <a:pt x="121" y="108"/>
                  </a:cubicBezTo>
                  <a:cubicBezTo>
                    <a:pt x="121" y="109"/>
                    <a:pt x="122" y="109"/>
                    <a:pt x="122" y="109"/>
                  </a:cubicBezTo>
                  <a:cubicBezTo>
                    <a:pt x="124" y="110"/>
                    <a:pt x="126" y="111"/>
                    <a:pt x="128" y="112"/>
                  </a:cubicBezTo>
                  <a:cubicBezTo>
                    <a:pt x="130" y="113"/>
                    <a:pt x="132" y="114"/>
                    <a:pt x="134" y="115"/>
                  </a:cubicBezTo>
                  <a:cubicBezTo>
                    <a:pt x="136" y="116"/>
                    <a:pt x="139" y="115"/>
                    <a:pt x="140" y="113"/>
                  </a:cubicBezTo>
                  <a:cubicBezTo>
                    <a:pt x="141" y="111"/>
                    <a:pt x="140" y="109"/>
                    <a:pt x="139" y="107"/>
                  </a:cubicBezTo>
                  <a:cubicBezTo>
                    <a:pt x="137" y="106"/>
                    <a:pt x="135" y="105"/>
                    <a:pt x="133" y="103"/>
                  </a:cubicBezTo>
                  <a:cubicBezTo>
                    <a:pt x="131" y="102"/>
                    <a:pt x="129" y="101"/>
                    <a:pt x="128" y="100"/>
                  </a:cubicBezTo>
                  <a:cubicBezTo>
                    <a:pt x="127" y="99"/>
                    <a:pt x="127" y="99"/>
                    <a:pt x="126" y="99"/>
                  </a:cubicBezTo>
                  <a:cubicBezTo>
                    <a:pt x="127" y="96"/>
                    <a:pt x="128" y="93"/>
                    <a:pt x="129" y="91"/>
                  </a:cubicBezTo>
                  <a:cubicBezTo>
                    <a:pt x="130" y="91"/>
                    <a:pt x="130" y="91"/>
                    <a:pt x="131" y="91"/>
                  </a:cubicBezTo>
                  <a:cubicBezTo>
                    <a:pt x="133" y="91"/>
                    <a:pt x="135" y="91"/>
                    <a:pt x="137" y="91"/>
                  </a:cubicBezTo>
                  <a:cubicBezTo>
                    <a:pt x="140" y="91"/>
                    <a:pt x="142" y="92"/>
                    <a:pt x="144" y="92"/>
                  </a:cubicBezTo>
                  <a:cubicBezTo>
                    <a:pt x="146" y="92"/>
                    <a:pt x="148" y="90"/>
                    <a:pt x="149" y="88"/>
                  </a:cubicBezTo>
                  <a:cubicBezTo>
                    <a:pt x="149" y="86"/>
                    <a:pt x="148" y="84"/>
                    <a:pt x="146" y="84"/>
                  </a:cubicBezTo>
                  <a:close/>
                  <a:moveTo>
                    <a:pt x="89" y="75"/>
                  </a:moveTo>
                  <a:cubicBezTo>
                    <a:pt x="89" y="83"/>
                    <a:pt x="82" y="89"/>
                    <a:pt x="74" y="89"/>
                  </a:cubicBezTo>
                  <a:cubicBezTo>
                    <a:pt x="67" y="89"/>
                    <a:pt x="60" y="83"/>
                    <a:pt x="60" y="75"/>
                  </a:cubicBezTo>
                  <a:cubicBezTo>
                    <a:pt x="60" y="67"/>
                    <a:pt x="67" y="61"/>
                    <a:pt x="74" y="61"/>
                  </a:cubicBezTo>
                  <a:cubicBezTo>
                    <a:pt x="82" y="61"/>
                    <a:pt x="89" y="67"/>
                    <a:pt x="89" y="75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9" name="Freeform: Shape 27"/>
            <p:cNvSpPr/>
            <p:nvPr/>
          </p:nvSpPr>
          <p:spPr bwMode="auto">
            <a:xfrm>
              <a:off x="6654747" y="1656525"/>
              <a:ext cx="1868619" cy="1872099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0" y="449"/>
                </a:cxn>
                <a:cxn ang="0">
                  <a:pos x="448" y="897"/>
                </a:cxn>
                <a:cxn ang="0">
                  <a:pos x="896" y="449"/>
                </a:cxn>
                <a:cxn ang="0">
                  <a:pos x="448" y="0"/>
                </a:cxn>
                <a:cxn ang="0">
                  <a:pos x="448" y="631"/>
                </a:cxn>
                <a:cxn ang="0">
                  <a:pos x="267" y="449"/>
                </a:cxn>
                <a:cxn ang="0">
                  <a:pos x="448" y="267"/>
                </a:cxn>
                <a:cxn ang="0">
                  <a:pos x="630" y="449"/>
                </a:cxn>
                <a:cxn ang="0">
                  <a:pos x="448" y="631"/>
                </a:cxn>
              </a:cxnLst>
              <a:rect l="0" t="0" r="r" b="b"/>
              <a:pathLst>
                <a:path w="896" h="897">
                  <a:moveTo>
                    <a:pt x="448" y="0"/>
                  </a:moveTo>
                  <a:cubicBezTo>
                    <a:pt x="201" y="0"/>
                    <a:pt x="0" y="201"/>
                    <a:pt x="0" y="449"/>
                  </a:cubicBezTo>
                  <a:cubicBezTo>
                    <a:pt x="0" y="697"/>
                    <a:pt x="201" y="897"/>
                    <a:pt x="448" y="897"/>
                  </a:cubicBezTo>
                  <a:cubicBezTo>
                    <a:pt x="695" y="897"/>
                    <a:pt x="896" y="697"/>
                    <a:pt x="896" y="449"/>
                  </a:cubicBezTo>
                  <a:cubicBezTo>
                    <a:pt x="896" y="201"/>
                    <a:pt x="695" y="0"/>
                    <a:pt x="448" y="0"/>
                  </a:cubicBezTo>
                  <a:close/>
                  <a:moveTo>
                    <a:pt x="448" y="631"/>
                  </a:moveTo>
                  <a:cubicBezTo>
                    <a:pt x="348" y="631"/>
                    <a:pt x="267" y="549"/>
                    <a:pt x="267" y="449"/>
                  </a:cubicBezTo>
                  <a:cubicBezTo>
                    <a:pt x="267" y="349"/>
                    <a:pt x="348" y="267"/>
                    <a:pt x="448" y="267"/>
                  </a:cubicBezTo>
                  <a:cubicBezTo>
                    <a:pt x="548" y="267"/>
                    <a:pt x="630" y="349"/>
                    <a:pt x="630" y="449"/>
                  </a:cubicBezTo>
                  <a:cubicBezTo>
                    <a:pt x="630" y="549"/>
                    <a:pt x="548" y="631"/>
                    <a:pt x="448" y="63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0" name="Freeform: Shape 28"/>
            <p:cNvSpPr/>
            <p:nvPr/>
          </p:nvSpPr>
          <p:spPr bwMode="auto">
            <a:xfrm>
              <a:off x="6452923" y="1456440"/>
              <a:ext cx="2270528" cy="2274008"/>
            </a:xfrm>
            <a:custGeom>
              <a:avLst/>
              <a:gdLst/>
              <a:ahLst/>
              <a:cxnLst>
                <a:cxn ang="0">
                  <a:pos x="1043" y="507"/>
                </a:cxn>
                <a:cxn ang="0">
                  <a:pos x="1036" y="455"/>
                </a:cxn>
                <a:cxn ang="0">
                  <a:pos x="1024" y="404"/>
                </a:cxn>
                <a:cxn ang="0">
                  <a:pos x="1007" y="355"/>
                </a:cxn>
                <a:cxn ang="0">
                  <a:pos x="985" y="307"/>
                </a:cxn>
                <a:cxn ang="0">
                  <a:pos x="957" y="263"/>
                </a:cxn>
                <a:cxn ang="0">
                  <a:pos x="926" y="221"/>
                </a:cxn>
                <a:cxn ang="0">
                  <a:pos x="890" y="183"/>
                </a:cxn>
                <a:cxn ang="0">
                  <a:pos x="850" y="149"/>
                </a:cxn>
                <a:cxn ang="0">
                  <a:pos x="807" y="119"/>
                </a:cxn>
                <a:cxn ang="0">
                  <a:pos x="761" y="93"/>
                </a:cxn>
                <a:cxn ang="0">
                  <a:pos x="713" y="73"/>
                </a:cxn>
                <a:cxn ang="0">
                  <a:pos x="663" y="58"/>
                </a:cxn>
                <a:cxn ang="0">
                  <a:pos x="611" y="48"/>
                </a:cxn>
                <a:cxn ang="0">
                  <a:pos x="559" y="44"/>
                </a:cxn>
                <a:cxn ang="0">
                  <a:pos x="507" y="45"/>
                </a:cxn>
                <a:cxn ang="0">
                  <a:pos x="455" y="52"/>
                </a:cxn>
                <a:cxn ang="0">
                  <a:pos x="404" y="64"/>
                </a:cxn>
                <a:cxn ang="0">
                  <a:pos x="354" y="81"/>
                </a:cxn>
                <a:cxn ang="0">
                  <a:pos x="307" y="104"/>
                </a:cxn>
                <a:cxn ang="0">
                  <a:pos x="262" y="131"/>
                </a:cxn>
                <a:cxn ang="0">
                  <a:pos x="221" y="163"/>
                </a:cxn>
                <a:cxn ang="0">
                  <a:pos x="183" y="199"/>
                </a:cxn>
                <a:cxn ang="0">
                  <a:pos x="148" y="239"/>
                </a:cxn>
                <a:cxn ang="0">
                  <a:pos x="119" y="282"/>
                </a:cxn>
                <a:cxn ang="0">
                  <a:pos x="93" y="328"/>
                </a:cxn>
                <a:cxn ang="0">
                  <a:pos x="73" y="376"/>
                </a:cxn>
                <a:cxn ang="0">
                  <a:pos x="58" y="426"/>
                </a:cxn>
                <a:cxn ang="0">
                  <a:pos x="48" y="478"/>
                </a:cxn>
                <a:cxn ang="0">
                  <a:pos x="44" y="530"/>
                </a:cxn>
                <a:cxn ang="0">
                  <a:pos x="45" y="582"/>
                </a:cxn>
                <a:cxn ang="0">
                  <a:pos x="52" y="634"/>
                </a:cxn>
                <a:cxn ang="0">
                  <a:pos x="64" y="686"/>
                </a:cxn>
                <a:cxn ang="0">
                  <a:pos x="81" y="735"/>
                </a:cxn>
                <a:cxn ang="0">
                  <a:pos x="104" y="782"/>
                </a:cxn>
                <a:cxn ang="0">
                  <a:pos x="131" y="827"/>
                </a:cxn>
                <a:cxn ang="0">
                  <a:pos x="163" y="869"/>
                </a:cxn>
                <a:cxn ang="0">
                  <a:pos x="199" y="907"/>
                </a:cxn>
                <a:cxn ang="0">
                  <a:pos x="238" y="941"/>
                </a:cxn>
                <a:cxn ang="0">
                  <a:pos x="281" y="971"/>
                </a:cxn>
                <a:cxn ang="0">
                  <a:pos x="327" y="996"/>
                </a:cxn>
                <a:cxn ang="0">
                  <a:pos x="375" y="1017"/>
                </a:cxn>
                <a:cxn ang="0">
                  <a:pos x="426" y="1032"/>
                </a:cxn>
                <a:cxn ang="0">
                  <a:pos x="477" y="1041"/>
                </a:cxn>
                <a:cxn ang="0">
                  <a:pos x="529" y="1046"/>
                </a:cxn>
                <a:cxn ang="0">
                  <a:pos x="582" y="1045"/>
                </a:cxn>
                <a:cxn ang="0">
                  <a:pos x="633" y="1038"/>
                </a:cxn>
                <a:cxn ang="0">
                  <a:pos x="684" y="1026"/>
                </a:cxn>
                <a:cxn ang="0">
                  <a:pos x="734" y="1009"/>
                </a:cxn>
                <a:cxn ang="0">
                  <a:pos x="781" y="986"/>
                </a:cxn>
                <a:cxn ang="0">
                  <a:pos x="826" y="959"/>
                </a:cxn>
                <a:cxn ang="0">
                  <a:pos x="867" y="927"/>
                </a:cxn>
                <a:cxn ang="0">
                  <a:pos x="906" y="891"/>
                </a:cxn>
                <a:cxn ang="0">
                  <a:pos x="940" y="851"/>
                </a:cxn>
                <a:cxn ang="0">
                  <a:pos x="970" y="808"/>
                </a:cxn>
                <a:cxn ang="0">
                  <a:pos x="995" y="762"/>
                </a:cxn>
                <a:cxn ang="0">
                  <a:pos x="1015" y="714"/>
                </a:cxn>
                <a:cxn ang="0">
                  <a:pos x="1030" y="664"/>
                </a:cxn>
                <a:cxn ang="0">
                  <a:pos x="1040" y="612"/>
                </a:cxn>
                <a:cxn ang="0">
                  <a:pos x="1044" y="560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1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1" y="533"/>
                    <a:pt x="1078" y="533"/>
                  </a:cubicBezTo>
                  <a:cubicBezTo>
                    <a:pt x="1074" y="533"/>
                    <a:pt x="1059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5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8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8"/>
                    <a:pt x="1077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4" y="422"/>
                  </a:cubicBezTo>
                  <a:cubicBezTo>
                    <a:pt x="1060" y="423"/>
                    <a:pt x="1045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8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3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1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40" y="321"/>
                    <a:pt x="1038" y="319"/>
                    <a:pt x="1035" y="317"/>
                  </a:cubicBezTo>
                  <a:cubicBezTo>
                    <a:pt x="1032" y="316"/>
                    <a:pt x="1030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2" y="321"/>
                    <a:pt x="988" y="314"/>
                    <a:pt x="985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9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70" y="282"/>
                  </a:cubicBezTo>
                  <a:cubicBezTo>
                    <a:pt x="966" y="275"/>
                    <a:pt x="962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9"/>
                  </a:cubicBezTo>
                  <a:cubicBezTo>
                    <a:pt x="935" y="233"/>
                    <a:pt x="930" y="227"/>
                    <a:pt x="926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1"/>
                  </a:cubicBezTo>
                  <a:cubicBezTo>
                    <a:pt x="946" y="178"/>
                    <a:pt x="944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6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2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5" y="138"/>
                    <a:pt x="892" y="140"/>
                  </a:cubicBezTo>
                  <a:cubicBezTo>
                    <a:pt x="890" y="142"/>
                    <a:pt x="878" y="153"/>
                    <a:pt x="868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6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6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9" y="75"/>
                    <a:pt x="816" y="73"/>
                  </a:cubicBezTo>
                  <a:cubicBezTo>
                    <a:pt x="813" y="72"/>
                    <a:pt x="811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5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3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5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7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7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4" y="20"/>
                  </a:cubicBezTo>
                  <a:cubicBezTo>
                    <a:pt x="643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2" y="18"/>
                    <a:pt x="612" y="15"/>
                  </a:cubicBezTo>
                  <a:cubicBezTo>
                    <a:pt x="612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1" y="7"/>
                    <a:pt x="589" y="9"/>
                    <a:pt x="588" y="12"/>
                  </a:cubicBezTo>
                  <a:cubicBezTo>
                    <a:pt x="588" y="15"/>
                    <a:pt x="584" y="31"/>
                    <a:pt x="582" y="45"/>
                  </a:cubicBezTo>
                  <a:cubicBezTo>
                    <a:pt x="574" y="45"/>
                    <a:pt x="567" y="44"/>
                    <a:pt x="559" y="44"/>
                  </a:cubicBezTo>
                  <a:cubicBezTo>
                    <a:pt x="558" y="30"/>
                    <a:pt x="556" y="14"/>
                    <a:pt x="556" y="11"/>
                  </a:cubicBezTo>
                  <a:cubicBezTo>
                    <a:pt x="556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1"/>
                  </a:cubicBezTo>
                  <a:cubicBezTo>
                    <a:pt x="532" y="14"/>
                    <a:pt x="531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8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70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6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70" y="32"/>
                  </a:cubicBezTo>
                  <a:cubicBezTo>
                    <a:pt x="368" y="35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9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9" y="92"/>
                    <a:pt x="289" y="79"/>
                    <a:pt x="288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9" y="91"/>
                    <a:pt x="275" y="105"/>
                    <a:pt x="281" y="119"/>
                  </a:cubicBezTo>
                  <a:cubicBezTo>
                    <a:pt x="275" y="123"/>
                    <a:pt x="269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3" y="102"/>
                  </a:cubicBezTo>
                  <a:cubicBezTo>
                    <a:pt x="230" y="102"/>
                    <a:pt x="227" y="103"/>
                    <a:pt x="225" y="104"/>
                  </a:cubicBezTo>
                  <a:cubicBezTo>
                    <a:pt x="222" y="106"/>
                    <a:pt x="221" y="109"/>
                    <a:pt x="220" y="111"/>
                  </a:cubicBezTo>
                  <a:cubicBezTo>
                    <a:pt x="219" y="114"/>
                    <a:pt x="220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7" y="153"/>
                    <a:pt x="178" y="156"/>
                  </a:cubicBezTo>
                  <a:cubicBezTo>
                    <a:pt x="180" y="158"/>
                    <a:pt x="190" y="171"/>
                    <a:pt x="199" y="183"/>
                  </a:cubicBezTo>
                  <a:cubicBezTo>
                    <a:pt x="193" y="188"/>
                    <a:pt x="188" y="193"/>
                    <a:pt x="183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1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9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3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6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3" y="275"/>
                    <a:pt x="119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80" y="323"/>
                    <a:pt x="65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9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9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4" y="369"/>
                    <a:pt x="40" y="369"/>
                  </a:cubicBezTo>
                  <a:cubicBezTo>
                    <a:pt x="37" y="368"/>
                    <a:pt x="35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1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5" y="426"/>
                    <a:pt x="13" y="429"/>
                    <a:pt x="12" y="432"/>
                  </a:cubicBezTo>
                  <a:cubicBezTo>
                    <a:pt x="12" y="435"/>
                    <a:pt x="12" y="438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1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1" y="533"/>
                  </a:cubicBezTo>
                  <a:cubicBezTo>
                    <a:pt x="8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8" y="556"/>
                    <a:pt x="11" y="557"/>
                  </a:cubicBezTo>
                  <a:cubicBezTo>
                    <a:pt x="14" y="557"/>
                    <a:pt x="30" y="559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2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3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1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8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5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1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5" y="721"/>
                    <a:pt x="37" y="722"/>
                    <a:pt x="40" y="721"/>
                  </a:cubicBezTo>
                  <a:cubicBezTo>
                    <a:pt x="44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9" y="742"/>
                    <a:pt x="55" y="750"/>
                    <a:pt x="52" y="752"/>
                  </a:cubicBezTo>
                  <a:cubicBezTo>
                    <a:pt x="49" y="753"/>
                    <a:pt x="48" y="756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9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5" y="772"/>
                    <a:pt x="80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9" y="808"/>
                  </a:cubicBezTo>
                  <a:cubicBezTo>
                    <a:pt x="123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6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3" y="863"/>
                    <a:pt x="104" y="865"/>
                  </a:cubicBezTo>
                  <a:cubicBezTo>
                    <a:pt x="106" y="868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3" y="891"/>
                  </a:cubicBezTo>
                  <a:cubicBezTo>
                    <a:pt x="188" y="897"/>
                    <a:pt x="193" y="902"/>
                    <a:pt x="199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7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20" y="973"/>
                    <a:pt x="219" y="976"/>
                    <a:pt x="220" y="979"/>
                  </a:cubicBezTo>
                  <a:cubicBezTo>
                    <a:pt x="221" y="981"/>
                    <a:pt x="222" y="984"/>
                    <a:pt x="225" y="986"/>
                  </a:cubicBezTo>
                  <a:cubicBezTo>
                    <a:pt x="227" y="987"/>
                    <a:pt x="230" y="988"/>
                    <a:pt x="233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9" y="963"/>
                    <a:pt x="275" y="967"/>
                    <a:pt x="281" y="971"/>
                  </a:cubicBezTo>
                  <a:cubicBezTo>
                    <a:pt x="275" y="984"/>
                    <a:pt x="269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8" y="1014"/>
                  </a:cubicBezTo>
                  <a:cubicBezTo>
                    <a:pt x="289" y="1011"/>
                    <a:pt x="299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3"/>
                  </a:cubicBezTo>
                  <a:cubicBezTo>
                    <a:pt x="326" y="1044"/>
                    <a:pt x="329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3"/>
                    <a:pt x="368" y="1055"/>
                    <a:pt x="370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6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7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70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8" y="1083"/>
                    <a:pt x="499" y="1081"/>
                    <a:pt x="500" y="1078"/>
                  </a:cubicBezTo>
                  <a:cubicBezTo>
                    <a:pt x="501" y="1075"/>
                    <a:pt x="504" y="1059"/>
                    <a:pt x="507" y="1045"/>
                  </a:cubicBezTo>
                  <a:cubicBezTo>
                    <a:pt x="514" y="1045"/>
                    <a:pt x="522" y="1046"/>
                    <a:pt x="529" y="1046"/>
                  </a:cubicBezTo>
                  <a:cubicBezTo>
                    <a:pt x="531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9"/>
                    <a:pt x="552" y="1087"/>
                  </a:cubicBezTo>
                  <a:cubicBezTo>
                    <a:pt x="554" y="1085"/>
                    <a:pt x="556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7" y="1046"/>
                    <a:pt x="574" y="1045"/>
                    <a:pt x="582" y="1045"/>
                  </a:cubicBezTo>
                  <a:cubicBezTo>
                    <a:pt x="584" y="1059"/>
                    <a:pt x="588" y="1075"/>
                    <a:pt x="588" y="1078"/>
                  </a:cubicBezTo>
                  <a:cubicBezTo>
                    <a:pt x="589" y="1081"/>
                    <a:pt x="591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2" y="1078"/>
                    <a:pt x="612" y="1075"/>
                  </a:cubicBezTo>
                  <a:cubicBezTo>
                    <a:pt x="612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3" y="1067"/>
                    <a:pt x="644" y="1070"/>
                  </a:cubicBezTo>
                  <a:cubicBezTo>
                    <a:pt x="644" y="1073"/>
                    <a:pt x="646" y="1075"/>
                    <a:pt x="649" y="1077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7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7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3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3" y="1044"/>
                    <a:pt x="765" y="1043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5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1" y="1019"/>
                    <a:pt x="813" y="1018"/>
                    <a:pt x="816" y="1017"/>
                  </a:cubicBezTo>
                  <a:cubicBezTo>
                    <a:pt x="819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6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6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5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2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6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4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6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8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2" y="821"/>
                    <a:pt x="966" y="815"/>
                    <a:pt x="970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9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5" y="782"/>
                  </a:cubicBezTo>
                  <a:cubicBezTo>
                    <a:pt x="988" y="776"/>
                    <a:pt x="992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30" y="774"/>
                    <a:pt x="1032" y="774"/>
                    <a:pt x="1035" y="772"/>
                  </a:cubicBezTo>
                  <a:cubicBezTo>
                    <a:pt x="1038" y="771"/>
                    <a:pt x="1040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1" y="756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8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8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5" y="665"/>
                    <a:pt x="1060" y="667"/>
                    <a:pt x="1064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7" y="655"/>
                    <a:pt x="1076" y="652"/>
                    <a:pt x="1075" y="650"/>
                  </a:cubicBezTo>
                  <a:cubicBezTo>
                    <a:pt x="1073" y="648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8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3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5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2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9" y="559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1FA17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1" name="Freeform: Shape 29"/>
            <p:cNvSpPr/>
            <p:nvPr/>
          </p:nvSpPr>
          <p:spPr bwMode="auto">
            <a:xfrm>
              <a:off x="4107580" y="2512541"/>
              <a:ext cx="687248" cy="685508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164"/>
                </a:cxn>
                <a:cxn ang="0">
                  <a:pos x="164" y="329"/>
                </a:cxn>
                <a:cxn ang="0">
                  <a:pos x="329" y="164"/>
                </a:cxn>
                <a:cxn ang="0">
                  <a:pos x="164" y="0"/>
                </a:cxn>
                <a:cxn ang="0">
                  <a:pos x="164" y="231"/>
                </a:cxn>
                <a:cxn ang="0">
                  <a:pos x="98" y="164"/>
                </a:cxn>
                <a:cxn ang="0">
                  <a:pos x="164" y="97"/>
                </a:cxn>
                <a:cxn ang="0">
                  <a:pos x="231" y="164"/>
                </a:cxn>
                <a:cxn ang="0">
                  <a:pos x="164" y="231"/>
                </a:cxn>
              </a:cxnLst>
              <a:rect l="0" t="0" r="r" b="b"/>
              <a:pathLst>
                <a:path w="329" h="329">
                  <a:moveTo>
                    <a:pt x="164" y="0"/>
                  </a:moveTo>
                  <a:cubicBezTo>
                    <a:pt x="74" y="0"/>
                    <a:pt x="0" y="73"/>
                    <a:pt x="0" y="164"/>
                  </a:cubicBezTo>
                  <a:cubicBezTo>
                    <a:pt x="0" y="255"/>
                    <a:pt x="74" y="329"/>
                    <a:pt x="164" y="329"/>
                  </a:cubicBezTo>
                  <a:cubicBezTo>
                    <a:pt x="255" y="329"/>
                    <a:pt x="329" y="255"/>
                    <a:pt x="329" y="164"/>
                  </a:cubicBezTo>
                  <a:cubicBezTo>
                    <a:pt x="329" y="73"/>
                    <a:pt x="255" y="0"/>
                    <a:pt x="164" y="0"/>
                  </a:cubicBezTo>
                  <a:close/>
                  <a:moveTo>
                    <a:pt x="164" y="231"/>
                  </a:moveTo>
                  <a:cubicBezTo>
                    <a:pt x="127" y="231"/>
                    <a:pt x="98" y="201"/>
                    <a:pt x="98" y="164"/>
                  </a:cubicBezTo>
                  <a:cubicBezTo>
                    <a:pt x="98" y="127"/>
                    <a:pt x="127" y="97"/>
                    <a:pt x="164" y="97"/>
                  </a:cubicBezTo>
                  <a:cubicBezTo>
                    <a:pt x="201" y="97"/>
                    <a:pt x="231" y="127"/>
                    <a:pt x="231" y="164"/>
                  </a:cubicBezTo>
                  <a:cubicBezTo>
                    <a:pt x="231" y="201"/>
                    <a:pt x="201" y="231"/>
                    <a:pt x="164" y="23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2" name="Freeform: Shape 30"/>
            <p:cNvSpPr/>
            <p:nvPr/>
          </p:nvSpPr>
          <p:spPr bwMode="auto">
            <a:xfrm>
              <a:off x="4283307" y="2688267"/>
              <a:ext cx="334055" cy="33579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80"/>
                </a:cxn>
                <a:cxn ang="0">
                  <a:pos x="80" y="161"/>
                </a:cxn>
                <a:cxn ang="0">
                  <a:pos x="160" y="80"/>
                </a:cxn>
                <a:cxn ang="0">
                  <a:pos x="80" y="0"/>
                </a:cxn>
                <a:cxn ang="0">
                  <a:pos x="80" y="124"/>
                </a:cxn>
                <a:cxn ang="0">
                  <a:pos x="37" y="80"/>
                </a:cxn>
                <a:cxn ang="0">
                  <a:pos x="80" y="37"/>
                </a:cxn>
                <a:cxn ang="0">
                  <a:pos x="124" y="80"/>
                </a:cxn>
                <a:cxn ang="0">
                  <a:pos x="80" y="124"/>
                </a:cxn>
              </a:cxnLst>
              <a:rect l="0" t="0" r="r" b="b"/>
              <a:pathLst>
                <a:path w="160" h="161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5"/>
                    <a:pt x="36" y="161"/>
                    <a:pt x="80" y="161"/>
                  </a:cubicBezTo>
                  <a:cubicBezTo>
                    <a:pt x="125" y="161"/>
                    <a:pt x="160" y="125"/>
                    <a:pt x="160" y="80"/>
                  </a:cubicBezTo>
                  <a:cubicBezTo>
                    <a:pt x="160" y="36"/>
                    <a:pt x="125" y="0"/>
                    <a:pt x="80" y="0"/>
                  </a:cubicBezTo>
                  <a:close/>
                  <a:moveTo>
                    <a:pt x="80" y="124"/>
                  </a:moveTo>
                  <a:cubicBezTo>
                    <a:pt x="56" y="124"/>
                    <a:pt x="37" y="104"/>
                    <a:pt x="37" y="80"/>
                  </a:cubicBezTo>
                  <a:cubicBezTo>
                    <a:pt x="37" y="56"/>
                    <a:pt x="56" y="37"/>
                    <a:pt x="80" y="37"/>
                  </a:cubicBezTo>
                  <a:cubicBezTo>
                    <a:pt x="104" y="37"/>
                    <a:pt x="124" y="56"/>
                    <a:pt x="124" y="80"/>
                  </a:cubicBezTo>
                  <a:cubicBezTo>
                    <a:pt x="124" y="104"/>
                    <a:pt x="104" y="124"/>
                    <a:pt x="80" y="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3" name="Freeform: Shape 31"/>
            <p:cNvSpPr/>
            <p:nvPr/>
          </p:nvSpPr>
          <p:spPr bwMode="auto">
            <a:xfrm>
              <a:off x="4377261" y="2780480"/>
              <a:ext cx="147889" cy="149629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67" y="31"/>
                </a:cxn>
                <a:cxn ang="0">
                  <a:pos x="57" y="30"/>
                </a:cxn>
                <a:cxn ang="0">
                  <a:pos x="55" y="23"/>
                </a:cxn>
                <a:cxn ang="0">
                  <a:pos x="61" y="16"/>
                </a:cxn>
                <a:cxn ang="0">
                  <a:pos x="61" y="13"/>
                </a:cxn>
                <a:cxn ang="0">
                  <a:pos x="60" y="10"/>
                </a:cxn>
                <a:cxn ang="0">
                  <a:pos x="58" y="9"/>
                </a:cxn>
                <a:cxn ang="0">
                  <a:pos x="55" y="10"/>
                </a:cxn>
                <a:cxn ang="0">
                  <a:pos x="47" y="16"/>
                </a:cxn>
                <a:cxn ang="0">
                  <a:pos x="40" y="13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1" y="4"/>
                </a:cxn>
                <a:cxn ang="0">
                  <a:pos x="30" y="13"/>
                </a:cxn>
                <a:cxn ang="0">
                  <a:pos x="23" y="16"/>
                </a:cxn>
                <a:cxn ang="0">
                  <a:pos x="16" y="10"/>
                </a:cxn>
                <a:cxn ang="0">
                  <a:pos x="13" y="9"/>
                </a:cxn>
                <a:cxn ang="0">
                  <a:pos x="10" y="10"/>
                </a:cxn>
                <a:cxn ang="0">
                  <a:pos x="9" y="13"/>
                </a:cxn>
                <a:cxn ang="0">
                  <a:pos x="10" y="16"/>
                </a:cxn>
                <a:cxn ang="0">
                  <a:pos x="16" y="23"/>
                </a:cxn>
                <a:cxn ang="0">
                  <a:pos x="13" y="30"/>
                </a:cxn>
                <a:cxn ang="0">
                  <a:pos x="4" y="31"/>
                </a:cxn>
                <a:cxn ang="0">
                  <a:pos x="1" y="33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4" y="39"/>
                </a:cxn>
                <a:cxn ang="0">
                  <a:pos x="13" y="40"/>
                </a:cxn>
                <a:cxn ang="0">
                  <a:pos x="16" y="47"/>
                </a:cxn>
                <a:cxn ang="0">
                  <a:pos x="10" y="55"/>
                </a:cxn>
                <a:cxn ang="0">
                  <a:pos x="9" y="58"/>
                </a:cxn>
                <a:cxn ang="0">
                  <a:pos x="10" y="60"/>
                </a:cxn>
                <a:cxn ang="0">
                  <a:pos x="13" y="61"/>
                </a:cxn>
                <a:cxn ang="0">
                  <a:pos x="16" y="61"/>
                </a:cxn>
                <a:cxn ang="0">
                  <a:pos x="23" y="54"/>
                </a:cxn>
                <a:cxn ang="0">
                  <a:pos x="30" y="57"/>
                </a:cxn>
                <a:cxn ang="0">
                  <a:pos x="31" y="67"/>
                </a:cxn>
                <a:cxn ang="0">
                  <a:pos x="33" y="70"/>
                </a:cxn>
                <a:cxn ang="0">
                  <a:pos x="35" y="71"/>
                </a:cxn>
                <a:cxn ang="0">
                  <a:pos x="38" y="70"/>
                </a:cxn>
                <a:cxn ang="0">
                  <a:pos x="39" y="67"/>
                </a:cxn>
                <a:cxn ang="0">
                  <a:pos x="40" y="57"/>
                </a:cxn>
                <a:cxn ang="0">
                  <a:pos x="47" y="54"/>
                </a:cxn>
                <a:cxn ang="0">
                  <a:pos x="55" y="61"/>
                </a:cxn>
                <a:cxn ang="0">
                  <a:pos x="58" y="61"/>
                </a:cxn>
                <a:cxn ang="0">
                  <a:pos x="60" y="60"/>
                </a:cxn>
                <a:cxn ang="0">
                  <a:pos x="61" y="58"/>
                </a:cxn>
                <a:cxn ang="0">
                  <a:pos x="61" y="55"/>
                </a:cxn>
                <a:cxn ang="0">
                  <a:pos x="55" y="47"/>
                </a:cxn>
                <a:cxn ang="0">
                  <a:pos x="57" y="40"/>
                </a:cxn>
                <a:cxn ang="0">
                  <a:pos x="67" y="39"/>
                </a:cxn>
                <a:cxn ang="0">
                  <a:pos x="70" y="38"/>
                </a:cxn>
                <a:cxn ang="0">
                  <a:pos x="71" y="35"/>
                </a:cxn>
                <a:cxn ang="0">
                  <a:pos x="70" y="33"/>
                </a:cxn>
                <a:cxn ang="0">
                  <a:pos x="49" y="35"/>
                </a:cxn>
                <a:cxn ang="0">
                  <a:pos x="35" y="49"/>
                </a:cxn>
                <a:cxn ang="0">
                  <a:pos x="22" y="35"/>
                </a:cxn>
                <a:cxn ang="0">
                  <a:pos x="35" y="22"/>
                </a:cxn>
                <a:cxn ang="0">
                  <a:pos x="49" y="35"/>
                </a:cxn>
              </a:cxnLst>
              <a:rect l="0" t="0" r="r" b="b"/>
              <a:pathLst>
                <a:path w="71" h="71">
                  <a:moveTo>
                    <a:pt x="70" y="33"/>
                  </a:moveTo>
                  <a:cubicBezTo>
                    <a:pt x="69" y="32"/>
                    <a:pt x="68" y="31"/>
                    <a:pt x="67" y="31"/>
                  </a:cubicBezTo>
                  <a:cubicBezTo>
                    <a:pt x="66" y="31"/>
                    <a:pt x="62" y="31"/>
                    <a:pt x="57" y="30"/>
                  </a:cubicBezTo>
                  <a:cubicBezTo>
                    <a:pt x="57" y="28"/>
                    <a:pt x="56" y="25"/>
                    <a:pt x="55" y="23"/>
                  </a:cubicBezTo>
                  <a:cubicBezTo>
                    <a:pt x="57" y="20"/>
                    <a:pt x="60" y="17"/>
                    <a:pt x="61" y="16"/>
                  </a:cubicBezTo>
                  <a:cubicBezTo>
                    <a:pt x="61" y="15"/>
                    <a:pt x="62" y="14"/>
                    <a:pt x="61" y="13"/>
                  </a:cubicBezTo>
                  <a:cubicBezTo>
                    <a:pt x="61" y="12"/>
                    <a:pt x="61" y="11"/>
                    <a:pt x="60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7" y="9"/>
                    <a:pt x="56" y="9"/>
                    <a:pt x="55" y="10"/>
                  </a:cubicBezTo>
                  <a:cubicBezTo>
                    <a:pt x="54" y="11"/>
                    <a:pt x="51" y="13"/>
                    <a:pt x="47" y="16"/>
                  </a:cubicBezTo>
                  <a:cubicBezTo>
                    <a:pt x="45" y="15"/>
                    <a:pt x="43" y="14"/>
                    <a:pt x="40" y="13"/>
                  </a:cubicBezTo>
                  <a:cubicBezTo>
                    <a:pt x="40" y="9"/>
                    <a:pt x="40" y="5"/>
                    <a:pt x="39" y="4"/>
                  </a:cubicBezTo>
                  <a:cubicBezTo>
                    <a:pt x="39" y="3"/>
                    <a:pt x="39" y="2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2" y="2"/>
                    <a:pt x="31" y="3"/>
                    <a:pt x="31" y="4"/>
                  </a:cubicBezTo>
                  <a:cubicBezTo>
                    <a:pt x="31" y="5"/>
                    <a:pt x="31" y="9"/>
                    <a:pt x="30" y="13"/>
                  </a:cubicBezTo>
                  <a:cubicBezTo>
                    <a:pt x="28" y="14"/>
                    <a:pt x="25" y="15"/>
                    <a:pt x="23" y="16"/>
                  </a:cubicBezTo>
                  <a:cubicBezTo>
                    <a:pt x="20" y="13"/>
                    <a:pt x="17" y="11"/>
                    <a:pt x="16" y="10"/>
                  </a:cubicBezTo>
                  <a:cubicBezTo>
                    <a:pt x="15" y="9"/>
                    <a:pt x="14" y="9"/>
                    <a:pt x="13" y="9"/>
                  </a:cubicBezTo>
                  <a:cubicBezTo>
                    <a:pt x="12" y="9"/>
                    <a:pt x="11" y="10"/>
                    <a:pt x="10" y="10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9" y="15"/>
                    <a:pt x="10" y="16"/>
                  </a:cubicBezTo>
                  <a:cubicBezTo>
                    <a:pt x="11" y="17"/>
                    <a:pt x="13" y="20"/>
                    <a:pt x="16" y="23"/>
                  </a:cubicBezTo>
                  <a:cubicBezTo>
                    <a:pt x="15" y="25"/>
                    <a:pt x="14" y="28"/>
                    <a:pt x="13" y="30"/>
                  </a:cubicBezTo>
                  <a:cubicBezTo>
                    <a:pt x="9" y="31"/>
                    <a:pt x="5" y="31"/>
                    <a:pt x="4" y="31"/>
                  </a:cubicBezTo>
                  <a:cubicBezTo>
                    <a:pt x="3" y="31"/>
                    <a:pt x="2" y="32"/>
                    <a:pt x="1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1" y="38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5" y="39"/>
                    <a:pt x="9" y="40"/>
                    <a:pt x="13" y="40"/>
                  </a:cubicBezTo>
                  <a:cubicBezTo>
                    <a:pt x="14" y="43"/>
                    <a:pt x="15" y="45"/>
                    <a:pt x="16" y="47"/>
                  </a:cubicBezTo>
                  <a:cubicBezTo>
                    <a:pt x="13" y="51"/>
                    <a:pt x="11" y="54"/>
                    <a:pt x="10" y="55"/>
                  </a:cubicBezTo>
                  <a:cubicBezTo>
                    <a:pt x="9" y="56"/>
                    <a:pt x="9" y="57"/>
                    <a:pt x="9" y="58"/>
                  </a:cubicBezTo>
                  <a:cubicBezTo>
                    <a:pt x="9" y="59"/>
                    <a:pt x="10" y="59"/>
                    <a:pt x="10" y="60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4" y="61"/>
                    <a:pt x="15" y="61"/>
                    <a:pt x="16" y="61"/>
                  </a:cubicBezTo>
                  <a:cubicBezTo>
                    <a:pt x="17" y="60"/>
                    <a:pt x="20" y="57"/>
                    <a:pt x="23" y="54"/>
                  </a:cubicBezTo>
                  <a:cubicBezTo>
                    <a:pt x="25" y="56"/>
                    <a:pt x="28" y="57"/>
                    <a:pt x="30" y="57"/>
                  </a:cubicBezTo>
                  <a:cubicBezTo>
                    <a:pt x="31" y="62"/>
                    <a:pt x="31" y="66"/>
                    <a:pt x="31" y="67"/>
                  </a:cubicBezTo>
                  <a:cubicBezTo>
                    <a:pt x="31" y="68"/>
                    <a:pt x="32" y="69"/>
                    <a:pt x="33" y="70"/>
                  </a:cubicBezTo>
                  <a:cubicBezTo>
                    <a:pt x="33" y="70"/>
                    <a:pt x="34" y="71"/>
                    <a:pt x="35" y="71"/>
                  </a:cubicBezTo>
                  <a:cubicBezTo>
                    <a:pt x="36" y="71"/>
                    <a:pt x="37" y="70"/>
                    <a:pt x="38" y="70"/>
                  </a:cubicBezTo>
                  <a:cubicBezTo>
                    <a:pt x="39" y="69"/>
                    <a:pt x="39" y="68"/>
                    <a:pt x="39" y="67"/>
                  </a:cubicBezTo>
                  <a:cubicBezTo>
                    <a:pt x="40" y="66"/>
                    <a:pt x="40" y="62"/>
                    <a:pt x="40" y="57"/>
                  </a:cubicBezTo>
                  <a:cubicBezTo>
                    <a:pt x="43" y="57"/>
                    <a:pt x="45" y="56"/>
                    <a:pt x="47" y="54"/>
                  </a:cubicBezTo>
                  <a:cubicBezTo>
                    <a:pt x="51" y="57"/>
                    <a:pt x="54" y="60"/>
                    <a:pt x="55" y="61"/>
                  </a:cubicBezTo>
                  <a:cubicBezTo>
                    <a:pt x="56" y="61"/>
                    <a:pt x="57" y="61"/>
                    <a:pt x="58" y="61"/>
                  </a:cubicBezTo>
                  <a:cubicBezTo>
                    <a:pt x="59" y="61"/>
                    <a:pt x="59" y="61"/>
                    <a:pt x="60" y="60"/>
                  </a:cubicBezTo>
                  <a:cubicBezTo>
                    <a:pt x="61" y="59"/>
                    <a:pt x="61" y="59"/>
                    <a:pt x="61" y="58"/>
                  </a:cubicBezTo>
                  <a:cubicBezTo>
                    <a:pt x="62" y="57"/>
                    <a:pt x="61" y="56"/>
                    <a:pt x="61" y="55"/>
                  </a:cubicBezTo>
                  <a:cubicBezTo>
                    <a:pt x="60" y="54"/>
                    <a:pt x="57" y="51"/>
                    <a:pt x="55" y="47"/>
                  </a:cubicBezTo>
                  <a:cubicBezTo>
                    <a:pt x="56" y="45"/>
                    <a:pt x="57" y="43"/>
                    <a:pt x="57" y="40"/>
                  </a:cubicBezTo>
                  <a:cubicBezTo>
                    <a:pt x="62" y="40"/>
                    <a:pt x="66" y="39"/>
                    <a:pt x="67" y="39"/>
                  </a:cubicBezTo>
                  <a:cubicBezTo>
                    <a:pt x="68" y="39"/>
                    <a:pt x="69" y="39"/>
                    <a:pt x="70" y="38"/>
                  </a:cubicBezTo>
                  <a:cubicBezTo>
                    <a:pt x="70" y="37"/>
                    <a:pt x="71" y="36"/>
                    <a:pt x="71" y="35"/>
                  </a:cubicBezTo>
                  <a:cubicBezTo>
                    <a:pt x="71" y="34"/>
                    <a:pt x="70" y="33"/>
                    <a:pt x="70" y="33"/>
                  </a:cubicBezTo>
                  <a:close/>
                  <a:moveTo>
                    <a:pt x="49" y="35"/>
                  </a:moveTo>
                  <a:cubicBezTo>
                    <a:pt x="49" y="43"/>
                    <a:pt x="43" y="49"/>
                    <a:pt x="35" y="49"/>
                  </a:cubicBezTo>
                  <a:cubicBezTo>
                    <a:pt x="28" y="49"/>
                    <a:pt x="22" y="43"/>
                    <a:pt x="22" y="35"/>
                  </a:cubicBezTo>
                  <a:cubicBezTo>
                    <a:pt x="22" y="28"/>
                    <a:pt x="28" y="22"/>
                    <a:pt x="35" y="22"/>
                  </a:cubicBezTo>
                  <a:cubicBezTo>
                    <a:pt x="43" y="22"/>
                    <a:pt x="49" y="28"/>
                    <a:pt x="49" y="35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4" name="Freeform: Shape 32"/>
            <p:cNvSpPr/>
            <p:nvPr/>
          </p:nvSpPr>
          <p:spPr bwMode="auto">
            <a:xfrm>
              <a:off x="4006669" y="2409889"/>
              <a:ext cx="890812" cy="890812"/>
            </a:xfrm>
            <a:custGeom>
              <a:avLst/>
              <a:gdLst/>
              <a:ahLst/>
              <a:cxnLst>
                <a:cxn ang="0">
                  <a:pos x="420" y="206"/>
                </a:cxn>
                <a:cxn ang="0">
                  <a:pos x="423" y="176"/>
                </a:cxn>
                <a:cxn ang="0">
                  <a:pos x="410" y="149"/>
                </a:cxn>
                <a:cxn ang="0">
                  <a:pos x="384" y="141"/>
                </a:cxn>
                <a:cxn ang="0">
                  <a:pos x="394" y="103"/>
                </a:cxn>
                <a:cxn ang="0">
                  <a:pos x="378" y="81"/>
                </a:cxn>
                <a:cxn ang="0">
                  <a:pos x="340" y="77"/>
                </a:cxn>
                <a:cxn ang="0">
                  <a:pos x="341" y="50"/>
                </a:cxn>
                <a:cxn ang="0">
                  <a:pos x="320" y="28"/>
                </a:cxn>
                <a:cxn ang="0">
                  <a:pos x="291" y="21"/>
                </a:cxn>
                <a:cxn ang="0">
                  <a:pos x="268" y="36"/>
                </a:cxn>
                <a:cxn ang="0">
                  <a:pos x="245" y="4"/>
                </a:cxn>
                <a:cxn ang="0">
                  <a:pos x="218" y="1"/>
                </a:cxn>
                <a:cxn ang="0">
                  <a:pos x="190" y="29"/>
                </a:cxn>
                <a:cxn ang="0">
                  <a:pos x="170" y="10"/>
                </a:cxn>
                <a:cxn ang="0">
                  <a:pos x="140" y="12"/>
                </a:cxn>
                <a:cxn ang="0">
                  <a:pos x="116" y="30"/>
                </a:cxn>
                <a:cxn ang="0">
                  <a:pos x="112" y="57"/>
                </a:cxn>
                <a:cxn ang="0">
                  <a:pos x="74" y="54"/>
                </a:cxn>
                <a:cxn ang="0">
                  <a:pos x="54" y="73"/>
                </a:cxn>
                <a:cxn ang="0">
                  <a:pos x="58" y="112"/>
                </a:cxn>
                <a:cxn ang="0">
                  <a:pos x="30" y="116"/>
                </a:cxn>
                <a:cxn ang="0">
                  <a:pos x="13" y="140"/>
                </a:cxn>
                <a:cxn ang="0">
                  <a:pos x="11" y="170"/>
                </a:cxn>
                <a:cxn ang="0">
                  <a:pos x="29" y="190"/>
                </a:cxn>
                <a:cxn ang="0">
                  <a:pos x="2" y="218"/>
                </a:cxn>
                <a:cxn ang="0">
                  <a:pos x="4" y="245"/>
                </a:cxn>
                <a:cxn ang="0">
                  <a:pos x="36" y="268"/>
                </a:cxn>
                <a:cxn ang="0">
                  <a:pos x="21" y="291"/>
                </a:cxn>
                <a:cxn ang="0">
                  <a:pos x="29" y="320"/>
                </a:cxn>
                <a:cxn ang="0">
                  <a:pos x="50" y="341"/>
                </a:cxn>
                <a:cxn ang="0">
                  <a:pos x="77" y="340"/>
                </a:cxn>
                <a:cxn ang="0">
                  <a:pos x="81" y="379"/>
                </a:cxn>
                <a:cxn ang="0">
                  <a:pos x="103" y="394"/>
                </a:cxn>
                <a:cxn ang="0">
                  <a:pos x="141" y="384"/>
                </a:cxn>
                <a:cxn ang="0">
                  <a:pos x="149" y="411"/>
                </a:cxn>
                <a:cxn ang="0">
                  <a:pos x="176" y="424"/>
                </a:cxn>
                <a:cxn ang="0">
                  <a:pos x="206" y="420"/>
                </a:cxn>
                <a:cxn ang="0">
                  <a:pos x="223" y="399"/>
                </a:cxn>
                <a:cxn ang="0">
                  <a:pos x="255" y="421"/>
                </a:cxn>
                <a:cxn ang="0">
                  <a:pos x="281" y="414"/>
                </a:cxn>
                <a:cxn ang="0">
                  <a:pos x="298" y="379"/>
                </a:cxn>
                <a:cxn ang="0">
                  <a:pos x="323" y="389"/>
                </a:cxn>
                <a:cxn ang="0">
                  <a:pos x="350" y="377"/>
                </a:cxn>
                <a:cxn ang="0">
                  <a:pos x="367" y="352"/>
                </a:cxn>
                <a:cxn ang="0">
                  <a:pos x="361" y="325"/>
                </a:cxn>
                <a:cxn ang="0">
                  <a:pos x="399" y="315"/>
                </a:cxn>
                <a:cxn ang="0">
                  <a:pos x="410" y="290"/>
                </a:cxn>
                <a:cxn ang="0">
                  <a:pos x="394" y="255"/>
                </a:cxn>
                <a:cxn ang="0">
                  <a:pos x="418" y="242"/>
                </a:cxn>
                <a:cxn ang="0">
                  <a:pos x="63" y="213"/>
                </a:cxn>
              </a:cxnLst>
              <a:rect l="0" t="0" r="r" b="b"/>
              <a:pathLst>
                <a:path w="427" h="427">
                  <a:moveTo>
                    <a:pt x="420" y="221"/>
                  </a:moveTo>
                  <a:cubicBezTo>
                    <a:pt x="422" y="220"/>
                    <a:pt x="424" y="219"/>
                    <a:pt x="425" y="218"/>
                  </a:cubicBezTo>
                  <a:cubicBezTo>
                    <a:pt x="426" y="217"/>
                    <a:pt x="427" y="215"/>
                    <a:pt x="427" y="213"/>
                  </a:cubicBezTo>
                  <a:cubicBezTo>
                    <a:pt x="427" y="211"/>
                    <a:pt x="426" y="210"/>
                    <a:pt x="425" y="208"/>
                  </a:cubicBezTo>
                  <a:cubicBezTo>
                    <a:pt x="424" y="207"/>
                    <a:pt x="422" y="206"/>
                    <a:pt x="420" y="206"/>
                  </a:cubicBezTo>
                  <a:cubicBezTo>
                    <a:pt x="418" y="206"/>
                    <a:pt x="408" y="205"/>
                    <a:pt x="399" y="204"/>
                  </a:cubicBezTo>
                  <a:cubicBezTo>
                    <a:pt x="398" y="199"/>
                    <a:pt x="398" y="195"/>
                    <a:pt x="397" y="190"/>
                  </a:cubicBezTo>
                  <a:cubicBezTo>
                    <a:pt x="406" y="188"/>
                    <a:pt x="416" y="185"/>
                    <a:pt x="418" y="184"/>
                  </a:cubicBezTo>
                  <a:cubicBezTo>
                    <a:pt x="420" y="184"/>
                    <a:pt x="422" y="183"/>
                    <a:pt x="422" y="181"/>
                  </a:cubicBezTo>
                  <a:cubicBezTo>
                    <a:pt x="423" y="180"/>
                    <a:pt x="424" y="178"/>
                    <a:pt x="423" y="176"/>
                  </a:cubicBezTo>
                  <a:cubicBezTo>
                    <a:pt x="423" y="174"/>
                    <a:pt x="422" y="173"/>
                    <a:pt x="421" y="172"/>
                  </a:cubicBezTo>
                  <a:cubicBezTo>
                    <a:pt x="419" y="170"/>
                    <a:pt x="418" y="170"/>
                    <a:pt x="416" y="170"/>
                  </a:cubicBezTo>
                  <a:cubicBezTo>
                    <a:pt x="414" y="170"/>
                    <a:pt x="403" y="171"/>
                    <a:pt x="394" y="172"/>
                  </a:cubicBezTo>
                  <a:cubicBezTo>
                    <a:pt x="393" y="167"/>
                    <a:pt x="392" y="163"/>
                    <a:pt x="391" y="159"/>
                  </a:cubicBezTo>
                  <a:cubicBezTo>
                    <a:pt x="399" y="155"/>
                    <a:pt x="408" y="150"/>
                    <a:pt x="410" y="149"/>
                  </a:cubicBezTo>
                  <a:cubicBezTo>
                    <a:pt x="412" y="148"/>
                    <a:pt x="413" y="147"/>
                    <a:pt x="414" y="145"/>
                  </a:cubicBezTo>
                  <a:cubicBezTo>
                    <a:pt x="414" y="144"/>
                    <a:pt x="414" y="142"/>
                    <a:pt x="414" y="140"/>
                  </a:cubicBezTo>
                  <a:cubicBezTo>
                    <a:pt x="413" y="138"/>
                    <a:pt x="412" y="137"/>
                    <a:pt x="410" y="136"/>
                  </a:cubicBezTo>
                  <a:cubicBezTo>
                    <a:pt x="409" y="135"/>
                    <a:pt x="407" y="135"/>
                    <a:pt x="405" y="135"/>
                  </a:cubicBezTo>
                  <a:cubicBezTo>
                    <a:pt x="403" y="136"/>
                    <a:pt x="393" y="138"/>
                    <a:pt x="384" y="141"/>
                  </a:cubicBezTo>
                  <a:cubicBezTo>
                    <a:pt x="382" y="137"/>
                    <a:pt x="380" y="133"/>
                    <a:pt x="378" y="129"/>
                  </a:cubicBezTo>
                  <a:cubicBezTo>
                    <a:pt x="386" y="123"/>
                    <a:pt x="394" y="117"/>
                    <a:pt x="396" y="116"/>
                  </a:cubicBezTo>
                  <a:cubicBezTo>
                    <a:pt x="398" y="115"/>
                    <a:pt x="399" y="113"/>
                    <a:pt x="399" y="112"/>
                  </a:cubicBezTo>
                  <a:cubicBezTo>
                    <a:pt x="399" y="110"/>
                    <a:pt x="399" y="108"/>
                    <a:pt x="398" y="106"/>
                  </a:cubicBezTo>
                  <a:cubicBezTo>
                    <a:pt x="397" y="105"/>
                    <a:pt x="396" y="104"/>
                    <a:pt x="394" y="103"/>
                  </a:cubicBezTo>
                  <a:cubicBezTo>
                    <a:pt x="392" y="102"/>
                    <a:pt x="390" y="102"/>
                    <a:pt x="389" y="103"/>
                  </a:cubicBezTo>
                  <a:cubicBezTo>
                    <a:pt x="387" y="104"/>
                    <a:pt x="377" y="108"/>
                    <a:pt x="369" y="112"/>
                  </a:cubicBezTo>
                  <a:cubicBezTo>
                    <a:pt x="367" y="108"/>
                    <a:pt x="364" y="105"/>
                    <a:pt x="361" y="101"/>
                  </a:cubicBezTo>
                  <a:cubicBezTo>
                    <a:pt x="368" y="94"/>
                    <a:pt x="375" y="87"/>
                    <a:pt x="377" y="86"/>
                  </a:cubicBezTo>
                  <a:cubicBezTo>
                    <a:pt x="378" y="84"/>
                    <a:pt x="378" y="83"/>
                    <a:pt x="378" y="81"/>
                  </a:cubicBezTo>
                  <a:cubicBezTo>
                    <a:pt x="378" y="79"/>
                    <a:pt x="378" y="77"/>
                    <a:pt x="377" y="76"/>
                  </a:cubicBezTo>
                  <a:cubicBezTo>
                    <a:pt x="375" y="74"/>
                    <a:pt x="374" y="74"/>
                    <a:pt x="372" y="73"/>
                  </a:cubicBezTo>
                  <a:cubicBezTo>
                    <a:pt x="370" y="73"/>
                    <a:pt x="369" y="73"/>
                    <a:pt x="367" y="74"/>
                  </a:cubicBezTo>
                  <a:cubicBezTo>
                    <a:pt x="365" y="75"/>
                    <a:pt x="357" y="81"/>
                    <a:pt x="349" y="87"/>
                  </a:cubicBezTo>
                  <a:cubicBezTo>
                    <a:pt x="346" y="83"/>
                    <a:pt x="343" y="80"/>
                    <a:pt x="340" y="77"/>
                  </a:cubicBezTo>
                  <a:cubicBezTo>
                    <a:pt x="345" y="69"/>
                    <a:pt x="351" y="61"/>
                    <a:pt x="352" y="59"/>
                  </a:cubicBezTo>
                  <a:cubicBezTo>
                    <a:pt x="353" y="58"/>
                    <a:pt x="353" y="56"/>
                    <a:pt x="353" y="54"/>
                  </a:cubicBezTo>
                  <a:cubicBezTo>
                    <a:pt x="353" y="52"/>
                    <a:pt x="352" y="51"/>
                    <a:pt x="350" y="50"/>
                  </a:cubicBezTo>
                  <a:cubicBezTo>
                    <a:pt x="349" y="48"/>
                    <a:pt x="347" y="48"/>
                    <a:pt x="345" y="48"/>
                  </a:cubicBezTo>
                  <a:cubicBezTo>
                    <a:pt x="344" y="48"/>
                    <a:pt x="342" y="48"/>
                    <a:pt x="341" y="50"/>
                  </a:cubicBezTo>
                  <a:cubicBezTo>
                    <a:pt x="339" y="51"/>
                    <a:pt x="332" y="58"/>
                    <a:pt x="325" y="65"/>
                  </a:cubicBezTo>
                  <a:cubicBezTo>
                    <a:pt x="322" y="62"/>
                    <a:pt x="318" y="60"/>
                    <a:pt x="314" y="57"/>
                  </a:cubicBezTo>
                  <a:cubicBezTo>
                    <a:pt x="318" y="49"/>
                    <a:pt x="322" y="39"/>
                    <a:pt x="323" y="37"/>
                  </a:cubicBezTo>
                  <a:cubicBezTo>
                    <a:pt x="324" y="36"/>
                    <a:pt x="324" y="34"/>
                    <a:pt x="323" y="32"/>
                  </a:cubicBezTo>
                  <a:cubicBezTo>
                    <a:pt x="323" y="31"/>
                    <a:pt x="322" y="29"/>
                    <a:pt x="320" y="28"/>
                  </a:cubicBezTo>
                  <a:cubicBezTo>
                    <a:pt x="318" y="27"/>
                    <a:pt x="317" y="27"/>
                    <a:pt x="315" y="27"/>
                  </a:cubicBezTo>
                  <a:cubicBezTo>
                    <a:pt x="313" y="28"/>
                    <a:pt x="311" y="28"/>
                    <a:pt x="310" y="30"/>
                  </a:cubicBezTo>
                  <a:cubicBezTo>
                    <a:pt x="309" y="32"/>
                    <a:pt x="303" y="40"/>
                    <a:pt x="298" y="48"/>
                  </a:cubicBezTo>
                  <a:cubicBezTo>
                    <a:pt x="294" y="46"/>
                    <a:pt x="290" y="44"/>
                    <a:pt x="286" y="42"/>
                  </a:cubicBezTo>
                  <a:cubicBezTo>
                    <a:pt x="288" y="33"/>
                    <a:pt x="290" y="23"/>
                    <a:pt x="291" y="21"/>
                  </a:cubicBezTo>
                  <a:cubicBezTo>
                    <a:pt x="291" y="19"/>
                    <a:pt x="291" y="17"/>
                    <a:pt x="290" y="16"/>
                  </a:cubicBezTo>
                  <a:cubicBezTo>
                    <a:pt x="289" y="14"/>
                    <a:pt x="288" y="13"/>
                    <a:pt x="286" y="12"/>
                  </a:cubicBezTo>
                  <a:cubicBezTo>
                    <a:pt x="284" y="12"/>
                    <a:pt x="283" y="12"/>
                    <a:pt x="281" y="12"/>
                  </a:cubicBezTo>
                  <a:cubicBezTo>
                    <a:pt x="279" y="13"/>
                    <a:pt x="278" y="14"/>
                    <a:pt x="277" y="16"/>
                  </a:cubicBezTo>
                  <a:cubicBezTo>
                    <a:pt x="276" y="18"/>
                    <a:pt x="272" y="27"/>
                    <a:pt x="268" y="36"/>
                  </a:cubicBezTo>
                  <a:cubicBezTo>
                    <a:pt x="264" y="34"/>
                    <a:pt x="259" y="33"/>
                    <a:pt x="255" y="32"/>
                  </a:cubicBezTo>
                  <a:cubicBezTo>
                    <a:pt x="255" y="23"/>
                    <a:pt x="256" y="12"/>
                    <a:pt x="256" y="10"/>
                  </a:cubicBezTo>
                  <a:cubicBezTo>
                    <a:pt x="257" y="8"/>
                    <a:pt x="256" y="7"/>
                    <a:pt x="255" y="5"/>
                  </a:cubicBezTo>
                  <a:cubicBezTo>
                    <a:pt x="254" y="4"/>
                    <a:pt x="252" y="3"/>
                    <a:pt x="250" y="3"/>
                  </a:cubicBezTo>
                  <a:cubicBezTo>
                    <a:pt x="248" y="2"/>
                    <a:pt x="247" y="3"/>
                    <a:pt x="245" y="4"/>
                  </a:cubicBezTo>
                  <a:cubicBezTo>
                    <a:pt x="244" y="5"/>
                    <a:pt x="242" y="6"/>
                    <a:pt x="242" y="8"/>
                  </a:cubicBezTo>
                  <a:cubicBezTo>
                    <a:pt x="241" y="10"/>
                    <a:pt x="239" y="20"/>
                    <a:pt x="236" y="29"/>
                  </a:cubicBezTo>
                  <a:cubicBezTo>
                    <a:pt x="232" y="28"/>
                    <a:pt x="227" y="28"/>
                    <a:pt x="223" y="28"/>
                  </a:cubicBezTo>
                  <a:cubicBezTo>
                    <a:pt x="222" y="18"/>
                    <a:pt x="221" y="8"/>
                    <a:pt x="221" y="6"/>
                  </a:cubicBezTo>
                  <a:cubicBezTo>
                    <a:pt x="220" y="4"/>
                    <a:pt x="220" y="2"/>
                    <a:pt x="218" y="1"/>
                  </a:cubicBezTo>
                  <a:cubicBezTo>
                    <a:pt x="217" y="0"/>
                    <a:pt x="215" y="0"/>
                    <a:pt x="213" y="0"/>
                  </a:cubicBezTo>
                  <a:cubicBezTo>
                    <a:pt x="211" y="0"/>
                    <a:pt x="210" y="0"/>
                    <a:pt x="208" y="1"/>
                  </a:cubicBezTo>
                  <a:cubicBezTo>
                    <a:pt x="207" y="2"/>
                    <a:pt x="206" y="4"/>
                    <a:pt x="206" y="6"/>
                  </a:cubicBezTo>
                  <a:cubicBezTo>
                    <a:pt x="206" y="8"/>
                    <a:pt x="205" y="18"/>
                    <a:pt x="204" y="28"/>
                  </a:cubicBezTo>
                  <a:cubicBezTo>
                    <a:pt x="199" y="28"/>
                    <a:pt x="195" y="28"/>
                    <a:pt x="190" y="29"/>
                  </a:cubicBezTo>
                  <a:cubicBezTo>
                    <a:pt x="188" y="20"/>
                    <a:pt x="185" y="10"/>
                    <a:pt x="185" y="8"/>
                  </a:cubicBezTo>
                  <a:cubicBezTo>
                    <a:pt x="184" y="6"/>
                    <a:pt x="183" y="5"/>
                    <a:pt x="181" y="4"/>
                  </a:cubicBezTo>
                  <a:cubicBezTo>
                    <a:pt x="180" y="3"/>
                    <a:pt x="178" y="2"/>
                    <a:pt x="176" y="3"/>
                  </a:cubicBezTo>
                  <a:cubicBezTo>
                    <a:pt x="174" y="3"/>
                    <a:pt x="173" y="4"/>
                    <a:pt x="172" y="5"/>
                  </a:cubicBezTo>
                  <a:cubicBezTo>
                    <a:pt x="171" y="7"/>
                    <a:pt x="170" y="8"/>
                    <a:pt x="170" y="10"/>
                  </a:cubicBezTo>
                  <a:cubicBezTo>
                    <a:pt x="170" y="12"/>
                    <a:pt x="171" y="23"/>
                    <a:pt x="172" y="32"/>
                  </a:cubicBezTo>
                  <a:cubicBezTo>
                    <a:pt x="167" y="33"/>
                    <a:pt x="163" y="34"/>
                    <a:pt x="159" y="36"/>
                  </a:cubicBezTo>
                  <a:cubicBezTo>
                    <a:pt x="155" y="27"/>
                    <a:pt x="150" y="18"/>
                    <a:pt x="149" y="16"/>
                  </a:cubicBezTo>
                  <a:cubicBezTo>
                    <a:pt x="149" y="14"/>
                    <a:pt x="147" y="13"/>
                    <a:pt x="146" y="12"/>
                  </a:cubicBezTo>
                  <a:cubicBezTo>
                    <a:pt x="144" y="12"/>
                    <a:pt x="142" y="12"/>
                    <a:pt x="140" y="12"/>
                  </a:cubicBezTo>
                  <a:cubicBezTo>
                    <a:pt x="139" y="13"/>
                    <a:pt x="137" y="14"/>
                    <a:pt x="136" y="16"/>
                  </a:cubicBezTo>
                  <a:cubicBezTo>
                    <a:pt x="135" y="17"/>
                    <a:pt x="135" y="19"/>
                    <a:pt x="136" y="21"/>
                  </a:cubicBezTo>
                  <a:cubicBezTo>
                    <a:pt x="136" y="23"/>
                    <a:pt x="139" y="33"/>
                    <a:pt x="141" y="42"/>
                  </a:cubicBezTo>
                  <a:cubicBezTo>
                    <a:pt x="137" y="44"/>
                    <a:pt x="133" y="46"/>
                    <a:pt x="129" y="48"/>
                  </a:cubicBezTo>
                  <a:cubicBezTo>
                    <a:pt x="123" y="40"/>
                    <a:pt x="117" y="32"/>
                    <a:pt x="116" y="30"/>
                  </a:cubicBezTo>
                  <a:cubicBezTo>
                    <a:pt x="115" y="28"/>
                    <a:pt x="113" y="28"/>
                    <a:pt x="112" y="27"/>
                  </a:cubicBezTo>
                  <a:cubicBezTo>
                    <a:pt x="110" y="27"/>
                    <a:pt x="108" y="27"/>
                    <a:pt x="107" y="28"/>
                  </a:cubicBezTo>
                  <a:cubicBezTo>
                    <a:pt x="105" y="29"/>
                    <a:pt x="104" y="31"/>
                    <a:pt x="103" y="32"/>
                  </a:cubicBezTo>
                  <a:cubicBezTo>
                    <a:pt x="103" y="34"/>
                    <a:pt x="103" y="36"/>
                    <a:pt x="103" y="37"/>
                  </a:cubicBezTo>
                  <a:cubicBezTo>
                    <a:pt x="104" y="39"/>
                    <a:pt x="109" y="49"/>
                    <a:pt x="112" y="57"/>
                  </a:cubicBezTo>
                  <a:cubicBezTo>
                    <a:pt x="109" y="60"/>
                    <a:pt x="105" y="62"/>
                    <a:pt x="101" y="65"/>
                  </a:cubicBezTo>
                  <a:cubicBezTo>
                    <a:pt x="95" y="58"/>
                    <a:pt x="87" y="51"/>
                    <a:pt x="86" y="50"/>
                  </a:cubicBezTo>
                  <a:cubicBezTo>
                    <a:pt x="85" y="48"/>
                    <a:pt x="83" y="48"/>
                    <a:pt x="81" y="48"/>
                  </a:cubicBezTo>
                  <a:cubicBezTo>
                    <a:pt x="79" y="48"/>
                    <a:pt x="78" y="48"/>
                    <a:pt x="76" y="50"/>
                  </a:cubicBezTo>
                  <a:cubicBezTo>
                    <a:pt x="75" y="51"/>
                    <a:pt x="74" y="52"/>
                    <a:pt x="74" y="54"/>
                  </a:cubicBezTo>
                  <a:cubicBezTo>
                    <a:pt x="73" y="56"/>
                    <a:pt x="74" y="58"/>
                    <a:pt x="75" y="59"/>
                  </a:cubicBezTo>
                  <a:cubicBezTo>
                    <a:pt x="76" y="61"/>
                    <a:pt x="82" y="69"/>
                    <a:pt x="87" y="77"/>
                  </a:cubicBezTo>
                  <a:cubicBezTo>
                    <a:pt x="84" y="80"/>
                    <a:pt x="81" y="83"/>
                    <a:pt x="77" y="87"/>
                  </a:cubicBezTo>
                  <a:cubicBezTo>
                    <a:pt x="70" y="81"/>
                    <a:pt x="61" y="75"/>
                    <a:pt x="60" y="74"/>
                  </a:cubicBezTo>
                  <a:cubicBezTo>
                    <a:pt x="58" y="73"/>
                    <a:pt x="56" y="73"/>
                    <a:pt x="54" y="73"/>
                  </a:cubicBezTo>
                  <a:cubicBezTo>
                    <a:pt x="53" y="74"/>
                    <a:pt x="51" y="74"/>
                    <a:pt x="50" y="76"/>
                  </a:cubicBezTo>
                  <a:cubicBezTo>
                    <a:pt x="49" y="77"/>
                    <a:pt x="48" y="79"/>
                    <a:pt x="48" y="81"/>
                  </a:cubicBezTo>
                  <a:cubicBezTo>
                    <a:pt x="48" y="83"/>
                    <a:pt x="49" y="84"/>
                    <a:pt x="50" y="86"/>
                  </a:cubicBezTo>
                  <a:cubicBezTo>
                    <a:pt x="51" y="87"/>
                    <a:pt x="59" y="94"/>
                    <a:pt x="65" y="101"/>
                  </a:cubicBezTo>
                  <a:cubicBezTo>
                    <a:pt x="63" y="105"/>
                    <a:pt x="60" y="108"/>
                    <a:pt x="58" y="112"/>
                  </a:cubicBezTo>
                  <a:cubicBezTo>
                    <a:pt x="49" y="108"/>
                    <a:pt x="40" y="104"/>
                    <a:pt x="38" y="103"/>
                  </a:cubicBezTo>
                  <a:cubicBezTo>
                    <a:pt x="36" y="102"/>
                    <a:pt x="34" y="102"/>
                    <a:pt x="33" y="103"/>
                  </a:cubicBezTo>
                  <a:cubicBezTo>
                    <a:pt x="31" y="104"/>
                    <a:pt x="29" y="105"/>
                    <a:pt x="29" y="106"/>
                  </a:cubicBezTo>
                  <a:cubicBezTo>
                    <a:pt x="28" y="108"/>
                    <a:pt x="27" y="110"/>
                    <a:pt x="28" y="112"/>
                  </a:cubicBezTo>
                  <a:cubicBezTo>
                    <a:pt x="28" y="113"/>
                    <a:pt x="29" y="115"/>
                    <a:pt x="30" y="116"/>
                  </a:cubicBezTo>
                  <a:cubicBezTo>
                    <a:pt x="32" y="117"/>
                    <a:pt x="41" y="123"/>
                    <a:pt x="48" y="129"/>
                  </a:cubicBezTo>
                  <a:cubicBezTo>
                    <a:pt x="46" y="133"/>
                    <a:pt x="44" y="137"/>
                    <a:pt x="42" y="141"/>
                  </a:cubicBezTo>
                  <a:cubicBezTo>
                    <a:pt x="33" y="138"/>
                    <a:pt x="23" y="136"/>
                    <a:pt x="21" y="135"/>
                  </a:cubicBezTo>
                  <a:cubicBezTo>
                    <a:pt x="20" y="135"/>
                    <a:pt x="18" y="135"/>
                    <a:pt x="16" y="136"/>
                  </a:cubicBezTo>
                  <a:cubicBezTo>
                    <a:pt x="15" y="137"/>
                    <a:pt x="13" y="138"/>
                    <a:pt x="13" y="140"/>
                  </a:cubicBezTo>
                  <a:cubicBezTo>
                    <a:pt x="12" y="142"/>
                    <a:pt x="12" y="144"/>
                    <a:pt x="13" y="145"/>
                  </a:cubicBezTo>
                  <a:cubicBezTo>
                    <a:pt x="13" y="147"/>
                    <a:pt x="15" y="148"/>
                    <a:pt x="16" y="149"/>
                  </a:cubicBezTo>
                  <a:cubicBezTo>
                    <a:pt x="18" y="150"/>
                    <a:pt x="28" y="155"/>
                    <a:pt x="36" y="159"/>
                  </a:cubicBezTo>
                  <a:cubicBezTo>
                    <a:pt x="35" y="163"/>
                    <a:pt x="33" y="167"/>
                    <a:pt x="32" y="172"/>
                  </a:cubicBezTo>
                  <a:cubicBezTo>
                    <a:pt x="23" y="171"/>
                    <a:pt x="13" y="170"/>
                    <a:pt x="11" y="170"/>
                  </a:cubicBezTo>
                  <a:cubicBezTo>
                    <a:pt x="9" y="170"/>
                    <a:pt x="7" y="170"/>
                    <a:pt x="6" y="172"/>
                  </a:cubicBezTo>
                  <a:cubicBezTo>
                    <a:pt x="4" y="173"/>
                    <a:pt x="4" y="174"/>
                    <a:pt x="3" y="176"/>
                  </a:cubicBezTo>
                  <a:cubicBezTo>
                    <a:pt x="3" y="178"/>
                    <a:pt x="3" y="180"/>
                    <a:pt x="4" y="181"/>
                  </a:cubicBezTo>
                  <a:cubicBezTo>
                    <a:pt x="5" y="183"/>
                    <a:pt x="6" y="184"/>
                    <a:pt x="8" y="184"/>
                  </a:cubicBezTo>
                  <a:cubicBezTo>
                    <a:pt x="10" y="185"/>
                    <a:pt x="20" y="188"/>
                    <a:pt x="29" y="190"/>
                  </a:cubicBezTo>
                  <a:cubicBezTo>
                    <a:pt x="29" y="195"/>
                    <a:pt x="28" y="199"/>
                    <a:pt x="28" y="204"/>
                  </a:cubicBezTo>
                  <a:cubicBezTo>
                    <a:pt x="19" y="205"/>
                    <a:pt x="8" y="206"/>
                    <a:pt x="6" y="206"/>
                  </a:cubicBezTo>
                  <a:cubicBezTo>
                    <a:pt x="5" y="206"/>
                    <a:pt x="3" y="207"/>
                    <a:pt x="2" y="208"/>
                  </a:cubicBezTo>
                  <a:cubicBezTo>
                    <a:pt x="1" y="210"/>
                    <a:pt x="0" y="211"/>
                    <a:pt x="0" y="213"/>
                  </a:cubicBezTo>
                  <a:cubicBezTo>
                    <a:pt x="0" y="215"/>
                    <a:pt x="1" y="217"/>
                    <a:pt x="2" y="218"/>
                  </a:cubicBezTo>
                  <a:cubicBezTo>
                    <a:pt x="3" y="219"/>
                    <a:pt x="5" y="220"/>
                    <a:pt x="6" y="221"/>
                  </a:cubicBezTo>
                  <a:cubicBezTo>
                    <a:pt x="8" y="221"/>
                    <a:pt x="19" y="222"/>
                    <a:pt x="28" y="223"/>
                  </a:cubicBezTo>
                  <a:cubicBezTo>
                    <a:pt x="28" y="227"/>
                    <a:pt x="29" y="232"/>
                    <a:pt x="29" y="236"/>
                  </a:cubicBezTo>
                  <a:cubicBezTo>
                    <a:pt x="20" y="239"/>
                    <a:pt x="10" y="241"/>
                    <a:pt x="8" y="242"/>
                  </a:cubicBezTo>
                  <a:cubicBezTo>
                    <a:pt x="6" y="242"/>
                    <a:pt x="5" y="244"/>
                    <a:pt x="4" y="245"/>
                  </a:cubicBezTo>
                  <a:cubicBezTo>
                    <a:pt x="3" y="247"/>
                    <a:pt x="3" y="248"/>
                    <a:pt x="3" y="250"/>
                  </a:cubicBezTo>
                  <a:cubicBezTo>
                    <a:pt x="4" y="252"/>
                    <a:pt x="4" y="254"/>
                    <a:pt x="6" y="255"/>
                  </a:cubicBezTo>
                  <a:cubicBezTo>
                    <a:pt x="7" y="256"/>
                    <a:pt x="9" y="257"/>
                    <a:pt x="11" y="256"/>
                  </a:cubicBezTo>
                  <a:cubicBezTo>
                    <a:pt x="13" y="256"/>
                    <a:pt x="23" y="255"/>
                    <a:pt x="32" y="255"/>
                  </a:cubicBezTo>
                  <a:cubicBezTo>
                    <a:pt x="33" y="259"/>
                    <a:pt x="35" y="264"/>
                    <a:pt x="36" y="268"/>
                  </a:cubicBezTo>
                  <a:cubicBezTo>
                    <a:pt x="28" y="272"/>
                    <a:pt x="18" y="276"/>
                    <a:pt x="16" y="277"/>
                  </a:cubicBezTo>
                  <a:cubicBezTo>
                    <a:pt x="15" y="278"/>
                    <a:pt x="13" y="279"/>
                    <a:pt x="13" y="281"/>
                  </a:cubicBezTo>
                  <a:cubicBezTo>
                    <a:pt x="12" y="283"/>
                    <a:pt x="12" y="285"/>
                    <a:pt x="13" y="286"/>
                  </a:cubicBezTo>
                  <a:cubicBezTo>
                    <a:pt x="13" y="288"/>
                    <a:pt x="15" y="289"/>
                    <a:pt x="16" y="290"/>
                  </a:cubicBezTo>
                  <a:cubicBezTo>
                    <a:pt x="18" y="291"/>
                    <a:pt x="20" y="292"/>
                    <a:pt x="21" y="291"/>
                  </a:cubicBezTo>
                  <a:cubicBezTo>
                    <a:pt x="23" y="290"/>
                    <a:pt x="33" y="288"/>
                    <a:pt x="42" y="286"/>
                  </a:cubicBezTo>
                  <a:cubicBezTo>
                    <a:pt x="44" y="290"/>
                    <a:pt x="46" y="294"/>
                    <a:pt x="48" y="298"/>
                  </a:cubicBezTo>
                  <a:cubicBezTo>
                    <a:pt x="41" y="303"/>
                    <a:pt x="32" y="309"/>
                    <a:pt x="30" y="310"/>
                  </a:cubicBezTo>
                  <a:cubicBezTo>
                    <a:pt x="29" y="312"/>
                    <a:pt x="28" y="313"/>
                    <a:pt x="28" y="315"/>
                  </a:cubicBezTo>
                  <a:cubicBezTo>
                    <a:pt x="27" y="317"/>
                    <a:pt x="28" y="318"/>
                    <a:pt x="29" y="320"/>
                  </a:cubicBezTo>
                  <a:cubicBezTo>
                    <a:pt x="29" y="322"/>
                    <a:pt x="31" y="323"/>
                    <a:pt x="33" y="323"/>
                  </a:cubicBezTo>
                  <a:cubicBezTo>
                    <a:pt x="34" y="324"/>
                    <a:pt x="36" y="324"/>
                    <a:pt x="38" y="323"/>
                  </a:cubicBezTo>
                  <a:cubicBezTo>
                    <a:pt x="40" y="322"/>
                    <a:pt x="49" y="318"/>
                    <a:pt x="58" y="314"/>
                  </a:cubicBezTo>
                  <a:cubicBezTo>
                    <a:pt x="60" y="318"/>
                    <a:pt x="63" y="322"/>
                    <a:pt x="65" y="325"/>
                  </a:cubicBezTo>
                  <a:cubicBezTo>
                    <a:pt x="59" y="332"/>
                    <a:pt x="51" y="339"/>
                    <a:pt x="50" y="341"/>
                  </a:cubicBezTo>
                  <a:cubicBezTo>
                    <a:pt x="49" y="342"/>
                    <a:pt x="48" y="344"/>
                    <a:pt x="48" y="346"/>
                  </a:cubicBezTo>
                  <a:cubicBezTo>
                    <a:pt x="48" y="347"/>
                    <a:pt x="49" y="349"/>
                    <a:pt x="50" y="351"/>
                  </a:cubicBezTo>
                  <a:cubicBezTo>
                    <a:pt x="51" y="352"/>
                    <a:pt x="53" y="353"/>
                    <a:pt x="54" y="353"/>
                  </a:cubicBezTo>
                  <a:cubicBezTo>
                    <a:pt x="56" y="353"/>
                    <a:pt x="58" y="353"/>
                    <a:pt x="60" y="352"/>
                  </a:cubicBezTo>
                  <a:cubicBezTo>
                    <a:pt x="61" y="351"/>
                    <a:pt x="70" y="345"/>
                    <a:pt x="77" y="340"/>
                  </a:cubicBezTo>
                  <a:cubicBezTo>
                    <a:pt x="81" y="343"/>
                    <a:pt x="84" y="346"/>
                    <a:pt x="87" y="349"/>
                  </a:cubicBezTo>
                  <a:cubicBezTo>
                    <a:pt x="82" y="357"/>
                    <a:pt x="76" y="366"/>
                    <a:pt x="75" y="367"/>
                  </a:cubicBezTo>
                  <a:cubicBezTo>
                    <a:pt x="74" y="369"/>
                    <a:pt x="73" y="371"/>
                    <a:pt x="74" y="372"/>
                  </a:cubicBezTo>
                  <a:cubicBezTo>
                    <a:pt x="74" y="374"/>
                    <a:pt x="75" y="376"/>
                    <a:pt x="76" y="377"/>
                  </a:cubicBezTo>
                  <a:cubicBezTo>
                    <a:pt x="78" y="378"/>
                    <a:pt x="79" y="379"/>
                    <a:pt x="81" y="379"/>
                  </a:cubicBezTo>
                  <a:cubicBezTo>
                    <a:pt x="83" y="379"/>
                    <a:pt x="85" y="378"/>
                    <a:pt x="86" y="377"/>
                  </a:cubicBezTo>
                  <a:cubicBezTo>
                    <a:pt x="87" y="375"/>
                    <a:pt x="95" y="368"/>
                    <a:pt x="101" y="361"/>
                  </a:cubicBezTo>
                  <a:cubicBezTo>
                    <a:pt x="105" y="364"/>
                    <a:pt x="109" y="367"/>
                    <a:pt x="112" y="369"/>
                  </a:cubicBezTo>
                  <a:cubicBezTo>
                    <a:pt x="109" y="378"/>
                    <a:pt x="104" y="387"/>
                    <a:pt x="103" y="389"/>
                  </a:cubicBezTo>
                  <a:cubicBezTo>
                    <a:pt x="103" y="391"/>
                    <a:pt x="103" y="393"/>
                    <a:pt x="103" y="394"/>
                  </a:cubicBezTo>
                  <a:cubicBezTo>
                    <a:pt x="104" y="396"/>
                    <a:pt x="105" y="397"/>
                    <a:pt x="107" y="398"/>
                  </a:cubicBezTo>
                  <a:cubicBezTo>
                    <a:pt x="108" y="399"/>
                    <a:pt x="110" y="399"/>
                    <a:pt x="112" y="399"/>
                  </a:cubicBezTo>
                  <a:cubicBezTo>
                    <a:pt x="113" y="399"/>
                    <a:pt x="115" y="398"/>
                    <a:pt x="116" y="396"/>
                  </a:cubicBezTo>
                  <a:cubicBezTo>
                    <a:pt x="117" y="395"/>
                    <a:pt x="123" y="386"/>
                    <a:pt x="129" y="379"/>
                  </a:cubicBezTo>
                  <a:cubicBezTo>
                    <a:pt x="133" y="381"/>
                    <a:pt x="137" y="383"/>
                    <a:pt x="141" y="384"/>
                  </a:cubicBezTo>
                  <a:cubicBezTo>
                    <a:pt x="139" y="393"/>
                    <a:pt x="136" y="403"/>
                    <a:pt x="136" y="405"/>
                  </a:cubicBezTo>
                  <a:cubicBezTo>
                    <a:pt x="135" y="407"/>
                    <a:pt x="135" y="409"/>
                    <a:pt x="136" y="411"/>
                  </a:cubicBezTo>
                  <a:cubicBezTo>
                    <a:pt x="137" y="412"/>
                    <a:pt x="139" y="413"/>
                    <a:pt x="140" y="414"/>
                  </a:cubicBezTo>
                  <a:cubicBezTo>
                    <a:pt x="142" y="415"/>
                    <a:pt x="144" y="415"/>
                    <a:pt x="146" y="414"/>
                  </a:cubicBezTo>
                  <a:cubicBezTo>
                    <a:pt x="147" y="413"/>
                    <a:pt x="149" y="412"/>
                    <a:pt x="149" y="411"/>
                  </a:cubicBezTo>
                  <a:cubicBezTo>
                    <a:pt x="150" y="409"/>
                    <a:pt x="155" y="399"/>
                    <a:pt x="159" y="391"/>
                  </a:cubicBezTo>
                  <a:cubicBezTo>
                    <a:pt x="163" y="392"/>
                    <a:pt x="167" y="393"/>
                    <a:pt x="172" y="394"/>
                  </a:cubicBezTo>
                  <a:cubicBezTo>
                    <a:pt x="171" y="404"/>
                    <a:pt x="170" y="414"/>
                    <a:pt x="170" y="416"/>
                  </a:cubicBezTo>
                  <a:cubicBezTo>
                    <a:pt x="170" y="418"/>
                    <a:pt x="171" y="420"/>
                    <a:pt x="172" y="421"/>
                  </a:cubicBezTo>
                  <a:cubicBezTo>
                    <a:pt x="173" y="422"/>
                    <a:pt x="174" y="423"/>
                    <a:pt x="176" y="424"/>
                  </a:cubicBezTo>
                  <a:cubicBezTo>
                    <a:pt x="178" y="424"/>
                    <a:pt x="180" y="424"/>
                    <a:pt x="181" y="423"/>
                  </a:cubicBezTo>
                  <a:cubicBezTo>
                    <a:pt x="183" y="422"/>
                    <a:pt x="184" y="420"/>
                    <a:pt x="185" y="419"/>
                  </a:cubicBezTo>
                  <a:cubicBezTo>
                    <a:pt x="185" y="417"/>
                    <a:pt x="188" y="407"/>
                    <a:pt x="190" y="398"/>
                  </a:cubicBezTo>
                  <a:cubicBezTo>
                    <a:pt x="195" y="398"/>
                    <a:pt x="199" y="399"/>
                    <a:pt x="204" y="399"/>
                  </a:cubicBezTo>
                  <a:cubicBezTo>
                    <a:pt x="205" y="408"/>
                    <a:pt x="206" y="418"/>
                    <a:pt x="206" y="420"/>
                  </a:cubicBezTo>
                  <a:cubicBezTo>
                    <a:pt x="206" y="422"/>
                    <a:pt x="207" y="424"/>
                    <a:pt x="208" y="425"/>
                  </a:cubicBezTo>
                  <a:cubicBezTo>
                    <a:pt x="210" y="426"/>
                    <a:pt x="211" y="427"/>
                    <a:pt x="213" y="427"/>
                  </a:cubicBezTo>
                  <a:cubicBezTo>
                    <a:pt x="215" y="427"/>
                    <a:pt x="217" y="426"/>
                    <a:pt x="218" y="425"/>
                  </a:cubicBezTo>
                  <a:cubicBezTo>
                    <a:pt x="220" y="424"/>
                    <a:pt x="220" y="422"/>
                    <a:pt x="221" y="420"/>
                  </a:cubicBezTo>
                  <a:cubicBezTo>
                    <a:pt x="221" y="418"/>
                    <a:pt x="222" y="408"/>
                    <a:pt x="223" y="399"/>
                  </a:cubicBezTo>
                  <a:cubicBezTo>
                    <a:pt x="227" y="399"/>
                    <a:pt x="232" y="398"/>
                    <a:pt x="236" y="398"/>
                  </a:cubicBezTo>
                  <a:cubicBezTo>
                    <a:pt x="239" y="407"/>
                    <a:pt x="241" y="417"/>
                    <a:pt x="242" y="419"/>
                  </a:cubicBezTo>
                  <a:cubicBezTo>
                    <a:pt x="242" y="420"/>
                    <a:pt x="244" y="422"/>
                    <a:pt x="245" y="423"/>
                  </a:cubicBezTo>
                  <a:cubicBezTo>
                    <a:pt x="247" y="424"/>
                    <a:pt x="248" y="424"/>
                    <a:pt x="250" y="424"/>
                  </a:cubicBezTo>
                  <a:cubicBezTo>
                    <a:pt x="252" y="423"/>
                    <a:pt x="254" y="422"/>
                    <a:pt x="255" y="421"/>
                  </a:cubicBezTo>
                  <a:cubicBezTo>
                    <a:pt x="256" y="420"/>
                    <a:pt x="257" y="418"/>
                    <a:pt x="256" y="416"/>
                  </a:cubicBezTo>
                  <a:cubicBezTo>
                    <a:pt x="256" y="414"/>
                    <a:pt x="255" y="404"/>
                    <a:pt x="255" y="394"/>
                  </a:cubicBezTo>
                  <a:cubicBezTo>
                    <a:pt x="259" y="393"/>
                    <a:pt x="264" y="392"/>
                    <a:pt x="268" y="391"/>
                  </a:cubicBezTo>
                  <a:cubicBezTo>
                    <a:pt x="272" y="399"/>
                    <a:pt x="276" y="409"/>
                    <a:pt x="277" y="411"/>
                  </a:cubicBezTo>
                  <a:cubicBezTo>
                    <a:pt x="278" y="412"/>
                    <a:pt x="279" y="413"/>
                    <a:pt x="281" y="414"/>
                  </a:cubicBezTo>
                  <a:cubicBezTo>
                    <a:pt x="283" y="415"/>
                    <a:pt x="284" y="415"/>
                    <a:pt x="286" y="414"/>
                  </a:cubicBezTo>
                  <a:cubicBezTo>
                    <a:pt x="288" y="413"/>
                    <a:pt x="289" y="412"/>
                    <a:pt x="290" y="411"/>
                  </a:cubicBezTo>
                  <a:cubicBezTo>
                    <a:pt x="291" y="409"/>
                    <a:pt x="291" y="407"/>
                    <a:pt x="291" y="405"/>
                  </a:cubicBezTo>
                  <a:cubicBezTo>
                    <a:pt x="290" y="403"/>
                    <a:pt x="288" y="393"/>
                    <a:pt x="286" y="384"/>
                  </a:cubicBezTo>
                  <a:cubicBezTo>
                    <a:pt x="290" y="383"/>
                    <a:pt x="294" y="381"/>
                    <a:pt x="298" y="379"/>
                  </a:cubicBezTo>
                  <a:cubicBezTo>
                    <a:pt x="303" y="386"/>
                    <a:pt x="309" y="395"/>
                    <a:pt x="310" y="396"/>
                  </a:cubicBezTo>
                  <a:cubicBezTo>
                    <a:pt x="311" y="398"/>
                    <a:pt x="313" y="399"/>
                    <a:pt x="315" y="399"/>
                  </a:cubicBezTo>
                  <a:cubicBezTo>
                    <a:pt x="317" y="399"/>
                    <a:pt x="318" y="399"/>
                    <a:pt x="320" y="398"/>
                  </a:cubicBezTo>
                  <a:cubicBezTo>
                    <a:pt x="322" y="397"/>
                    <a:pt x="323" y="396"/>
                    <a:pt x="323" y="394"/>
                  </a:cubicBezTo>
                  <a:cubicBezTo>
                    <a:pt x="324" y="393"/>
                    <a:pt x="324" y="391"/>
                    <a:pt x="323" y="389"/>
                  </a:cubicBezTo>
                  <a:cubicBezTo>
                    <a:pt x="322" y="387"/>
                    <a:pt x="318" y="378"/>
                    <a:pt x="314" y="369"/>
                  </a:cubicBezTo>
                  <a:cubicBezTo>
                    <a:pt x="318" y="367"/>
                    <a:pt x="322" y="364"/>
                    <a:pt x="325" y="361"/>
                  </a:cubicBezTo>
                  <a:cubicBezTo>
                    <a:pt x="332" y="368"/>
                    <a:pt x="339" y="375"/>
                    <a:pt x="341" y="377"/>
                  </a:cubicBezTo>
                  <a:cubicBezTo>
                    <a:pt x="342" y="378"/>
                    <a:pt x="344" y="379"/>
                    <a:pt x="345" y="379"/>
                  </a:cubicBezTo>
                  <a:cubicBezTo>
                    <a:pt x="347" y="379"/>
                    <a:pt x="349" y="378"/>
                    <a:pt x="350" y="377"/>
                  </a:cubicBezTo>
                  <a:cubicBezTo>
                    <a:pt x="352" y="376"/>
                    <a:pt x="353" y="374"/>
                    <a:pt x="353" y="372"/>
                  </a:cubicBezTo>
                  <a:cubicBezTo>
                    <a:pt x="353" y="371"/>
                    <a:pt x="353" y="369"/>
                    <a:pt x="352" y="367"/>
                  </a:cubicBezTo>
                  <a:cubicBezTo>
                    <a:pt x="351" y="366"/>
                    <a:pt x="345" y="357"/>
                    <a:pt x="340" y="349"/>
                  </a:cubicBezTo>
                  <a:cubicBezTo>
                    <a:pt x="343" y="346"/>
                    <a:pt x="346" y="343"/>
                    <a:pt x="349" y="340"/>
                  </a:cubicBezTo>
                  <a:cubicBezTo>
                    <a:pt x="357" y="345"/>
                    <a:pt x="365" y="351"/>
                    <a:pt x="367" y="352"/>
                  </a:cubicBezTo>
                  <a:cubicBezTo>
                    <a:pt x="369" y="353"/>
                    <a:pt x="370" y="353"/>
                    <a:pt x="372" y="353"/>
                  </a:cubicBezTo>
                  <a:cubicBezTo>
                    <a:pt x="374" y="353"/>
                    <a:pt x="375" y="352"/>
                    <a:pt x="377" y="351"/>
                  </a:cubicBezTo>
                  <a:cubicBezTo>
                    <a:pt x="378" y="349"/>
                    <a:pt x="378" y="347"/>
                    <a:pt x="378" y="346"/>
                  </a:cubicBezTo>
                  <a:cubicBezTo>
                    <a:pt x="378" y="344"/>
                    <a:pt x="378" y="342"/>
                    <a:pt x="377" y="341"/>
                  </a:cubicBezTo>
                  <a:cubicBezTo>
                    <a:pt x="375" y="339"/>
                    <a:pt x="368" y="332"/>
                    <a:pt x="361" y="325"/>
                  </a:cubicBezTo>
                  <a:cubicBezTo>
                    <a:pt x="364" y="322"/>
                    <a:pt x="367" y="318"/>
                    <a:pt x="369" y="314"/>
                  </a:cubicBezTo>
                  <a:cubicBezTo>
                    <a:pt x="377" y="318"/>
                    <a:pt x="387" y="322"/>
                    <a:pt x="389" y="323"/>
                  </a:cubicBezTo>
                  <a:cubicBezTo>
                    <a:pt x="390" y="324"/>
                    <a:pt x="392" y="324"/>
                    <a:pt x="394" y="323"/>
                  </a:cubicBezTo>
                  <a:cubicBezTo>
                    <a:pt x="396" y="323"/>
                    <a:pt x="397" y="322"/>
                    <a:pt x="398" y="320"/>
                  </a:cubicBezTo>
                  <a:cubicBezTo>
                    <a:pt x="399" y="318"/>
                    <a:pt x="399" y="317"/>
                    <a:pt x="399" y="315"/>
                  </a:cubicBezTo>
                  <a:cubicBezTo>
                    <a:pt x="399" y="313"/>
                    <a:pt x="398" y="312"/>
                    <a:pt x="396" y="310"/>
                  </a:cubicBezTo>
                  <a:cubicBezTo>
                    <a:pt x="394" y="309"/>
                    <a:pt x="386" y="303"/>
                    <a:pt x="378" y="298"/>
                  </a:cubicBezTo>
                  <a:cubicBezTo>
                    <a:pt x="380" y="294"/>
                    <a:pt x="382" y="290"/>
                    <a:pt x="384" y="286"/>
                  </a:cubicBezTo>
                  <a:cubicBezTo>
                    <a:pt x="393" y="288"/>
                    <a:pt x="403" y="291"/>
                    <a:pt x="405" y="291"/>
                  </a:cubicBezTo>
                  <a:cubicBezTo>
                    <a:pt x="407" y="292"/>
                    <a:pt x="409" y="291"/>
                    <a:pt x="410" y="290"/>
                  </a:cubicBezTo>
                  <a:cubicBezTo>
                    <a:pt x="412" y="289"/>
                    <a:pt x="413" y="288"/>
                    <a:pt x="414" y="286"/>
                  </a:cubicBezTo>
                  <a:cubicBezTo>
                    <a:pt x="414" y="285"/>
                    <a:pt x="414" y="283"/>
                    <a:pt x="414" y="281"/>
                  </a:cubicBezTo>
                  <a:cubicBezTo>
                    <a:pt x="413" y="279"/>
                    <a:pt x="412" y="278"/>
                    <a:pt x="410" y="277"/>
                  </a:cubicBezTo>
                  <a:cubicBezTo>
                    <a:pt x="408" y="276"/>
                    <a:pt x="399" y="272"/>
                    <a:pt x="391" y="268"/>
                  </a:cubicBezTo>
                  <a:cubicBezTo>
                    <a:pt x="392" y="264"/>
                    <a:pt x="393" y="259"/>
                    <a:pt x="394" y="255"/>
                  </a:cubicBezTo>
                  <a:cubicBezTo>
                    <a:pt x="403" y="255"/>
                    <a:pt x="414" y="256"/>
                    <a:pt x="416" y="256"/>
                  </a:cubicBezTo>
                  <a:cubicBezTo>
                    <a:pt x="418" y="257"/>
                    <a:pt x="419" y="256"/>
                    <a:pt x="421" y="255"/>
                  </a:cubicBezTo>
                  <a:cubicBezTo>
                    <a:pt x="422" y="254"/>
                    <a:pt x="423" y="252"/>
                    <a:pt x="423" y="250"/>
                  </a:cubicBezTo>
                  <a:cubicBezTo>
                    <a:pt x="424" y="248"/>
                    <a:pt x="423" y="247"/>
                    <a:pt x="422" y="245"/>
                  </a:cubicBezTo>
                  <a:cubicBezTo>
                    <a:pt x="422" y="244"/>
                    <a:pt x="420" y="242"/>
                    <a:pt x="418" y="242"/>
                  </a:cubicBezTo>
                  <a:cubicBezTo>
                    <a:pt x="416" y="241"/>
                    <a:pt x="406" y="239"/>
                    <a:pt x="397" y="236"/>
                  </a:cubicBezTo>
                  <a:cubicBezTo>
                    <a:pt x="398" y="232"/>
                    <a:pt x="398" y="227"/>
                    <a:pt x="399" y="223"/>
                  </a:cubicBezTo>
                  <a:cubicBezTo>
                    <a:pt x="408" y="222"/>
                    <a:pt x="418" y="221"/>
                    <a:pt x="420" y="221"/>
                  </a:cubicBezTo>
                  <a:close/>
                  <a:moveTo>
                    <a:pt x="213" y="363"/>
                  </a:moveTo>
                  <a:cubicBezTo>
                    <a:pt x="130" y="363"/>
                    <a:pt x="63" y="296"/>
                    <a:pt x="63" y="213"/>
                  </a:cubicBezTo>
                  <a:cubicBezTo>
                    <a:pt x="63" y="130"/>
                    <a:pt x="130" y="63"/>
                    <a:pt x="213" y="63"/>
                  </a:cubicBezTo>
                  <a:cubicBezTo>
                    <a:pt x="296" y="63"/>
                    <a:pt x="363" y="130"/>
                    <a:pt x="363" y="213"/>
                  </a:cubicBezTo>
                  <a:cubicBezTo>
                    <a:pt x="363" y="296"/>
                    <a:pt x="296" y="363"/>
                    <a:pt x="213" y="36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5" name="Freeform: Shape 33"/>
            <p:cNvSpPr/>
            <p:nvPr/>
          </p:nvSpPr>
          <p:spPr bwMode="auto">
            <a:xfrm>
              <a:off x="7213245" y="2215023"/>
              <a:ext cx="753363" cy="756843"/>
            </a:xfrm>
            <a:custGeom>
              <a:avLst/>
              <a:gdLst/>
              <a:ahLst/>
              <a:cxnLst>
                <a:cxn ang="0">
                  <a:pos x="331" y="235"/>
                </a:cxn>
                <a:cxn ang="0">
                  <a:pos x="234" y="30"/>
                </a:cxn>
                <a:cxn ang="0">
                  <a:pos x="29" y="127"/>
                </a:cxn>
                <a:cxn ang="0">
                  <a:pos x="126" y="332"/>
                </a:cxn>
                <a:cxn ang="0">
                  <a:pos x="331" y="235"/>
                </a:cxn>
                <a:cxn ang="0">
                  <a:pos x="135" y="307"/>
                </a:cxn>
                <a:cxn ang="0">
                  <a:pos x="89" y="279"/>
                </a:cxn>
                <a:cxn ang="0">
                  <a:pos x="146" y="230"/>
                </a:cxn>
                <a:cxn ang="0">
                  <a:pos x="160" y="237"/>
                </a:cxn>
                <a:cxn ang="0">
                  <a:pos x="230" y="215"/>
                </a:cxn>
                <a:cxn ang="0">
                  <a:pos x="300" y="240"/>
                </a:cxn>
                <a:cxn ang="0">
                  <a:pos x="135" y="307"/>
                </a:cxn>
                <a:cxn ang="0">
                  <a:pos x="208" y="191"/>
                </a:cxn>
                <a:cxn ang="0">
                  <a:pos x="170" y="209"/>
                </a:cxn>
                <a:cxn ang="0">
                  <a:pos x="152" y="171"/>
                </a:cxn>
                <a:cxn ang="0">
                  <a:pos x="190" y="153"/>
                </a:cxn>
                <a:cxn ang="0">
                  <a:pos x="208" y="191"/>
                </a:cxn>
                <a:cxn ang="0">
                  <a:pos x="311" y="210"/>
                </a:cxn>
                <a:cxn ang="0">
                  <a:pos x="240" y="185"/>
                </a:cxn>
                <a:cxn ang="0">
                  <a:pos x="200" y="125"/>
                </a:cxn>
                <a:cxn ang="0">
                  <a:pos x="186" y="121"/>
                </a:cxn>
                <a:cxn ang="0">
                  <a:pos x="173" y="47"/>
                </a:cxn>
                <a:cxn ang="0">
                  <a:pos x="225" y="55"/>
                </a:cxn>
                <a:cxn ang="0">
                  <a:pos x="311" y="210"/>
                </a:cxn>
                <a:cxn ang="0">
                  <a:pos x="54" y="136"/>
                </a:cxn>
                <a:cxn ang="0">
                  <a:pos x="142" y="52"/>
                </a:cxn>
                <a:cxn ang="0">
                  <a:pos x="155" y="127"/>
                </a:cxn>
                <a:cxn ang="0">
                  <a:pos x="124" y="161"/>
                </a:cxn>
                <a:cxn ang="0">
                  <a:pos x="126" y="206"/>
                </a:cxn>
                <a:cxn ang="0">
                  <a:pos x="68" y="255"/>
                </a:cxn>
                <a:cxn ang="0">
                  <a:pos x="54" y="136"/>
                </a:cxn>
              </a:cxnLst>
              <a:rect l="0" t="0" r="r" b="b"/>
              <a:pathLst>
                <a:path w="361" h="362">
                  <a:moveTo>
                    <a:pt x="331" y="235"/>
                  </a:moveTo>
                  <a:cubicBezTo>
                    <a:pt x="361" y="152"/>
                    <a:pt x="317" y="60"/>
                    <a:pt x="234" y="30"/>
                  </a:cubicBezTo>
                  <a:cubicBezTo>
                    <a:pt x="151" y="0"/>
                    <a:pt x="59" y="43"/>
                    <a:pt x="29" y="127"/>
                  </a:cubicBezTo>
                  <a:cubicBezTo>
                    <a:pt x="0" y="210"/>
                    <a:pt x="43" y="302"/>
                    <a:pt x="126" y="332"/>
                  </a:cubicBezTo>
                  <a:cubicBezTo>
                    <a:pt x="209" y="362"/>
                    <a:pt x="301" y="319"/>
                    <a:pt x="331" y="235"/>
                  </a:cubicBezTo>
                  <a:close/>
                  <a:moveTo>
                    <a:pt x="135" y="307"/>
                  </a:moveTo>
                  <a:cubicBezTo>
                    <a:pt x="117" y="301"/>
                    <a:pt x="102" y="291"/>
                    <a:pt x="89" y="279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50" y="233"/>
                    <a:pt x="155" y="236"/>
                    <a:pt x="160" y="237"/>
                  </a:cubicBezTo>
                  <a:cubicBezTo>
                    <a:pt x="186" y="247"/>
                    <a:pt x="215" y="237"/>
                    <a:pt x="230" y="215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271" y="301"/>
                    <a:pt x="200" y="330"/>
                    <a:pt x="135" y="307"/>
                  </a:cubicBezTo>
                  <a:close/>
                  <a:moveTo>
                    <a:pt x="208" y="191"/>
                  </a:moveTo>
                  <a:cubicBezTo>
                    <a:pt x="203" y="207"/>
                    <a:pt x="186" y="215"/>
                    <a:pt x="170" y="209"/>
                  </a:cubicBezTo>
                  <a:cubicBezTo>
                    <a:pt x="155" y="203"/>
                    <a:pt x="146" y="186"/>
                    <a:pt x="152" y="171"/>
                  </a:cubicBezTo>
                  <a:cubicBezTo>
                    <a:pt x="158" y="155"/>
                    <a:pt x="175" y="147"/>
                    <a:pt x="190" y="153"/>
                  </a:cubicBezTo>
                  <a:cubicBezTo>
                    <a:pt x="206" y="158"/>
                    <a:pt x="214" y="176"/>
                    <a:pt x="208" y="191"/>
                  </a:cubicBezTo>
                  <a:close/>
                  <a:moveTo>
                    <a:pt x="311" y="210"/>
                  </a:moveTo>
                  <a:cubicBezTo>
                    <a:pt x="240" y="185"/>
                    <a:pt x="240" y="185"/>
                    <a:pt x="240" y="185"/>
                  </a:cubicBezTo>
                  <a:cubicBezTo>
                    <a:pt x="241" y="159"/>
                    <a:pt x="226" y="134"/>
                    <a:pt x="200" y="125"/>
                  </a:cubicBezTo>
                  <a:cubicBezTo>
                    <a:pt x="196" y="123"/>
                    <a:pt x="191" y="122"/>
                    <a:pt x="186" y="121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90" y="46"/>
                    <a:pt x="208" y="49"/>
                    <a:pt x="225" y="55"/>
                  </a:cubicBezTo>
                  <a:cubicBezTo>
                    <a:pt x="290" y="78"/>
                    <a:pt x="325" y="145"/>
                    <a:pt x="311" y="210"/>
                  </a:cubicBezTo>
                  <a:close/>
                  <a:moveTo>
                    <a:pt x="54" y="136"/>
                  </a:moveTo>
                  <a:cubicBezTo>
                    <a:pt x="69" y="94"/>
                    <a:pt x="103" y="64"/>
                    <a:pt x="142" y="52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41" y="133"/>
                    <a:pt x="129" y="145"/>
                    <a:pt x="124" y="161"/>
                  </a:cubicBezTo>
                  <a:cubicBezTo>
                    <a:pt x="118" y="176"/>
                    <a:pt x="119" y="192"/>
                    <a:pt x="126" y="206"/>
                  </a:cubicBezTo>
                  <a:cubicBezTo>
                    <a:pt x="68" y="255"/>
                    <a:pt x="68" y="255"/>
                    <a:pt x="68" y="255"/>
                  </a:cubicBezTo>
                  <a:cubicBezTo>
                    <a:pt x="46" y="221"/>
                    <a:pt x="39" y="177"/>
                    <a:pt x="54" y="136"/>
                  </a:cubicBezTo>
                  <a:close/>
                </a:path>
              </a:pathLst>
            </a:custGeom>
            <a:solidFill>
              <a:srgbClr val="1FA17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6" name="Freeform: Shape 34"/>
            <p:cNvSpPr/>
            <p:nvPr/>
          </p:nvSpPr>
          <p:spPr bwMode="auto">
            <a:xfrm>
              <a:off x="2451225" y="2516021"/>
              <a:ext cx="1224867" cy="1226607"/>
            </a:xfrm>
            <a:custGeom>
              <a:avLst/>
              <a:gdLst/>
              <a:ahLst/>
              <a:cxnLst>
                <a:cxn ang="0">
                  <a:pos x="483" y="104"/>
                </a:cxn>
                <a:cxn ang="0">
                  <a:pos x="104" y="104"/>
                </a:cxn>
                <a:cxn ang="0">
                  <a:pos x="104" y="483"/>
                </a:cxn>
                <a:cxn ang="0">
                  <a:pos x="483" y="483"/>
                </a:cxn>
                <a:cxn ang="0">
                  <a:pos x="483" y="104"/>
                </a:cxn>
                <a:cxn ang="0">
                  <a:pos x="237" y="350"/>
                </a:cxn>
                <a:cxn ang="0">
                  <a:pos x="237" y="237"/>
                </a:cxn>
                <a:cxn ang="0">
                  <a:pos x="350" y="237"/>
                </a:cxn>
                <a:cxn ang="0">
                  <a:pos x="350" y="350"/>
                </a:cxn>
                <a:cxn ang="0">
                  <a:pos x="237" y="350"/>
                </a:cxn>
              </a:cxnLst>
              <a:rect l="0" t="0" r="r" b="b"/>
              <a:pathLst>
                <a:path w="587" h="588">
                  <a:moveTo>
                    <a:pt x="483" y="104"/>
                  </a:moveTo>
                  <a:cubicBezTo>
                    <a:pt x="378" y="0"/>
                    <a:pt x="209" y="0"/>
                    <a:pt x="104" y="104"/>
                  </a:cubicBezTo>
                  <a:cubicBezTo>
                    <a:pt x="0" y="209"/>
                    <a:pt x="0" y="379"/>
                    <a:pt x="104" y="483"/>
                  </a:cubicBezTo>
                  <a:cubicBezTo>
                    <a:pt x="209" y="588"/>
                    <a:pt x="378" y="588"/>
                    <a:pt x="483" y="483"/>
                  </a:cubicBezTo>
                  <a:cubicBezTo>
                    <a:pt x="587" y="379"/>
                    <a:pt x="587" y="209"/>
                    <a:pt x="483" y="104"/>
                  </a:cubicBezTo>
                  <a:close/>
                  <a:moveTo>
                    <a:pt x="237" y="350"/>
                  </a:moveTo>
                  <a:cubicBezTo>
                    <a:pt x="206" y="319"/>
                    <a:pt x="206" y="269"/>
                    <a:pt x="237" y="237"/>
                  </a:cubicBezTo>
                  <a:cubicBezTo>
                    <a:pt x="268" y="206"/>
                    <a:pt x="319" y="206"/>
                    <a:pt x="350" y="237"/>
                  </a:cubicBezTo>
                  <a:cubicBezTo>
                    <a:pt x="381" y="269"/>
                    <a:pt x="381" y="319"/>
                    <a:pt x="350" y="350"/>
                  </a:cubicBezTo>
                  <a:cubicBezTo>
                    <a:pt x="319" y="381"/>
                    <a:pt x="268" y="381"/>
                    <a:pt x="237" y="35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7" name="Freeform: Shape 35"/>
            <p:cNvSpPr/>
            <p:nvPr/>
          </p:nvSpPr>
          <p:spPr bwMode="auto">
            <a:xfrm>
              <a:off x="2341615" y="2406408"/>
              <a:ext cx="1445831" cy="1447571"/>
            </a:xfrm>
            <a:custGeom>
              <a:avLst/>
              <a:gdLst/>
              <a:ahLst/>
              <a:cxnLst>
                <a:cxn ang="0">
                  <a:pos x="593" y="577"/>
                </a:cxn>
                <a:cxn ang="0">
                  <a:pos x="631" y="546"/>
                </a:cxn>
                <a:cxn ang="0">
                  <a:pos x="647" y="500"/>
                </a:cxn>
                <a:cxn ang="0">
                  <a:pos x="626" y="461"/>
                </a:cxn>
                <a:cxn ang="0">
                  <a:pos x="681" y="428"/>
                </a:cxn>
                <a:cxn ang="0">
                  <a:pos x="689" y="385"/>
                </a:cxn>
                <a:cxn ang="0">
                  <a:pos x="648" y="336"/>
                </a:cxn>
                <a:cxn ang="0">
                  <a:pos x="681" y="305"/>
                </a:cxn>
                <a:cxn ang="0">
                  <a:pos x="682" y="257"/>
                </a:cxn>
                <a:cxn ang="0">
                  <a:pos x="657" y="215"/>
                </a:cxn>
                <a:cxn ang="0">
                  <a:pos x="613" y="205"/>
                </a:cxn>
                <a:cxn ang="0">
                  <a:pos x="624" y="142"/>
                </a:cxn>
                <a:cxn ang="0">
                  <a:pos x="596" y="109"/>
                </a:cxn>
                <a:cxn ang="0">
                  <a:pos x="532" y="108"/>
                </a:cxn>
                <a:cxn ang="0">
                  <a:pos x="530" y="63"/>
                </a:cxn>
                <a:cxn ang="0">
                  <a:pos x="493" y="32"/>
                </a:cxn>
                <a:cxn ang="0">
                  <a:pos x="445" y="24"/>
                </a:cxn>
                <a:cxn ang="0">
                  <a:pos x="410" y="51"/>
                </a:cxn>
                <a:cxn ang="0">
                  <a:pos x="369" y="2"/>
                </a:cxn>
                <a:cxn ang="0">
                  <a:pos x="324" y="2"/>
                </a:cxn>
                <a:cxn ang="0">
                  <a:pos x="283" y="51"/>
                </a:cxn>
                <a:cxn ang="0">
                  <a:pos x="248" y="24"/>
                </a:cxn>
                <a:cxn ang="0">
                  <a:pos x="200" y="32"/>
                </a:cxn>
                <a:cxn ang="0">
                  <a:pos x="163" y="63"/>
                </a:cxn>
                <a:cxn ang="0">
                  <a:pos x="161" y="108"/>
                </a:cxn>
                <a:cxn ang="0">
                  <a:pos x="97" y="109"/>
                </a:cxn>
                <a:cxn ang="0">
                  <a:pos x="69" y="142"/>
                </a:cxn>
                <a:cxn ang="0">
                  <a:pos x="80" y="205"/>
                </a:cxn>
                <a:cxn ang="0">
                  <a:pos x="36" y="215"/>
                </a:cxn>
                <a:cxn ang="0">
                  <a:pos x="11" y="257"/>
                </a:cxn>
                <a:cxn ang="0">
                  <a:pos x="12" y="305"/>
                </a:cxn>
                <a:cxn ang="0">
                  <a:pos x="45" y="336"/>
                </a:cxn>
                <a:cxn ang="0">
                  <a:pos x="4" y="385"/>
                </a:cxn>
                <a:cxn ang="0">
                  <a:pos x="12" y="428"/>
                </a:cxn>
                <a:cxn ang="0">
                  <a:pos x="67" y="461"/>
                </a:cxn>
                <a:cxn ang="0">
                  <a:pos x="46" y="500"/>
                </a:cxn>
                <a:cxn ang="0">
                  <a:pos x="62" y="546"/>
                </a:cxn>
                <a:cxn ang="0">
                  <a:pos x="100" y="577"/>
                </a:cxn>
                <a:cxn ang="0">
                  <a:pos x="144" y="571"/>
                </a:cxn>
                <a:cxn ang="0">
                  <a:pos x="156" y="634"/>
                </a:cxn>
                <a:cxn ang="0">
                  <a:pos x="194" y="656"/>
                </a:cxn>
                <a:cxn ang="0">
                  <a:pos x="254" y="635"/>
                </a:cxn>
                <a:cxn ang="0">
                  <a:pos x="271" y="676"/>
                </a:cxn>
                <a:cxn ang="0">
                  <a:pos x="316" y="693"/>
                </a:cxn>
                <a:cxn ang="0">
                  <a:pos x="364" y="684"/>
                </a:cxn>
                <a:cxn ang="0">
                  <a:pos x="388" y="646"/>
                </a:cxn>
                <a:cxn ang="0">
                  <a:pos x="443" y="678"/>
                </a:cxn>
                <a:cxn ang="0">
                  <a:pos x="485" y="663"/>
                </a:cxn>
                <a:cxn ang="0">
                  <a:pos x="507" y="603"/>
                </a:cxn>
                <a:cxn ang="0">
                  <a:pos x="550" y="616"/>
                </a:cxn>
                <a:cxn ang="0">
                  <a:pos x="192" y="192"/>
                </a:cxn>
              </a:cxnLst>
              <a:rect l="0" t="0" r="r" b="b"/>
              <a:pathLst>
                <a:path w="693" h="694">
                  <a:moveTo>
                    <a:pt x="576" y="594"/>
                  </a:moveTo>
                  <a:cubicBezTo>
                    <a:pt x="579" y="596"/>
                    <a:pt x="582" y="597"/>
                    <a:pt x="584" y="596"/>
                  </a:cubicBezTo>
                  <a:cubicBezTo>
                    <a:pt x="587" y="596"/>
                    <a:pt x="590" y="595"/>
                    <a:pt x="592" y="593"/>
                  </a:cubicBezTo>
                  <a:cubicBezTo>
                    <a:pt x="594" y="591"/>
                    <a:pt x="595" y="588"/>
                    <a:pt x="596" y="585"/>
                  </a:cubicBezTo>
                  <a:cubicBezTo>
                    <a:pt x="596" y="582"/>
                    <a:pt x="595" y="579"/>
                    <a:pt x="593" y="577"/>
                  </a:cubicBezTo>
                  <a:cubicBezTo>
                    <a:pt x="591" y="574"/>
                    <a:pt x="580" y="561"/>
                    <a:pt x="571" y="550"/>
                  </a:cubicBezTo>
                  <a:cubicBezTo>
                    <a:pt x="576" y="544"/>
                    <a:pt x="580" y="538"/>
                    <a:pt x="585" y="533"/>
                  </a:cubicBezTo>
                  <a:cubicBezTo>
                    <a:pt x="598" y="540"/>
                    <a:pt x="613" y="549"/>
                    <a:pt x="616" y="550"/>
                  </a:cubicBezTo>
                  <a:cubicBezTo>
                    <a:pt x="618" y="552"/>
                    <a:pt x="621" y="552"/>
                    <a:pt x="624" y="551"/>
                  </a:cubicBezTo>
                  <a:cubicBezTo>
                    <a:pt x="627" y="551"/>
                    <a:pt x="629" y="549"/>
                    <a:pt x="631" y="546"/>
                  </a:cubicBezTo>
                  <a:cubicBezTo>
                    <a:pt x="633" y="544"/>
                    <a:pt x="633" y="541"/>
                    <a:pt x="633" y="538"/>
                  </a:cubicBezTo>
                  <a:cubicBezTo>
                    <a:pt x="633" y="535"/>
                    <a:pt x="632" y="533"/>
                    <a:pt x="629" y="531"/>
                  </a:cubicBezTo>
                  <a:cubicBezTo>
                    <a:pt x="627" y="528"/>
                    <a:pt x="614" y="517"/>
                    <a:pt x="602" y="508"/>
                  </a:cubicBezTo>
                  <a:cubicBezTo>
                    <a:pt x="606" y="501"/>
                    <a:pt x="610" y="495"/>
                    <a:pt x="613" y="488"/>
                  </a:cubicBezTo>
                  <a:cubicBezTo>
                    <a:pt x="628" y="494"/>
                    <a:pt x="644" y="499"/>
                    <a:pt x="647" y="500"/>
                  </a:cubicBezTo>
                  <a:cubicBezTo>
                    <a:pt x="650" y="501"/>
                    <a:pt x="653" y="501"/>
                    <a:pt x="655" y="500"/>
                  </a:cubicBezTo>
                  <a:cubicBezTo>
                    <a:pt x="658" y="499"/>
                    <a:pt x="660" y="497"/>
                    <a:pt x="661" y="494"/>
                  </a:cubicBezTo>
                  <a:cubicBezTo>
                    <a:pt x="663" y="491"/>
                    <a:pt x="663" y="488"/>
                    <a:pt x="662" y="485"/>
                  </a:cubicBezTo>
                  <a:cubicBezTo>
                    <a:pt x="661" y="483"/>
                    <a:pt x="660" y="480"/>
                    <a:pt x="657" y="479"/>
                  </a:cubicBezTo>
                  <a:cubicBezTo>
                    <a:pt x="654" y="477"/>
                    <a:pt x="640" y="468"/>
                    <a:pt x="626" y="461"/>
                  </a:cubicBezTo>
                  <a:cubicBezTo>
                    <a:pt x="629" y="454"/>
                    <a:pt x="632" y="447"/>
                    <a:pt x="634" y="440"/>
                  </a:cubicBezTo>
                  <a:cubicBezTo>
                    <a:pt x="649" y="442"/>
                    <a:pt x="666" y="445"/>
                    <a:pt x="669" y="446"/>
                  </a:cubicBezTo>
                  <a:cubicBezTo>
                    <a:pt x="672" y="446"/>
                    <a:pt x="675" y="445"/>
                    <a:pt x="677" y="444"/>
                  </a:cubicBezTo>
                  <a:cubicBezTo>
                    <a:pt x="679" y="442"/>
                    <a:pt x="681" y="440"/>
                    <a:pt x="682" y="437"/>
                  </a:cubicBezTo>
                  <a:cubicBezTo>
                    <a:pt x="683" y="434"/>
                    <a:pt x="682" y="431"/>
                    <a:pt x="681" y="428"/>
                  </a:cubicBezTo>
                  <a:cubicBezTo>
                    <a:pt x="680" y="426"/>
                    <a:pt x="678" y="424"/>
                    <a:pt x="675" y="423"/>
                  </a:cubicBezTo>
                  <a:cubicBezTo>
                    <a:pt x="672" y="421"/>
                    <a:pt x="656" y="415"/>
                    <a:pt x="642" y="410"/>
                  </a:cubicBezTo>
                  <a:cubicBezTo>
                    <a:pt x="643" y="403"/>
                    <a:pt x="645" y="396"/>
                    <a:pt x="646" y="388"/>
                  </a:cubicBezTo>
                  <a:cubicBezTo>
                    <a:pt x="661" y="388"/>
                    <a:pt x="678" y="388"/>
                    <a:pt x="681" y="388"/>
                  </a:cubicBezTo>
                  <a:cubicBezTo>
                    <a:pt x="684" y="388"/>
                    <a:pt x="687" y="387"/>
                    <a:pt x="689" y="385"/>
                  </a:cubicBezTo>
                  <a:cubicBezTo>
                    <a:pt x="691" y="383"/>
                    <a:pt x="692" y="380"/>
                    <a:pt x="693" y="377"/>
                  </a:cubicBezTo>
                  <a:cubicBezTo>
                    <a:pt x="693" y="374"/>
                    <a:pt x="692" y="371"/>
                    <a:pt x="690" y="369"/>
                  </a:cubicBezTo>
                  <a:cubicBezTo>
                    <a:pt x="689" y="367"/>
                    <a:pt x="686" y="365"/>
                    <a:pt x="683" y="364"/>
                  </a:cubicBezTo>
                  <a:cubicBezTo>
                    <a:pt x="680" y="364"/>
                    <a:pt x="663" y="361"/>
                    <a:pt x="648" y="358"/>
                  </a:cubicBezTo>
                  <a:cubicBezTo>
                    <a:pt x="649" y="351"/>
                    <a:pt x="649" y="343"/>
                    <a:pt x="648" y="336"/>
                  </a:cubicBezTo>
                  <a:cubicBezTo>
                    <a:pt x="663" y="333"/>
                    <a:pt x="680" y="330"/>
                    <a:pt x="683" y="329"/>
                  </a:cubicBezTo>
                  <a:cubicBezTo>
                    <a:pt x="686" y="329"/>
                    <a:pt x="689" y="327"/>
                    <a:pt x="690" y="325"/>
                  </a:cubicBezTo>
                  <a:cubicBezTo>
                    <a:pt x="692" y="322"/>
                    <a:pt x="693" y="320"/>
                    <a:pt x="693" y="317"/>
                  </a:cubicBezTo>
                  <a:cubicBezTo>
                    <a:pt x="692" y="313"/>
                    <a:pt x="691" y="311"/>
                    <a:pt x="689" y="309"/>
                  </a:cubicBezTo>
                  <a:cubicBezTo>
                    <a:pt x="687" y="307"/>
                    <a:pt x="684" y="305"/>
                    <a:pt x="681" y="305"/>
                  </a:cubicBezTo>
                  <a:cubicBezTo>
                    <a:pt x="678" y="305"/>
                    <a:pt x="661" y="305"/>
                    <a:pt x="646" y="305"/>
                  </a:cubicBezTo>
                  <a:cubicBezTo>
                    <a:pt x="645" y="298"/>
                    <a:pt x="643" y="291"/>
                    <a:pt x="642" y="283"/>
                  </a:cubicBezTo>
                  <a:cubicBezTo>
                    <a:pt x="656" y="278"/>
                    <a:pt x="672" y="272"/>
                    <a:pt x="675" y="271"/>
                  </a:cubicBezTo>
                  <a:cubicBezTo>
                    <a:pt x="678" y="270"/>
                    <a:pt x="680" y="268"/>
                    <a:pt x="681" y="265"/>
                  </a:cubicBezTo>
                  <a:cubicBezTo>
                    <a:pt x="682" y="263"/>
                    <a:pt x="683" y="260"/>
                    <a:pt x="682" y="257"/>
                  </a:cubicBezTo>
                  <a:cubicBezTo>
                    <a:pt x="681" y="254"/>
                    <a:pt x="679" y="251"/>
                    <a:pt x="677" y="250"/>
                  </a:cubicBezTo>
                  <a:cubicBezTo>
                    <a:pt x="675" y="248"/>
                    <a:pt x="672" y="247"/>
                    <a:pt x="669" y="248"/>
                  </a:cubicBezTo>
                  <a:cubicBezTo>
                    <a:pt x="666" y="248"/>
                    <a:pt x="649" y="251"/>
                    <a:pt x="634" y="254"/>
                  </a:cubicBezTo>
                  <a:cubicBezTo>
                    <a:pt x="632" y="247"/>
                    <a:pt x="629" y="240"/>
                    <a:pt x="626" y="233"/>
                  </a:cubicBezTo>
                  <a:cubicBezTo>
                    <a:pt x="640" y="225"/>
                    <a:pt x="654" y="217"/>
                    <a:pt x="657" y="215"/>
                  </a:cubicBezTo>
                  <a:cubicBezTo>
                    <a:pt x="660" y="214"/>
                    <a:pt x="661" y="211"/>
                    <a:pt x="662" y="208"/>
                  </a:cubicBezTo>
                  <a:cubicBezTo>
                    <a:pt x="663" y="206"/>
                    <a:pt x="663" y="203"/>
                    <a:pt x="661" y="200"/>
                  </a:cubicBezTo>
                  <a:cubicBezTo>
                    <a:pt x="660" y="197"/>
                    <a:pt x="658" y="195"/>
                    <a:pt x="655" y="194"/>
                  </a:cubicBezTo>
                  <a:cubicBezTo>
                    <a:pt x="653" y="193"/>
                    <a:pt x="650" y="192"/>
                    <a:pt x="647" y="193"/>
                  </a:cubicBezTo>
                  <a:cubicBezTo>
                    <a:pt x="644" y="194"/>
                    <a:pt x="628" y="200"/>
                    <a:pt x="613" y="205"/>
                  </a:cubicBezTo>
                  <a:cubicBezTo>
                    <a:pt x="610" y="199"/>
                    <a:pt x="606" y="192"/>
                    <a:pt x="602" y="186"/>
                  </a:cubicBezTo>
                  <a:cubicBezTo>
                    <a:pt x="614" y="176"/>
                    <a:pt x="627" y="165"/>
                    <a:pt x="629" y="163"/>
                  </a:cubicBezTo>
                  <a:cubicBezTo>
                    <a:pt x="632" y="161"/>
                    <a:pt x="633" y="158"/>
                    <a:pt x="633" y="156"/>
                  </a:cubicBezTo>
                  <a:cubicBezTo>
                    <a:pt x="633" y="153"/>
                    <a:pt x="633" y="150"/>
                    <a:pt x="631" y="147"/>
                  </a:cubicBezTo>
                  <a:cubicBezTo>
                    <a:pt x="629" y="145"/>
                    <a:pt x="627" y="143"/>
                    <a:pt x="624" y="142"/>
                  </a:cubicBezTo>
                  <a:cubicBezTo>
                    <a:pt x="621" y="142"/>
                    <a:pt x="618" y="142"/>
                    <a:pt x="616" y="143"/>
                  </a:cubicBezTo>
                  <a:cubicBezTo>
                    <a:pt x="613" y="145"/>
                    <a:pt x="598" y="153"/>
                    <a:pt x="585" y="161"/>
                  </a:cubicBezTo>
                  <a:cubicBezTo>
                    <a:pt x="580" y="155"/>
                    <a:pt x="576" y="150"/>
                    <a:pt x="571" y="144"/>
                  </a:cubicBezTo>
                  <a:cubicBezTo>
                    <a:pt x="580" y="132"/>
                    <a:pt x="591" y="119"/>
                    <a:pt x="593" y="117"/>
                  </a:cubicBezTo>
                  <a:cubicBezTo>
                    <a:pt x="595" y="114"/>
                    <a:pt x="596" y="111"/>
                    <a:pt x="596" y="109"/>
                  </a:cubicBezTo>
                  <a:cubicBezTo>
                    <a:pt x="595" y="106"/>
                    <a:pt x="594" y="103"/>
                    <a:pt x="592" y="101"/>
                  </a:cubicBezTo>
                  <a:cubicBezTo>
                    <a:pt x="590" y="99"/>
                    <a:pt x="587" y="97"/>
                    <a:pt x="584" y="97"/>
                  </a:cubicBezTo>
                  <a:cubicBezTo>
                    <a:pt x="582" y="97"/>
                    <a:pt x="579" y="98"/>
                    <a:pt x="576" y="100"/>
                  </a:cubicBezTo>
                  <a:cubicBezTo>
                    <a:pt x="574" y="102"/>
                    <a:pt x="561" y="113"/>
                    <a:pt x="549" y="122"/>
                  </a:cubicBezTo>
                  <a:cubicBezTo>
                    <a:pt x="543" y="117"/>
                    <a:pt x="538" y="113"/>
                    <a:pt x="532" y="108"/>
                  </a:cubicBezTo>
                  <a:cubicBezTo>
                    <a:pt x="540" y="95"/>
                    <a:pt x="548" y="80"/>
                    <a:pt x="550" y="77"/>
                  </a:cubicBezTo>
                  <a:cubicBezTo>
                    <a:pt x="551" y="75"/>
                    <a:pt x="551" y="72"/>
                    <a:pt x="551" y="69"/>
                  </a:cubicBezTo>
                  <a:cubicBezTo>
                    <a:pt x="550" y="66"/>
                    <a:pt x="548" y="64"/>
                    <a:pt x="546" y="62"/>
                  </a:cubicBezTo>
                  <a:cubicBezTo>
                    <a:pt x="543" y="60"/>
                    <a:pt x="540" y="59"/>
                    <a:pt x="538" y="60"/>
                  </a:cubicBezTo>
                  <a:cubicBezTo>
                    <a:pt x="535" y="60"/>
                    <a:pt x="532" y="61"/>
                    <a:pt x="530" y="63"/>
                  </a:cubicBezTo>
                  <a:cubicBezTo>
                    <a:pt x="528" y="66"/>
                    <a:pt x="517" y="79"/>
                    <a:pt x="507" y="90"/>
                  </a:cubicBezTo>
                  <a:cubicBezTo>
                    <a:pt x="501" y="87"/>
                    <a:pt x="494" y="83"/>
                    <a:pt x="488" y="79"/>
                  </a:cubicBezTo>
                  <a:cubicBezTo>
                    <a:pt x="493" y="65"/>
                    <a:pt x="499" y="49"/>
                    <a:pt x="500" y="46"/>
                  </a:cubicBezTo>
                  <a:cubicBezTo>
                    <a:pt x="501" y="43"/>
                    <a:pt x="500" y="40"/>
                    <a:pt x="499" y="38"/>
                  </a:cubicBezTo>
                  <a:cubicBezTo>
                    <a:pt x="498" y="35"/>
                    <a:pt x="496" y="33"/>
                    <a:pt x="493" y="32"/>
                  </a:cubicBezTo>
                  <a:cubicBezTo>
                    <a:pt x="491" y="30"/>
                    <a:pt x="488" y="30"/>
                    <a:pt x="485" y="31"/>
                  </a:cubicBezTo>
                  <a:cubicBezTo>
                    <a:pt x="482" y="32"/>
                    <a:pt x="480" y="33"/>
                    <a:pt x="478" y="36"/>
                  </a:cubicBezTo>
                  <a:cubicBezTo>
                    <a:pt x="476" y="39"/>
                    <a:pt x="468" y="53"/>
                    <a:pt x="460" y="66"/>
                  </a:cubicBezTo>
                  <a:cubicBezTo>
                    <a:pt x="453" y="64"/>
                    <a:pt x="446" y="61"/>
                    <a:pt x="439" y="59"/>
                  </a:cubicBezTo>
                  <a:cubicBezTo>
                    <a:pt x="442" y="44"/>
                    <a:pt x="445" y="27"/>
                    <a:pt x="445" y="24"/>
                  </a:cubicBezTo>
                  <a:cubicBezTo>
                    <a:pt x="446" y="21"/>
                    <a:pt x="445" y="18"/>
                    <a:pt x="443" y="16"/>
                  </a:cubicBezTo>
                  <a:cubicBezTo>
                    <a:pt x="442" y="13"/>
                    <a:pt x="439" y="12"/>
                    <a:pt x="436" y="11"/>
                  </a:cubicBezTo>
                  <a:cubicBezTo>
                    <a:pt x="434" y="10"/>
                    <a:pt x="431" y="10"/>
                    <a:pt x="428" y="12"/>
                  </a:cubicBezTo>
                  <a:cubicBezTo>
                    <a:pt x="425" y="13"/>
                    <a:pt x="423" y="15"/>
                    <a:pt x="422" y="18"/>
                  </a:cubicBezTo>
                  <a:cubicBezTo>
                    <a:pt x="421" y="21"/>
                    <a:pt x="415" y="37"/>
                    <a:pt x="410" y="51"/>
                  </a:cubicBezTo>
                  <a:cubicBezTo>
                    <a:pt x="403" y="49"/>
                    <a:pt x="395" y="48"/>
                    <a:pt x="388" y="47"/>
                  </a:cubicBezTo>
                  <a:cubicBezTo>
                    <a:pt x="388" y="32"/>
                    <a:pt x="388" y="15"/>
                    <a:pt x="388" y="12"/>
                  </a:cubicBezTo>
                  <a:cubicBezTo>
                    <a:pt x="388" y="9"/>
                    <a:pt x="387" y="6"/>
                    <a:pt x="385" y="4"/>
                  </a:cubicBezTo>
                  <a:cubicBezTo>
                    <a:pt x="382" y="2"/>
                    <a:pt x="380" y="0"/>
                    <a:pt x="377" y="0"/>
                  </a:cubicBezTo>
                  <a:cubicBezTo>
                    <a:pt x="374" y="0"/>
                    <a:pt x="371" y="1"/>
                    <a:pt x="369" y="2"/>
                  </a:cubicBezTo>
                  <a:cubicBezTo>
                    <a:pt x="366" y="4"/>
                    <a:pt x="364" y="7"/>
                    <a:pt x="364" y="10"/>
                  </a:cubicBezTo>
                  <a:cubicBezTo>
                    <a:pt x="363" y="13"/>
                    <a:pt x="360" y="30"/>
                    <a:pt x="358" y="45"/>
                  </a:cubicBezTo>
                  <a:cubicBezTo>
                    <a:pt x="350" y="44"/>
                    <a:pt x="343" y="44"/>
                    <a:pt x="336" y="45"/>
                  </a:cubicBezTo>
                  <a:cubicBezTo>
                    <a:pt x="333" y="30"/>
                    <a:pt x="330" y="13"/>
                    <a:pt x="329" y="10"/>
                  </a:cubicBezTo>
                  <a:cubicBezTo>
                    <a:pt x="329" y="7"/>
                    <a:pt x="327" y="4"/>
                    <a:pt x="324" y="2"/>
                  </a:cubicBezTo>
                  <a:cubicBezTo>
                    <a:pt x="322" y="1"/>
                    <a:pt x="319" y="0"/>
                    <a:pt x="316" y="0"/>
                  </a:cubicBezTo>
                  <a:cubicBezTo>
                    <a:pt x="313" y="0"/>
                    <a:pt x="311" y="2"/>
                    <a:pt x="309" y="4"/>
                  </a:cubicBezTo>
                  <a:cubicBezTo>
                    <a:pt x="307" y="6"/>
                    <a:pt x="305" y="9"/>
                    <a:pt x="305" y="12"/>
                  </a:cubicBezTo>
                  <a:cubicBezTo>
                    <a:pt x="305" y="15"/>
                    <a:pt x="305" y="32"/>
                    <a:pt x="305" y="47"/>
                  </a:cubicBezTo>
                  <a:cubicBezTo>
                    <a:pt x="298" y="48"/>
                    <a:pt x="290" y="49"/>
                    <a:pt x="283" y="51"/>
                  </a:cubicBezTo>
                  <a:cubicBezTo>
                    <a:pt x="278" y="37"/>
                    <a:pt x="272" y="21"/>
                    <a:pt x="271" y="18"/>
                  </a:cubicBezTo>
                  <a:cubicBezTo>
                    <a:pt x="270" y="15"/>
                    <a:pt x="268" y="13"/>
                    <a:pt x="265" y="12"/>
                  </a:cubicBezTo>
                  <a:cubicBezTo>
                    <a:pt x="263" y="10"/>
                    <a:pt x="260" y="10"/>
                    <a:pt x="257" y="11"/>
                  </a:cubicBezTo>
                  <a:cubicBezTo>
                    <a:pt x="254" y="12"/>
                    <a:pt x="251" y="13"/>
                    <a:pt x="250" y="16"/>
                  </a:cubicBezTo>
                  <a:cubicBezTo>
                    <a:pt x="248" y="18"/>
                    <a:pt x="247" y="21"/>
                    <a:pt x="248" y="24"/>
                  </a:cubicBezTo>
                  <a:cubicBezTo>
                    <a:pt x="248" y="27"/>
                    <a:pt x="251" y="44"/>
                    <a:pt x="254" y="59"/>
                  </a:cubicBezTo>
                  <a:cubicBezTo>
                    <a:pt x="247" y="61"/>
                    <a:pt x="240" y="64"/>
                    <a:pt x="233" y="66"/>
                  </a:cubicBezTo>
                  <a:cubicBezTo>
                    <a:pt x="225" y="53"/>
                    <a:pt x="217" y="39"/>
                    <a:pt x="215" y="36"/>
                  </a:cubicBezTo>
                  <a:cubicBezTo>
                    <a:pt x="214" y="33"/>
                    <a:pt x="211" y="32"/>
                    <a:pt x="208" y="31"/>
                  </a:cubicBezTo>
                  <a:cubicBezTo>
                    <a:pt x="205" y="30"/>
                    <a:pt x="203" y="30"/>
                    <a:pt x="200" y="32"/>
                  </a:cubicBezTo>
                  <a:cubicBezTo>
                    <a:pt x="197" y="33"/>
                    <a:pt x="195" y="35"/>
                    <a:pt x="194" y="38"/>
                  </a:cubicBezTo>
                  <a:cubicBezTo>
                    <a:pt x="193" y="40"/>
                    <a:pt x="192" y="43"/>
                    <a:pt x="193" y="46"/>
                  </a:cubicBezTo>
                  <a:cubicBezTo>
                    <a:pt x="194" y="49"/>
                    <a:pt x="200" y="65"/>
                    <a:pt x="205" y="79"/>
                  </a:cubicBezTo>
                  <a:cubicBezTo>
                    <a:pt x="199" y="83"/>
                    <a:pt x="192" y="87"/>
                    <a:pt x="186" y="90"/>
                  </a:cubicBezTo>
                  <a:cubicBezTo>
                    <a:pt x="176" y="79"/>
                    <a:pt x="165" y="66"/>
                    <a:pt x="163" y="63"/>
                  </a:cubicBezTo>
                  <a:cubicBezTo>
                    <a:pt x="161" y="61"/>
                    <a:pt x="158" y="60"/>
                    <a:pt x="156" y="60"/>
                  </a:cubicBezTo>
                  <a:cubicBezTo>
                    <a:pt x="153" y="59"/>
                    <a:pt x="150" y="60"/>
                    <a:pt x="147" y="62"/>
                  </a:cubicBezTo>
                  <a:cubicBezTo>
                    <a:pt x="145" y="64"/>
                    <a:pt x="143" y="66"/>
                    <a:pt x="142" y="69"/>
                  </a:cubicBezTo>
                  <a:cubicBezTo>
                    <a:pt x="142" y="72"/>
                    <a:pt x="142" y="75"/>
                    <a:pt x="143" y="77"/>
                  </a:cubicBezTo>
                  <a:cubicBezTo>
                    <a:pt x="145" y="80"/>
                    <a:pt x="153" y="95"/>
                    <a:pt x="161" y="108"/>
                  </a:cubicBezTo>
                  <a:cubicBezTo>
                    <a:pt x="155" y="113"/>
                    <a:pt x="150" y="117"/>
                    <a:pt x="144" y="122"/>
                  </a:cubicBezTo>
                  <a:cubicBezTo>
                    <a:pt x="132" y="113"/>
                    <a:pt x="119" y="102"/>
                    <a:pt x="117" y="100"/>
                  </a:cubicBezTo>
                  <a:cubicBezTo>
                    <a:pt x="114" y="98"/>
                    <a:pt x="112" y="97"/>
                    <a:pt x="109" y="97"/>
                  </a:cubicBezTo>
                  <a:cubicBezTo>
                    <a:pt x="106" y="97"/>
                    <a:pt x="103" y="99"/>
                    <a:pt x="101" y="101"/>
                  </a:cubicBezTo>
                  <a:cubicBezTo>
                    <a:pt x="99" y="103"/>
                    <a:pt x="98" y="106"/>
                    <a:pt x="97" y="109"/>
                  </a:cubicBezTo>
                  <a:cubicBezTo>
                    <a:pt x="97" y="111"/>
                    <a:pt x="98" y="114"/>
                    <a:pt x="100" y="117"/>
                  </a:cubicBezTo>
                  <a:cubicBezTo>
                    <a:pt x="102" y="119"/>
                    <a:pt x="113" y="132"/>
                    <a:pt x="122" y="144"/>
                  </a:cubicBezTo>
                  <a:cubicBezTo>
                    <a:pt x="117" y="150"/>
                    <a:pt x="113" y="155"/>
                    <a:pt x="108" y="161"/>
                  </a:cubicBezTo>
                  <a:cubicBezTo>
                    <a:pt x="95" y="153"/>
                    <a:pt x="80" y="145"/>
                    <a:pt x="77" y="143"/>
                  </a:cubicBezTo>
                  <a:cubicBezTo>
                    <a:pt x="75" y="142"/>
                    <a:pt x="72" y="142"/>
                    <a:pt x="69" y="142"/>
                  </a:cubicBezTo>
                  <a:cubicBezTo>
                    <a:pt x="66" y="143"/>
                    <a:pt x="64" y="145"/>
                    <a:pt x="62" y="147"/>
                  </a:cubicBezTo>
                  <a:cubicBezTo>
                    <a:pt x="60" y="150"/>
                    <a:pt x="60" y="153"/>
                    <a:pt x="60" y="156"/>
                  </a:cubicBezTo>
                  <a:cubicBezTo>
                    <a:pt x="60" y="158"/>
                    <a:pt x="61" y="161"/>
                    <a:pt x="64" y="163"/>
                  </a:cubicBezTo>
                  <a:cubicBezTo>
                    <a:pt x="66" y="165"/>
                    <a:pt x="79" y="176"/>
                    <a:pt x="91" y="186"/>
                  </a:cubicBezTo>
                  <a:cubicBezTo>
                    <a:pt x="87" y="192"/>
                    <a:pt x="83" y="199"/>
                    <a:pt x="80" y="205"/>
                  </a:cubicBezTo>
                  <a:cubicBezTo>
                    <a:pt x="65" y="200"/>
                    <a:pt x="49" y="194"/>
                    <a:pt x="46" y="193"/>
                  </a:cubicBezTo>
                  <a:cubicBezTo>
                    <a:pt x="43" y="192"/>
                    <a:pt x="40" y="193"/>
                    <a:pt x="38" y="194"/>
                  </a:cubicBezTo>
                  <a:cubicBezTo>
                    <a:pt x="35" y="195"/>
                    <a:pt x="33" y="197"/>
                    <a:pt x="32" y="200"/>
                  </a:cubicBezTo>
                  <a:cubicBezTo>
                    <a:pt x="30" y="203"/>
                    <a:pt x="30" y="206"/>
                    <a:pt x="31" y="208"/>
                  </a:cubicBezTo>
                  <a:cubicBezTo>
                    <a:pt x="32" y="211"/>
                    <a:pt x="34" y="214"/>
                    <a:pt x="36" y="215"/>
                  </a:cubicBezTo>
                  <a:cubicBezTo>
                    <a:pt x="39" y="217"/>
                    <a:pt x="54" y="225"/>
                    <a:pt x="67" y="233"/>
                  </a:cubicBezTo>
                  <a:cubicBezTo>
                    <a:pt x="64" y="240"/>
                    <a:pt x="61" y="247"/>
                    <a:pt x="59" y="254"/>
                  </a:cubicBezTo>
                  <a:cubicBezTo>
                    <a:pt x="44" y="251"/>
                    <a:pt x="28" y="248"/>
                    <a:pt x="24" y="248"/>
                  </a:cubicBezTo>
                  <a:cubicBezTo>
                    <a:pt x="21" y="247"/>
                    <a:pt x="18" y="248"/>
                    <a:pt x="16" y="250"/>
                  </a:cubicBezTo>
                  <a:cubicBezTo>
                    <a:pt x="14" y="251"/>
                    <a:pt x="12" y="254"/>
                    <a:pt x="11" y="257"/>
                  </a:cubicBezTo>
                  <a:cubicBezTo>
                    <a:pt x="10" y="260"/>
                    <a:pt x="11" y="263"/>
                    <a:pt x="12" y="265"/>
                  </a:cubicBezTo>
                  <a:cubicBezTo>
                    <a:pt x="13" y="268"/>
                    <a:pt x="15" y="270"/>
                    <a:pt x="18" y="271"/>
                  </a:cubicBezTo>
                  <a:cubicBezTo>
                    <a:pt x="21" y="272"/>
                    <a:pt x="37" y="278"/>
                    <a:pt x="51" y="283"/>
                  </a:cubicBezTo>
                  <a:cubicBezTo>
                    <a:pt x="50" y="291"/>
                    <a:pt x="48" y="298"/>
                    <a:pt x="47" y="305"/>
                  </a:cubicBezTo>
                  <a:cubicBezTo>
                    <a:pt x="32" y="305"/>
                    <a:pt x="15" y="305"/>
                    <a:pt x="12" y="305"/>
                  </a:cubicBezTo>
                  <a:cubicBezTo>
                    <a:pt x="9" y="305"/>
                    <a:pt x="6" y="307"/>
                    <a:pt x="4" y="309"/>
                  </a:cubicBezTo>
                  <a:cubicBezTo>
                    <a:pt x="2" y="311"/>
                    <a:pt x="1" y="313"/>
                    <a:pt x="1" y="317"/>
                  </a:cubicBezTo>
                  <a:cubicBezTo>
                    <a:pt x="0" y="320"/>
                    <a:pt x="1" y="322"/>
                    <a:pt x="3" y="325"/>
                  </a:cubicBezTo>
                  <a:cubicBezTo>
                    <a:pt x="4" y="327"/>
                    <a:pt x="7" y="329"/>
                    <a:pt x="10" y="329"/>
                  </a:cubicBezTo>
                  <a:cubicBezTo>
                    <a:pt x="13" y="330"/>
                    <a:pt x="30" y="333"/>
                    <a:pt x="45" y="336"/>
                  </a:cubicBezTo>
                  <a:cubicBezTo>
                    <a:pt x="44" y="343"/>
                    <a:pt x="44" y="350"/>
                    <a:pt x="45" y="358"/>
                  </a:cubicBezTo>
                  <a:cubicBezTo>
                    <a:pt x="30" y="361"/>
                    <a:pt x="13" y="364"/>
                    <a:pt x="10" y="364"/>
                  </a:cubicBezTo>
                  <a:cubicBezTo>
                    <a:pt x="7" y="365"/>
                    <a:pt x="4" y="367"/>
                    <a:pt x="3" y="369"/>
                  </a:cubicBezTo>
                  <a:cubicBezTo>
                    <a:pt x="1" y="371"/>
                    <a:pt x="0" y="374"/>
                    <a:pt x="1" y="377"/>
                  </a:cubicBezTo>
                  <a:cubicBezTo>
                    <a:pt x="1" y="380"/>
                    <a:pt x="2" y="383"/>
                    <a:pt x="4" y="385"/>
                  </a:cubicBezTo>
                  <a:cubicBezTo>
                    <a:pt x="6" y="387"/>
                    <a:pt x="9" y="388"/>
                    <a:pt x="12" y="388"/>
                  </a:cubicBezTo>
                  <a:cubicBezTo>
                    <a:pt x="15" y="388"/>
                    <a:pt x="32" y="388"/>
                    <a:pt x="47" y="388"/>
                  </a:cubicBezTo>
                  <a:cubicBezTo>
                    <a:pt x="48" y="396"/>
                    <a:pt x="50" y="403"/>
                    <a:pt x="51" y="410"/>
                  </a:cubicBezTo>
                  <a:cubicBezTo>
                    <a:pt x="37" y="415"/>
                    <a:pt x="21" y="421"/>
                    <a:pt x="18" y="423"/>
                  </a:cubicBezTo>
                  <a:cubicBezTo>
                    <a:pt x="15" y="424"/>
                    <a:pt x="13" y="426"/>
                    <a:pt x="12" y="428"/>
                  </a:cubicBezTo>
                  <a:cubicBezTo>
                    <a:pt x="11" y="431"/>
                    <a:pt x="10" y="434"/>
                    <a:pt x="11" y="437"/>
                  </a:cubicBezTo>
                  <a:cubicBezTo>
                    <a:pt x="12" y="440"/>
                    <a:pt x="14" y="442"/>
                    <a:pt x="16" y="444"/>
                  </a:cubicBezTo>
                  <a:cubicBezTo>
                    <a:pt x="18" y="445"/>
                    <a:pt x="21" y="446"/>
                    <a:pt x="24" y="446"/>
                  </a:cubicBezTo>
                  <a:cubicBezTo>
                    <a:pt x="28" y="445"/>
                    <a:pt x="44" y="442"/>
                    <a:pt x="59" y="440"/>
                  </a:cubicBezTo>
                  <a:cubicBezTo>
                    <a:pt x="61" y="447"/>
                    <a:pt x="64" y="454"/>
                    <a:pt x="67" y="461"/>
                  </a:cubicBezTo>
                  <a:cubicBezTo>
                    <a:pt x="54" y="468"/>
                    <a:pt x="39" y="477"/>
                    <a:pt x="36" y="479"/>
                  </a:cubicBezTo>
                  <a:cubicBezTo>
                    <a:pt x="34" y="480"/>
                    <a:pt x="32" y="483"/>
                    <a:pt x="31" y="485"/>
                  </a:cubicBezTo>
                  <a:cubicBezTo>
                    <a:pt x="30" y="488"/>
                    <a:pt x="30" y="491"/>
                    <a:pt x="32" y="494"/>
                  </a:cubicBezTo>
                  <a:cubicBezTo>
                    <a:pt x="33" y="497"/>
                    <a:pt x="35" y="499"/>
                    <a:pt x="38" y="500"/>
                  </a:cubicBezTo>
                  <a:cubicBezTo>
                    <a:pt x="40" y="501"/>
                    <a:pt x="43" y="501"/>
                    <a:pt x="46" y="500"/>
                  </a:cubicBezTo>
                  <a:cubicBezTo>
                    <a:pt x="49" y="499"/>
                    <a:pt x="65" y="494"/>
                    <a:pt x="80" y="488"/>
                  </a:cubicBezTo>
                  <a:cubicBezTo>
                    <a:pt x="83" y="495"/>
                    <a:pt x="87" y="501"/>
                    <a:pt x="91" y="508"/>
                  </a:cubicBezTo>
                  <a:cubicBezTo>
                    <a:pt x="79" y="517"/>
                    <a:pt x="66" y="528"/>
                    <a:pt x="64" y="531"/>
                  </a:cubicBezTo>
                  <a:cubicBezTo>
                    <a:pt x="61" y="533"/>
                    <a:pt x="60" y="535"/>
                    <a:pt x="60" y="538"/>
                  </a:cubicBezTo>
                  <a:cubicBezTo>
                    <a:pt x="60" y="541"/>
                    <a:pt x="60" y="544"/>
                    <a:pt x="62" y="546"/>
                  </a:cubicBezTo>
                  <a:cubicBezTo>
                    <a:pt x="64" y="549"/>
                    <a:pt x="66" y="551"/>
                    <a:pt x="69" y="551"/>
                  </a:cubicBezTo>
                  <a:cubicBezTo>
                    <a:pt x="72" y="552"/>
                    <a:pt x="75" y="552"/>
                    <a:pt x="77" y="550"/>
                  </a:cubicBezTo>
                  <a:cubicBezTo>
                    <a:pt x="80" y="549"/>
                    <a:pt x="95" y="540"/>
                    <a:pt x="108" y="533"/>
                  </a:cubicBezTo>
                  <a:cubicBezTo>
                    <a:pt x="113" y="538"/>
                    <a:pt x="117" y="544"/>
                    <a:pt x="122" y="550"/>
                  </a:cubicBezTo>
                  <a:cubicBezTo>
                    <a:pt x="113" y="561"/>
                    <a:pt x="102" y="574"/>
                    <a:pt x="100" y="577"/>
                  </a:cubicBezTo>
                  <a:cubicBezTo>
                    <a:pt x="98" y="579"/>
                    <a:pt x="97" y="582"/>
                    <a:pt x="97" y="585"/>
                  </a:cubicBezTo>
                  <a:cubicBezTo>
                    <a:pt x="98" y="588"/>
                    <a:pt x="99" y="591"/>
                    <a:pt x="101" y="593"/>
                  </a:cubicBezTo>
                  <a:cubicBezTo>
                    <a:pt x="103" y="595"/>
                    <a:pt x="106" y="596"/>
                    <a:pt x="109" y="596"/>
                  </a:cubicBezTo>
                  <a:cubicBezTo>
                    <a:pt x="112" y="597"/>
                    <a:pt x="114" y="596"/>
                    <a:pt x="117" y="594"/>
                  </a:cubicBezTo>
                  <a:cubicBezTo>
                    <a:pt x="119" y="592"/>
                    <a:pt x="132" y="581"/>
                    <a:pt x="144" y="571"/>
                  </a:cubicBezTo>
                  <a:cubicBezTo>
                    <a:pt x="150" y="576"/>
                    <a:pt x="155" y="581"/>
                    <a:pt x="161" y="586"/>
                  </a:cubicBezTo>
                  <a:cubicBezTo>
                    <a:pt x="153" y="599"/>
                    <a:pt x="145" y="613"/>
                    <a:pt x="143" y="616"/>
                  </a:cubicBezTo>
                  <a:cubicBezTo>
                    <a:pt x="142" y="619"/>
                    <a:pt x="142" y="622"/>
                    <a:pt x="142" y="625"/>
                  </a:cubicBezTo>
                  <a:cubicBezTo>
                    <a:pt x="143" y="628"/>
                    <a:pt x="145" y="630"/>
                    <a:pt x="147" y="632"/>
                  </a:cubicBezTo>
                  <a:cubicBezTo>
                    <a:pt x="150" y="634"/>
                    <a:pt x="153" y="634"/>
                    <a:pt x="156" y="634"/>
                  </a:cubicBezTo>
                  <a:cubicBezTo>
                    <a:pt x="158" y="634"/>
                    <a:pt x="161" y="632"/>
                    <a:pt x="163" y="630"/>
                  </a:cubicBezTo>
                  <a:cubicBezTo>
                    <a:pt x="165" y="628"/>
                    <a:pt x="176" y="615"/>
                    <a:pt x="186" y="603"/>
                  </a:cubicBezTo>
                  <a:cubicBezTo>
                    <a:pt x="192" y="607"/>
                    <a:pt x="199" y="611"/>
                    <a:pt x="205" y="614"/>
                  </a:cubicBezTo>
                  <a:cubicBezTo>
                    <a:pt x="200" y="629"/>
                    <a:pt x="194" y="644"/>
                    <a:pt x="193" y="648"/>
                  </a:cubicBezTo>
                  <a:cubicBezTo>
                    <a:pt x="192" y="650"/>
                    <a:pt x="193" y="654"/>
                    <a:pt x="194" y="656"/>
                  </a:cubicBezTo>
                  <a:cubicBezTo>
                    <a:pt x="195" y="659"/>
                    <a:pt x="197" y="661"/>
                    <a:pt x="200" y="662"/>
                  </a:cubicBezTo>
                  <a:cubicBezTo>
                    <a:pt x="203" y="663"/>
                    <a:pt x="205" y="664"/>
                    <a:pt x="208" y="663"/>
                  </a:cubicBezTo>
                  <a:cubicBezTo>
                    <a:pt x="211" y="662"/>
                    <a:pt x="214" y="660"/>
                    <a:pt x="215" y="658"/>
                  </a:cubicBezTo>
                  <a:cubicBezTo>
                    <a:pt x="217" y="655"/>
                    <a:pt x="225" y="640"/>
                    <a:pt x="233" y="627"/>
                  </a:cubicBezTo>
                  <a:cubicBezTo>
                    <a:pt x="240" y="630"/>
                    <a:pt x="247" y="633"/>
                    <a:pt x="254" y="635"/>
                  </a:cubicBezTo>
                  <a:cubicBezTo>
                    <a:pt x="251" y="650"/>
                    <a:pt x="248" y="666"/>
                    <a:pt x="248" y="670"/>
                  </a:cubicBezTo>
                  <a:cubicBezTo>
                    <a:pt x="247" y="673"/>
                    <a:pt x="248" y="676"/>
                    <a:pt x="250" y="678"/>
                  </a:cubicBezTo>
                  <a:cubicBezTo>
                    <a:pt x="251" y="680"/>
                    <a:pt x="254" y="682"/>
                    <a:pt x="257" y="683"/>
                  </a:cubicBezTo>
                  <a:cubicBezTo>
                    <a:pt x="260" y="684"/>
                    <a:pt x="263" y="683"/>
                    <a:pt x="265" y="682"/>
                  </a:cubicBezTo>
                  <a:cubicBezTo>
                    <a:pt x="268" y="681"/>
                    <a:pt x="270" y="679"/>
                    <a:pt x="271" y="676"/>
                  </a:cubicBezTo>
                  <a:cubicBezTo>
                    <a:pt x="272" y="673"/>
                    <a:pt x="278" y="657"/>
                    <a:pt x="283" y="643"/>
                  </a:cubicBezTo>
                  <a:cubicBezTo>
                    <a:pt x="290" y="644"/>
                    <a:pt x="298" y="645"/>
                    <a:pt x="305" y="646"/>
                  </a:cubicBezTo>
                  <a:cubicBezTo>
                    <a:pt x="305" y="662"/>
                    <a:pt x="305" y="679"/>
                    <a:pt x="305" y="682"/>
                  </a:cubicBezTo>
                  <a:cubicBezTo>
                    <a:pt x="305" y="685"/>
                    <a:pt x="307" y="688"/>
                    <a:pt x="309" y="690"/>
                  </a:cubicBezTo>
                  <a:cubicBezTo>
                    <a:pt x="311" y="692"/>
                    <a:pt x="313" y="693"/>
                    <a:pt x="316" y="693"/>
                  </a:cubicBezTo>
                  <a:cubicBezTo>
                    <a:pt x="319" y="694"/>
                    <a:pt x="322" y="693"/>
                    <a:pt x="324" y="691"/>
                  </a:cubicBezTo>
                  <a:cubicBezTo>
                    <a:pt x="327" y="690"/>
                    <a:pt x="329" y="687"/>
                    <a:pt x="329" y="684"/>
                  </a:cubicBezTo>
                  <a:cubicBezTo>
                    <a:pt x="330" y="681"/>
                    <a:pt x="333" y="664"/>
                    <a:pt x="336" y="649"/>
                  </a:cubicBezTo>
                  <a:cubicBezTo>
                    <a:pt x="343" y="649"/>
                    <a:pt x="350" y="649"/>
                    <a:pt x="358" y="649"/>
                  </a:cubicBezTo>
                  <a:cubicBezTo>
                    <a:pt x="360" y="664"/>
                    <a:pt x="363" y="681"/>
                    <a:pt x="364" y="684"/>
                  </a:cubicBezTo>
                  <a:cubicBezTo>
                    <a:pt x="364" y="687"/>
                    <a:pt x="366" y="690"/>
                    <a:pt x="369" y="691"/>
                  </a:cubicBezTo>
                  <a:cubicBezTo>
                    <a:pt x="371" y="693"/>
                    <a:pt x="374" y="694"/>
                    <a:pt x="377" y="693"/>
                  </a:cubicBezTo>
                  <a:cubicBezTo>
                    <a:pt x="380" y="693"/>
                    <a:pt x="383" y="692"/>
                    <a:pt x="385" y="690"/>
                  </a:cubicBezTo>
                  <a:cubicBezTo>
                    <a:pt x="387" y="688"/>
                    <a:pt x="388" y="685"/>
                    <a:pt x="388" y="682"/>
                  </a:cubicBezTo>
                  <a:cubicBezTo>
                    <a:pt x="388" y="679"/>
                    <a:pt x="388" y="662"/>
                    <a:pt x="388" y="646"/>
                  </a:cubicBezTo>
                  <a:cubicBezTo>
                    <a:pt x="395" y="645"/>
                    <a:pt x="403" y="644"/>
                    <a:pt x="410" y="643"/>
                  </a:cubicBezTo>
                  <a:cubicBezTo>
                    <a:pt x="415" y="657"/>
                    <a:pt x="421" y="673"/>
                    <a:pt x="422" y="676"/>
                  </a:cubicBezTo>
                  <a:cubicBezTo>
                    <a:pt x="423" y="679"/>
                    <a:pt x="425" y="681"/>
                    <a:pt x="428" y="682"/>
                  </a:cubicBezTo>
                  <a:cubicBezTo>
                    <a:pt x="431" y="683"/>
                    <a:pt x="434" y="684"/>
                    <a:pt x="436" y="683"/>
                  </a:cubicBezTo>
                  <a:cubicBezTo>
                    <a:pt x="439" y="682"/>
                    <a:pt x="442" y="680"/>
                    <a:pt x="443" y="678"/>
                  </a:cubicBezTo>
                  <a:cubicBezTo>
                    <a:pt x="445" y="676"/>
                    <a:pt x="446" y="673"/>
                    <a:pt x="445" y="670"/>
                  </a:cubicBezTo>
                  <a:cubicBezTo>
                    <a:pt x="445" y="666"/>
                    <a:pt x="442" y="650"/>
                    <a:pt x="439" y="635"/>
                  </a:cubicBezTo>
                  <a:cubicBezTo>
                    <a:pt x="446" y="633"/>
                    <a:pt x="453" y="630"/>
                    <a:pt x="460" y="627"/>
                  </a:cubicBezTo>
                  <a:cubicBezTo>
                    <a:pt x="468" y="640"/>
                    <a:pt x="476" y="655"/>
                    <a:pt x="478" y="658"/>
                  </a:cubicBezTo>
                  <a:cubicBezTo>
                    <a:pt x="480" y="660"/>
                    <a:pt x="482" y="662"/>
                    <a:pt x="485" y="663"/>
                  </a:cubicBezTo>
                  <a:cubicBezTo>
                    <a:pt x="488" y="664"/>
                    <a:pt x="491" y="663"/>
                    <a:pt x="493" y="662"/>
                  </a:cubicBezTo>
                  <a:cubicBezTo>
                    <a:pt x="496" y="661"/>
                    <a:pt x="498" y="659"/>
                    <a:pt x="499" y="656"/>
                  </a:cubicBezTo>
                  <a:cubicBezTo>
                    <a:pt x="500" y="654"/>
                    <a:pt x="501" y="650"/>
                    <a:pt x="500" y="648"/>
                  </a:cubicBezTo>
                  <a:cubicBezTo>
                    <a:pt x="499" y="644"/>
                    <a:pt x="493" y="629"/>
                    <a:pt x="488" y="614"/>
                  </a:cubicBezTo>
                  <a:cubicBezTo>
                    <a:pt x="494" y="611"/>
                    <a:pt x="501" y="607"/>
                    <a:pt x="507" y="603"/>
                  </a:cubicBezTo>
                  <a:cubicBezTo>
                    <a:pt x="517" y="615"/>
                    <a:pt x="528" y="628"/>
                    <a:pt x="530" y="630"/>
                  </a:cubicBezTo>
                  <a:cubicBezTo>
                    <a:pt x="532" y="632"/>
                    <a:pt x="535" y="634"/>
                    <a:pt x="538" y="634"/>
                  </a:cubicBezTo>
                  <a:cubicBezTo>
                    <a:pt x="540" y="634"/>
                    <a:pt x="543" y="634"/>
                    <a:pt x="546" y="632"/>
                  </a:cubicBezTo>
                  <a:cubicBezTo>
                    <a:pt x="548" y="630"/>
                    <a:pt x="550" y="628"/>
                    <a:pt x="551" y="625"/>
                  </a:cubicBezTo>
                  <a:cubicBezTo>
                    <a:pt x="551" y="622"/>
                    <a:pt x="551" y="619"/>
                    <a:pt x="550" y="616"/>
                  </a:cubicBezTo>
                  <a:cubicBezTo>
                    <a:pt x="548" y="613"/>
                    <a:pt x="540" y="599"/>
                    <a:pt x="532" y="586"/>
                  </a:cubicBezTo>
                  <a:cubicBezTo>
                    <a:pt x="538" y="581"/>
                    <a:pt x="543" y="576"/>
                    <a:pt x="549" y="571"/>
                  </a:cubicBezTo>
                  <a:cubicBezTo>
                    <a:pt x="561" y="581"/>
                    <a:pt x="574" y="592"/>
                    <a:pt x="576" y="594"/>
                  </a:cubicBezTo>
                  <a:close/>
                  <a:moveTo>
                    <a:pt x="192" y="502"/>
                  </a:moveTo>
                  <a:cubicBezTo>
                    <a:pt x="107" y="416"/>
                    <a:pt x="107" y="278"/>
                    <a:pt x="192" y="192"/>
                  </a:cubicBezTo>
                  <a:cubicBezTo>
                    <a:pt x="277" y="107"/>
                    <a:pt x="416" y="107"/>
                    <a:pt x="501" y="192"/>
                  </a:cubicBezTo>
                  <a:cubicBezTo>
                    <a:pt x="586" y="278"/>
                    <a:pt x="586" y="416"/>
                    <a:pt x="501" y="502"/>
                  </a:cubicBezTo>
                  <a:cubicBezTo>
                    <a:pt x="416" y="587"/>
                    <a:pt x="277" y="587"/>
                    <a:pt x="192" y="50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8" name="Freeform: Shape 36"/>
            <p:cNvSpPr/>
            <p:nvPr/>
          </p:nvSpPr>
          <p:spPr bwMode="auto">
            <a:xfrm>
              <a:off x="3011464" y="3123233"/>
              <a:ext cx="100912" cy="62635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49" y="11"/>
                </a:cxn>
                <a:cxn ang="0">
                  <a:pos x="1" y="0"/>
                </a:cxn>
                <a:cxn ang="0">
                  <a:pos x="19" y="26"/>
                </a:cxn>
              </a:cxnLst>
              <a:rect l="0" t="0" r="r" b="b"/>
              <a:pathLst>
                <a:path w="49" h="30">
                  <a:moveTo>
                    <a:pt x="19" y="26"/>
                  </a:moveTo>
                  <a:cubicBezTo>
                    <a:pt x="32" y="30"/>
                    <a:pt x="45" y="23"/>
                    <a:pt x="49" y="1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8" y="23"/>
                    <a:pt x="19" y="26"/>
                  </a:cubicBezTo>
                  <a:close/>
                </a:path>
              </a:pathLst>
            </a:custGeom>
            <a:solidFill>
              <a:srgbClr val="5E5F5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9" name="Freeform: Shape 37"/>
            <p:cNvSpPr/>
            <p:nvPr/>
          </p:nvSpPr>
          <p:spPr bwMode="auto">
            <a:xfrm>
              <a:off x="3014943" y="3072777"/>
              <a:ext cx="102652" cy="6089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8" y="29"/>
                </a:cxn>
                <a:cxn ang="0">
                  <a:pos x="30" y="3"/>
                </a:cxn>
                <a:cxn ang="0">
                  <a:pos x="0" y="19"/>
                </a:cxn>
              </a:cxnLst>
              <a:rect l="0" t="0" r="r" b="b"/>
              <a:pathLst>
                <a:path w="49" h="29">
                  <a:moveTo>
                    <a:pt x="0" y="19"/>
                  </a:moveTo>
                  <a:cubicBezTo>
                    <a:pt x="48" y="29"/>
                    <a:pt x="48" y="29"/>
                    <a:pt x="48" y="29"/>
                  </a:cubicBezTo>
                  <a:cubicBezTo>
                    <a:pt x="49" y="18"/>
                    <a:pt x="42" y="6"/>
                    <a:pt x="30" y="3"/>
                  </a:cubicBezTo>
                  <a:cubicBezTo>
                    <a:pt x="17" y="0"/>
                    <a:pt x="5" y="7"/>
                    <a:pt x="0" y="19"/>
                  </a:cubicBezTo>
                  <a:close/>
                </a:path>
              </a:pathLst>
            </a:custGeom>
            <a:solidFill>
              <a:srgbClr val="5E5F5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0" name="Freeform: Shape 38"/>
            <p:cNvSpPr/>
            <p:nvPr/>
          </p:nvSpPr>
          <p:spPr bwMode="auto">
            <a:xfrm>
              <a:off x="4853985" y="2385530"/>
              <a:ext cx="624612" cy="624613"/>
            </a:xfrm>
            <a:custGeom>
              <a:avLst/>
              <a:gdLst/>
              <a:ahLst/>
              <a:cxnLst>
                <a:cxn ang="0">
                  <a:pos x="275" y="195"/>
                </a:cxn>
                <a:cxn ang="0">
                  <a:pos x="195" y="25"/>
                </a:cxn>
                <a:cxn ang="0">
                  <a:pos x="25" y="105"/>
                </a:cxn>
                <a:cxn ang="0">
                  <a:pos x="105" y="275"/>
                </a:cxn>
                <a:cxn ang="0">
                  <a:pos x="275" y="195"/>
                </a:cxn>
                <a:cxn ang="0">
                  <a:pos x="112" y="255"/>
                </a:cxn>
                <a:cxn ang="0">
                  <a:pos x="74" y="231"/>
                </a:cxn>
                <a:cxn ang="0">
                  <a:pos x="122" y="191"/>
                </a:cxn>
                <a:cxn ang="0">
                  <a:pos x="133" y="197"/>
                </a:cxn>
                <a:cxn ang="0">
                  <a:pos x="191" y="178"/>
                </a:cxn>
                <a:cxn ang="0">
                  <a:pos x="250" y="199"/>
                </a:cxn>
                <a:cxn ang="0">
                  <a:pos x="112" y="255"/>
                </a:cxn>
                <a:cxn ang="0">
                  <a:pos x="173" y="159"/>
                </a:cxn>
                <a:cxn ang="0">
                  <a:pos x="142" y="173"/>
                </a:cxn>
                <a:cxn ang="0">
                  <a:pos x="127" y="142"/>
                </a:cxn>
                <a:cxn ang="0">
                  <a:pos x="158" y="127"/>
                </a:cxn>
                <a:cxn ang="0">
                  <a:pos x="173" y="159"/>
                </a:cxn>
                <a:cxn ang="0">
                  <a:pos x="258" y="175"/>
                </a:cxn>
                <a:cxn ang="0">
                  <a:pos x="200" y="153"/>
                </a:cxn>
                <a:cxn ang="0">
                  <a:pos x="167" y="103"/>
                </a:cxn>
                <a:cxn ang="0">
                  <a:pos x="155" y="101"/>
                </a:cxn>
                <a:cxn ang="0">
                  <a:pos x="144" y="39"/>
                </a:cxn>
                <a:cxn ang="0">
                  <a:pos x="188" y="45"/>
                </a:cxn>
                <a:cxn ang="0">
                  <a:pos x="258" y="175"/>
                </a:cxn>
                <a:cxn ang="0">
                  <a:pos x="46" y="113"/>
                </a:cxn>
                <a:cxn ang="0">
                  <a:pos x="118" y="44"/>
                </a:cxn>
                <a:cxn ang="0">
                  <a:pos x="129" y="105"/>
                </a:cxn>
                <a:cxn ang="0">
                  <a:pos x="103" y="133"/>
                </a:cxn>
                <a:cxn ang="0">
                  <a:pos x="105" y="171"/>
                </a:cxn>
                <a:cxn ang="0">
                  <a:pos x="57" y="211"/>
                </a:cxn>
                <a:cxn ang="0">
                  <a:pos x="46" y="113"/>
                </a:cxn>
              </a:cxnLst>
              <a:rect l="0" t="0" r="r" b="b"/>
              <a:pathLst>
                <a:path w="300" h="300">
                  <a:moveTo>
                    <a:pt x="275" y="195"/>
                  </a:moveTo>
                  <a:cubicBezTo>
                    <a:pt x="300" y="126"/>
                    <a:pt x="264" y="50"/>
                    <a:pt x="195" y="25"/>
                  </a:cubicBezTo>
                  <a:cubicBezTo>
                    <a:pt x="126" y="0"/>
                    <a:pt x="50" y="36"/>
                    <a:pt x="25" y="105"/>
                  </a:cubicBezTo>
                  <a:cubicBezTo>
                    <a:pt x="0" y="174"/>
                    <a:pt x="36" y="251"/>
                    <a:pt x="105" y="275"/>
                  </a:cubicBezTo>
                  <a:cubicBezTo>
                    <a:pt x="174" y="300"/>
                    <a:pt x="250" y="264"/>
                    <a:pt x="275" y="195"/>
                  </a:cubicBezTo>
                  <a:close/>
                  <a:moveTo>
                    <a:pt x="112" y="255"/>
                  </a:moveTo>
                  <a:cubicBezTo>
                    <a:pt x="98" y="250"/>
                    <a:pt x="85" y="241"/>
                    <a:pt x="74" y="23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5" y="193"/>
                    <a:pt x="129" y="195"/>
                    <a:pt x="133" y="197"/>
                  </a:cubicBezTo>
                  <a:cubicBezTo>
                    <a:pt x="155" y="205"/>
                    <a:pt x="179" y="196"/>
                    <a:pt x="191" y="178"/>
                  </a:cubicBezTo>
                  <a:cubicBezTo>
                    <a:pt x="250" y="199"/>
                    <a:pt x="250" y="199"/>
                    <a:pt x="250" y="199"/>
                  </a:cubicBezTo>
                  <a:cubicBezTo>
                    <a:pt x="225" y="249"/>
                    <a:pt x="166" y="274"/>
                    <a:pt x="112" y="255"/>
                  </a:cubicBezTo>
                  <a:close/>
                  <a:moveTo>
                    <a:pt x="173" y="159"/>
                  </a:moveTo>
                  <a:cubicBezTo>
                    <a:pt x="169" y="171"/>
                    <a:pt x="155" y="178"/>
                    <a:pt x="142" y="173"/>
                  </a:cubicBezTo>
                  <a:cubicBezTo>
                    <a:pt x="129" y="169"/>
                    <a:pt x="122" y="155"/>
                    <a:pt x="127" y="142"/>
                  </a:cubicBezTo>
                  <a:cubicBezTo>
                    <a:pt x="131" y="129"/>
                    <a:pt x="145" y="122"/>
                    <a:pt x="158" y="127"/>
                  </a:cubicBezTo>
                  <a:cubicBezTo>
                    <a:pt x="171" y="131"/>
                    <a:pt x="178" y="146"/>
                    <a:pt x="173" y="159"/>
                  </a:cubicBezTo>
                  <a:close/>
                  <a:moveTo>
                    <a:pt x="258" y="175"/>
                  </a:moveTo>
                  <a:cubicBezTo>
                    <a:pt x="200" y="153"/>
                    <a:pt x="200" y="153"/>
                    <a:pt x="200" y="153"/>
                  </a:cubicBezTo>
                  <a:cubicBezTo>
                    <a:pt x="201" y="132"/>
                    <a:pt x="188" y="111"/>
                    <a:pt x="167" y="103"/>
                  </a:cubicBezTo>
                  <a:cubicBezTo>
                    <a:pt x="163" y="102"/>
                    <a:pt x="159" y="101"/>
                    <a:pt x="155" y="101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58" y="38"/>
                    <a:pt x="173" y="40"/>
                    <a:pt x="188" y="45"/>
                  </a:cubicBezTo>
                  <a:cubicBezTo>
                    <a:pt x="241" y="65"/>
                    <a:pt x="271" y="121"/>
                    <a:pt x="258" y="175"/>
                  </a:cubicBezTo>
                  <a:close/>
                  <a:moveTo>
                    <a:pt x="46" y="113"/>
                  </a:moveTo>
                  <a:cubicBezTo>
                    <a:pt x="58" y="78"/>
                    <a:pt x="86" y="53"/>
                    <a:pt x="118" y="4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17" y="110"/>
                    <a:pt x="108" y="120"/>
                    <a:pt x="103" y="133"/>
                  </a:cubicBezTo>
                  <a:cubicBezTo>
                    <a:pt x="99" y="146"/>
                    <a:pt x="100" y="159"/>
                    <a:pt x="105" y="17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39" y="183"/>
                    <a:pt x="33" y="147"/>
                    <a:pt x="46" y="11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1" name="Freeform: Shape 39"/>
            <p:cNvSpPr/>
            <p:nvPr/>
          </p:nvSpPr>
          <p:spPr bwMode="auto">
            <a:xfrm>
              <a:off x="8208449" y="3546022"/>
              <a:ext cx="111352" cy="90473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3" y="39"/>
                </a:cxn>
                <a:cxn ang="0">
                  <a:pos x="6" y="23"/>
                </a:cxn>
                <a:cxn ang="0">
                  <a:pos x="19" y="14"/>
                </a:cxn>
                <a:cxn ang="0">
                  <a:pos x="20" y="13"/>
                </a:cxn>
                <a:cxn ang="0">
                  <a:pos x="34" y="4"/>
                </a:cxn>
                <a:cxn ang="0">
                  <a:pos x="50" y="6"/>
                </a:cxn>
                <a:cxn ang="0">
                  <a:pos x="47" y="22"/>
                </a:cxn>
                <a:cxn ang="0">
                  <a:pos x="33" y="31"/>
                </a:cxn>
                <a:cxn ang="0">
                  <a:pos x="33" y="32"/>
                </a:cxn>
                <a:cxn ang="0">
                  <a:pos x="19" y="42"/>
                </a:cxn>
                <a:cxn ang="0">
                  <a:pos x="12" y="44"/>
                </a:cxn>
              </a:cxnLst>
              <a:rect l="0" t="0" r="r" b="b"/>
              <a:pathLst>
                <a:path w="53" h="44">
                  <a:moveTo>
                    <a:pt x="12" y="44"/>
                  </a:moveTo>
                  <a:cubicBezTo>
                    <a:pt x="9" y="44"/>
                    <a:pt x="5" y="42"/>
                    <a:pt x="3" y="39"/>
                  </a:cubicBezTo>
                  <a:cubicBezTo>
                    <a:pt x="0" y="34"/>
                    <a:pt x="1" y="27"/>
                    <a:pt x="6" y="2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5" y="10"/>
                    <a:pt x="29" y="7"/>
                    <a:pt x="34" y="4"/>
                  </a:cubicBezTo>
                  <a:cubicBezTo>
                    <a:pt x="39" y="0"/>
                    <a:pt x="46" y="1"/>
                    <a:pt x="50" y="6"/>
                  </a:cubicBezTo>
                  <a:cubicBezTo>
                    <a:pt x="53" y="11"/>
                    <a:pt x="52" y="18"/>
                    <a:pt x="47" y="22"/>
                  </a:cubicBezTo>
                  <a:cubicBezTo>
                    <a:pt x="43" y="25"/>
                    <a:pt x="38" y="28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43"/>
                    <a:pt x="15" y="44"/>
                    <a:pt x="12" y="4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2" name="Freeform: Shape 40"/>
            <p:cNvSpPr/>
            <p:nvPr/>
          </p:nvSpPr>
          <p:spPr bwMode="auto">
            <a:xfrm>
              <a:off x="4974035" y="2025378"/>
              <a:ext cx="3230935" cy="3418841"/>
            </a:xfrm>
            <a:custGeom>
              <a:avLst/>
              <a:gdLst/>
              <a:ahLst/>
              <a:cxnLst>
                <a:cxn ang="0">
                  <a:pos x="253" y="1627"/>
                </a:cxn>
                <a:cxn ang="0">
                  <a:pos x="311" y="1628"/>
                </a:cxn>
                <a:cxn ang="0">
                  <a:pos x="148" y="1594"/>
                </a:cxn>
                <a:cxn ang="0">
                  <a:pos x="363" y="1579"/>
                </a:cxn>
                <a:cxn ang="0">
                  <a:pos x="80" y="1576"/>
                </a:cxn>
                <a:cxn ang="0">
                  <a:pos x="387" y="1576"/>
                </a:cxn>
                <a:cxn ang="0">
                  <a:pos x="64" y="1554"/>
                </a:cxn>
                <a:cxn ang="0">
                  <a:pos x="64" y="1554"/>
                </a:cxn>
                <a:cxn ang="0">
                  <a:pos x="459" y="1540"/>
                </a:cxn>
                <a:cxn ang="0">
                  <a:pos x="542" y="1482"/>
                </a:cxn>
                <a:cxn ang="0">
                  <a:pos x="29" y="1450"/>
                </a:cxn>
                <a:cxn ang="0">
                  <a:pos x="584" y="1425"/>
                </a:cxn>
                <a:cxn ang="0">
                  <a:pos x="0" y="1396"/>
                </a:cxn>
                <a:cxn ang="0">
                  <a:pos x="12" y="1431"/>
                </a:cxn>
                <a:cxn ang="0">
                  <a:pos x="625" y="1425"/>
                </a:cxn>
                <a:cxn ang="0">
                  <a:pos x="708" y="1367"/>
                </a:cxn>
                <a:cxn ang="0">
                  <a:pos x="27" y="1309"/>
                </a:cxn>
                <a:cxn ang="0">
                  <a:pos x="751" y="1310"/>
                </a:cxn>
                <a:cxn ang="0">
                  <a:pos x="779" y="1290"/>
                </a:cxn>
                <a:cxn ang="0">
                  <a:pos x="32" y="1299"/>
                </a:cxn>
                <a:cxn ang="0">
                  <a:pos x="841" y="1272"/>
                </a:cxn>
                <a:cxn ang="0">
                  <a:pos x="841" y="1272"/>
                </a:cxn>
                <a:cxn ang="0">
                  <a:pos x="80" y="1235"/>
                </a:cxn>
                <a:cxn ang="0">
                  <a:pos x="930" y="1213"/>
                </a:cxn>
                <a:cxn ang="0">
                  <a:pos x="989" y="1158"/>
                </a:cxn>
                <a:cxn ang="0">
                  <a:pos x="109" y="1135"/>
                </a:cxn>
                <a:cxn ang="0">
                  <a:pos x="1001" y="1136"/>
                </a:cxn>
                <a:cxn ang="0">
                  <a:pos x="129" y="1120"/>
                </a:cxn>
                <a:cxn ang="0">
                  <a:pos x="1063" y="1118"/>
                </a:cxn>
                <a:cxn ang="0">
                  <a:pos x="1063" y="1118"/>
                </a:cxn>
                <a:cxn ang="0">
                  <a:pos x="1125" y="1078"/>
                </a:cxn>
                <a:cxn ang="0">
                  <a:pos x="194" y="1027"/>
                </a:cxn>
                <a:cxn ang="0">
                  <a:pos x="1211" y="1004"/>
                </a:cxn>
                <a:cxn ang="0">
                  <a:pos x="206" y="956"/>
                </a:cxn>
                <a:cxn ang="0">
                  <a:pos x="1223" y="982"/>
                </a:cxn>
                <a:cxn ang="0">
                  <a:pos x="1276" y="959"/>
                </a:cxn>
                <a:cxn ang="0">
                  <a:pos x="232" y="944"/>
                </a:cxn>
                <a:cxn ang="0">
                  <a:pos x="232" y="944"/>
                </a:cxn>
                <a:cxn ang="0">
                  <a:pos x="1347" y="924"/>
                </a:cxn>
                <a:cxn ang="0">
                  <a:pos x="1430" y="866"/>
                </a:cxn>
                <a:cxn ang="0">
                  <a:pos x="287" y="833"/>
                </a:cxn>
                <a:cxn ang="0">
                  <a:pos x="1473" y="809"/>
                </a:cxn>
                <a:cxn ang="0">
                  <a:pos x="288" y="808"/>
                </a:cxn>
                <a:cxn ang="0">
                  <a:pos x="1498" y="805"/>
                </a:cxn>
                <a:cxn ang="0">
                  <a:pos x="330" y="766"/>
                </a:cxn>
                <a:cxn ang="0">
                  <a:pos x="330" y="766"/>
                </a:cxn>
                <a:cxn ang="0">
                  <a:pos x="373" y="700"/>
                </a:cxn>
                <a:cxn ang="0">
                  <a:pos x="421" y="611"/>
                </a:cxn>
                <a:cxn ang="0">
                  <a:pos x="450" y="537"/>
                </a:cxn>
                <a:cxn ang="0">
                  <a:pos x="467" y="482"/>
                </a:cxn>
                <a:cxn ang="0">
                  <a:pos x="483" y="452"/>
                </a:cxn>
                <a:cxn ang="0">
                  <a:pos x="520" y="408"/>
                </a:cxn>
                <a:cxn ang="0">
                  <a:pos x="558" y="350"/>
                </a:cxn>
                <a:cxn ang="0">
                  <a:pos x="558" y="350"/>
                </a:cxn>
                <a:cxn ang="0">
                  <a:pos x="601" y="285"/>
                </a:cxn>
                <a:cxn ang="0">
                  <a:pos x="650" y="196"/>
                </a:cxn>
                <a:cxn ang="0">
                  <a:pos x="678" y="121"/>
                </a:cxn>
                <a:cxn ang="0">
                  <a:pos x="695" y="66"/>
                </a:cxn>
                <a:cxn ang="0">
                  <a:pos x="711" y="37"/>
                </a:cxn>
              </a:cxnLst>
              <a:rect l="0" t="0" r="r" b="b"/>
              <a:pathLst>
                <a:path w="1548" h="1638">
                  <a:moveTo>
                    <a:pt x="241" y="1638"/>
                  </a:moveTo>
                  <a:cubicBezTo>
                    <a:pt x="241" y="1638"/>
                    <a:pt x="241" y="1638"/>
                    <a:pt x="241" y="1638"/>
                  </a:cubicBezTo>
                  <a:cubicBezTo>
                    <a:pt x="229" y="1638"/>
                    <a:pt x="217" y="1637"/>
                    <a:pt x="206" y="1635"/>
                  </a:cubicBezTo>
                  <a:cubicBezTo>
                    <a:pt x="200" y="1634"/>
                    <a:pt x="195" y="1629"/>
                    <a:pt x="196" y="1623"/>
                  </a:cubicBezTo>
                  <a:cubicBezTo>
                    <a:pt x="197" y="1616"/>
                    <a:pt x="203" y="1612"/>
                    <a:pt x="209" y="1613"/>
                  </a:cubicBezTo>
                  <a:cubicBezTo>
                    <a:pt x="220" y="1615"/>
                    <a:pt x="230" y="1615"/>
                    <a:pt x="241" y="1615"/>
                  </a:cubicBezTo>
                  <a:cubicBezTo>
                    <a:pt x="247" y="1615"/>
                    <a:pt x="253" y="1621"/>
                    <a:pt x="253" y="1627"/>
                  </a:cubicBezTo>
                  <a:cubicBezTo>
                    <a:pt x="252" y="1633"/>
                    <a:pt x="247" y="1638"/>
                    <a:pt x="241" y="1638"/>
                  </a:cubicBezTo>
                  <a:close/>
                  <a:moveTo>
                    <a:pt x="275" y="1636"/>
                  </a:moveTo>
                  <a:cubicBezTo>
                    <a:pt x="269" y="1636"/>
                    <a:pt x="264" y="1632"/>
                    <a:pt x="264" y="1626"/>
                  </a:cubicBezTo>
                  <a:cubicBezTo>
                    <a:pt x="263" y="1620"/>
                    <a:pt x="267" y="1614"/>
                    <a:pt x="273" y="1613"/>
                  </a:cubicBezTo>
                  <a:cubicBezTo>
                    <a:pt x="284" y="1612"/>
                    <a:pt x="294" y="1609"/>
                    <a:pt x="305" y="1606"/>
                  </a:cubicBezTo>
                  <a:cubicBezTo>
                    <a:pt x="311" y="1604"/>
                    <a:pt x="317" y="1608"/>
                    <a:pt x="319" y="1614"/>
                  </a:cubicBezTo>
                  <a:cubicBezTo>
                    <a:pt x="320" y="1620"/>
                    <a:pt x="317" y="1626"/>
                    <a:pt x="311" y="1628"/>
                  </a:cubicBezTo>
                  <a:cubicBezTo>
                    <a:pt x="300" y="1631"/>
                    <a:pt x="288" y="1634"/>
                    <a:pt x="276" y="1636"/>
                  </a:cubicBezTo>
                  <a:cubicBezTo>
                    <a:pt x="276" y="1636"/>
                    <a:pt x="275" y="1636"/>
                    <a:pt x="275" y="1636"/>
                  </a:cubicBezTo>
                  <a:close/>
                  <a:moveTo>
                    <a:pt x="175" y="1628"/>
                  </a:moveTo>
                  <a:cubicBezTo>
                    <a:pt x="174" y="1628"/>
                    <a:pt x="172" y="1628"/>
                    <a:pt x="171" y="1628"/>
                  </a:cubicBezTo>
                  <a:cubicBezTo>
                    <a:pt x="160" y="1624"/>
                    <a:pt x="149" y="1620"/>
                    <a:pt x="138" y="1615"/>
                  </a:cubicBezTo>
                  <a:cubicBezTo>
                    <a:pt x="133" y="1612"/>
                    <a:pt x="130" y="1605"/>
                    <a:pt x="133" y="1600"/>
                  </a:cubicBezTo>
                  <a:cubicBezTo>
                    <a:pt x="136" y="1594"/>
                    <a:pt x="142" y="1592"/>
                    <a:pt x="148" y="1594"/>
                  </a:cubicBezTo>
                  <a:cubicBezTo>
                    <a:pt x="158" y="1599"/>
                    <a:pt x="168" y="1603"/>
                    <a:pt x="178" y="1606"/>
                  </a:cubicBezTo>
                  <a:cubicBezTo>
                    <a:pt x="184" y="1608"/>
                    <a:pt x="187" y="1614"/>
                    <a:pt x="185" y="1620"/>
                  </a:cubicBezTo>
                  <a:cubicBezTo>
                    <a:pt x="184" y="1625"/>
                    <a:pt x="179" y="1628"/>
                    <a:pt x="175" y="1628"/>
                  </a:cubicBezTo>
                  <a:close/>
                  <a:moveTo>
                    <a:pt x="339" y="1616"/>
                  </a:moveTo>
                  <a:cubicBezTo>
                    <a:pt x="335" y="1616"/>
                    <a:pt x="331" y="1614"/>
                    <a:pt x="329" y="1610"/>
                  </a:cubicBezTo>
                  <a:cubicBezTo>
                    <a:pt x="326" y="1604"/>
                    <a:pt x="329" y="1597"/>
                    <a:pt x="335" y="1595"/>
                  </a:cubicBezTo>
                  <a:cubicBezTo>
                    <a:pt x="344" y="1590"/>
                    <a:pt x="354" y="1585"/>
                    <a:pt x="363" y="1579"/>
                  </a:cubicBezTo>
                  <a:cubicBezTo>
                    <a:pt x="368" y="1576"/>
                    <a:pt x="375" y="1577"/>
                    <a:pt x="378" y="1582"/>
                  </a:cubicBezTo>
                  <a:cubicBezTo>
                    <a:pt x="382" y="1588"/>
                    <a:pt x="380" y="1595"/>
                    <a:pt x="375" y="1598"/>
                  </a:cubicBezTo>
                  <a:cubicBezTo>
                    <a:pt x="365" y="1605"/>
                    <a:pt x="355" y="1610"/>
                    <a:pt x="344" y="1615"/>
                  </a:cubicBezTo>
                  <a:cubicBezTo>
                    <a:pt x="343" y="1616"/>
                    <a:pt x="341" y="1616"/>
                    <a:pt x="339" y="1616"/>
                  </a:cubicBezTo>
                  <a:close/>
                  <a:moveTo>
                    <a:pt x="114" y="1599"/>
                  </a:moveTo>
                  <a:cubicBezTo>
                    <a:pt x="112" y="1599"/>
                    <a:pt x="109" y="1599"/>
                    <a:pt x="107" y="1597"/>
                  </a:cubicBezTo>
                  <a:cubicBezTo>
                    <a:pt x="98" y="1591"/>
                    <a:pt x="88" y="1583"/>
                    <a:pt x="80" y="1576"/>
                  </a:cubicBezTo>
                  <a:cubicBezTo>
                    <a:pt x="75" y="1571"/>
                    <a:pt x="75" y="1564"/>
                    <a:pt x="79" y="1560"/>
                  </a:cubicBezTo>
                  <a:cubicBezTo>
                    <a:pt x="83" y="1555"/>
                    <a:pt x="90" y="1555"/>
                    <a:pt x="95" y="1559"/>
                  </a:cubicBezTo>
                  <a:cubicBezTo>
                    <a:pt x="103" y="1566"/>
                    <a:pt x="111" y="1573"/>
                    <a:pt x="120" y="1578"/>
                  </a:cubicBezTo>
                  <a:cubicBezTo>
                    <a:pt x="125" y="1582"/>
                    <a:pt x="127" y="1589"/>
                    <a:pt x="123" y="1594"/>
                  </a:cubicBezTo>
                  <a:cubicBezTo>
                    <a:pt x="121" y="1597"/>
                    <a:pt x="117" y="1599"/>
                    <a:pt x="114" y="1599"/>
                  </a:cubicBezTo>
                  <a:close/>
                  <a:moveTo>
                    <a:pt x="397" y="1581"/>
                  </a:moveTo>
                  <a:cubicBezTo>
                    <a:pt x="393" y="1581"/>
                    <a:pt x="389" y="1579"/>
                    <a:pt x="387" y="1576"/>
                  </a:cubicBezTo>
                  <a:cubicBezTo>
                    <a:pt x="384" y="1571"/>
                    <a:pt x="385" y="1564"/>
                    <a:pt x="390" y="1560"/>
                  </a:cubicBezTo>
                  <a:cubicBezTo>
                    <a:pt x="418" y="1541"/>
                    <a:pt x="418" y="1541"/>
                    <a:pt x="418" y="1541"/>
                  </a:cubicBezTo>
                  <a:cubicBezTo>
                    <a:pt x="423" y="1537"/>
                    <a:pt x="430" y="1539"/>
                    <a:pt x="434" y="1544"/>
                  </a:cubicBezTo>
                  <a:cubicBezTo>
                    <a:pt x="437" y="1549"/>
                    <a:pt x="436" y="1556"/>
                    <a:pt x="431" y="1559"/>
                  </a:cubicBezTo>
                  <a:cubicBezTo>
                    <a:pt x="403" y="1579"/>
                    <a:pt x="403" y="1579"/>
                    <a:pt x="403" y="1579"/>
                  </a:cubicBezTo>
                  <a:cubicBezTo>
                    <a:pt x="401" y="1580"/>
                    <a:pt x="399" y="1581"/>
                    <a:pt x="397" y="1581"/>
                  </a:cubicBezTo>
                  <a:close/>
                  <a:moveTo>
                    <a:pt x="64" y="1554"/>
                  </a:moveTo>
                  <a:cubicBezTo>
                    <a:pt x="61" y="1554"/>
                    <a:pt x="57" y="1553"/>
                    <a:pt x="55" y="1550"/>
                  </a:cubicBezTo>
                  <a:cubicBezTo>
                    <a:pt x="48" y="1541"/>
                    <a:pt x="41" y="1531"/>
                    <a:pt x="35" y="1521"/>
                  </a:cubicBezTo>
                  <a:cubicBezTo>
                    <a:pt x="31" y="1516"/>
                    <a:pt x="33" y="1509"/>
                    <a:pt x="38" y="1506"/>
                  </a:cubicBezTo>
                  <a:cubicBezTo>
                    <a:pt x="44" y="1502"/>
                    <a:pt x="51" y="1504"/>
                    <a:pt x="54" y="1509"/>
                  </a:cubicBezTo>
                  <a:cubicBezTo>
                    <a:pt x="60" y="1518"/>
                    <a:pt x="66" y="1527"/>
                    <a:pt x="73" y="1536"/>
                  </a:cubicBezTo>
                  <a:cubicBezTo>
                    <a:pt x="77" y="1540"/>
                    <a:pt x="76" y="1547"/>
                    <a:pt x="71" y="1551"/>
                  </a:cubicBezTo>
                  <a:cubicBezTo>
                    <a:pt x="69" y="1553"/>
                    <a:pt x="66" y="1554"/>
                    <a:pt x="64" y="1554"/>
                  </a:cubicBezTo>
                  <a:close/>
                  <a:moveTo>
                    <a:pt x="452" y="1542"/>
                  </a:moveTo>
                  <a:cubicBezTo>
                    <a:pt x="449" y="1542"/>
                    <a:pt x="445" y="1540"/>
                    <a:pt x="443" y="1537"/>
                  </a:cubicBezTo>
                  <a:cubicBezTo>
                    <a:pt x="439" y="1532"/>
                    <a:pt x="440" y="1525"/>
                    <a:pt x="446" y="1522"/>
                  </a:cubicBezTo>
                  <a:cubicBezTo>
                    <a:pt x="473" y="1502"/>
                    <a:pt x="473" y="1502"/>
                    <a:pt x="473" y="1502"/>
                  </a:cubicBezTo>
                  <a:cubicBezTo>
                    <a:pt x="479" y="1499"/>
                    <a:pt x="486" y="1500"/>
                    <a:pt x="489" y="1505"/>
                  </a:cubicBezTo>
                  <a:cubicBezTo>
                    <a:pt x="493" y="1510"/>
                    <a:pt x="491" y="1517"/>
                    <a:pt x="486" y="1521"/>
                  </a:cubicBezTo>
                  <a:cubicBezTo>
                    <a:pt x="459" y="1540"/>
                    <a:pt x="459" y="1540"/>
                    <a:pt x="459" y="1540"/>
                  </a:cubicBezTo>
                  <a:cubicBezTo>
                    <a:pt x="457" y="1542"/>
                    <a:pt x="454" y="1542"/>
                    <a:pt x="452" y="1542"/>
                  </a:cubicBezTo>
                  <a:close/>
                  <a:moveTo>
                    <a:pt x="508" y="1504"/>
                  </a:moveTo>
                  <a:cubicBezTo>
                    <a:pt x="504" y="1504"/>
                    <a:pt x="501" y="1502"/>
                    <a:pt x="498" y="1499"/>
                  </a:cubicBezTo>
                  <a:cubicBezTo>
                    <a:pt x="495" y="1494"/>
                    <a:pt x="496" y="1487"/>
                    <a:pt x="501" y="1483"/>
                  </a:cubicBezTo>
                  <a:cubicBezTo>
                    <a:pt x="529" y="1464"/>
                    <a:pt x="529" y="1464"/>
                    <a:pt x="529" y="1464"/>
                  </a:cubicBezTo>
                  <a:cubicBezTo>
                    <a:pt x="534" y="1460"/>
                    <a:pt x="541" y="1461"/>
                    <a:pt x="545" y="1467"/>
                  </a:cubicBezTo>
                  <a:cubicBezTo>
                    <a:pt x="548" y="1472"/>
                    <a:pt x="547" y="1479"/>
                    <a:pt x="542" y="1482"/>
                  </a:cubicBezTo>
                  <a:cubicBezTo>
                    <a:pt x="514" y="1502"/>
                    <a:pt x="514" y="1502"/>
                    <a:pt x="514" y="1502"/>
                  </a:cubicBezTo>
                  <a:cubicBezTo>
                    <a:pt x="512" y="1503"/>
                    <a:pt x="510" y="1504"/>
                    <a:pt x="508" y="1504"/>
                  </a:cubicBezTo>
                  <a:close/>
                  <a:moveTo>
                    <a:pt x="29" y="1497"/>
                  </a:moveTo>
                  <a:cubicBezTo>
                    <a:pt x="25" y="1497"/>
                    <a:pt x="20" y="1494"/>
                    <a:pt x="19" y="1490"/>
                  </a:cubicBezTo>
                  <a:cubicBezTo>
                    <a:pt x="14" y="1479"/>
                    <a:pt x="10" y="1467"/>
                    <a:pt x="7" y="1456"/>
                  </a:cubicBezTo>
                  <a:cubicBezTo>
                    <a:pt x="6" y="1450"/>
                    <a:pt x="9" y="1444"/>
                    <a:pt x="15" y="1442"/>
                  </a:cubicBezTo>
                  <a:cubicBezTo>
                    <a:pt x="21" y="1441"/>
                    <a:pt x="28" y="1444"/>
                    <a:pt x="29" y="1450"/>
                  </a:cubicBezTo>
                  <a:cubicBezTo>
                    <a:pt x="32" y="1461"/>
                    <a:pt x="35" y="1471"/>
                    <a:pt x="39" y="1481"/>
                  </a:cubicBezTo>
                  <a:cubicBezTo>
                    <a:pt x="42" y="1487"/>
                    <a:pt x="39" y="1493"/>
                    <a:pt x="33" y="1496"/>
                  </a:cubicBezTo>
                  <a:cubicBezTo>
                    <a:pt x="32" y="1496"/>
                    <a:pt x="30" y="1497"/>
                    <a:pt x="29" y="1497"/>
                  </a:cubicBezTo>
                  <a:close/>
                  <a:moveTo>
                    <a:pt x="563" y="1465"/>
                  </a:moveTo>
                  <a:cubicBezTo>
                    <a:pt x="560" y="1465"/>
                    <a:pt x="556" y="1463"/>
                    <a:pt x="554" y="1460"/>
                  </a:cubicBezTo>
                  <a:cubicBezTo>
                    <a:pt x="550" y="1455"/>
                    <a:pt x="552" y="1448"/>
                    <a:pt x="557" y="1444"/>
                  </a:cubicBezTo>
                  <a:cubicBezTo>
                    <a:pt x="584" y="1425"/>
                    <a:pt x="584" y="1425"/>
                    <a:pt x="584" y="1425"/>
                  </a:cubicBezTo>
                  <a:cubicBezTo>
                    <a:pt x="590" y="1422"/>
                    <a:pt x="597" y="1423"/>
                    <a:pt x="600" y="1428"/>
                  </a:cubicBezTo>
                  <a:cubicBezTo>
                    <a:pt x="604" y="1433"/>
                    <a:pt x="603" y="1440"/>
                    <a:pt x="597" y="1444"/>
                  </a:cubicBezTo>
                  <a:cubicBezTo>
                    <a:pt x="570" y="1463"/>
                    <a:pt x="570" y="1463"/>
                    <a:pt x="570" y="1463"/>
                  </a:cubicBezTo>
                  <a:cubicBezTo>
                    <a:pt x="568" y="1464"/>
                    <a:pt x="565" y="1465"/>
                    <a:pt x="563" y="1465"/>
                  </a:cubicBezTo>
                  <a:close/>
                  <a:moveTo>
                    <a:pt x="12" y="1431"/>
                  </a:moveTo>
                  <a:cubicBezTo>
                    <a:pt x="7" y="1431"/>
                    <a:pt x="2" y="1427"/>
                    <a:pt x="1" y="1421"/>
                  </a:cubicBezTo>
                  <a:cubicBezTo>
                    <a:pt x="0" y="1413"/>
                    <a:pt x="0" y="1404"/>
                    <a:pt x="0" y="1396"/>
                  </a:cubicBezTo>
                  <a:cubicBezTo>
                    <a:pt x="0" y="1392"/>
                    <a:pt x="0" y="1389"/>
                    <a:pt x="0" y="1386"/>
                  </a:cubicBezTo>
                  <a:cubicBezTo>
                    <a:pt x="0" y="1380"/>
                    <a:pt x="5" y="1375"/>
                    <a:pt x="12" y="1375"/>
                  </a:cubicBezTo>
                  <a:cubicBezTo>
                    <a:pt x="18" y="1375"/>
                    <a:pt x="23" y="1380"/>
                    <a:pt x="23" y="1387"/>
                  </a:cubicBezTo>
                  <a:cubicBezTo>
                    <a:pt x="22" y="1390"/>
                    <a:pt x="22" y="1393"/>
                    <a:pt x="22" y="1396"/>
                  </a:cubicBezTo>
                  <a:cubicBezTo>
                    <a:pt x="22" y="1403"/>
                    <a:pt x="23" y="1411"/>
                    <a:pt x="24" y="1419"/>
                  </a:cubicBezTo>
                  <a:cubicBezTo>
                    <a:pt x="24" y="1425"/>
                    <a:pt x="20" y="1431"/>
                    <a:pt x="13" y="1431"/>
                  </a:cubicBezTo>
                  <a:cubicBezTo>
                    <a:pt x="13" y="1431"/>
                    <a:pt x="13" y="1431"/>
                    <a:pt x="12" y="1431"/>
                  </a:cubicBezTo>
                  <a:close/>
                  <a:moveTo>
                    <a:pt x="619" y="1427"/>
                  </a:moveTo>
                  <a:cubicBezTo>
                    <a:pt x="615" y="1427"/>
                    <a:pt x="612" y="1425"/>
                    <a:pt x="609" y="1422"/>
                  </a:cubicBezTo>
                  <a:cubicBezTo>
                    <a:pt x="606" y="1417"/>
                    <a:pt x="607" y="1410"/>
                    <a:pt x="612" y="1406"/>
                  </a:cubicBezTo>
                  <a:cubicBezTo>
                    <a:pt x="640" y="1387"/>
                    <a:pt x="640" y="1387"/>
                    <a:pt x="640" y="1387"/>
                  </a:cubicBezTo>
                  <a:cubicBezTo>
                    <a:pt x="645" y="1383"/>
                    <a:pt x="652" y="1384"/>
                    <a:pt x="656" y="1390"/>
                  </a:cubicBezTo>
                  <a:cubicBezTo>
                    <a:pt x="659" y="1395"/>
                    <a:pt x="658" y="1402"/>
                    <a:pt x="653" y="1405"/>
                  </a:cubicBezTo>
                  <a:cubicBezTo>
                    <a:pt x="625" y="1425"/>
                    <a:pt x="625" y="1425"/>
                    <a:pt x="625" y="1425"/>
                  </a:cubicBezTo>
                  <a:cubicBezTo>
                    <a:pt x="623" y="1426"/>
                    <a:pt x="621" y="1427"/>
                    <a:pt x="619" y="1427"/>
                  </a:cubicBezTo>
                  <a:close/>
                  <a:moveTo>
                    <a:pt x="674" y="1388"/>
                  </a:moveTo>
                  <a:cubicBezTo>
                    <a:pt x="671" y="1388"/>
                    <a:pt x="667" y="1386"/>
                    <a:pt x="665" y="1383"/>
                  </a:cubicBezTo>
                  <a:cubicBezTo>
                    <a:pt x="661" y="1378"/>
                    <a:pt x="663" y="1371"/>
                    <a:pt x="668" y="1367"/>
                  </a:cubicBezTo>
                  <a:cubicBezTo>
                    <a:pt x="695" y="1348"/>
                    <a:pt x="695" y="1348"/>
                    <a:pt x="695" y="1348"/>
                  </a:cubicBezTo>
                  <a:cubicBezTo>
                    <a:pt x="701" y="1345"/>
                    <a:pt x="708" y="1346"/>
                    <a:pt x="711" y="1351"/>
                  </a:cubicBezTo>
                  <a:cubicBezTo>
                    <a:pt x="715" y="1356"/>
                    <a:pt x="714" y="1363"/>
                    <a:pt x="708" y="1367"/>
                  </a:cubicBezTo>
                  <a:cubicBezTo>
                    <a:pt x="681" y="1386"/>
                    <a:pt x="681" y="1386"/>
                    <a:pt x="681" y="1386"/>
                  </a:cubicBezTo>
                  <a:cubicBezTo>
                    <a:pt x="679" y="1387"/>
                    <a:pt x="676" y="1388"/>
                    <a:pt x="674" y="1388"/>
                  </a:cubicBezTo>
                  <a:close/>
                  <a:moveTo>
                    <a:pt x="15" y="1364"/>
                  </a:moveTo>
                  <a:cubicBezTo>
                    <a:pt x="14" y="1364"/>
                    <a:pt x="14" y="1364"/>
                    <a:pt x="13" y="1364"/>
                  </a:cubicBezTo>
                  <a:cubicBezTo>
                    <a:pt x="7" y="1363"/>
                    <a:pt x="3" y="1357"/>
                    <a:pt x="4" y="1351"/>
                  </a:cubicBezTo>
                  <a:cubicBezTo>
                    <a:pt x="6" y="1339"/>
                    <a:pt x="9" y="1327"/>
                    <a:pt x="13" y="1316"/>
                  </a:cubicBezTo>
                  <a:cubicBezTo>
                    <a:pt x="15" y="1310"/>
                    <a:pt x="21" y="1307"/>
                    <a:pt x="27" y="1309"/>
                  </a:cubicBezTo>
                  <a:cubicBezTo>
                    <a:pt x="33" y="1311"/>
                    <a:pt x="36" y="1318"/>
                    <a:pt x="34" y="1324"/>
                  </a:cubicBezTo>
                  <a:cubicBezTo>
                    <a:pt x="31" y="1334"/>
                    <a:pt x="28" y="1344"/>
                    <a:pt x="26" y="1355"/>
                  </a:cubicBezTo>
                  <a:cubicBezTo>
                    <a:pt x="25" y="1360"/>
                    <a:pt x="20" y="1364"/>
                    <a:pt x="15" y="1364"/>
                  </a:cubicBezTo>
                  <a:close/>
                  <a:moveTo>
                    <a:pt x="730" y="1350"/>
                  </a:moveTo>
                  <a:cubicBezTo>
                    <a:pt x="726" y="1350"/>
                    <a:pt x="723" y="1348"/>
                    <a:pt x="720" y="1345"/>
                  </a:cubicBezTo>
                  <a:cubicBezTo>
                    <a:pt x="717" y="1340"/>
                    <a:pt x="718" y="1332"/>
                    <a:pt x="723" y="1329"/>
                  </a:cubicBezTo>
                  <a:cubicBezTo>
                    <a:pt x="751" y="1310"/>
                    <a:pt x="751" y="1310"/>
                    <a:pt x="751" y="1310"/>
                  </a:cubicBezTo>
                  <a:cubicBezTo>
                    <a:pt x="756" y="1306"/>
                    <a:pt x="763" y="1307"/>
                    <a:pt x="767" y="1312"/>
                  </a:cubicBezTo>
                  <a:cubicBezTo>
                    <a:pt x="770" y="1318"/>
                    <a:pt x="769" y="1325"/>
                    <a:pt x="764" y="1328"/>
                  </a:cubicBezTo>
                  <a:cubicBezTo>
                    <a:pt x="736" y="1348"/>
                    <a:pt x="736" y="1348"/>
                    <a:pt x="736" y="1348"/>
                  </a:cubicBezTo>
                  <a:cubicBezTo>
                    <a:pt x="734" y="1349"/>
                    <a:pt x="732" y="1350"/>
                    <a:pt x="730" y="1350"/>
                  </a:cubicBezTo>
                  <a:close/>
                  <a:moveTo>
                    <a:pt x="785" y="1311"/>
                  </a:moveTo>
                  <a:cubicBezTo>
                    <a:pt x="782" y="1311"/>
                    <a:pt x="778" y="1309"/>
                    <a:pt x="776" y="1306"/>
                  </a:cubicBezTo>
                  <a:cubicBezTo>
                    <a:pt x="772" y="1301"/>
                    <a:pt x="774" y="1294"/>
                    <a:pt x="779" y="1290"/>
                  </a:cubicBezTo>
                  <a:cubicBezTo>
                    <a:pt x="807" y="1271"/>
                    <a:pt x="807" y="1271"/>
                    <a:pt x="807" y="1271"/>
                  </a:cubicBezTo>
                  <a:cubicBezTo>
                    <a:pt x="812" y="1268"/>
                    <a:pt x="819" y="1269"/>
                    <a:pt x="822" y="1274"/>
                  </a:cubicBezTo>
                  <a:cubicBezTo>
                    <a:pt x="826" y="1279"/>
                    <a:pt x="825" y="1286"/>
                    <a:pt x="819" y="1290"/>
                  </a:cubicBezTo>
                  <a:cubicBezTo>
                    <a:pt x="792" y="1309"/>
                    <a:pt x="792" y="1309"/>
                    <a:pt x="792" y="1309"/>
                  </a:cubicBezTo>
                  <a:cubicBezTo>
                    <a:pt x="790" y="1310"/>
                    <a:pt x="787" y="1311"/>
                    <a:pt x="785" y="1311"/>
                  </a:cubicBezTo>
                  <a:close/>
                  <a:moveTo>
                    <a:pt x="37" y="1300"/>
                  </a:moveTo>
                  <a:cubicBezTo>
                    <a:pt x="35" y="1300"/>
                    <a:pt x="33" y="1300"/>
                    <a:pt x="32" y="1299"/>
                  </a:cubicBezTo>
                  <a:cubicBezTo>
                    <a:pt x="26" y="1296"/>
                    <a:pt x="24" y="1289"/>
                    <a:pt x="27" y="1284"/>
                  </a:cubicBezTo>
                  <a:cubicBezTo>
                    <a:pt x="28" y="1281"/>
                    <a:pt x="34" y="1271"/>
                    <a:pt x="43" y="1254"/>
                  </a:cubicBezTo>
                  <a:cubicBezTo>
                    <a:pt x="46" y="1248"/>
                    <a:pt x="53" y="1246"/>
                    <a:pt x="59" y="1249"/>
                  </a:cubicBezTo>
                  <a:cubicBezTo>
                    <a:pt x="64" y="1252"/>
                    <a:pt x="66" y="1259"/>
                    <a:pt x="63" y="1264"/>
                  </a:cubicBezTo>
                  <a:cubicBezTo>
                    <a:pt x="54" y="1281"/>
                    <a:pt x="48" y="1292"/>
                    <a:pt x="47" y="1294"/>
                  </a:cubicBezTo>
                  <a:cubicBezTo>
                    <a:pt x="45" y="1298"/>
                    <a:pt x="41" y="1300"/>
                    <a:pt x="37" y="1300"/>
                  </a:cubicBezTo>
                  <a:close/>
                  <a:moveTo>
                    <a:pt x="841" y="1272"/>
                  </a:moveTo>
                  <a:cubicBezTo>
                    <a:pt x="837" y="1272"/>
                    <a:pt x="834" y="1271"/>
                    <a:pt x="831" y="1268"/>
                  </a:cubicBezTo>
                  <a:cubicBezTo>
                    <a:pt x="828" y="1262"/>
                    <a:pt x="829" y="1255"/>
                    <a:pt x="834" y="1252"/>
                  </a:cubicBezTo>
                  <a:cubicBezTo>
                    <a:pt x="862" y="1233"/>
                    <a:pt x="862" y="1233"/>
                    <a:pt x="862" y="1233"/>
                  </a:cubicBezTo>
                  <a:cubicBezTo>
                    <a:pt x="867" y="1229"/>
                    <a:pt x="874" y="1230"/>
                    <a:pt x="878" y="1235"/>
                  </a:cubicBezTo>
                  <a:cubicBezTo>
                    <a:pt x="881" y="1241"/>
                    <a:pt x="880" y="1248"/>
                    <a:pt x="875" y="1251"/>
                  </a:cubicBezTo>
                  <a:cubicBezTo>
                    <a:pt x="847" y="1270"/>
                    <a:pt x="847" y="1270"/>
                    <a:pt x="847" y="1270"/>
                  </a:cubicBezTo>
                  <a:cubicBezTo>
                    <a:pt x="845" y="1272"/>
                    <a:pt x="843" y="1272"/>
                    <a:pt x="841" y="1272"/>
                  </a:cubicBezTo>
                  <a:close/>
                  <a:moveTo>
                    <a:pt x="70" y="1241"/>
                  </a:moveTo>
                  <a:cubicBezTo>
                    <a:pt x="68" y="1241"/>
                    <a:pt x="66" y="1240"/>
                    <a:pt x="64" y="1239"/>
                  </a:cubicBezTo>
                  <a:cubicBezTo>
                    <a:pt x="59" y="1236"/>
                    <a:pt x="57" y="1229"/>
                    <a:pt x="60" y="1224"/>
                  </a:cubicBezTo>
                  <a:cubicBezTo>
                    <a:pt x="76" y="1194"/>
                    <a:pt x="76" y="1194"/>
                    <a:pt x="76" y="1194"/>
                  </a:cubicBezTo>
                  <a:cubicBezTo>
                    <a:pt x="79" y="1189"/>
                    <a:pt x="86" y="1187"/>
                    <a:pt x="91" y="1190"/>
                  </a:cubicBezTo>
                  <a:cubicBezTo>
                    <a:pt x="97" y="1193"/>
                    <a:pt x="99" y="1199"/>
                    <a:pt x="96" y="1205"/>
                  </a:cubicBezTo>
                  <a:cubicBezTo>
                    <a:pt x="80" y="1235"/>
                    <a:pt x="80" y="1235"/>
                    <a:pt x="80" y="1235"/>
                  </a:cubicBezTo>
                  <a:cubicBezTo>
                    <a:pt x="77" y="1238"/>
                    <a:pt x="74" y="1241"/>
                    <a:pt x="70" y="1241"/>
                  </a:cubicBezTo>
                  <a:close/>
                  <a:moveTo>
                    <a:pt x="896" y="1234"/>
                  </a:moveTo>
                  <a:cubicBezTo>
                    <a:pt x="893" y="1234"/>
                    <a:pt x="889" y="1232"/>
                    <a:pt x="887" y="1229"/>
                  </a:cubicBezTo>
                  <a:cubicBezTo>
                    <a:pt x="883" y="1224"/>
                    <a:pt x="885" y="1217"/>
                    <a:pt x="890" y="1213"/>
                  </a:cubicBezTo>
                  <a:cubicBezTo>
                    <a:pt x="918" y="1194"/>
                    <a:pt x="918" y="1194"/>
                    <a:pt x="918" y="1194"/>
                  </a:cubicBezTo>
                  <a:cubicBezTo>
                    <a:pt x="923" y="1190"/>
                    <a:pt x="930" y="1192"/>
                    <a:pt x="933" y="1197"/>
                  </a:cubicBezTo>
                  <a:cubicBezTo>
                    <a:pt x="937" y="1202"/>
                    <a:pt x="936" y="1209"/>
                    <a:pt x="930" y="1213"/>
                  </a:cubicBezTo>
                  <a:cubicBezTo>
                    <a:pt x="903" y="1232"/>
                    <a:pt x="903" y="1232"/>
                    <a:pt x="903" y="1232"/>
                  </a:cubicBezTo>
                  <a:cubicBezTo>
                    <a:pt x="901" y="1233"/>
                    <a:pt x="898" y="1234"/>
                    <a:pt x="896" y="1234"/>
                  </a:cubicBezTo>
                  <a:close/>
                  <a:moveTo>
                    <a:pt x="952" y="1195"/>
                  </a:moveTo>
                  <a:cubicBezTo>
                    <a:pt x="948" y="1195"/>
                    <a:pt x="945" y="1194"/>
                    <a:pt x="942" y="1191"/>
                  </a:cubicBezTo>
                  <a:cubicBezTo>
                    <a:pt x="939" y="1185"/>
                    <a:pt x="940" y="1178"/>
                    <a:pt x="945" y="1175"/>
                  </a:cubicBezTo>
                  <a:cubicBezTo>
                    <a:pt x="973" y="1156"/>
                    <a:pt x="973" y="1156"/>
                    <a:pt x="973" y="1156"/>
                  </a:cubicBezTo>
                  <a:cubicBezTo>
                    <a:pt x="978" y="1152"/>
                    <a:pt x="985" y="1153"/>
                    <a:pt x="989" y="1158"/>
                  </a:cubicBezTo>
                  <a:cubicBezTo>
                    <a:pt x="992" y="1164"/>
                    <a:pt x="991" y="1171"/>
                    <a:pt x="986" y="1174"/>
                  </a:cubicBezTo>
                  <a:cubicBezTo>
                    <a:pt x="958" y="1193"/>
                    <a:pt x="958" y="1193"/>
                    <a:pt x="958" y="1193"/>
                  </a:cubicBezTo>
                  <a:cubicBezTo>
                    <a:pt x="956" y="1195"/>
                    <a:pt x="954" y="1195"/>
                    <a:pt x="952" y="1195"/>
                  </a:cubicBezTo>
                  <a:close/>
                  <a:moveTo>
                    <a:pt x="102" y="1181"/>
                  </a:moveTo>
                  <a:cubicBezTo>
                    <a:pt x="100" y="1181"/>
                    <a:pt x="98" y="1181"/>
                    <a:pt x="97" y="1180"/>
                  </a:cubicBezTo>
                  <a:cubicBezTo>
                    <a:pt x="91" y="1177"/>
                    <a:pt x="89" y="1170"/>
                    <a:pt x="92" y="1164"/>
                  </a:cubicBezTo>
                  <a:cubicBezTo>
                    <a:pt x="109" y="1135"/>
                    <a:pt x="109" y="1135"/>
                    <a:pt x="109" y="1135"/>
                  </a:cubicBezTo>
                  <a:cubicBezTo>
                    <a:pt x="112" y="1129"/>
                    <a:pt x="118" y="1127"/>
                    <a:pt x="124" y="1130"/>
                  </a:cubicBezTo>
                  <a:cubicBezTo>
                    <a:pt x="129" y="1133"/>
                    <a:pt x="131" y="1140"/>
                    <a:pt x="128" y="1145"/>
                  </a:cubicBezTo>
                  <a:cubicBezTo>
                    <a:pt x="112" y="1175"/>
                    <a:pt x="112" y="1175"/>
                    <a:pt x="112" y="1175"/>
                  </a:cubicBezTo>
                  <a:cubicBezTo>
                    <a:pt x="110" y="1179"/>
                    <a:pt x="106" y="1181"/>
                    <a:pt x="102" y="1181"/>
                  </a:cubicBezTo>
                  <a:close/>
                  <a:moveTo>
                    <a:pt x="1007" y="1157"/>
                  </a:moveTo>
                  <a:cubicBezTo>
                    <a:pt x="1004" y="1157"/>
                    <a:pt x="1000" y="1155"/>
                    <a:pt x="998" y="1152"/>
                  </a:cubicBezTo>
                  <a:cubicBezTo>
                    <a:pt x="994" y="1147"/>
                    <a:pt x="996" y="1140"/>
                    <a:pt x="1001" y="1136"/>
                  </a:cubicBezTo>
                  <a:cubicBezTo>
                    <a:pt x="1029" y="1117"/>
                    <a:pt x="1029" y="1117"/>
                    <a:pt x="1029" y="1117"/>
                  </a:cubicBezTo>
                  <a:cubicBezTo>
                    <a:pt x="1034" y="1113"/>
                    <a:pt x="1041" y="1115"/>
                    <a:pt x="1044" y="1120"/>
                  </a:cubicBezTo>
                  <a:cubicBezTo>
                    <a:pt x="1048" y="1125"/>
                    <a:pt x="1047" y="1132"/>
                    <a:pt x="1042" y="1136"/>
                  </a:cubicBezTo>
                  <a:cubicBezTo>
                    <a:pt x="1014" y="1155"/>
                    <a:pt x="1014" y="1155"/>
                    <a:pt x="1014" y="1155"/>
                  </a:cubicBezTo>
                  <a:cubicBezTo>
                    <a:pt x="1012" y="1156"/>
                    <a:pt x="1010" y="1157"/>
                    <a:pt x="1007" y="1157"/>
                  </a:cubicBezTo>
                  <a:close/>
                  <a:moveTo>
                    <a:pt x="135" y="1122"/>
                  </a:moveTo>
                  <a:cubicBezTo>
                    <a:pt x="133" y="1122"/>
                    <a:pt x="131" y="1121"/>
                    <a:pt x="129" y="1120"/>
                  </a:cubicBezTo>
                  <a:cubicBezTo>
                    <a:pt x="124" y="1117"/>
                    <a:pt x="122" y="1110"/>
                    <a:pt x="125" y="1105"/>
                  </a:cubicBezTo>
                  <a:cubicBezTo>
                    <a:pt x="141" y="1075"/>
                    <a:pt x="141" y="1075"/>
                    <a:pt x="141" y="1075"/>
                  </a:cubicBezTo>
                  <a:cubicBezTo>
                    <a:pt x="144" y="1070"/>
                    <a:pt x="151" y="1068"/>
                    <a:pt x="157" y="1071"/>
                  </a:cubicBezTo>
                  <a:cubicBezTo>
                    <a:pt x="162" y="1074"/>
                    <a:pt x="164" y="1081"/>
                    <a:pt x="161" y="1086"/>
                  </a:cubicBezTo>
                  <a:cubicBezTo>
                    <a:pt x="145" y="1116"/>
                    <a:pt x="145" y="1116"/>
                    <a:pt x="145" y="1116"/>
                  </a:cubicBezTo>
                  <a:cubicBezTo>
                    <a:pt x="143" y="1120"/>
                    <a:pt x="139" y="1122"/>
                    <a:pt x="135" y="1122"/>
                  </a:cubicBezTo>
                  <a:close/>
                  <a:moveTo>
                    <a:pt x="1063" y="1118"/>
                  </a:moveTo>
                  <a:cubicBezTo>
                    <a:pt x="1059" y="1118"/>
                    <a:pt x="1056" y="1117"/>
                    <a:pt x="1053" y="1114"/>
                  </a:cubicBezTo>
                  <a:cubicBezTo>
                    <a:pt x="1050" y="1108"/>
                    <a:pt x="1051" y="1101"/>
                    <a:pt x="1056" y="1098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89" y="1075"/>
                    <a:pt x="1096" y="1076"/>
                    <a:pt x="1100" y="1081"/>
                  </a:cubicBezTo>
                  <a:cubicBezTo>
                    <a:pt x="1103" y="1086"/>
                    <a:pt x="1102" y="1094"/>
                    <a:pt x="1097" y="1097"/>
                  </a:cubicBezTo>
                  <a:cubicBezTo>
                    <a:pt x="1069" y="1116"/>
                    <a:pt x="1069" y="1116"/>
                    <a:pt x="1069" y="1116"/>
                  </a:cubicBezTo>
                  <a:cubicBezTo>
                    <a:pt x="1067" y="1118"/>
                    <a:pt x="1065" y="1118"/>
                    <a:pt x="1063" y="1118"/>
                  </a:cubicBezTo>
                  <a:close/>
                  <a:moveTo>
                    <a:pt x="1118" y="1080"/>
                  </a:moveTo>
                  <a:cubicBezTo>
                    <a:pt x="1115" y="1080"/>
                    <a:pt x="1111" y="1078"/>
                    <a:pt x="1109" y="1075"/>
                  </a:cubicBezTo>
                  <a:cubicBezTo>
                    <a:pt x="1105" y="1070"/>
                    <a:pt x="1107" y="1063"/>
                    <a:pt x="1112" y="1059"/>
                  </a:cubicBezTo>
                  <a:cubicBezTo>
                    <a:pt x="1140" y="1040"/>
                    <a:pt x="1140" y="1040"/>
                    <a:pt x="1140" y="1040"/>
                  </a:cubicBezTo>
                  <a:cubicBezTo>
                    <a:pt x="1145" y="1036"/>
                    <a:pt x="1152" y="1038"/>
                    <a:pt x="1155" y="1043"/>
                  </a:cubicBezTo>
                  <a:cubicBezTo>
                    <a:pt x="1159" y="1048"/>
                    <a:pt x="1158" y="1055"/>
                    <a:pt x="1153" y="1059"/>
                  </a:cubicBezTo>
                  <a:cubicBezTo>
                    <a:pt x="1125" y="1078"/>
                    <a:pt x="1125" y="1078"/>
                    <a:pt x="1125" y="1078"/>
                  </a:cubicBezTo>
                  <a:cubicBezTo>
                    <a:pt x="1123" y="1079"/>
                    <a:pt x="1121" y="1080"/>
                    <a:pt x="1118" y="1080"/>
                  </a:cubicBezTo>
                  <a:close/>
                  <a:moveTo>
                    <a:pt x="167" y="1062"/>
                  </a:moveTo>
                  <a:cubicBezTo>
                    <a:pt x="165" y="1062"/>
                    <a:pt x="164" y="1062"/>
                    <a:pt x="162" y="1061"/>
                  </a:cubicBezTo>
                  <a:cubicBezTo>
                    <a:pt x="156" y="1058"/>
                    <a:pt x="154" y="1051"/>
                    <a:pt x="157" y="1045"/>
                  </a:cubicBezTo>
                  <a:cubicBezTo>
                    <a:pt x="174" y="1016"/>
                    <a:pt x="174" y="1016"/>
                    <a:pt x="174" y="1016"/>
                  </a:cubicBezTo>
                  <a:cubicBezTo>
                    <a:pt x="177" y="1010"/>
                    <a:pt x="184" y="1008"/>
                    <a:pt x="189" y="1011"/>
                  </a:cubicBezTo>
                  <a:cubicBezTo>
                    <a:pt x="195" y="1014"/>
                    <a:pt x="197" y="1021"/>
                    <a:pt x="194" y="1027"/>
                  </a:cubicBezTo>
                  <a:cubicBezTo>
                    <a:pt x="177" y="1056"/>
                    <a:pt x="177" y="1056"/>
                    <a:pt x="177" y="1056"/>
                  </a:cubicBezTo>
                  <a:cubicBezTo>
                    <a:pt x="175" y="1060"/>
                    <a:pt x="171" y="1062"/>
                    <a:pt x="167" y="1062"/>
                  </a:cubicBezTo>
                  <a:close/>
                  <a:moveTo>
                    <a:pt x="1174" y="1041"/>
                  </a:moveTo>
                  <a:cubicBezTo>
                    <a:pt x="1170" y="1041"/>
                    <a:pt x="1167" y="1040"/>
                    <a:pt x="1165" y="1036"/>
                  </a:cubicBezTo>
                  <a:cubicBezTo>
                    <a:pt x="1161" y="1031"/>
                    <a:pt x="1162" y="1024"/>
                    <a:pt x="1167" y="1021"/>
                  </a:cubicBezTo>
                  <a:cubicBezTo>
                    <a:pt x="1195" y="1001"/>
                    <a:pt x="1195" y="1001"/>
                    <a:pt x="1195" y="1001"/>
                  </a:cubicBezTo>
                  <a:cubicBezTo>
                    <a:pt x="1200" y="998"/>
                    <a:pt x="1207" y="999"/>
                    <a:pt x="1211" y="1004"/>
                  </a:cubicBezTo>
                  <a:cubicBezTo>
                    <a:pt x="1214" y="1009"/>
                    <a:pt x="1213" y="1016"/>
                    <a:pt x="1208" y="1020"/>
                  </a:cubicBezTo>
                  <a:cubicBezTo>
                    <a:pt x="1180" y="1039"/>
                    <a:pt x="1180" y="1039"/>
                    <a:pt x="1180" y="1039"/>
                  </a:cubicBezTo>
                  <a:cubicBezTo>
                    <a:pt x="1178" y="1041"/>
                    <a:pt x="1176" y="1041"/>
                    <a:pt x="1174" y="1041"/>
                  </a:cubicBezTo>
                  <a:close/>
                  <a:moveTo>
                    <a:pt x="200" y="1003"/>
                  </a:moveTo>
                  <a:cubicBezTo>
                    <a:pt x="198" y="1003"/>
                    <a:pt x="196" y="1002"/>
                    <a:pt x="194" y="1001"/>
                  </a:cubicBezTo>
                  <a:cubicBezTo>
                    <a:pt x="189" y="998"/>
                    <a:pt x="187" y="992"/>
                    <a:pt x="190" y="986"/>
                  </a:cubicBezTo>
                  <a:cubicBezTo>
                    <a:pt x="206" y="956"/>
                    <a:pt x="206" y="956"/>
                    <a:pt x="206" y="956"/>
                  </a:cubicBezTo>
                  <a:cubicBezTo>
                    <a:pt x="209" y="951"/>
                    <a:pt x="216" y="949"/>
                    <a:pt x="222" y="952"/>
                  </a:cubicBezTo>
                  <a:cubicBezTo>
                    <a:pt x="227" y="955"/>
                    <a:pt x="229" y="962"/>
                    <a:pt x="226" y="967"/>
                  </a:cubicBezTo>
                  <a:cubicBezTo>
                    <a:pt x="210" y="997"/>
                    <a:pt x="210" y="997"/>
                    <a:pt x="210" y="997"/>
                  </a:cubicBezTo>
                  <a:cubicBezTo>
                    <a:pt x="208" y="1001"/>
                    <a:pt x="204" y="1003"/>
                    <a:pt x="200" y="1003"/>
                  </a:cubicBezTo>
                  <a:close/>
                  <a:moveTo>
                    <a:pt x="1229" y="1003"/>
                  </a:moveTo>
                  <a:cubicBezTo>
                    <a:pt x="1226" y="1003"/>
                    <a:pt x="1222" y="1001"/>
                    <a:pt x="1220" y="998"/>
                  </a:cubicBezTo>
                  <a:cubicBezTo>
                    <a:pt x="1216" y="993"/>
                    <a:pt x="1218" y="986"/>
                    <a:pt x="1223" y="982"/>
                  </a:cubicBezTo>
                  <a:cubicBezTo>
                    <a:pt x="1251" y="963"/>
                    <a:pt x="1251" y="963"/>
                    <a:pt x="1251" y="963"/>
                  </a:cubicBezTo>
                  <a:cubicBezTo>
                    <a:pt x="1256" y="959"/>
                    <a:pt x="1263" y="961"/>
                    <a:pt x="1266" y="966"/>
                  </a:cubicBezTo>
                  <a:cubicBezTo>
                    <a:pt x="1270" y="971"/>
                    <a:pt x="1269" y="978"/>
                    <a:pt x="1264" y="982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4" y="1002"/>
                    <a:pt x="1232" y="1003"/>
                    <a:pt x="1229" y="1003"/>
                  </a:cubicBezTo>
                  <a:close/>
                  <a:moveTo>
                    <a:pt x="1285" y="964"/>
                  </a:moveTo>
                  <a:cubicBezTo>
                    <a:pt x="1281" y="964"/>
                    <a:pt x="1278" y="963"/>
                    <a:pt x="1276" y="959"/>
                  </a:cubicBezTo>
                  <a:cubicBezTo>
                    <a:pt x="1272" y="954"/>
                    <a:pt x="1273" y="947"/>
                    <a:pt x="1278" y="944"/>
                  </a:cubicBezTo>
                  <a:cubicBezTo>
                    <a:pt x="1306" y="924"/>
                    <a:pt x="1306" y="924"/>
                    <a:pt x="1306" y="924"/>
                  </a:cubicBezTo>
                  <a:cubicBezTo>
                    <a:pt x="1311" y="921"/>
                    <a:pt x="1318" y="922"/>
                    <a:pt x="1322" y="927"/>
                  </a:cubicBezTo>
                  <a:cubicBezTo>
                    <a:pt x="1326" y="932"/>
                    <a:pt x="1324" y="939"/>
                    <a:pt x="1319" y="943"/>
                  </a:cubicBezTo>
                  <a:cubicBezTo>
                    <a:pt x="1291" y="962"/>
                    <a:pt x="1291" y="962"/>
                    <a:pt x="1291" y="962"/>
                  </a:cubicBezTo>
                  <a:cubicBezTo>
                    <a:pt x="1289" y="964"/>
                    <a:pt x="1287" y="964"/>
                    <a:pt x="1285" y="964"/>
                  </a:cubicBezTo>
                  <a:close/>
                  <a:moveTo>
                    <a:pt x="232" y="944"/>
                  </a:moveTo>
                  <a:cubicBezTo>
                    <a:pt x="231" y="944"/>
                    <a:pt x="229" y="943"/>
                    <a:pt x="227" y="942"/>
                  </a:cubicBezTo>
                  <a:cubicBezTo>
                    <a:pt x="222" y="939"/>
                    <a:pt x="220" y="932"/>
                    <a:pt x="223" y="927"/>
                  </a:cubicBezTo>
                  <a:cubicBezTo>
                    <a:pt x="239" y="897"/>
                    <a:pt x="239" y="897"/>
                    <a:pt x="239" y="897"/>
                  </a:cubicBezTo>
                  <a:cubicBezTo>
                    <a:pt x="242" y="892"/>
                    <a:pt x="249" y="890"/>
                    <a:pt x="254" y="893"/>
                  </a:cubicBezTo>
                  <a:cubicBezTo>
                    <a:pt x="260" y="896"/>
                    <a:pt x="262" y="902"/>
                    <a:pt x="259" y="908"/>
                  </a:cubicBezTo>
                  <a:cubicBezTo>
                    <a:pt x="242" y="938"/>
                    <a:pt x="242" y="938"/>
                    <a:pt x="242" y="938"/>
                  </a:cubicBezTo>
                  <a:cubicBezTo>
                    <a:pt x="240" y="941"/>
                    <a:pt x="236" y="944"/>
                    <a:pt x="232" y="944"/>
                  </a:cubicBezTo>
                  <a:close/>
                  <a:moveTo>
                    <a:pt x="1340" y="926"/>
                  </a:moveTo>
                  <a:cubicBezTo>
                    <a:pt x="1337" y="926"/>
                    <a:pt x="1333" y="924"/>
                    <a:pt x="1331" y="921"/>
                  </a:cubicBezTo>
                  <a:cubicBezTo>
                    <a:pt x="1328" y="916"/>
                    <a:pt x="1329" y="909"/>
                    <a:pt x="1334" y="905"/>
                  </a:cubicBezTo>
                  <a:cubicBezTo>
                    <a:pt x="1362" y="886"/>
                    <a:pt x="1362" y="886"/>
                    <a:pt x="1362" y="886"/>
                  </a:cubicBezTo>
                  <a:cubicBezTo>
                    <a:pt x="1367" y="882"/>
                    <a:pt x="1374" y="884"/>
                    <a:pt x="1377" y="889"/>
                  </a:cubicBezTo>
                  <a:cubicBezTo>
                    <a:pt x="1381" y="894"/>
                    <a:pt x="1380" y="901"/>
                    <a:pt x="1375" y="904"/>
                  </a:cubicBezTo>
                  <a:cubicBezTo>
                    <a:pt x="1347" y="924"/>
                    <a:pt x="1347" y="924"/>
                    <a:pt x="1347" y="924"/>
                  </a:cubicBezTo>
                  <a:cubicBezTo>
                    <a:pt x="1345" y="925"/>
                    <a:pt x="1343" y="926"/>
                    <a:pt x="1340" y="926"/>
                  </a:cubicBezTo>
                  <a:close/>
                  <a:moveTo>
                    <a:pt x="1396" y="887"/>
                  </a:moveTo>
                  <a:cubicBezTo>
                    <a:pt x="1392" y="887"/>
                    <a:pt x="1389" y="886"/>
                    <a:pt x="1387" y="882"/>
                  </a:cubicBezTo>
                  <a:cubicBezTo>
                    <a:pt x="1383" y="877"/>
                    <a:pt x="1384" y="870"/>
                    <a:pt x="1389" y="867"/>
                  </a:cubicBezTo>
                  <a:cubicBezTo>
                    <a:pt x="1417" y="847"/>
                    <a:pt x="1417" y="847"/>
                    <a:pt x="1417" y="847"/>
                  </a:cubicBezTo>
                  <a:cubicBezTo>
                    <a:pt x="1422" y="844"/>
                    <a:pt x="1429" y="845"/>
                    <a:pt x="1433" y="850"/>
                  </a:cubicBezTo>
                  <a:cubicBezTo>
                    <a:pt x="1437" y="855"/>
                    <a:pt x="1435" y="862"/>
                    <a:pt x="1430" y="866"/>
                  </a:cubicBezTo>
                  <a:cubicBezTo>
                    <a:pt x="1402" y="885"/>
                    <a:pt x="1402" y="885"/>
                    <a:pt x="1402" y="885"/>
                  </a:cubicBezTo>
                  <a:cubicBezTo>
                    <a:pt x="1400" y="887"/>
                    <a:pt x="1398" y="887"/>
                    <a:pt x="1396" y="887"/>
                  </a:cubicBezTo>
                  <a:close/>
                  <a:moveTo>
                    <a:pt x="265" y="884"/>
                  </a:moveTo>
                  <a:cubicBezTo>
                    <a:pt x="263" y="884"/>
                    <a:pt x="261" y="884"/>
                    <a:pt x="260" y="883"/>
                  </a:cubicBezTo>
                  <a:cubicBezTo>
                    <a:pt x="254" y="880"/>
                    <a:pt x="252" y="873"/>
                    <a:pt x="255" y="867"/>
                  </a:cubicBezTo>
                  <a:cubicBezTo>
                    <a:pt x="271" y="838"/>
                    <a:pt x="271" y="838"/>
                    <a:pt x="271" y="838"/>
                  </a:cubicBezTo>
                  <a:cubicBezTo>
                    <a:pt x="274" y="832"/>
                    <a:pt x="281" y="830"/>
                    <a:pt x="287" y="833"/>
                  </a:cubicBezTo>
                  <a:cubicBezTo>
                    <a:pt x="292" y="836"/>
                    <a:pt x="294" y="843"/>
                    <a:pt x="291" y="849"/>
                  </a:cubicBezTo>
                  <a:cubicBezTo>
                    <a:pt x="275" y="878"/>
                    <a:pt x="275" y="878"/>
                    <a:pt x="275" y="878"/>
                  </a:cubicBezTo>
                  <a:cubicBezTo>
                    <a:pt x="273" y="882"/>
                    <a:pt x="269" y="884"/>
                    <a:pt x="265" y="884"/>
                  </a:cubicBezTo>
                  <a:close/>
                  <a:moveTo>
                    <a:pt x="1451" y="849"/>
                  </a:moveTo>
                  <a:cubicBezTo>
                    <a:pt x="1448" y="849"/>
                    <a:pt x="1444" y="847"/>
                    <a:pt x="1442" y="844"/>
                  </a:cubicBezTo>
                  <a:cubicBezTo>
                    <a:pt x="1439" y="839"/>
                    <a:pt x="1440" y="832"/>
                    <a:pt x="1445" y="828"/>
                  </a:cubicBezTo>
                  <a:cubicBezTo>
                    <a:pt x="1473" y="809"/>
                    <a:pt x="1473" y="809"/>
                    <a:pt x="1473" y="809"/>
                  </a:cubicBezTo>
                  <a:cubicBezTo>
                    <a:pt x="1478" y="805"/>
                    <a:pt x="1485" y="806"/>
                    <a:pt x="1489" y="812"/>
                  </a:cubicBezTo>
                  <a:cubicBezTo>
                    <a:pt x="1492" y="817"/>
                    <a:pt x="1491" y="824"/>
                    <a:pt x="1486" y="827"/>
                  </a:cubicBezTo>
                  <a:cubicBezTo>
                    <a:pt x="1458" y="847"/>
                    <a:pt x="1458" y="847"/>
                    <a:pt x="1458" y="847"/>
                  </a:cubicBezTo>
                  <a:cubicBezTo>
                    <a:pt x="1456" y="848"/>
                    <a:pt x="1454" y="849"/>
                    <a:pt x="1451" y="849"/>
                  </a:cubicBezTo>
                  <a:close/>
                  <a:moveTo>
                    <a:pt x="298" y="825"/>
                  </a:moveTo>
                  <a:cubicBezTo>
                    <a:pt x="296" y="825"/>
                    <a:pt x="294" y="824"/>
                    <a:pt x="292" y="823"/>
                  </a:cubicBezTo>
                  <a:cubicBezTo>
                    <a:pt x="287" y="820"/>
                    <a:pt x="285" y="814"/>
                    <a:pt x="288" y="808"/>
                  </a:cubicBezTo>
                  <a:cubicBezTo>
                    <a:pt x="304" y="778"/>
                    <a:pt x="304" y="778"/>
                    <a:pt x="304" y="778"/>
                  </a:cubicBezTo>
                  <a:cubicBezTo>
                    <a:pt x="307" y="773"/>
                    <a:pt x="314" y="771"/>
                    <a:pt x="319" y="774"/>
                  </a:cubicBezTo>
                  <a:cubicBezTo>
                    <a:pt x="325" y="777"/>
                    <a:pt x="327" y="784"/>
                    <a:pt x="324" y="789"/>
                  </a:cubicBezTo>
                  <a:cubicBezTo>
                    <a:pt x="308" y="819"/>
                    <a:pt x="308" y="819"/>
                    <a:pt x="308" y="819"/>
                  </a:cubicBezTo>
                  <a:cubicBezTo>
                    <a:pt x="305" y="823"/>
                    <a:pt x="302" y="825"/>
                    <a:pt x="298" y="825"/>
                  </a:cubicBezTo>
                  <a:close/>
                  <a:moveTo>
                    <a:pt x="1507" y="810"/>
                  </a:moveTo>
                  <a:cubicBezTo>
                    <a:pt x="1503" y="810"/>
                    <a:pt x="1500" y="808"/>
                    <a:pt x="1498" y="805"/>
                  </a:cubicBezTo>
                  <a:cubicBezTo>
                    <a:pt x="1494" y="800"/>
                    <a:pt x="1495" y="793"/>
                    <a:pt x="1500" y="790"/>
                  </a:cubicBezTo>
                  <a:cubicBezTo>
                    <a:pt x="1528" y="770"/>
                    <a:pt x="1528" y="770"/>
                    <a:pt x="1528" y="770"/>
                  </a:cubicBezTo>
                  <a:cubicBezTo>
                    <a:pt x="1533" y="767"/>
                    <a:pt x="1540" y="768"/>
                    <a:pt x="1544" y="773"/>
                  </a:cubicBezTo>
                  <a:cubicBezTo>
                    <a:pt x="1548" y="778"/>
                    <a:pt x="1546" y="785"/>
                    <a:pt x="1541" y="789"/>
                  </a:cubicBezTo>
                  <a:cubicBezTo>
                    <a:pt x="1513" y="808"/>
                    <a:pt x="1513" y="808"/>
                    <a:pt x="1513" y="808"/>
                  </a:cubicBezTo>
                  <a:cubicBezTo>
                    <a:pt x="1511" y="810"/>
                    <a:pt x="1509" y="810"/>
                    <a:pt x="1507" y="810"/>
                  </a:cubicBezTo>
                  <a:close/>
                  <a:moveTo>
                    <a:pt x="330" y="766"/>
                  </a:moveTo>
                  <a:cubicBezTo>
                    <a:pt x="328" y="766"/>
                    <a:pt x="326" y="765"/>
                    <a:pt x="325" y="764"/>
                  </a:cubicBezTo>
                  <a:cubicBezTo>
                    <a:pt x="319" y="761"/>
                    <a:pt x="317" y="754"/>
                    <a:pt x="320" y="749"/>
                  </a:cubicBezTo>
                  <a:cubicBezTo>
                    <a:pt x="336" y="719"/>
                    <a:pt x="336" y="719"/>
                    <a:pt x="336" y="719"/>
                  </a:cubicBezTo>
                  <a:cubicBezTo>
                    <a:pt x="339" y="714"/>
                    <a:pt x="346" y="712"/>
                    <a:pt x="352" y="715"/>
                  </a:cubicBezTo>
                  <a:cubicBezTo>
                    <a:pt x="357" y="718"/>
                    <a:pt x="359" y="724"/>
                    <a:pt x="356" y="730"/>
                  </a:cubicBezTo>
                  <a:cubicBezTo>
                    <a:pt x="340" y="760"/>
                    <a:pt x="340" y="760"/>
                    <a:pt x="340" y="760"/>
                  </a:cubicBezTo>
                  <a:cubicBezTo>
                    <a:pt x="338" y="763"/>
                    <a:pt x="334" y="766"/>
                    <a:pt x="330" y="766"/>
                  </a:cubicBezTo>
                  <a:close/>
                  <a:moveTo>
                    <a:pt x="363" y="706"/>
                  </a:moveTo>
                  <a:cubicBezTo>
                    <a:pt x="361" y="706"/>
                    <a:pt x="359" y="706"/>
                    <a:pt x="357" y="705"/>
                  </a:cubicBezTo>
                  <a:cubicBezTo>
                    <a:pt x="352" y="702"/>
                    <a:pt x="350" y="695"/>
                    <a:pt x="353" y="690"/>
                  </a:cubicBezTo>
                  <a:cubicBezTo>
                    <a:pt x="369" y="660"/>
                    <a:pt x="369" y="660"/>
                    <a:pt x="369" y="660"/>
                  </a:cubicBezTo>
                  <a:cubicBezTo>
                    <a:pt x="372" y="654"/>
                    <a:pt x="379" y="652"/>
                    <a:pt x="384" y="655"/>
                  </a:cubicBezTo>
                  <a:cubicBezTo>
                    <a:pt x="390" y="658"/>
                    <a:pt x="392" y="665"/>
                    <a:pt x="389" y="671"/>
                  </a:cubicBezTo>
                  <a:cubicBezTo>
                    <a:pt x="373" y="700"/>
                    <a:pt x="373" y="700"/>
                    <a:pt x="373" y="700"/>
                  </a:cubicBezTo>
                  <a:cubicBezTo>
                    <a:pt x="371" y="704"/>
                    <a:pt x="367" y="706"/>
                    <a:pt x="363" y="706"/>
                  </a:cubicBezTo>
                  <a:close/>
                  <a:moveTo>
                    <a:pt x="395" y="647"/>
                  </a:moveTo>
                  <a:cubicBezTo>
                    <a:pt x="393" y="647"/>
                    <a:pt x="391" y="646"/>
                    <a:pt x="390" y="646"/>
                  </a:cubicBezTo>
                  <a:cubicBezTo>
                    <a:pt x="384" y="643"/>
                    <a:pt x="382" y="636"/>
                    <a:pt x="385" y="630"/>
                  </a:cubicBezTo>
                  <a:cubicBezTo>
                    <a:pt x="402" y="600"/>
                    <a:pt x="402" y="600"/>
                    <a:pt x="402" y="600"/>
                  </a:cubicBezTo>
                  <a:cubicBezTo>
                    <a:pt x="405" y="595"/>
                    <a:pt x="411" y="593"/>
                    <a:pt x="417" y="596"/>
                  </a:cubicBezTo>
                  <a:cubicBezTo>
                    <a:pt x="422" y="599"/>
                    <a:pt x="424" y="606"/>
                    <a:pt x="421" y="611"/>
                  </a:cubicBezTo>
                  <a:cubicBezTo>
                    <a:pt x="405" y="641"/>
                    <a:pt x="405" y="641"/>
                    <a:pt x="405" y="641"/>
                  </a:cubicBezTo>
                  <a:cubicBezTo>
                    <a:pt x="403" y="645"/>
                    <a:pt x="399" y="647"/>
                    <a:pt x="395" y="647"/>
                  </a:cubicBezTo>
                  <a:close/>
                  <a:moveTo>
                    <a:pt x="428" y="588"/>
                  </a:moveTo>
                  <a:cubicBezTo>
                    <a:pt x="426" y="588"/>
                    <a:pt x="424" y="587"/>
                    <a:pt x="422" y="586"/>
                  </a:cubicBezTo>
                  <a:cubicBezTo>
                    <a:pt x="417" y="583"/>
                    <a:pt x="415" y="576"/>
                    <a:pt x="418" y="571"/>
                  </a:cubicBezTo>
                  <a:cubicBezTo>
                    <a:pt x="434" y="541"/>
                    <a:pt x="434" y="541"/>
                    <a:pt x="434" y="541"/>
                  </a:cubicBezTo>
                  <a:cubicBezTo>
                    <a:pt x="437" y="536"/>
                    <a:pt x="444" y="534"/>
                    <a:pt x="450" y="537"/>
                  </a:cubicBezTo>
                  <a:cubicBezTo>
                    <a:pt x="455" y="540"/>
                    <a:pt x="457" y="547"/>
                    <a:pt x="454" y="552"/>
                  </a:cubicBezTo>
                  <a:cubicBezTo>
                    <a:pt x="438" y="582"/>
                    <a:pt x="438" y="582"/>
                    <a:pt x="438" y="582"/>
                  </a:cubicBezTo>
                  <a:cubicBezTo>
                    <a:pt x="436" y="586"/>
                    <a:pt x="432" y="588"/>
                    <a:pt x="428" y="588"/>
                  </a:cubicBezTo>
                  <a:close/>
                  <a:moveTo>
                    <a:pt x="460" y="528"/>
                  </a:moveTo>
                  <a:cubicBezTo>
                    <a:pt x="458" y="528"/>
                    <a:pt x="457" y="528"/>
                    <a:pt x="455" y="527"/>
                  </a:cubicBezTo>
                  <a:cubicBezTo>
                    <a:pt x="449" y="524"/>
                    <a:pt x="447" y="517"/>
                    <a:pt x="450" y="512"/>
                  </a:cubicBezTo>
                  <a:cubicBezTo>
                    <a:pt x="467" y="482"/>
                    <a:pt x="467" y="482"/>
                    <a:pt x="467" y="482"/>
                  </a:cubicBezTo>
                  <a:cubicBezTo>
                    <a:pt x="470" y="476"/>
                    <a:pt x="477" y="474"/>
                    <a:pt x="482" y="477"/>
                  </a:cubicBezTo>
                  <a:cubicBezTo>
                    <a:pt x="488" y="480"/>
                    <a:pt x="490" y="487"/>
                    <a:pt x="487" y="493"/>
                  </a:cubicBezTo>
                  <a:cubicBezTo>
                    <a:pt x="470" y="522"/>
                    <a:pt x="470" y="522"/>
                    <a:pt x="470" y="522"/>
                  </a:cubicBezTo>
                  <a:cubicBezTo>
                    <a:pt x="468" y="526"/>
                    <a:pt x="464" y="528"/>
                    <a:pt x="460" y="528"/>
                  </a:cubicBezTo>
                  <a:close/>
                  <a:moveTo>
                    <a:pt x="493" y="469"/>
                  </a:moveTo>
                  <a:cubicBezTo>
                    <a:pt x="491" y="469"/>
                    <a:pt x="489" y="469"/>
                    <a:pt x="487" y="468"/>
                  </a:cubicBezTo>
                  <a:cubicBezTo>
                    <a:pt x="482" y="465"/>
                    <a:pt x="480" y="458"/>
                    <a:pt x="483" y="452"/>
                  </a:cubicBezTo>
                  <a:cubicBezTo>
                    <a:pt x="499" y="423"/>
                    <a:pt x="499" y="423"/>
                    <a:pt x="499" y="423"/>
                  </a:cubicBezTo>
                  <a:cubicBezTo>
                    <a:pt x="502" y="417"/>
                    <a:pt x="509" y="415"/>
                    <a:pt x="515" y="418"/>
                  </a:cubicBezTo>
                  <a:cubicBezTo>
                    <a:pt x="520" y="421"/>
                    <a:pt x="522" y="428"/>
                    <a:pt x="519" y="433"/>
                  </a:cubicBezTo>
                  <a:cubicBezTo>
                    <a:pt x="503" y="463"/>
                    <a:pt x="503" y="463"/>
                    <a:pt x="503" y="463"/>
                  </a:cubicBezTo>
                  <a:cubicBezTo>
                    <a:pt x="501" y="467"/>
                    <a:pt x="497" y="469"/>
                    <a:pt x="493" y="469"/>
                  </a:cubicBezTo>
                  <a:close/>
                  <a:moveTo>
                    <a:pt x="525" y="410"/>
                  </a:moveTo>
                  <a:cubicBezTo>
                    <a:pt x="524" y="410"/>
                    <a:pt x="522" y="409"/>
                    <a:pt x="520" y="408"/>
                  </a:cubicBezTo>
                  <a:cubicBezTo>
                    <a:pt x="515" y="405"/>
                    <a:pt x="513" y="398"/>
                    <a:pt x="516" y="393"/>
                  </a:cubicBezTo>
                  <a:cubicBezTo>
                    <a:pt x="532" y="363"/>
                    <a:pt x="532" y="363"/>
                    <a:pt x="532" y="363"/>
                  </a:cubicBezTo>
                  <a:cubicBezTo>
                    <a:pt x="535" y="358"/>
                    <a:pt x="542" y="356"/>
                    <a:pt x="547" y="359"/>
                  </a:cubicBezTo>
                  <a:cubicBezTo>
                    <a:pt x="553" y="362"/>
                    <a:pt x="555" y="369"/>
                    <a:pt x="552" y="37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8"/>
                    <a:pt x="529" y="410"/>
                    <a:pt x="525" y="410"/>
                  </a:cubicBezTo>
                  <a:close/>
                  <a:moveTo>
                    <a:pt x="558" y="350"/>
                  </a:moveTo>
                  <a:cubicBezTo>
                    <a:pt x="556" y="350"/>
                    <a:pt x="554" y="350"/>
                    <a:pt x="553" y="349"/>
                  </a:cubicBezTo>
                  <a:cubicBezTo>
                    <a:pt x="547" y="346"/>
                    <a:pt x="545" y="339"/>
                    <a:pt x="548" y="334"/>
                  </a:cubicBezTo>
                  <a:cubicBezTo>
                    <a:pt x="564" y="304"/>
                    <a:pt x="564" y="304"/>
                    <a:pt x="564" y="304"/>
                  </a:cubicBezTo>
                  <a:cubicBezTo>
                    <a:pt x="567" y="298"/>
                    <a:pt x="574" y="296"/>
                    <a:pt x="580" y="299"/>
                  </a:cubicBezTo>
                  <a:cubicBezTo>
                    <a:pt x="585" y="302"/>
                    <a:pt x="587" y="309"/>
                    <a:pt x="584" y="315"/>
                  </a:cubicBezTo>
                  <a:cubicBezTo>
                    <a:pt x="568" y="344"/>
                    <a:pt x="568" y="344"/>
                    <a:pt x="568" y="344"/>
                  </a:cubicBezTo>
                  <a:cubicBezTo>
                    <a:pt x="566" y="348"/>
                    <a:pt x="562" y="350"/>
                    <a:pt x="558" y="350"/>
                  </a:cubicBezTo>
                  <a:close/>
                  <a:moveTo>
                    <a:pt x="591" y="291"/>
                  </a:moveTo>
                  <a:cubicBezTo>
                    <a:pt x="589" y="291"/>
                    <a:pt x="587" y="291"/>
                    <a:pt x="585" y="290"/>
                  </a:cubicBezTo>
                  <a:cubicBezTo>
                    <a:pt x="580" y="287"/>
                    <a:pt x="578" y="280"/>
                    <a:pt x="581" y="274"/>
                  </a:cubicBezTo>
                  <a:cubicBezTo>
                    <a:pt x="597" y="245"/>
                    <a:pt x="597" y="245"/>
                    <a:pt x="597" y="245"/>
                  </a:cubicBezTo>
                  <a:cubicBezTo>
                    <a:pt x="600" y="239"/>
                    <a:pt x="607" y="237"/>
                    <a:pt x="612" y="240"/>
                  </a:cubicBezTo>
                  <a:cubicBezTo>
                    <a:pt x="618" y="243"/>
                    <a:pt x="620" y="250"/>
                    <a:pt x="617" y="255"/>
                  </a:cubicBezTo>
                  <a:cubicBezTo>
                    <a:pt x="601" y="285"/>
                    <a:pt x="601" y="285"/>
                    <a:pt x="601" y="285"/>
                  </a:cubicBezTo>
                  <a:cubicBezTo>
                    <a:pt x="599" y="289"/>
                    <a:pt x="595" y="291"/>
                    <a:pt x="591" y="291"/>
                  </a:cubicBezTo>
                  <a:close/>
                  <a:moveTo>
                    <a:pt x="623" y="232"/>
                  </a:moveTo>
                  <a:cubicBezTo>
                    <a:pt x="621" y="232"/>
                    <a:pt x="620" y="231"/>
                    <a:pt x="618" y="230"/>
                  </a:cubicBezTo>
                  <a:cubicBezTo>
                    <a:pt x="612" y="227"/>
                    <a:pt x="610" y="220"/>
                    <a:pt x="613" y="215"/>
                  </a:cubicBezTo>
                  <a:cubicBezTo>
                    <a:pt x="630" y="185"/>
                    <a:pt x="630" y="185"/>
                    <a:pt x="630" y="185"/>
                  </a:cubicBezTo>
                  <a:cubicBezTo>
                    <a:pt x="633" y="180"/>
                    <a:pt x="640" y="178"/>
                    <a:pt x="645" y="181"/>
                  </a:cubicBezTo>
                  <a:cubicBezTo>
                    <a:pt x="651" y="184"/>
                    <a:pt x="653" y="191"/>
                    <a:pt x="650" y="196"/>
                  </a:cubicBezTo>
                  <a:cubicBezTo>
                    <a:pt x="633" y="226"/>
                    <a:pt x="633" y="226"/>
                    <a:pt x="633" y="226"/>
                  </a:cubicBezTo>
                  <a:cubicBezTo>
                    <a:pt x="631" y="230"/>
                    <a:pt x="627" y="232"/>
                    <a:pt x="623" y="232"/>
                  </a:cubicBezTo>
                  <a:close/>
                  <a:moveTo>
                    <a:pt x="656" y="172"/>
                  </a:moveTo>
                  <a:cubicBezTo>
                    <a:pt x="654" y="172"/>
                    <a:pt x="652" y="172"/>
                    <a:pt x="650" y="171"/>
                  </a:cubicBezTo>
                  <a:cubicBezTo>
                    <a:pt x="645" y="168"/>
                    <a:pt x="643" y="161"/>
                    <a:pt x="646" y="156"/>
                  </a:cubicBezTo>
                  <a:cubicBezTo>
                    <a:pt x="662" y="126"/>
                    <a:pt x="662" y="126"/>
                    <a:pt x="662" y="126"/>
                  </a:cubicBezTo>
                  <a:cubicBezTo>
                    <a:pt x="665" y="120"/>
                    <a:pt x="672" y="118"/>
                    <a:pt x="678" y="121"/>
                  </a:cubicBezTo>
                  <a:cubicBezTo>
                    <a:pt x="683" y="124"/>
                    <a:pt x="685" y="131"/>
                    <a:pt x="682" y="137"/>
                  </a:cubicBezTo>
                  <a:cubicBezTo>
                    <a:pt x="666" y="166"/>
                    <a:pt x="666" y="166"/>
                    <a:pt x="666" y="166"/>
                  </a:cubicBezTo>
                  <a:cubicBezTo>
                    <a:pt x="664" y="170"/>
                    <a:pt x="660" y="172"/>
                    <a:pt x="656" y="172"/>
                  </a:cubicBezTo>
                  <a:close/>
                  <a:moveTo>
                    <a:pt x="689" y="113"/>
                  </a:moveTo>
                  <a:cubicBezTo>
                    <a:pt x="687" y="113"/>
                    <a:pt x="685" y="113"/>
                    <a:pt x="683" y="112"/>
                  </a:cubicBezTo>
                  <a:cubicBezTo>
                    <a:pt x="678" y="109"/>
                    <a:pt x="676" y="102"/>
                    <a:pt x="679" y="96"/>
                  </a:cubicBezTo>
                  <a:cubicBezTo>
                    <a:pt x="695" y="66"/>
                    <a:pt x="695" y="66"/>
                    <a:pt x="695" y="66"/>
                  </a:cubicBezTo>
                  <a:cubicBezTo>
                    <a:pt x="698" y="61"/>
                    <a:pt x="705" y="59"/>
                    <a:pt x="710" y="62"/>
                  </a:cubicBezTo>
                  <a:cubicBezTo>
                    <a:pt x="716" y="65"/>
                    <a:pt x="718" y="72"/>
                    <a:pt x="715" y="77"/>
                  </a:cubicBezTo>
                  <a:cubicBezTo>
                    <a:pt x="698" y="107"/>
                    <a:pt x="698" y="107"/>
                    <a:pt x="698" y="107"/>
                  </a:cubicBezTo>
                  <a:cubicBezTo>
                    <a:pt x="696" y="111"/>
                    <a:pt x="693" y="113"/>
                    <a:pt x="689" y="113"/>
                  </a:cubicBezTo>
                  <a:close/>
                  <a:moveTo>
                    <a:pt x="721" y="54"/>
                  </a:moveTo>
                  <a:cubicBezTo>
                    <a:pt x="719" y="54"/>
                    <a:pt x="718" y="53"/>
                    <a:pt x="716" y="52"/>
                  </a:cubicBezTo>
                  <a:cubicBezTo>
                    <a:pt x="710" y="49"/>
                    <a:pt x="708" y="42"/>
                    <a:pt x="711" y="37"/>
                  </a:cubicBezTo>
                  <a:cubicBezTo>
                    <a:pt x="728" y="7"/>
                    <a:pt x="728" y="7"/>
                    <a:pt x="728" y="7"/>
                  </a:cubicBezTo>
                  <a:cubicBezTo>
                    <a:pt x="731" y="2"/>
                    <a:pt x="738" y="0"/>
                    <a:pt x="743" y="3"/>
                  </a:cubicBezTo>
                  <a:cubicBezTo>
                    <a:pt x="749" y="6"/>
                    <a:pt x="751" y="13"/>
                    <a:pt x="748" y="18"/>
                  </a:cubicBezTo>
                  <a:cubicBezTo>
                    <a:pt x="731" y="48"/>
                    <a:pt x="731" y="48"/>
                    <a:pt x="731" y="48"/>
                  </a:cubicBezTo>
                  <a:cubicBezTo>
                    <a:pt x="729" y="51"/>
                    <a:pt x="725" y="54"/>
                    <a:pt x="721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3" name="Freeform: Shape 41"/>
            <p:cNvSpPr/>
            <p:nvPr/>
          </p:nvSpPr>
          <p:spPr bwMode="auto">
            <a:xfrm>
              <a:off x="6515558" y="1907067"/>
              <a:ext cx="92213" cy="113092"/>
            </a:xfrm>
            <a:custGeom>
              <a:avLst/>
              <a:gdLst/>
              <a:ahLst/>
              <a:cxnLst>
                <a:cxn ang="0">
                  <a:pos x="13" y="54"/>
                </a:cxn>
                <a:cxn ang="0">
                  <a:pos x="8" y="52"/>
                </a:cxn>
                <a:cxn ang="0">
                  <a:pos x="3" y="37"/>
                </a:cxn>
                <a:cxn ang="0">
                  <a:pos x="9" y="27"/>
                </a:cxn>
                <a:cxn ang="0">
                  <a:pos x="12" y="22"/>
                </a:cxn>
                <a:cxn ang="0">
                  <a:pos x="13" y="20"/>
                </a:cxn>
                <a:cxn ang="0">
                  <a:pos x="21" y="7"/>
                </a:cxn>
                <a:cxn ang="0">
                  <a:pos x="37" y="4"/>
                </a:cxn>
                <a:cxn ang="0">
                  <a:pos x="40" y="20"/>
                </a:cxn>
                <a:cxn ang="0">
                  <a:pos x="32" y="34"/>
                </a:cxn>
                <a:cxn ang="0">
                  <a:pos x="31" y="35"/>
                </a:cxn>
                <a:cxn ang="0">
                  <a:pos x="29" y="38"/>
                </a:cxn>
                <a:cxn ang="0">
                  <a:pos x="23" y="48"/>
                </a:cxn>
                <a:cxn ang="0">
                  <a:pos x="13" y="54"/>
                </a:cxn>
              </a:cxnLst>
              <a:rect l="0" t="0" r="r" b="b"/>
              <a:pathLst>
                <a:path w="44" h="54">
                  <a:moveTo>
                    <a:pt x="13" y="54"/>
                  </a:moveTo>
                  <a:cubicBezTo>
                    <a:pt x="11" y="54"/>
                    <a:pt x="9" y="53"/>
                    <a:pt x="8" y="52"/>
                  </a:cubicBezTo>
                  <a:cubicBezTo>
                    <a:pt x="2" y="49"/>
                    <a:pt x="0" y="42"/>
                    <a:pt x="3" y="37"/>
                  </a:cubicBezTo>
                  <a:cubicBezTo>
                    <a:pt x="5" y="33"/>
                    <a:pt x="7" y="30"/>
                    <a:pt x="9" y="2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3" y="21"/>
                    <a:pt x="13" y="20"/>
                  </a:cubicBezTo>
                  <a:cubicBezTo>
                    <a:pt x="16" y="16"/>
                    <a:pt x="19" y="11"/>
                    <a:pt x="21" y="7"/>
                  </a:cubicBezTo>
                  <a:cubicBezTo>
                    <a:pt x="25" y="2"/>
                    <a:pt x="32" y="0"/>
                    <a:pt x="37" y="4"/>
                  </a:cubicBezTo>
                  <a:cubicBezTo>
                    <a:pt x="42" y="7"/>
                    <a:pt x="44" y="14"/>
                    <a:pt x="40" y="20"/>
                  </a:cubicBezTo>
                  <a:cubicBezTo>
                    <a:pt x="37" y="24"/>
                    <a:pt x="34" y="29"/>
                    <a:pt x="32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7" y="41"/>
                    <a:pt x="25" y="45"/>
                    <a:pt x="23" y="48"/>
                  </a:cubicBezTo>
                  <a:cubicBezTo>
                    <a:pt x="21" y="52"/>
                    <a:pt x="17" y="54"/>
                    <a:pt x="13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4" name="Freeform: Shape 42"/>
            <p:cNvSpPr/>
            <p:nvPr/>
          </p:nvSpPr>
          <p:spPr bwMode="auto">
            <a:xfrm>
              <a:off x="6595593" y="1362487"/>
              <a:ext cx="2221812" cy="2188755"/>
            </a:xfrm>
            <a:custGeom>
              <a:avLst/>
              <a:gdLst/>
              <a:ahLst/>
              <a:cxnLst>
                <a:cxn ang="0">
                  <a:pos x="859" y="1007"/>
                </a:cxn>
                <a:cxn ang="0">
                  <a:pos x="841" y="1049"/>
                </a:cxn>
                <a:cxn ang="0">
                  <a:pos x="906" y="958"/>
                </a:cxn>
                <a:cxn ang="0">
                  <a:pos x="892" y="1002"/>
                </a:cxn>
                <a:cxn ang="0">
                  <a:pos x="947" y="904"/>
                </a:cxn>
                <a:cxn ang="0">
                  <a:pos x="936" y="950"/>
                </a:cxn>
                <a:cxn ang="0">
                  <a:pos x="981" y="846"/>
                </a:cxn>
                <a:cxn ang="0">
                  <a:pos x="974" y="893"/>
                </a:cxn>
                <a:cxn ang="0">
                  <a:pos x="1008" y="785"/>
                </a:cxn>
                <a:cxn ang="0">
                  <a:pos x="1006" y="832"/>
                </a:cxn>
                <a:cxn ang="0">
                  <a:pos x="1027" y="720"/>
                </a:cxn>
                <a:cxn ang="0">
                  <a:pos x="1029" y="767"/>
                </a:cxn>
                <a:cxn ang="0">
                  <a:pos x="1039" y="654"/>
                </a:cxn>
                <a:cxn ang="0">
                  <a:pos x="1045" y="700"/>
                </a:cxn>
                <a:cxn ang="0">
                  <a:pos x="1042" y="590"/>
                </a:cxn>
                <a:cxn ang="0">
                  <a:pos x="1065" y="586"/>
                </a:cxn>
                <a:cxn ang="0">
                  <a:pos x="1052" y="563"/>
                </a:cxn>
                <a:cxn ang="0">
                  <a:pos x="1060" y="516"/>
                </a:cxn>
                <a:cxn ang="0">
                  <a:pos x="1044" y="495"/>
                </a:cxn>
                <a:cxn ang="0">
                  <a:pos x="1048" y="448"/>
                </a:cxn>
                <a:cxn ang="0">
                  <a:pos x="1027" y="429"/>
                </a:cxn>
                <a:cxn ang="0">
                  <a:pos x="1027" y="381"/>
                </a:cxn>
                <a:cxn ang="0">
                  <a:pos x="1003" y="364"/>
                </a:cxn>
                <a:cxn ang="0">
                  <a:pos x="998" y="317"/>
                </a:cxn>
                <a:cxn ang="0">
                  <a:pos x="971" y="304"/>
                </a:cxn>
                <a:cxn ang="0">
                  <a:pos x="962" y="257"/>
                </a:cxn>
                <a:cxn ang="0">
                  <a:pos x="13" y="258"/>
                </a:cxn>
                <a:cxn ang="0">
                  <a:pos x="41" y="210"/>
                </a:cxn>
                <a:cxn ang="0">
                  <a:pos x="933" y="247"/>
                </a:cxn>
                <a:cxn ang="0">
                  <a:pos x="919" y="202"/>
                </a:cxn>
                <a:cxn ang="0">
                  <a:pos x="57" y="205"/>
                </a:cxn>
                <a:cxn ang="0">
                  <a:pos x="89" y="161"/>
                </a:cxn>
                <a:cxn ang="0">
                  <a:pos x="887" y="195"/>
                </a:cxn>
                <a:cxn ang="0">
                  <a:pos x="870" y="152"/>
                </a:cxn>
                <a:cxn ang="0">
                  <a:pos x="106" y="158"/>
                </a:cxn>
                <a:cxn ang="0">
                  <a:pos x="143" y="118"/>
                </a:cxn>
                <a:cxn ang="0">
                  <a:pos x="836" y="149"/>
                </a:cxn>
                <a:cxn ang="0">
                  <a:pos x="815" y="108"/>
                </a:cxn>
                <a:cxn ang="0">
                  <a:pos x="162" y="117"/>
                </a:cxn>
                <a:cxn ang="0">
                  <a:pos x="201" y="82"/>
                </a:cxn>
                <a:cxn ang="0">
                  <a:pos x="780" y="109"/>
                </a:cxn>
                <a:cxn ang="0">
                  <a:pos x="756" y="71"/>
                </a:cxn>
                <a:cxn ang="0">
                  <a:pos x="221" y="83"/>
                </a:cxn>
                <a:cxn ang="0">
                  <a:pos x="263" y="52"/>
                </a:cxn>
                <a:cxn ang="0">
                  <a:pos x="720" y="77"/>
                </a:cxn>
                <a:cxn ang="0">
                  <a:pos x="692" y="41"/>
                </a:cxn>
                <a:cxn ang="0">
                  <a:pos x="285" y="56"/>
                </a:cxn>
                <a:cxn ang="0">
                  <a:pos x="328" y="31"/>
                </a:cxn>
                <a:cxn ang="0">
                  <a:pos x="656" y="51"/>
                </a:cxn>
                <a:cxn ang="0">
                  <a:pos x="626" y="19"/>
                </a:cxn>
                <a:cxn ang="0">
                  <a:pos x="351" y="37"/>
                </a:cxn>
                <a:cxn ang="0">
                  <a:pos x="395" y="17"/>
                </a:cxn>
                <a:cxn ang="0">
                  <a:pos x="589" y="34"/>
                </a:cxn>
                <a:cxn ang="0">
                  <a:pos x="557" y="6"/>
                </a:cxn>
                <a:cxn ang="0">
                  <a:pos x="418" y="26"/>
                </a:cxn>
                <a:cxn ang="0">
                  <a:pos x="464" y="12"/>
                </a:cxn>
                <a:cxn ang="0">
                  <a:pos x="521" y="25"/>
                </a:cxn>
                <a:cxn ang="0">
                  <a:pos x="487" y="0"/>
                </a:cxn>
              </a:cxnLst>
              <a:rect l="0" t="0" r="r" b="b"/>
              <a:pathLst>
                <a:path w="1065" h="1049">
                  <a:moveTo>
                    <a:pt x="841" y="1049"/>
                  </a:moveTo>
                  <a:cubicBezTo>
                    <a:pt x="838" y="1049"/>
                    <a:pt x="835" y="1047"/>
                    <a:pt x="832" y="1045"/>
                  </a:cubicBezTo>
                  <a:cubicBezTo>
                    <a:pt x="828" y="1040"/>
                    <a:pt x="829" y="1033"/>
                    <a:pt x="834" y="1029"/>
                  </a:cubicBezTo>
                  <a:cubicBezTo>
                    <a:pt x="843" y="1022"/>
                    <a:pt x="851" y="1014"/>
                    <a:pt x="859" y="1007"/>
                  </a:cubicBezTo>
                  <a:cubicBezTo>
                    <a:pt x="864" y="1002"/>
                    <a:pt x="871" y="1003"/>
                    <a:pt x="875" y="1007"/>
                  </a:cubicBezTo>
                  <a:cubicBezTo>
                    <a:pt x="880" y="1012"/>
                    <a:pt x="879" y="1019"/>
                    <a:pt x="875" y="1023"/>
                  </a:cubicBezTo>
                  <a:cubicBezTo>
                    <a:pt x="866" y="1031"/>
                    <a:pt x="857" y="1039"/>
                    <a:pt x="848" y="1046"/>
                  </a:cubicBezTo>
                  <a:cubicBezTo>
                    <a:pt x="846" y="1048"/>
                    <a:pt x="844" y="1049"/>
                    <a:pt x="841" y="1049"/>
                  </a:cubicBezTo>
                  <a:close/>
                  <a:moveTo>
                    <a:pt x="892" y="1002"/>
                  </a:moveTo>
                  <a:cubicBezTo>
                    <a:pt x="889" y="1002"/>
                    <a:pt x="886" y="1001"/>
                    <a:pt x="884" y="999"/>
                  </a:cubicBezTo>
                  <a:cubicBezTo>
                    <a:pt x="879" y="995"/>
                    <a:pt x="879" y="988"/>
                    <a:pt x="883" y="983"/>
                  </a:cubicBezTo>
                  <a:cubicBezTo>
                    <a:pt x="891" y="975"/>
                    <a:pt x="899" y="967"/>
                    <a:pt x="906" y="958"/>
                  </a:cubicBezTo>
                  <a:cubicBezTo>
                    <a:pt x="910" y="953"/>
                    <a:pt x="917" y="953"/>
                    <a:pt x="922" y="957"/>
                  </a:cubicBezTo>
                  <a:cubicBezTo>
                    <a:pt x="927" y="961"/>
                    <a:pt x="927" y="968"/>
                    <a:pt x="923" y="973"/>
                  </a:cubicBezTo>
                  <a:cubicBezTo>
                    <a:pt x="916" y="982"/>
                    <a:pt x="908" y="990"/>
                    <a:pt x="900" y="999"/>
                  </a:cubicBezTo>
                  <a:cubicBezTo>
                    <a:pt x="898" y="1001"/>
                    <a:pt x="895" y="1002"/>
                    <a:pt x="892" y="1002"/>
                  </a:cubicBezTo>
                  <a:close/>
                  <a:moveTo>
                    <a:pt x="936" y="950"/>
                  </a:moveTo>
                  <a:cubicBezTo>
                    <a:pt x="934" y="950"/>
                    <a:pt x="931" y="949"/>
                    <a:pt x="929" y="948"/>
                  </a:cubicBezTo>
                  <a:cubicBezTo>
                    <a:pt x="924" y="944"/>
                    <a:pt x="923" y="937"/>
                    <a:pt x="927" y="932"/>
                  </a:cubicBezTo>
                  <a:cubicBezTo>
                    <a:pt x="934" y="923"/>
                    <a:pt x="941" y="914"/>
                    <a:pt x="947" y="904"/>
                  </a:cubicBezTo>
                  <a:cubicBezTo>
                    <a:pt x="950" y="899"/>
                    <a:pt x="957" y="898"/>
                    <a:pt x="963" y="901"/>
                  </a:cubicBezTo>
                  <a:cubicBezTo>
                    <a:pt x="968" y="905"/>
                    <a:pt x="969" y="912"/>
                    <a:pt x="966" y="917"/>
                  </a:cubicBezTo>
                  <a:cubicBezTo>
                    <a:pt x="959" y="927"/>
                    <a:pt x="952" y="936"/>
                    <a:pt x="945" y="946"/>
                  </a:cubicBezTo>
                  <a:cubicBezTo>
                    <a:pt x="943" y="949"/>
                    <a:pt x="940" y="950"/>
                    <a:pt x="936" y="950"/>
                  </a:cubicBezTo>
                  <a:close/>
                  <a:moveTo>
                    <a:pt x="974" y="893"/>
                  </a:moveTo>
                  <a:cubicBezTo>
                    <a:pt x="973" y="893"/>
                    <a:pt x="971" y="892"/>
                    <a:pt x="969" y="891"/>
                  </a:cubicBezTo>
                  <a:cubicBezTo>
                    <a:pt x="963" y="888"/>
                    <a:pt x="962" y="881"/>
                    <a:pt x="965" y="876"/>
                  </a:cubicBezTo>
                  <a:cubicBezTo>
                    <a:pt x="970" y="866"/>
                    <a:pt x="976" y="856"/>
                    <a:pt x="981" y="846"/>
                  </a:cubicBezTo>
                  <a:cubicBezTo>
                    <a:pt x="984" y="841"/>
                    <a:pt x="991" y="839"/>
                    <a:pt x="996" y="841"/>
                  </a:cubicBezTo>
                  <a:cubicBezTo>
                    <a:pt x="1002" y="844"/>
                    <a:pt x="1004" y="851"/>
                    <a:pt x="1001" y="857"/>
                  </a:cubicBezTo>
                  <a:cubicBezTo>
                    <a:pt x="996" y="867"/>
                    <a:pt x="990" y="877"/>
                    <a:pt x="984" y="887"/>
                  </a:cubicBezTo>
                  <a:cubicBezTo>
                    <a:pt x="982" y="891"/>
                    <a:pt x="978" y="893"/>
                    <a:pt x="974" y="893"/>
                  </a:cubicBezTo>
                  <a:close/>
                  <a:moveTo>
                    <a:pt x="1006" y="832"/>
                  </a:moveTo>
                  <a:cubicBezTo>
                    <a:pt x="1004" y="832"/>
                    <a:pt x="1003" y="831"/>
                    <a:pt x="1001" y="831"/>
                  </a:cubicBezTo>
                  <a:cubicBezTo>
                    <a:pt x="995" y="828"/>
                    <a:pt x="993" y="822"/>
                    <a:pt x="995" y="816"/>
                  </a:cubicBezTo>
                  <a:cubicBezTo>
                    <a:pt x="1000" y="806"/>
                    <a:pt x="1004" y="795"/>
                    <a:pt x="1008" y="785"/>
                  </a:cubicBezTo>
                  <a:cubicBezTo>
                    <a:pt x="1010" y="779"/>
                    <a:pt x="1016" y="776"/>
                    <a:pt x="1022" y="778"/>
                  </a:cubicBezTo>
                  <a:cubicBezTo>
                    <a:pt x="1028" y="780"/>
                    <a:pt x="1031" y="786"/>
                    <a:pt x="1029" y="792"/>
                  </a:cubicBezTo>
                  <a:cubicBezTo>
                    <a:pt x="1025" y="803"/>
                    <a:pt x="1021" y="814"/>
                    <a:pt x="1016" y="825"/>
                  </a:cubicBezTo>
                  <a:cubicBezTo>
                    <a:pt x="1014" y="829"/>
                    <a:pt x="1010" y="832"/>
                    <a:pt x="1006" y="832"/>
                  </a:cubicBezTo>
                  <a:close/>
                  <a:moveTo>
                    <a:pt x="1029" y="767"/>
                  </a:moveTo>
                  <a:cubicBezTo>
                    <a:pt x="1028" y="767"/>
                    <a:pt x="1027" y="767"/>
                    <a:pt x="1026" y="767"/>
                  </a:cubicBezTo>
                  <a:cubicBezTo>
                    <a:pt x="1020" y="765"/>
                    <a:pt x="1017" y="759"/>
                    <a:pt x="1018" y="753"/>
                  </a:cubicBezTo>
                  <a:cubicBezTo>
                    <a:pt x="1022" y="742"/>
                    <a:pt x="1024" y="731"/>
                    <a:pt x="1027" y="720"/>
                  </a:cubicBezTo>
                  <a:cubicBezTo>
                    <a:pt x="1028" y="714"/>
                    <a:pt x="1035" y="710"/>
                    <a:pt x="1041" y="712"/>
                  </a:cubicBezTo>
                  <a:cubicBezTo>
                    <a:pt x="1047" y="713"/>
                    <a:pt x="1051" y="719"/>
                    <a:pt x="1049" y="725"/>
                  </a:cubicBezTo>
                  <a:cubicBezTo>
                    <a:pt x="1046" y="737"/>
                    <a:pt x="1043" y="748"/>
                    <a:pt x="1040" y="759"/>
                  </a:cubicBezTo>
                  <a:cubicBezTo>
                    <a:pt x="1039" y="764"/>
                    <a:pt x="1034" y="767"/>
                    <a:pt x="1029" y="767"/>
                  </a:cubicBezTo>
                  <a:close/>
                  <a:moveTo>
                    <a:pt x="1045" y="700"/>
                  </a:moveTo>
                  <a:cubicBezTo>
                    <a:pt x="1044" y="700"/>
                    <a:pt x="1044" y="700"/>
                    <a:pt x="1043" y="700"/>
                  </a:cubicBezTo>
                  <a:cubicBezTo>
                    <a:pt x="1037" y="699"/>
                    <a:pt x="1033" y="693"/>
                    <a:pt x="1034" y="687"/>
                  </a:cubicBezTo>
                  <a:cubicBezTo>
                    <a:pt x="1036" y="676"/>
                    <a:pt x="1037" y="665"/>
                    <a:pt x="1039" y="654"/>
                  </a:cubicBezTo>
                  <a:cubicBezTo>
                    <a:pt x="1039" y="647"/>
                    <a:pt x="1045" y="643"/>
                    <a:pt x="1051" y="644"/>
                  </a:cubicBezTo>
                  <a:cubicBezTo>
                    <a:pt x="1057" y="644"/>
                    <a:pt x="1062" y="650"/>
                    <a:pt x="1061" y="656"/>
                  </a:cubicBezTo>
                  <a:cubicBezTo>
                    <a:pt x="1060" y="668"/>
                    <a:pt x="1058" y="679"/>
                    <a:pt x="1056" y="691"/>
                  </a:cubicBezTo>
                  <a:cubicBezTo>
                    <a:pt x="1055" y="696"/>
                    <a:pt x="1050" y="700"/>
                    <a:pt x="1045" y="700"/>
                  </a:cubicBezTo>
                  <a:close/>
                  <a:moveTo>
                    <a:pt x="1053" y="632"/>
                  </a:moveTo>
                  <a:cubicBezTo>
                    <a:pt x="1052" y="632"/>
                    <a:pt x="1052" y="632"/>
                    <a:pt x="1052" y="632"/>
                  </a:cubicBezTo>
                  <a:cubicBezTo>
                    <a:pt x="1046" y="632"/>
                    <a:pt x="1041" y="626"/>
                    <a:pt x="1041" y="620"/>
                  </a:cubicBezTo>
                  <a:cubicBezTo>
                    <a:pt x="1042" y="610"/>
                    <a:pt x="1042" y="600"/>
                    <a:pt x="1042" y="590"/>
                  </a:cubicBezTo>
                  <a:cubicBezTo>
                    <a:pt x="1042" y="586"/>
                    <a:pt x="1042" y="586"/>
                    <a:pt x="1042" y="586"/>
                  </a:cubicBezTo>
                  <a:cubicBezTo>
                    <a:pt x="1042" y="580"/>
                    <a:pt x="1047" y="575"/>
                    <a:pt x="1053" y="575"/>
                  </a:cubicBezTo>
                  <a:cubicBezTo>
                    <a:pt x="1053" y="575"/>
                    <a:pt x="1053" y="575"/>
                    <a:pt x="1053" y="575"/>
                  </a:cubicBezTo>
                  <a:cubicBezTo>
                    <a:pt x="1060" y="575"/>
                    <a:pt x="1065" y="580"/>
                    <a:pt x="1065" y="586"/>
                  </a:cubicBezTo>
                  <a:cubicBezTo>
                    <a:pt x="1065" y="590"/>
                    <a:pt x="1065" y="590"/>
                    <a:pt x="1065" y="590"/>
                  </a:cubicBezTo>
                  <a:cubicBezTo>
                    <a:pt x="1065" y="600"/>
                    <a:pt x="1065" y="611"/>
                    <a:pt x="1064" y="621"/>
                  </a:cubicBezTo>
                  <a:cubicBezTo>
                    <a:pt x="1064" y="627"/>
                    <a:pt x="1059" y="632"/>
                    <a:pt x="1053" y="632"/>
                  </a:cubicBezTo>
                  <a:close/>
                  <a:moveTo>
                    <a:pt x="1052" y="563"/>
                  </a:moveTo>
                  <a:cubicBezTo>
                    <a:pt x="1046" y="563"/>
                    <a:pt x="1041" y="559"/>
                    <a:pt x="1041" y="553"/>
                  </a:cubicBezTo>
                  <a:cubicBezTo>
                    <a:pt x="1040" y="542"/>
                    <a:pt x="1039" y="530"/>
                    <a:pt x="1038" y="519"/>
                  </a:cubicBezTo>
                  <a:cubicBezTo>
                    <a:pt x="1037" y="513"/>
                    <a:pt x="1041" y="507"/>
                    <a:pt x="1048" y="507"/>
                  </a:cubicBezTo>
                  <a:cubicBezTo>
                    <a:pt x="1054" y="506"/>
                    <a:pt x="1060" y="510"/>
                    <a:pt x="1060" y="516"/>
                  </a:cubicBezTo>
                  <a:cubicBezTo>
                    <a:pt x="1062" y="528"/>
                    <a:pt x="1063" y="540"/>
                    <a:pt x="1064" y="551"/>
                  </a:cubicBezTo>
                  <a:cubicBezTo>
                    <a:pt x="1064" y="558"/>
                    <a:pt x="1059" y="563"/>
                    <a:pt x="1053" y="563"/>
                  </a:cubicBezTo>
                  <a:cubicBezTo>
                    <a:pt x="1053" y="563"/>
                    <a:pt x="1052" y="563"/>
                    <a:pt x="1052" y="563"/>
                  </a:cubicBezTo>
                  <a:close/>
                  <a:moveTo>
                    <a:pt x="1044" y="495"/>
                  </a:moveTo>
                  <a:cubicBezTo>
                    <a:pt x="1038" y="495"/>
                    <a:pt x="1034" y="491"/>
                    <a:pt x="1033" y="486"/>
                  </a:cubicBezTo>
                  <a:cubicBezTo>
                    <a:pt x="1031" y="475"/>
                    <a:pt x="1028" y="464"/>
                    <a:pt x="1026" y="453"/>
                  </a:cubicBezTo>
                  <a:cubicBezTo>
                    <a:pt x="1024" y="447"/>
                    <a:pt x="1028" y="441"/>
                    <a:pt x="1034" y="439"/>
                  </a:cubicBezTo>
                  <a:cubicBezTo>
                    <a:pt x="1040" y="438"/>
                    <a:pt x="1046" y="441"/>
                    <a:pt x="1048" y="448"/>
                  </a:cubicBezTo>
                  <a:cubicBezTo>
                    <a:pt x="1050" y="459"/>
                    <a:pt x="1053" y="470"/>
                    <a:pt x="1055" y="482"/>
                  </a:cubicBezTo>
                  <a:cubicBezTo>
                    <a:pt x="1056" y="488"/>
                    <a:pt x="1052" y="494"/>
                    <a:pt x="1046" y="495"/>
                  </a:cubicBezTo>
                  <a:cubicBezTo>
                    <a:pt x="1045" y="495"/>
                    <a:pt x="1045" y="495"/>
                    <a:pt x="1044" y="495"/>
                  </a:cubicBezTo>
                  <a:close/>
                  <a:moveTo>
                    <a:pt x="1027" y="429"/>
                  </a:moveTo>
                  <a:cubicBezTo>
                    <a:pt x="1023" y="429"/>
                    <a:pt x="1018" y="425"/>
                    <a:pt x="1017" y="421"/>
                  </a:cubicBezTo>
                  <a:cubicBezTo>
                    <a:pt x="1013" y="410"/>
                    <a:pt x="1010" y="399"/>
                    <a:pt x="1006" y="389"/>
                  </a:cubicBezTo>
                  <a:cubicBezTo>
                    <a:pt x="1003" y="383"/>
                    <a:pt x="1006" y="376"/>
                    <a:pt x="1012" y="374"/>
                  </a:cubicBezTo>
                  <a:cubicBezTo>
                    <a:pt x="1018" y="372"/>
                    <a:pt x="1025" y="375"/>
                    <a:pt x="1027" y="381"/>
                  </a:cubicBezTo>
                  <a:cubicBezTo>
                    <a:pt x="1031" y="392"/>
                    <a:pt x="1035" y="403"/>
                    <a:pt x="1038" y="414"/>
                  </a:cubicBezTo>
                  <a:cubicBezTo>
                    <a:pt x="1040" y="420"/>
                    <a:pt x="1037" y="426"/>
                    <a:pt x="1031" y="428"/>
                  </a:cubicBezTo>
                  <a:cubicBezTo>
                    <a:pt x="1030" y="428"/>
                    <a:pt x="1028" y="429"/>
                    <a:pt x="1027" y="429"/>
                  </a:cubicBezTo>
                  <a:close/>
                  <a:moveTo>
                    <a:pt x="1003" y="364"/>
                  </a:moveTo>
                  <a:cubicBezTo>
                    <a:pt x="999" y="364"/>
                    <a:pt x="995" y="362"/>
                    <a:pt x="993" y="358"/>
                  </a:cubicBezTo>
                  <a:cubicBezTo>
                    <a:pt x="988" y="347"/>
                    <a:pt x="983" y="337"/>
                    <a:pt x="978" y="327"/>
                  </a:cubicBezTo>
                  <a:cubicBezTo>
                    <a:pt x="975" y="322"/>
                    <a:pt x="977" y="315"/>
                    <a:pt x="983" y="312"/>
                  </a:cubicBezTo>
                  <a:cubicBezTo>
                    <a:pt x="988" y="309"/>
                    <a:pt x="995" y="311"/>
                    <a:pt x="998" y="317"/>
                  </a:cubicBezTo>
                  <a:cubicBezTo>
                    <a:pt x="1004" y="327"/>
                    <a:pt x="1009" y="338"/>
                    <a:pt x="1013" y="348"/>
                  </a:cubicBezTo>
                  <a:cubicBezTo>
                    <a:pt x="1016" y="354"/>
                    <a:pt x="1013" y="361"/>
                    <a:pt x="1008" y="363"/>
                  </a:cubicBezTo>
                  <a:cubicBezTo>
                    <a:pt x="1006" y="364"/>
                    <a:pt x="1005" y="364"/>
                    <a:pt x="1003" y="364"/>
                  </a:cubicBezTo>
                  <a:close/>
                  <a:moveTo>
                    <a:pt x="971" y="304"/>
                  </a:moveTo>
                  <a:cubicBezTo>
                    <a:pt x="967" y="304"/>
                    <a:pt x="964" y="302"/>
                    <a:pt x="962" y="298"/>
                  </a:cubicBezTo>
                  <a:cubicBezTo>
                    <a:pt x="956" y="288"/>
                    <a:pt x="950" y="279"/>
                    <a:pt x="943" y="270"/>
                  </a:cubicBezTo>
                  <a:cubicBezTo>
                    <a:pt x="940" y="265"/>
                    <a:pt x="941" y="257"/>
                    <a:pt x="946" y="254"/>
                  </a:cubicBezTo>
                  <a:cubicBezTo>
                    <a:pt x="952" y="250"/>
                    <a:pt x="959" y="252"/>
                    <a:pt x="962" y="257"/>
                  </a:cubicBezTo>
                  <a:cubicBezTo>
                    <a:pt x="969" y="267"/>
                    <a:pt x="975" y="276"/>
                    <a:pt x="981" y="286"/>
                  </a:cubicBezTo>
                  <a:cubicBezTo>
                    <a:pt x="984" y="292"/>
                    <a:pt x="983" y="299"/>
                    <a:pt x="977" y="302"/>
                  </a:cubicBezTo>
                  <a:cubicBezTo>
                    <a:pt x="975" y="303"/>
                    <a:pt x="973" y="304"/>
                    <a:pt x="971" y="304"/>
                  </a:cubicBezTo>
                  <a:close/>
                  <a:moveTo>
                    <a:pt x="13" y="258"/>
                  </a:moveTo>
                  <a:cubicBezTo>
                    <a:pt x="10" y="258"/>
                    <a:pt x="8" y="257"/>
                    <a:pt x="6" y="255"/>
                  </a:cubicBezTo>
                  <a:cubicBezTo>
                    <a:pt x="1" y="252"/>
                    <a:pt x="0" y="244"/>
                    <a:pt x="3" y="239"/>
                  </a:cubicBezTo>
                  <a:cubicBezTo>
                    <a:pt x="10" y="230"/>
                    <a:pt x="18" y="221"/>
                    <a:pt x="25" y="212"/>
                  </a:cubicBezTo>
                  <a:cubicBezTo>
                    <a:pt x="29" y="207"/>
                    <a:pt x="36" y="206"/>
                    <a:pt x="41" y="210"/>
                  </a:cubicBezTo>
                  <a:cubicBezTo>
                    <a:pt x="46" y="214"/>
                    <a:pt x="46" y="222"/>
                    <a:pt x="42" y="226"/>
                  </a:cubicBezTo>
                  <a:cubicBezTo>
                    <a:pt x="35" y="235"/>
                    <a:pt x="28" y="244"/>
                    <a:pt x="22" y="253"/>
                  </a:cubicBezTo>
                  <a:cubicBezTo>
                    <a:pt x="19" y="256"/>
                    <a:pt x="16" y="258"/>
                    <a:pt x="13" y="258"/>
                  </a:cubicBezTo>
                  <a:close/>
                  <a:moveTo>
                    <a:pt x="933" y="247"/>
                  </a:moveTo>
                  <a:cubicBezTo>
                    <a:pt x="929" y="247"/>
                    <a:pt x="926" y="245"/>
                    <a:pt x="924" y="242"/>
                  </a:cubicBezTo>
                  <a:cubicBezTo>
                    <a:pt x="917" y="234"/>
                    <a:pt x="910" y="225"/>
                    <a:pt x="902" y="216"/>
                  </a:cubicBezTo>
                  <a:cubicBezTo>
                    <a:pt x="898" y="212"/>
                    <a:pt x="899" y="205"/>
                    <a:pt x="903" y="200"/>
                  </a:cubicBezTo>
                  <a:cubicBezTo>
                    <a:pt x="908" y="196"/>
                    <a:pt x="915" y="197"/>
                    <a:pt x="919" y="202"/>
                  </a:cubicBezTo>
                  <a:cubicBezTo>
                    <a:pt x="927" y="210"/>
                    <a:pt x="934" y="219"/>
                    <a:pt x="942" y="229"/>
                  </a:cubicBezTo>
                  <a:cubicBezTo>
                    <a:pt x="945" y="234"/>
                    <a:pt x="944" y="241"/>
                    <a:pt x="940" y="245"/>
                  </a:cubicBezTo>
                  <a:cubicBezTo>
                    <a:pt x="937" y="246"/>
                    <a:pt x="935" y="247"/>
                    <a:pt x="933" y="247"/>
                  </a:cubicBezTo>
                  <a:close/>
                  <a:moveTo>
                    <a:pt x="57" y="205"/>
                  </a:moveTo>
                  <a:cubicBezTo>
                    <a:pt x="54" y="205"/>
                    <a:pt x="51" y="204"/>
                    <a:pt x="49" y="202"/>
                  </a:cubicBezTo>
                  <a:cubicBezTo>
                    <a:pt x="44" y="197"/>
                    <a:pt x="44" y="190"/>
                    <a:pt x="48" y="186"/>
                  </a:cubicBezTo>
                  <a:cubicBezTo>
                    <a:pt x="56" y="177"/>
                    <a:pt x="65" y="169"/>
                    <a:pt x="73" y="161"/>
                  </a:cubicBezTo>
                  <a:cubicBezTo>
                    <a:pt x="78" y="157"/>
                    <a:pt x="85" y="157"/>
                    <a:pt x="89" y="161"/>
                  </a:cubicBezTo>
                  <a:cubicBezTo>
                    <a:pt x="93" y="166"/>
                    <a:pt x="93" y="173"/>
                    <a:pt x="89" y="177"/>
                  </a:cubicBezTo>
                  <a:cubicBezTo>
                    <a:pt x="80" y="185"/>
                    <a:pt x="72" y="193"/>
                    <a:pt x="65" y="201"/>
                  </a:cubicBezTo>
                  <a:cubicBezTo>
                    <a:pt x="63" y="204"/>
                    <a:pt x="60" y="205"/>
                    <a:pt x="57" y="205"/>
                  </a:cubicBezTo>
                  <a:close/>
                  <a:moveTo>
                    <a:pt x="887" y="195"/>
                  </a:moveTo>
                  <a:cubicBezTo>
                    <a:pt x="884" y="195"/>
                    <a:pt x="882" y="194"/>
                    <a:pt x="879" y="192"/>
                  </a:cubicBezTo>
                  <a:cubicBezTo>
                    <a:pt x="871" y="184"/>
                    <a:pt x="863" y="176"/>
                    <a:pt x="855" y="168"/>
                  </a:cubicBezTo>
                  <a:cubicBezTo>
                    <a:pt x="850" y="164"/>
                    <a:pt x="850" y="157"/>
                    <a:pt x="854" y="152"/>
                  </a:cubicBezTo>
                  <a:cubicBezTo>
                    <a:pt x="858" y="148"/>
                    <a:pt x="865" y="147"/>
                    <a:pt x="870" y="152"/>
                  </a:cubicBezTo>
                  <a:cubicBezTo>
                    <a:pt x="879" y="159"/>
                    <a:pt x="887" y="168"/>
                    <a:pt x="895" y="176"/>
                  </a:cubicBezTo>
                  <a:cubicBezTo>
                    <a:pt x="900" y="180"/>
                    <a:pt x="900" y="188"/>
                    <a:pt x="895" y="192"/>
                  </a:cubicBezTo>
                  <a:cubicBezTo>
                    <a:pt x="893" y="194"/>
                    <a:pt x="890" y="195"/>
                    <a:pt x="887" y="195"/>
                  </a:cubicBezTo>
                  <a:close/>
                  <a:moveTo>
                    <a:pt x="106" y="158"/>
                  </a:moveTo>
                  <a:cubicBezTo>
                    <a:pt x="103" y="158"/>
                    <a:pt x="100" y="156"/>
                    <a:pt x="98" y="154"/>
                  </a:cubicBezTo>
                  <a:cubicBezTo>
                    <a:pt x="94" y="149"/>
                    <a:pt x="94" y="142"/>
                    <a:pt x="99" y="138"/>
                  </a:cubicBezTo>
                  <a:cubicBezTo>
                    <a:pt x="108" y="130"/>
                    <a:pt x="117" y="123"/>
                    <a:pt x="127" y="116"/>
                  </a:cubicBezTo>
                  <a:cubicBezTo>
                    <a:pt x="132" y="112"/>
                    <a:pt x="139" y="113"/>
                    <a:pt x="143" y="118"/>
                  </a:cubicBezTo>
                  <a:cubicBezTo>
                    <a:pt x="146" y="123"/>
                    <a:pt x="145" y="130"/>
                    <a:pt x="140" y="134"/>
                  </a:cubicBezTo>
                  <a:cubicBezTo>
                    <a:pt x="131" y="141"/>
                    <a:pt x="122" y="148"/>
                    <a:pt x="114" y="155"/>
                  </a:cubicBezTo>
                  <a:cubicBezTo>
                    <a:pt x="112" y="157"/>
                    <a:pt x="109" y="158"/>
                    <a:pt x="106" y="158"/>
                  </a:cubicBezTo>
                  <a:close/>
                  <a:moveTo>
                    <a:pt x="836" y="149"/>
                  </a:moveTo>
                  <a:cubicBezTo>
                    <a:pt x="834" y="149"/>
                    <a:pt x="831" y="148"/>
                    <a:pt x="829" y="147"/>
                  </a:cubicBezTo>
                  <a:cubicBezTo>
                    <a:pt x="821" y="140"/>
                    <a:pt x="812" y="133"/>
                    <a:pt x="802" y="126"/>
                  </a:cubicBezTo>
                  <a:cubicBezTo>
                    <a:pt x="797" y="123"/>
                    <a:pt x="796" y="116"/>
                    <a:pt x="800" y="111"/>
                  </a:cubicBezTo>
                  <a:cubicBezTo>
                    <a:pt x="803" y="105"/>
                    <a:pt x="810" y="104"/>
                    <a:pt x="815" y="108"/>
                  </a:cubicBezTo>
                  <a:cubicBezTo>
                    <a:pt x="825" y="115"/>
                    <a:pt x="834" y="122"/>
                    <a:pt x="843" y="129"/>
                  </a:cubicBezTo>
                  <a:cubicBezTo>
                    <a:pt x="848" y="133"/>
                    <a:pt x="849" y="140"/>
                    <a:pt x="845" y="145"/>
                  </a:cubicBezTo>
                  <a:cubicBezTo>
                    <a:pt x="843" y="148"/>
                    <a:pt x="840" y="149"/>
                    <a:pt x="836" y="149"/>
                  </a:cubicBezTo>
                  <a:close/>
                  <a:moveTo>
                    <a:pt x="162" y="117"/>
                  </a:moveTo>
                  <a:cubicBezTo>
                    <a:pt x="158" y="117"/>
                    <a:pt x="154" y="115"/>
                    <a:pt x="152" y="111"/>
                  </a:cubicBezTo>
                  <a:cubicBezTo>
                    <a:pt x="149" y="106"/>
                    <a:pt x="150" y="99"/>
                    <a:pt x="155" y="96"/>
                  </a:cubicBezTo>
                  <a:cubicBezTo>
                    <a:pt x="165" y="89"/>
                    <a:pt x="175" y="83"/>
                    <a:pt x="185" y="77"/>
                  </a:cubicBezTo>
                  <a:cubicBezTo>
                    <a:pt x="191" y="74"/>
                    <a:pt x="198" y="76"/>
                    <a:pt x="201" y="82"/>
                  </a:cubicBezTo>
                  <a:cubicBezTo>
                    <a:pt x="204" y="87"/>
                    <a:pt x="202" y="94"/>
                    <a:pt x="197" y="97"/>
                  </a:cubicBezTo>
                  <a:cubicBezTo>
                    <a:pt x="187" y="103"/>
                    <a:pt x="177" y="109"/>
                    <a:pt x="168" y="115"/>
                  </a:cubicBezTo>
                  <a:cubicBezTo>
                    <a:pt x="166" y="116"/>
                    <a:pt x="164" y="117"/>
                    <a:pt x="162" y="117"/>
                  </a:cubicBezTo>
                  <a:close/>
                  <a:moveTo>
                    <a:pt x="780" y="109"/>
                  </a:moveTo>
                  <a:cubicBezTo>
                    <a:pt x="778" y="109"/>
                    <a:pt x="776" y="109"/>
                    <a:pt x="774" y="108"/>
                  </a:cubicBezTo>
                  <a:cubicBezTo>
                    <a:pt x="765" y="102"/>
                    <a:pt x="755" y="96"/>
                    <a:pt x="745" y="91"/>
                  </a:cubicBezTo>
                  <a:cubicBezTo>
                    <a:pt x="740" y="88"/>
                    <a:pt x="738" y="81"/>
                    <a:pt x="741" y="75"/>
                  </a:cubicBezTo>
                  <a:cubicBezTo>
                    <a:pt x="744" y="70"/>
                    <a:pt x="750" y="68"/>
                    <a:pt x="756" y="71"/>
                  </a:cubicBezTo>
                  <a:cubicBezTo>
                    <a:pt x="766" y="76"/>
                    <a:pt x="776" y="82"/>
                    <a:pt x="786" y="88"/>
                  </a:cubicBezTo>
                  <a:cubicBezTo>
                    <a:pt x="792" y="92"/>
                    <a:pt x="793" y="99"/>
                    <a:pt x="790" y="104"/>
                  </a:cubicBezTo>
                  <a:cubicBezTo>
                    <a:pt x="788" y="108"/>
                    <a:pt x="784" y="109"/>
                    <a:pt x="780" y="109"/>
                  </a:cubicBezTo>
                  <a:close/>
                  <a:moveTo>
                    <a:pt x="221" y="83"/>
                  </a:moveTo>
                  <a:cubicBezTo>
                    <a:pt x="217" y="83"/>
                    <a:pt x="213" y="80"/>
                    <a:pt x="211" y="76"/>
                  </a:cubicBezTo>
                  <a:cubicBezTo>
                    <a:pt x="208" y="71"/>
                    <a:pt x="211" y="64"/>
                    <a:pt x="216" y="61"/>
                  </a:cubicBezTo>
                  <a:cubicBezTo>
                    <a:pt x="227" y="56"/>
                    <a:pt x="237" y="51"/>
                    <a:pt x="248" y="46"/>
                  </a:cubicBezTo>
                  <a:cubicBezTo>
                    <a:pt x="254" y="44"/>
                    <a:pt x="261" y="47"/>
                    <a:pt x="263" y="52"/>
                  </a:cubicBezTo>
                  <a:cubicBezTo>
                    <a:pt x="265" y="58"/>
                    <a:pt x="263" y="65"/>
                    <a:pt x="257" y="67"/>
                  </a:cubicBezTo>
                  <a:cubicBezTo>
                    <a:pt x="247" y="72"/>
                    <a:pt x="236" y="76"/>
                    <a:pt x="226" y="81"/>
                  </a:cubicBezTo>
                  <a:cubicBezTo>
                    <a:pt x="225" y="82"/>
                    <a:pt x="223" y="83"/>
                    <a:pt x="221" y="83"/>
                  </a:cubicBezTo>
                  <a:close/>
                  <a:moveTo>
                    <a:pt x="720" y="77"/>
                  </a:moveTo>
                  <a:cubicBezTo>
                    <a:pt x="718" y="77"/>
                    <a:pt x="717" y="76"/>
                    <a:pt x="715" y="76"/>
                  </a:cubicBezTo>
                  <a:cubicBezTo>
                    <a:pt x="705" y="71"/>
                    <a:pt x="694" y="66"/>
                    <a:pt x="684" y="62"/>
                  </a:cubicBezTo>
                  <a:cubicBezTo>
                    <a:pt x="678" y="60"/>
                    <a:pt x="675" y="53"/>
                    <a:pt x="678" y="48"/>
                  </a:cubicBezTo>
                  <a:cubicBezTo>
                    <a:pt x="680" y="42"/>
                    <a:pt x="687" y="39"/>
                    <a:pt x="692" y="41"/>
                  </a:cubicBezTo>
                  <a:cubicBezTo>
                    <a:pt x="703" y="46"/>
                    <a:pt x="714" y="50"/>
                    <a:pt x="725" y="55"/>
                  </a:cubicBezTo>
                  <a:cubicBezTo>
                    <a:pt x="730" y="58"/>
                    <a:pt x="733" y="65"/>
                    <a:pt x="730" y="70"/>
                  </a:cubicBezTo>
                  <a:cubicBezTo>
                    <a:pt x="728" y="74"/>
                    <a:pt x="724" y="77"/>
                    <a:pt x="720" y="77"/>
                  </a:cubicBezTo>
                  <a:close/>
                  <a:moveTo>
                    <a:pt x="285" y="56"/>
                  </a:moveTo>
                  <a:cubicBezTo>
                    <a:pt x="280" y="56"/>
                    <a:pt x="276" y="53"/>
                    <a:pt x="274" y="48"/>
                  </a:cubicBezTo>
                  <a:cubicBezTo>
                    <a:pt x="272" y="42"/>
                    <a:pt x="275" y="36"/>
                    <a:pt x="281" y="34"/>
                  </a:cubicBezTo>
                  <a:cubicBezTo>
                    <a:pt x="292" y="30"/>
                    <a:pt x="303" y="26"/>
                    <a:pt x="314" y="23"/>
                  </a:cubicBezTo>
                  <a:cubicBezTo>
                    <a:pt x="320" y="21"/>
                    <a:pt x="326" y="25"/>
                    <a:pt x="328" y="31"/>
                  </a:cubicBezTo>
                  <a:cubicBezTo>
                    <a:pt x="330" y="37"/>
                    <a:pt x="326" y="43"/>
                    <a:pt x="320" y="45"/>
                  </a:cubicBezTo>
                  <a:cubicBezTo>
                    <a:pt x="310" y="48"/>
                    <a:pt x="299" y="51"/>
                    <a:pt x="288" y="55"/>
                  </a:cubicBezTo>
                  <a:cubicBezTo>
                    <a:pt x="287" y="56"/>
                    <a:pt x="286" y="56"/>
                    <a:pt x="285" y="56"/>
                  </a:cubicBezTo>
                  <a:close/>
                  <a:moveTo>
                    <a:pt x="656" y="51"/>
                  </a:moveTo>
                  <a:cubicBezTo>
                    <a:pt x="655" y="51"/>
                    <a:pt x="653" y="51"/>
                    <a:pt x="652" y="51"/>
                  </a:cubicBezTo>
                  <a:cubicBezTo>
                    <a:pt x="642" y="47"/>
                    <a:pt x="631" y="44"/>
                    <a:pt x="620" y="41"/>
                  </a:cubicBezTo>
                  <a:cubicBezTo>
                    <a:pt x="614" y="40"/>
                    <a:pt x="610" y="34"/>
                    <a:pt x="612" y="28"/>
                  </a:cubicBezTo>
                  <a:cubicBezTo>
                    <a:pt x="613" y="21"/>
                    <a:pt x="620" y="18"/>
                    <a:pt x="626" y="19"/>
                  </a:cubicBezTo>
                  <a:cubicBezTo>
                    <a:pt x="637" y="22"/>
                    <a:pt x="648" y="26"/>
                    <a:pt x="659" y="29"/>
                  </a:cubicBezTo>
                  <a:cubicBezTo>
                    <a:pt x="665" y="31"/>
                    <a:pt x="669" y="38"/>
                    <a:pt x="667" y="44"/>
                  </a:cubicBezTo>
                  <a:cubicBezTo>
                    <a:pt x="665" y="48"/>
                    <a:pt x="661" y="51"/>
                    <a:pt x="656" y="51"/>
                  </a:cubicBezTo>
                  <a:close/>
                  <a:moveTo>
                    <a:pt x="351" y="37"/>
                  </a:moveTo>
                  <a:cubicBezTo>
                    <a:pt x="345" y="37"/>
                    <a:pt x="341" y="33"/>
                    <a:pt x="339" y="28"/>
                  </a:cubicBezTo>
                  <a:cubicBezTo>
                    <a:pt x="338" y="22"/>
                    <a:pt x="342" y="16"/>
                    <a:pt x="348" y="14"/>
                  </a:cubicBezTo>
                  <a:cubicBezTo>
                    <a:pt x="359" y="12"/>
                    <a:pt x="371" y="10"/>
                    <a:pt x="382" y="8"/>
                  </a:cubicBezTo>
                  <a:cubicBezTo>
                    <a:pt x="389" y="7"/>
                    <a:pt x="394" y="11"/>
                    <a:pt x="395" y="17"/>
                  </a:cubicBezTo>
                  <a:cubicBezTo>
                    <a:pt x="396" y="23"/>
                    <a:pt x="392" y="29"/>
                    <a:pt x="386" y="30"/>
                  </a:cubicBezTo>
                  <a:cubicBezTo>
                    <a:pt x="375" y="32"/>
                    <a:pt x="364" y="34"/>
                    <a:pt x="353" y="37"/>
                  </a:cubicBezTo>
                  <a:cubicBezTo>
                    <a:pt x="352" y="37"/>
                    <a:pt x="351" y="37"/>
                    <a:pt x="351" y="37"/>
                  </a:cubicBezTo>
                  <a:close/>
                  <a:moveTo>
                    <a:pt x="589" y="34"/>
                  </a:moveTo>
                  <a:cubicBezTo>
                    <a:pt x="589" y="34"/>
                    <a:pt x="588" y="34"/>
                    <a:pt x="587" y="34"/>
                  </a:cubicBezTo>
                  <a:cubicBezTo>
                    <a:pt x="576" y="32"/>
                    <a:pt x="565" y="30"/>
                    <a:pt x="554" y="28"/>
                  </a:cubicBezTo>
                  <a:cubicBezTo>
                    <a:pt x="548" y="27"/>
                    <a:pt x="543" y="22"/>
                    <a:pt x="544" y="15"/>
                  </a:cubicBezTo>
                  <a:cubicBezTo>
                    <a:pt x="545" y="9"/>
                    <a:pt x="551" y="5"/>
                    <a:pt x="557" y="6"/>
                  </a:cubicBezTo>
                  <a:cubicBezTo>
                    <a:pt x="569" y="7"/>
                    <a:pt x="580" y="9"/>
                    <a:pt x="592" y="12"/>
                  </a:cubicBezTo>
                  <a:cubicBezTo>
                    <a:pt x="598" y="13"/>
                    <a:pt x="602" y="19"/>
                    <a:pt x="600" y="25"/>
                  </a:cubicBezTo>
                  <a:cubicBezTo>
                    <a:pt x="599" y="30"/>
                    <a:pt x="595" y="34"/>
                    <a:pt x="589" y="34"/>
                  </a:cubicBezTo>
                  <a:close/>
                  <a:moveTo>
                    <a:pt x="418" y="26"/>
                  </a:moveTo>
                  <a:cubicBezTo>
                    <a:pt x="413" y="26"/>
                    <a:pt x="408" y="22"/>
                    <a:pt x="407" y="16"/>
                  </a:cubicBezTo>
                  <a:cubicBezTo>
                    <a:pt x="406" y="9"/>
                    <a:pt x="411" y="4"/>
                    <a:pt x="417" y="3"/>
                  </a:cubicBezTo>
                  <a:cubicBezTo>
                    <a:pt x="429" y="2"/>
                    <a:pt x="441" y="1"/>
                    <a:pt x="452" y="1"/>
                  </a:cubicBezTo>
                  <a:cubicBezTo>
                    <a:pt x="459" y="1"/>
                    <a:pt x="464" y="5"/>
                    <a:pt x="464" y="12"/>
                  </a:cubicBezTo>
                  <a:cubicBezTo>
                    <a:pt x="464" y="18"/>
                    <a:pt x="459" y="23"/>
                    <a:pt x="453" y="23"/>
                  </a:cubicBezTo>
                  <a:cubicBezTo>
                    <a:pt x="442" y="24"/>
                    <a:pt x="431" y="25"/>
                    <a:pt x="419" y="26"/>
                  </a:cubicBezTo>
                  <a:cubicBezTo>
                    <a:pt x="419" y="26"/>
                    <a:pt x="419" y="26"/>
                    <a:pt x="418" y="26"/>
                  </a:cubicBezTo>
                  <a:close/>
                  <a:moveTo>
                    <a:pt x="521" y="25"/>
                  </a:moveTo>
                  <a:cubicBezTo>
                    <a:pt x="521" y="25"/>
                    <a:pt x="521" y="25"/>
                    <a:pt x="520" y="25"/>
                  </a:cubicBezTo>
                  <a:cubicBezTo>
                    <a:pt x="509" y="24"/>
                    <a:pt x="498" y="23"/>
                    <a:pt x="487" y="23"/>
                  </a:cubicBezTo>
                  <a:cubicBezTo>
                    <a:pt x="481" y="23"/>
                    <a:pt x="476" y="18"/>
                    <a:pt x="476" y="12"/>
                  </a:cubicBezTo>
                  <a:cubicBezTo>
                    <a:pt x="476" y="5"/>
                    <a:pt x="481" y="0"/>
                    <a:pt x="487" y="0"/>
                  </a:cubicBezTo>
                  <a:cubicBezTo>
                    <a:pt x="499" y="1"/>
                    <a:pt x="511" y="1"/>
                    <a:pt x="522" y="2"/>
                  </a:cubicBezTo>
                  <a:cubicBezTo>
                    <a:pt x="528" y="3"/>
                    <a:pt x="533" y="8"/>
                    <a:pt x="533" y="14"/>
                  </a:cubicBezTo>
                  <a:cubicBezTo>
                    <a:pt x="532" y="20"/>
                    <a:pt x="527" y="25"/>
                    <a:pt x="521" y="25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5" name="Freeform: Shape 43"/>
            <p:cNvSpPr/>
            <p:nvPr/>
          </p:nvSpPr>
          <p:spPr bwMode="auto">
            <a:xfrm>
              <a:off x="3028863" y="2314195"/>
              <a:ext cx="120051" cy="46976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46" y="23"/>
                </a:cxn>
                <a:cxn ang="0">
                  <a:pos x="29" y="23"/>
                </a:cxn>
                <a:cxn ang="0">
                  <a:pos x="28" y="23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46" y="1"/>
                </a:cxn>
                <a:cxn ang="0">
                  <a:pos x="57" y="12"/>
                </a:cxn>
                <a:cxn ang="0">
                  <a:pos x="46" y="23"/>
                </a:cxn>
              </a:cxnLst>
              <a:rect l="0" t="0" r="r" b="b"/>
              <a:pathLst>
                <a:path w="57" h="23"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3" y="23"/>
                    <a:pt x="17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" y="0"/>
                    <a:pt x="23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2"/>
                  </a:cubicBezTo>
                  <a:cubicBezTo>
                    <a:pt x="57" y="18"/>
                    <a:pt x="52" y="23"/>
                    <a:pt x="46" y="2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6" name="Freeform: Shape 44"/>
            <p:cNvSpPr/>
            <p:nvPr/>
          </p:nvSpPr>
          <p:spPr bwMode="auto">
            <a:xfrm>
              <a:off x="3171531" y="2315935"/>
              <a:ext cx="2341863" cy="1579800"/>
            </a:xfrm>
            <a:custGeom>
              <a:avLst/>
              <a:gdLst/>
              <a:ahLst/>
              <a:cxnLst>
                <a:cxn ang="0">
                  <a:pos x="185" y="727"/>
                </a:cxn>
                <a:cxn ang="0">
                  <a:pos x="195" y="722"/>
                </a:cxn>
                <a:cxn ang="0">
                  <a:pos x="210" y="727"/>
                </a:cxn>
                <a:cxn ang="0">
                  <a:pos x="293" y="663"/>
                </a:cxn>
                <a:cxn ang="0">
                  <a:pos x="328" y="670"/>
                </a:cxn>
                <a:cxn ang="0">
                  <a:pos x="364" y="655"/>
                </a:cxn>
                <a:cxn ang="0">
                  <a:pos x="385" y="620"/>
                </a:cxn>
                <a:cxn ang="0">
                  <a:pos x="390" y="641"/>
                </a:cxn>
                <a:cxn ang="0">
                  <a:pos x="492" y="581"/>
                </a:cxn>
                <a:cxn ang="0">
                  <a:pos x="502" y="576"/>
                </a:cxn>
                <a:cxn ang="0">
                  <a:pos x="517" y="582"/>
                </a:cxn>
                <a:cxn ang="0">
                  <a:pos x="599" y="518"/>
                </a:cxn>
                <a:cxn ang="0">
                  <a:pos x="635" y="525"/>
                </a:cxn>
                <a:cxn ang="0">
                  <a:pos x="670" y="509"/>
                </a:cxn>
                <a:cxn ang="0">
                  <a:pos x="691" y="474"/>
                </a:cxn>
                <a:cxn ang="0">
                  <a:pos x="696" y="496"/>
                </a:cxn>
                <a:cxn ang="0">
                  <a:pos x="798" y="436"/>
                </a:cxn>
                <a:cxn ang="0">
                  <a:pos x="808" y="431"/>
                </a:cxn>
                <a:cxn ang="0">
                  <a:pos x="823" y="436"/>
                </a:cxn>
                <a:cxn ang="0">
                  <a:pos x="905" y="372"/>
                </a:cxn>
                <a:cxn ang="0">
                  <a:pos x="941" y="379"/>
                </a:cxn>
                <a:cxn ang="0">
                  <a:pos x="976" y="364"/>
                </a:cxn>
                <a:cxn ang="0">
                  <a:pos x="997" y="328"/>
                </a:cxn>
                <a:cxn ang="0">
                  <a:pos x="1030" y="338"/>
                </a:cxn>
                <a:cxn ang="0">
                  <a:pos x="1052" y="295"/>
                </a:cxn>
                <a:cxn ang="0">
                  <a:pos x="1090" y="286"/>
                </a:cxn>
                <a:cxn ang="0">
                  <a:pos x="1088" y="244"/>
                </a:cxn>
                <a:cxn ang="0">
                  <a:pos x="1098" y="260"/>
                </a:cxn>
                <a:cxn ang="0">
                  <a:pos x="1117" y="146"/>
                </a:cxn>
                <a:cxn ang="0">
                  <a:pos x="1084" y="122"/>
                </a:cxn>
                <a:cxn ang="0">
                  <a:pos x="1099" y="127"/>
                </a:cxn>
                <a:cxn ang="0">
                  <a:pos x="1019" y="57"/>
                </a:cxn>
                <a:cxn ang="0">
                  <a:pos x="1061" y="72"/>
                </a:cxn>
                <a:cxn ang="0">
                  <a:pos x="947" y="30"/>
                </a:cxn>
                <a:cxn ang="0">
                  <a:pos x="925" y="41"/>
                </a:cxn>
                <a:cxn ang="0">
                  <a:pos x="925" y="18"/>
                </a:cxn>
                <a:cxn ang="0">
                  <a:pos x="823" y="39"/>
                </a:cxn>
                <a:cxn ang="0">
                  <a:pos x="857" y="40"/>
                </a:cxn>
                <a:cxn ang="0">
                  <a:pos x="756" y="15"/>
                </a:cxn>
                <a:cxn ang="0">
                  <a:pos x="722" y="37"/>
                </a:cxn>
                <a:cxn ang="0">
                  <a:pos x="733" y="26"/>
                </a:cxn>
                <a:cxn ang="0">
                  <a:pos x="609" y="23"/>
                </a:cxn>
                <a:cxn ang="0">
                  <a:pos x="587" y="34"/>
                </a:cxn>
                <a:cxn ang="0">
                  <a:pos x="587" y="12"/>
                </a:cxn>
                <a:cxn ang="0">
                  <a:pos x="485" y="32"/>
                </a:cxn>
                <a:cxn ang="0">
                  <a:pos x="519" y="33"/>
                </a:cxn>
                <a:cxn ang="0">
                  <a:pos x="418" y="8"/>
                </a:cxn>
                <a:cxn ang="0">
                  <a:pos x="383" y="30"/>
                </a:cxn>
                <a:cxn ang="0">
                  <a:pos x="395" y="19"/>
                </a:cxn>
                <a:cxn ang="0">
                  <a:pos x="271" y="17"/>
                </a:cxn>
                <a:cxn ang="0">
                  <a:pos x="316" y="29"/>
                </a:cxn>
                <a:cxn ang="0">
                  <a:pos x="215" y="4"/>
                </a:cxn>
                <a:cxn ang="0">
                  <a:pos x="180" y="26"/>
                </a:cxn>
                <a:cxn ang="0">
                  <a:pos x="192" y="15"/>
                </a:cxn>
                <a:cxn ang="0">
                  <a:pos x="68" y="13"/>
                </a:cxn>
                <a:cxn ang="0">
                  <a:pos x="45" y="24"/>
                </a:cxn>
                <a:cxn ang="0">
                  <a:pos x="12" y="0"/>
                </a:cxn>
              </a:cxnLst>
              <a:rect l="0" t="0" r="r" b="b"/>
              <a:pathLst>
                <a:path w="1122" h="757">
                  <a:moveTo>
                    <a:pt x="144" y="757"/>
                  </a:moveTo>
                  <a:cubicBezTo>
                    <a:pt x="140" y="757"/>
                    <a:pt x="136" y="755"/>
                    <a:pt x="134" y="751"/>
                  </a:cubicBezTo>
                  <a:cubicBezTo>
                    <a:pt x="131" y="745"/>
                    <a:pt x="134" y="738"/>
                    <a:pt x="139" y="736"/>
                  </a:cubicBezTo>
                  <a:cubicBezTo>
                    <a:pt x="170" y="721"/>
                    <a:pt x="170" y="721"/>
                    <a:pt x="170" y="721"/>
                  </a:cubicBezTo>
                  <a:cubicBezTo>
                    <a:pt x="176" y="719"/>
                    <a:pt x="183" y="721"/>
                    <a:pt x="185" y="727"/>
                  </a:cubicBezTo>
                  <a:cubicBezTo>
                    <a:pt x="188" y="732"/>
                    <a:pt x="185" y="739"/>
                    <a:pt x="180" y="742"/>
                  </a:cubicBezTo>
                  <a:cubicBezTo>
                    <a:pt x="149" y="756"/>
                    <a:pt x="149" y="756"/>
                    <a:pt x="149" y="756"/>
                  </a:cubicBezTo>
                  <a:cubicBezTo>
                    <a:pt x="148" y="757"/>
                    <a:pt x="146" y="757"/>
                    <a:pt x="144" y="757"/>
                  </a:cubicBezTo>
                  <a:close/>
                  <a:moveTo>
                    <a:pt x="206" y="728"/>
                  </a:moveTo>
                  <a:cubicBezTo>
                    <a:pt x="201" y="728"/>
                    <a:pt x="197" y="726"/>
                    <a:pt x="195" y="722"/>
                  </a:cubicBezTo>
                  <a:cubicBezTo>
                    <a:pt x="193" y="716"/>
                    <a:pt x="195" y="709"/>
                    <a:pt x="201" y="707"/>
                  </a:cubicBezTo>
                  <a:cubicBezTo>
                    <a:pt x="231" y="692"/>
                    <a:pt x="231" y="692"/>
                    <a:pt x="231" y="692"/>
                  </a:cubicBezTo>
                  <a:cubicBezTo>
                    <a:pt x="237" y="690"/>
                    <a:pt x="244" y="692"/>
                    <a:pt x="247" y="698"/>
                  </a:cubicBezTo>
                  <a:cubicBezTo>
                    <a:pt x="249" y="703"/>
                    <a:pt x="247" y="710"/>
                    <a:pt x="241" y="713"/>
                  </a:cubicBezTo>
                  <a:cubicBezTo>
                    <a:pt x="210" y="727"/>
                    <a:pt x="210" y="727"/>
                    <a:pt x="210" y="727"/>
                  </a:cubicBezTo>
                  <a:cubicBezTo>
                    <a:pt x="209" y="728"/>
                    <a:pt x="207" y="728"/>
                    <a:pt x="206" y="728"/>
                  </a:cubicBezTo>
                  <a:close/>
                  <a:moveTo>
                    <a:pt x="267" y="699"/>
                  </a:moveTo>
                  <a:cubicBezTo>
                    <a:pt x="263" y="699"/>
                    <a:pt x="259" y="697"/>
                    <a:pt x="257" y="693"/>
                  </a:cubicBezTo>
                  <a:cubicBezTo>
                    <a:pt x="254" y="687"/>
                    <a:pt x="256" y="680"/>
                    <a:pt x="262" y="678"/>
                  </a:cubicBezTo>
                  <a:cubicBezTo>
                    <a:pt x="293" y="663"/>
                    <a:pt x="293" y="663"/>
                    <a:pt x="293" y="663"/>
                  </a:cubicBezTo>
                  <a:cubicBezTo>
                    <a:pt x="298" y="660"/>
                    <a:pt x="305" y="663"/>
                    <a:pt x="308" y="669"/>
                  </a:cubicBezTo>
                  <a:cubicBezTo>
                    <a:pt x="311" y="674"/>
                    <a:pt x="308" y="681"/>
                    <a:pt x="302" y="684"/>
                  </a:cubicBezTo>
                  <a:cubicBezTo>
                    <a:pt x="272" y="698"/>
                    <a:pt x="272" y="698"/>
                    <a:pt x="272" y="698"/>
                  </a:cubicBezTo>
                  <a:cubicBezTo>
                    <a:pt x="270" y="699"/>
                    <a:pt x="269" y="699"/>
                    <a:pt x="267" y="699"/>
                  </a:cubicBezTo>
                  <a:close/>
                  <a:moveTo>
                    <a:pt x="328" y="670"/>
                  </a:moveTo>
                  <a:cubicBezTo>
                    <a:pt x="324" y="670"/>
                    <a:pt x="320" y="668"/>
                    <a:pt x="318" y="664"/>
                  </a:cubicBezTo>
                  <a:cubicBezTo>
                    <a:pt x="315" y="658"/>
                    <a:pt x="318" y="651"/>
                    <a:pt x="323" y="649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360" y="631"/>
                    <a:pt x="366" y="634"/>
                    <a:pt x="369" y="639"/>
                  </a:cubicBezTo>
                  <a:cubicBezTo>
                    <a:pt x="372" y="645"/>
                    <a:pt x="369" y="652"/>
                    <a:pt x="364" y="655"/>
                  </a:cubicBezTo>
                  <a:cubicBezTo>
                    <a:pt x="333" y="669"/>
                    <a:pt x="333" y="669"/>
                    <a:pt x="333" y="669"/>
                  </a:cubicBezTo>
                  <a:cubicBezTo>
                    <a:pt x="332" y="670"/>
                    <a:pt x="330" y="670"/>
                    <a:pt x="328" y="670"/>
                  </a:cubicBezTo>
                  <a:close/>
                  <a:moveTo>
                    <a:pt x="390" y="641"/>
                  </a:moveTo>
                  <a:cubicBezTo>
                    <a:pt x="385" y="641"/>
                    <a:pt x="381" y="639"/>
                    <a:pt x="379" y="635"/>
                  </a:cubicBezTo>
                  <a:cubicBezTo>
                    <a:pt x="377" y="629"/>
                    <a:pt x="379" y="622"/>
                    <a:pt x="385" y="620"/>
                  </a:cubicBezTo>
                  <a:cubicBezTo>
                    <a:pt x="415" y="605"/>
                    <a:pt x="415" y="605"/>
                    <a:pt x="415" y="605"/>
                  </a:cubicBezTo>
                  <a:cubicBezTo>
                    <a:pt x="421" y="602"/>
                    <a:pt x="428" y="605"/>
                    <a:pt x="430" y="610"/>
                  </a:cubicBezTo>
                  <a:cubicBezTo>
                    <a:pt x="433" y="616"/>
                    <a:pt x="431" y="623"/>
                    <a:pt x="425" y="625"/>
                  </a:cubicBezTo>
                  <a:cubicBezTo>
                    <a:pt x="394" y="640"/>
                    <a:pt x="394" y="640"/>
                    <a:pt x="394" y="640"/>
                  </a:cubicBezTo>
                  <a:cubicBezTo>
                    <a:pt x="393" y="641"/>
                    <a:pt x="391" y="641"/>
                    <a:pt x="390" y="641"/>
                  </a:cubicBezTo>
                  <a:close/>
                  <a:moveTo>
                    <a:pt x="451" y="612"/>
                  </a:moveTo>
                  <a:cubicBezTo>
                    <a:pt x="447" y="612"/>
                    <a:pt x="442" y="610"/>
                    <a:pt x="441" y="606"/>
                  </a:cubicBezTo>
                  <a:cubicBezTo>
                    <a:pt x="438" y="600"/>
                    <a:pt x="440" y="593"/>
                    <a:pt x="446" y="590"/>
                  </a:cubicBezTo>
                  <a:cubicBezTo>
                    <a:pt x="477" y="576"/>
                    <a:pt x="477" y="576"/>
                    <a:pt x="477" y="576"/>
                  </a:cubicBezTo>
                  <a:cubicBezTo>
                    <a:pt x="482" y="573"/>
                    <a:pt x="489" y="576"/>
                    <a:pt x="492" y="581"/>
                  </a:cubicBezTo>
                  <a:cubicBezTo>
                    <a:pt x="494" y="587"/>
                    <a:pt x="492" y="594"/>
                    <a:pt x="486" y="596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54" y="612"/>
                    <a:pt x="452" y="612"/>
                    <a:pt x="451" y="612"/>
                  </a:cubicBezTo>
                  <a:close/>
                  <a:moveTo>
                    <a:pt x="512" y="583"/>
                  </a:moveTo>
                  <a:cubicBezTo>
                    <a:pt x="508" y="583"/>
                    <a:pt x="504" y="581"/>
                    <a:pt x="502" y="576"/>
                  </a:cubicBezTo>
                  <a:cubicBezTo>
                    <a:pt x="499" y="571"/>
                    <a:pt x="501" y="564"/>
                    <a:pt x="507" y="561"/>
                  </a:cubicBezTo>
                  <a:cubicBezTo>
                    <a:pt x="538" y="547"/>
                    <a:pt x="538" y="547"/>
                    <a:pt x="538" y="547"/>
                  </a:cubicBezTo>
                  <a:cubicBezTo>
                    <a:pt x="543" y="544"/>
                    <a:pt x="550" y="547"/>
                    <a:pt x="553" y="552"/>
                  </a:cubicBezTo>
                  <a:cubicBezTo>
                    <a:pt x="556" y="558"/>
                    <a:pt x="553" y="565"/>
                    <a:pt x="547" y="567"/>
                  </a:cubicBezTo>
                  <a:cubicBezTo>
                    <a:pt x="517" y="582"/>
                    <a:pt x="517" y="582"/>
                    <a:pt x="517" y="582"/>
                  </a:cubicBezTo>
                  <a:cubicBezTo>
                    <a:pt x="515" y="583"/>
                    <a:pt x="514" y="583"/>
                    <a:pt x="512" y="583"/>
                  </a:cubicBezTo>
                  <a:close/>
                  <a:moveTo>
                    <a:pt x="573" y="554"/>
                  </a:moveTo>
                  <a:cubicBezTo>
                    <a:pt x="569" y="554"/>
                    <a:pt x="565" y="551"/>
                    <a:pt x="563" y="547"/>
                  </a:cubicBezTo>
                  <a:cubicBezTo>
                    <a:pt x="560" y="542"/>
                    <a:pt x="563" y="535"/>
                    <a:pt x="568" y="532"/>
                  </a:cubicBezTo>
                  <a:cubicBezTo>
                    <a:pt x="599" y="518"/>
                    <a:pt x="599" y="518"/>
                    <a:pt x="599" y="518"/>
                  </a:cubicBezTo>
                  <a:cubicBezTo>
                    <a:pt x="605" y="515"/>
                    <a:pt x="611" y="517"/>
                    <a:pt x="614" y="523"/>
                  </a:cubicBezTo>
                  <a:cubicBezTo>
                    <a:pt x="617" y="529"/>
                    <a:pt x="614" y="536"/>
                    <a:pt x="609" y="538"/>
                  </a:cubicBezTo>
                  <a:cubicBezTo>
                    <a:pt x="578" y="553"/>
                    <a:pt x="578" y="553"/>
                    <a:pt x="578" y="553"/>
                  </a:cubicBezTo>
                  <a:cubicBezTo>
                    <a:pt x="577" y="553"/>
                    <a:pt x="575" y="554"/>
                    <a:pt x="573" y="554"/>
                  </a:cubicBezTo>
                  <a:close/>
                  <a:moveTo>
                    <a:pt x="635" y="525"/>
                  </a:moveTo>
                  <a:cubicBezTo>
                    <a:pt x="630" y="525"/>
                    <a:pt x="626" y="522"/>
                    <a:pt x="624" y="518"/>
                  </a:cubicBezTo>
                  <a:cubicBezTo>
                    <a:pt x="622" y="513"/>
                    <a:pt x="624" y="506"/>
                    <a:pt x="630" y="503"/>
                  </a:cubicBezTo>
                  <a:cubicBezTo>
                    <a:pt x="660" y="489"/>
                    <a:pt x="660" y="489"/>
                    <a:pt x="660" y="489"/>
                  </a:cubicBezTo>
                  <a:cubicBezTo>
                    <a:pt x="666" y="486"/>
                    <a:pt x="673" y="488"/>
                    <a:pt x="675" y="494"/>
                  </a:cubicBezTo>
                  <a:cubicBezTo>
                    <a:pt x="678" y="500"/>
                    <a:pt x="676" y="506"/>
                    <a:pt x="670" y="509"/>
                  </a:cubicBezTo>
                  <a:cubicBezTo>
                    <a:pt x="639" y="524"/>
                    <a:pt x="639" y="524"/>
                    <a:pt x="639" y="524"/>
                  </a:cubicBezTo>
                  <a:cubicBezTo>
                    <a:pt x="638" y="524"/>
                    <a:pt x="636" y="525"/>
                    <a:pt x="635" y="525"/>
                  </a:cubicBezTo>
                  <a:close/>
                  <a:moveTo>
                    <a:pt x="696" y="496"/>
                  </a:moveTo>
                  <a:cubicBezTo>
                    <a:pt x="692" y="496"/>
                    <a:pt x="687" y="493"/>
                    <a:pt x="686" y="489"/>
                  </a:cubicBezTo>
                  <a:cubicBezTo>
                    <a:pt x="683" y="484"/>
                    <a:pt x="685" y="477"/>
                    <a:pt x="691" y="474"/>
                  </a:cubicBezTo>
                  <a:cubicBezTo>
                    <a:pt x="722" y="460"/>
                    <a:pt x="722" y="460"/>
                    <a:pt x="722" y="460"/>
                  </a:cubicBezTo>
                  <a:cubicBezTo>
                    <a:pt x="727" y="457"/>
                    <a:pt x="734" y="459"/>
                    <a:pt x="737" y="465"/>
                  </a:cubicBezTo>
                  <a:cubicBezTo>
                    <a:pt x="739" y="471"/>
                    <a:pt x="737" y="477"/>
                    <a:pt x="731" y="480"/>
                  </a:cubicBezTo>
                  <a:cubicBezTo>
                    <a:pt x="701" y="495"/>
                    <a:pt x="701" y="495"/>
                    <a:pt x="701" y="495"/>
                  </a:cubicBezTo>
                  <a:cubicBezTo>
                    <a:pt x="699" y="495"/>
                    <a:pt x="697" y="496"/>
                    <a:pt x="696" y="496"/>
                  </a:cubicBezTo>
                  <a:close/>
                  <a:moveTo>
                    <a:pt x="757" y="467"/>
                  </a:moveTo>
                  <a:cubicBezTo>
                    <a:pt x="753" y="467"/>
                    <a:pt x="749" y="464"/>
                    <a:pt x="747" y="460"/>
                  </a:cubicBezTo>
                  <a:cubicBezTo>
                    <a:pt x="744" y="454"/>
                    <a:pt x="746" y="448"/>
                    <a:pt x="752" y="445"/>
                  </a:cubicBezTo>
                  <a:cubicBezTo>
                    <a:pt x="783" y="430"/>
                    <a:pt x="783" y="430"/>
                    <a:pt x="783" y="430"/>
                  </a:cubicBezTo>
                  <a:cubicBezTo>
                    <a:pt x="788" y="428"/>
                    <a:pt x="795" y="430"/>
                    <a:pt x="798" y="436"/>
                  </a:cubicBezTo>
                  <a:cubicBezTo>
                    <a:pt x="801" y="441"/>
                    <a:pt x="798" y="448"/>
                    <a:pt x="792" y="451"/>
                  </a:cubicBezTo>
                  <a:cubicBezTo>
                    <a:pt x="762" y="465"/>
                    <a:pt x="762" y="465"/>
                    <a:pt x="762" y="465"/>
                  </a:cubicBezTo>
                  <a:cubicBezTo>
                    <a:pt x="760" y="466"/>
                    <a:pt x="759" y="467"/>
                    <a:pt x="757" y="467"/>
                  </a:cubicBezTo>
                  <a:close/>
                  <a:moveTo>
                    <a:pt x="818" y="437"/>
                  </a:moveTo>
                  <a:cubicBezTo>
                    <a:pt x="814" y="437"/>
                    <a:pt x="810" y="435"/>
                    <a:pt x="808" y="431"/>
                  </a:cubicBezTo>
                  <a:cubicBezTo>
                    <a:pt x="805" y="425"/>
                    <a:pt x="808" y="419"/>
                    <a:pt x="813" y="416"/>
                  </a:cubicBezTo>
                  <a:cubicBezTo>
                    <a:pt x="844" y="401"/>
                    <a:pt x="844" y="401"/>
                    <a:pt x="844" y="401"/>
                  </a:cubicBezTo>
                  <a:cubicBezTo>
                    <a:pt x="850" y="399"/>
                    <a:pt x="856" y="401"/>
                    <a:pt x="859" y="407"/>
                  </a:cubicBezTo>
                  <a:cubicBezTo>
                    <a:pt x="862" y="412"/>
                    <a:pt x="859" y="419"/>
                    <a:pt x="854" y="422"/>
                  </a:cubicBezTo>
                  <a:cubicBezTo>
                    <a:pt x="823" y="436"/>
                    <a:pt x="823" y="436"/>
                    <a:pt x="823" y="436"/>
                  </a:cubicBezTo>
                  <a:cubicBezTo>
                    <a:pt x="822" y="437"/>
                    <a:pt x="820" y="437"/>
                    <a:pt x="818" y="437"/>
                  </a:cubicBezTo>
                  <a:close/>
                  <a:moveTo>
                    <a:pt x="880" y="408"/>
                  </a:moveTo>
                  <a:cubicBezTo>
                    <a:pt x="875" y="408"/>
                    <a:pt x="871" y="406"/>
                    <a:pt x="869" y="402"/>
                  </a:cubicBezTo>
                  <a:cubicBezTo>
                    <a:pt x="867" y="396"/>
                    <a:pt x="869" y="389"/>
                    <a:pt x="875" y="387"/>
                  </a:cubicBezTo>
                  <a:cubicBezTo>
                    <a:pt x="905" y="372"/>
                    <a:pt x="905" y="372"/>
                    <a:pt x="905" y="372"/>
                  </a:cubicBezTo>
                  <a:cubicBezTo>
                    <a:pt x="911" y="370"/>
                    <a:pt x="918" y="372"/>
                    <a:pt x="920" y="378"/>
                  </a:cubicBezTo>
                  <a:cubicBezTo>
                    <a:pt x="923" y="383"/>
                    <a:pt x="921" y="390"/>
                    <a:pt x="915" y="393"/>
                  </a:cubicBezTo>
                  <a:cubicBezTo>
                    <a:pt x="884" y="407"/>
                    <a:pt x="884" y="407"/>
                    <a:pt x="884" y="407"/>
                  </a:cubicBezTo>
                  <a:cubicBezTo>
                    <a:pt x="883" y="408"/>
                    <a:pt x="881" y="408"/>
                    <a:pt x="880" y="408"/>
                  </a:cubicBezTo>
                  <a:close/>
                  <a:moveTo>
                    <a:pt x="941" y="379"/>
                  </a:moveTo>
                  <a:cubicBezTo>
                    <a:pt x="937" y="379"/>
                    <a:pt x="933" y="377"/>
                    <a:pt x="931" y="373"/>
                  </a:cubicBezTo>
                  <a:cubicBezTo>
                    <a:pt x="928" y="367"/>
                    <a:pt x="930" y="360"/>
                    <a:pt x="936" y="358"/>
                  </a:cubicBezTo>
                  <a:cubicBezTo>
                    <a:pt x="967" y="343"/>
                    <a:pt x="967" y="343"/>
                    <a:pt x="967" y="343"/>
                  </a:cubicBezTo>
                  <a:cubicBezTo>
                    <a:pt x="972" y="340"/>
                    <a:pt x="979" y="343"/>
                    <a:pt x="982" y="348"/>
                  </a:cubicBezTo>
                  <a:cubicBezTo>
                    <a:pt x="984" y="354"/>
                    <a:pt x="982" y="361"/>
                    <a:pt x="976" y="364"/>
                  </a:cubicBezTo>
                  <a:cubicBezTo>
                    <a:pt x="946" y="378"/>
                    <a:pt x="946" y="378"/>
                    <a:pt x="946" y="378"/>
                  </a:cubicBezTo>
                  <a:cubicBezTo>
                    <a:pt x="944" y="379"/>
                    <a:pt x="942" y="379"/>
                    <a:pt x="941" y="379"/>
                  </a:cubicBezTo>
                  <a:close/>
                  <a:moveTo>
                    <a:pt x="1002" y="350"/>
                  </a:moveTo>
                  <a:cubicBezTo>
                    <a:pt x="998" y="350"/>
                    <a:pt x="994" y="348"/>
                    <a:pt x="992" y="344"/>
                  </a:cubicBezTo>
                  <a:cubicBezTo>
                    <a:pt x="989" y="338"/>
                    <a:pt x="992" y="331"/>
                    <a:pt x="997" y="328"/>
                  </a:cubicBezTo>
                  <a:cubicBezTo>
                    <a:pt x="1011" y="322"/>
                    <a:pt x="1019" y="318"/>
                    <a:pt x="1020" y="318"/>
                  </a:cubicBezTo>
                  <a:cubicBezTo>
                    <a:pt x="1022" y="316"/>
                    <a:pt x="1025" y="315"/>
                    <a:pt x="1027" y="314"/>
                  </a:cubicBezTo>
                  <a:cubicBezTo>
                    <a:pt x="1032" y="311"/>
                    <a:pt x="1039" y="312"/>
                    <a:pt x="1043" y="318"/>
                  </a:cubicBezTo>
                  <a:cubicBezTo>
                    <a:pt x="1046" y="323"/>
                    <a:pt x="1044" y="330"/>
                    <a:pt x="1038" y="333"/>
                  </a:cubicBezTo>
                  <a:cubicBezTo>
                    <a:pt x="1036" y="335"/>
                    <a:pt x="1033" y="336"/>
                    <a:pt x="1030" y="338"/>
                  </a:cubicBezTo>
                  <a:cubicBezTo>
                    <a:pt x="1030" y="338"/>
                    <a:pt x="1029" y="338"/>
                    <a:pt x="1007" y="349"/>
                  </a:cubicBezTo>
                  <a:cubicBezTo>
                    <a:pt x="1006" y="350"/>
                    <a:pt x="1004" y="350"/>
                    <a:pt x="1002" y="350"/>
                  </a:cubicBezTo>
                  <a:close/>
                  <a:moveTo>
                    <a:pt x="1060" y="315"/>
                  </a:moveTo>
                  <a:cubicBezTo>
                    <a:pt x="1057" y="315"/>
                    <a:pt x="1054" y="314"/>
                    <a:pt x="1052" y="311"/>
                  </a:cubicBezTo>
                  <a:cubicBezTo>
                    <a:pt x="1047" y="307"/>
                    <a:pt x="1048" y="299"/>
                    <a:pt x="1052" y="295"/>
                  </a:cubicBezTo>
                  <a:cubicBezTo>
                    <a:pt x="1059" y="288"/>
                    <a:pt x="1066" y="281"/>
                    <a:pt x="1072" y="273"/>
                  </a:cubicBezTo>
                  <a:cubicBezTo>
                    <a:pt x="1073" y="271"/>
                    <a:pt x="1073" y="271"/>
                    <a:pt x="1073" y="271"/>
                  </a:cubicBezTo>
                  <a:cubicBezTo>
                    <a:pt x="1076" y="266"/>
                    <a:pt x="1084" y="265"/>
                    <a:pt x="1089" y="269"/>
                  </a:cubicBezTo>
                  <a:cubicBezTo>
                    <a:pt x="1094" y="272"/>
                    <a:pt x="1095" y="279"/>
                    <a:pt x="1091" y="285"/>
                  </a:cubicBezTo>
                  <a:cubicBezTo>
                    <a:pt x="1090" y="286"/>
                    <a:pt x="1090" y="286"/>
                    <a:pt x="1090" y="286"/>
                  </a:cubicBezTo>
                  <a:cubicBezTo>
                    <a:pt x="1084" y="296"/>
                    <a:pt x="1076" y="304"/>
                    <a:pt x="1068" y="312"/>
                  </a:cubicBezTo>
                  <a:cubicBezTo>
                    <a:pt x="1065" y="314"/>
                    <a:pt x="1063" y="315"/>
                    <a:pt x="1060" y="315"/>
                  </a:cubicBezTo>
                  <a:close/>
                  <a:moveTo>
                    <a:pt x="1098" y="260"/>
                  </a:moveTo>
                  <a:cubicBezTo>
                    <a:pt x="1097" y="260"/>
                    <a:pt x="1096" y="260"/>
                    <a:pt x="1094" y="259"/>
                  </a:cubicBezTo>
                  <a:cubicBezTo>
                    <a:pt x="1088" y="257"/>
                    <a:pt x="1086" y="250"/>
                    <a:pt x="1088" y="244"/>
                  </a:cubicBezTo>
                  <a:cubicBezTo>
                    <a:pt x="1092" y="234"/>
                    <a:pt x="1095" y="224"/>
                    <a:pt x="1097" y="214"/>
                  </a:cubicBezTo>
                  <a:cubicBezTo>
                    <a:pt x="1098" y="208"/>
                    <a:pt x="1104" y="204"/>
                    <a:pt x="1110" y="205"/>
                  </a:cubicBezTo>
                  <a:cubicBezTo>
                    <a:pt x="1116" y="206"/>
                    <a:pt x="1120" y="212"/>
                    <a:pt x="1119" y="218"/>
                  </a:cubicBezTo>
                  <a:cubicBezTo>
                    <a:pt x="1117" y="230"/>
                    <a:pt x="1114" y="242"/>
                    <a:pt x="1109" y="253"/>
                  </a:cubicBezTo>
                  <a:cubicBezTo>
                    <a:pt x="1107" y="257"/>
                    <a:pt x="1103" y="260"/>
                    <a:pt x="1098" y="260"/>
                  </a:cubicBezTo>
                  <a:close/>
                  <a:moveTo>
                    <a:pt x="1111" y="194"/>
                  </a:moveTo>
                  <a:cubicBezTo>
                    <a:pt x="1105" y="194"/>
                    <a:pt x="1100" y="189"/>
                    <a:pt x="1099" y="183"/>
                  </a:cubicBezTo>
                  <a:cubicBezTo>
                    <a:pt x="1099" y="172"/>
                    <a:pt x="1097" y="162"/>
                    <a:pt x="1095" y="152"/>
                  </a:cubicBezTo>
                  <a:cubicBezTo>
                    <a:pt x="1093" y="146"/>
                    <a:pt x="1097" y="140"/>
                    <a:pt x="1103" y="138"/>
                  </a:cubicBezTo>
                  <a:cubicBezTo>
                    <a:pt x="1109" y="136"/>
                    <a:pt x="1115" y="140"/>
                    <a:pt x="1117" y="146"/>
                  </a:cubicBezTo>
                  <a:cubicBezTo>
                    <a:pt x="1120" y="158"/>
                    <a:pt x="1122" y="170"/>
                    <a:pt x="1122" y="182"/>
                  </a:cubicBezTo>
                  <a:cubicBezTo>
                    <a:pt x="1122" y="188"/>
                    <a:pt x="1117" y="194"/>
                    <a:pt x="1111" y="194"/>
                  </a:cubicBezTo>
                  <a:cubicBezTo>
                    <a:pt x="1111" y="194"/>
                    <a:pt x="1111" y="194"/>
                    <a:pt x="1111" y="194"/>
                  </a:cubicBezTo>
                  <a:close/>
                  <a:moveTo>
                    <a:pt x="1094" y="129"/>
                  </a:moveTo>
                  <a:cubicBezTo>
                    <a:pt x="1090" y="129"/>
                    <a:pt x="1086" y="126"/>
                    <a:pt x="1084" y="122"/>
                  </a:cubicBezTo>
                  <a:cubicBezTo>
                    <a:pt x="1079" y="113"/>
                    <a:pt x="1074" y="104"/>
                    <a:pt x="1067" y="96"/>
                  </a:cubicBezTo>
                  <a:cubicBezTo>
                    <a:pt x="1063" y="91"/>
                    <a:pt x="1064" y="84"/>
                    <a:pt x="1069" y="80"/>
                  </a:cubicBezTo>
                  <a:cubicBezTo>
                    <a:pt x="1074" y="76"/>
                    <a:pt x="1081" y="77"/>
                    <a:pt x="1085" y="82"/>
                  </a:cubicBezTo>
                  <a:cubicBezTo>
                    <a:pt x="1092" y="91"/>
                    <a:pt x="1099" y="101"/>
                    <a:pt x="1104" y="112"/>
                  </a:cubicBezTo>
                  <a:cubicBezTo>
                    <a:pt x="1107" y="118"/>
                    <a:pt x="1105" y="125"/>
                    <a:pt x="1099" y="127"/>
                  </a:cubicBezTo>
                  <a:cubicBezTo>
                    <a:pt x="1098" y="128"/>
                    <a:pt x="1096" y="129"/>
                    <a:pt x="1094" y="129"/>
                  </a:cubicBezTo>
                  <a:close/>
                  <a:moveTo>
                    <a:pt x="1052" y="76"/>
                  </a:moveTo>
                  <a:cubicBezTo>
                    <a:pt x="1050" y="76"/>
                    <a:pt x="1047" y="76"/>
                    <a:pt x="1045" y="74"/>
                  </a:cubicBezTo>
                  <a:cubicBezTo>
                    <a:pt x="1043" y="72"/>
                    <a:pt x="1041" y="71"/>
                    <a:pt x="1039" y="69"/>
                  </a:cubicBezTo>
                  <a:cubicBezTo>
                    <a:pt x="1033" y="65"/>
                    <a:pt x="1026" y="60"/>
                    <a:pt x="1019" y="57"/>
                  </a:cubicBezTo>
                  <a:cubicBezTo>
                    <a:pt x="1013" y="54"/>
                    <a:pt x="1011" y="47"/>
                    <a:pt x="1014" y="42"/>
                  </a:cubicBezTo>
                  <a:cubicBezTo>
                    <a:pt x="1016" y="36"/>
                    <a:pt x="1023" y="34"/>
                    <a:pt x="1029" y="37"/>
                  </a:cubicBezTo>
                  <a:cubicBezTo>
                    <a:pt x="1037" y="41"/>
                    <a:pt x="1045" y="45"/>
                    <a:pt x="1052" y="51"/>
                  </a:cubicBezTo>
                  <a:cubicBezTo>
                    <a:pt x="1055" y="53"/>
                    <a:pt x="1057" y="54"/>
                    <a:pt x="1059" y="56"/>
                  </a:cubicBezTo>
                  <a:cubicBezTo>
                    <a:pt x="1064" y="60"/>
                    <a:pt x="1065" y="67"/>
                    <a:pt x="1061" y="72"/>
                  </a:cubicBezTo>
                  <a:cubicBezTo>
                    <a:pt x="1059" y="75"/>
                    <a:pt x="1055" y="76"/>
                    <a:pt x="1052" y="76"/>
                  </a:cubicBezTo>
                  <a:close/>
                  <a:moveTo>
                    <a:pt x="992" y="46"/>
                  </a:moveTo>
                  <a:cubicBezTo>
                    <a:pt x="991" y="46"/>
                    <a:pt x="990" y="46"/>
                    <a:pt x="989" y="46"/>
                  </a:cubicBezTo>
                  <a:cubicBezTo>
                    <a:pt x="979" y="43"/>
                    <a:pt x="969" y="42"/>
                    <a:pt x="958" y="42"/>
                  </a:cubicBezTo>
                  <a:cubicBezTo>
                    <a:pt x="952" y="41"/>
                    <a:pt x="947" y="36"/>
                    <a:pt x="947" y="30"/>
                  </a:cubicBezTo>
                  <a:cubicBezTo>
                    <a:pt x="948" y="24"/>
                    <a:pt x="953" y="19"/>
                    <a:pt x="959" y="19"/>
                  </a:cubicBezTo>
                  <a:cubicBezTo>
                    <a:pt x="971" y="19"/>
                    <a:pt x="983" y="21"/>
                    <a:pt x="995" y="24"/>
                  </a:cubicBezTo>
                  <a:cubicBezTo>
                    <a:pt x="1001" y="26"/>
                    <a:pt x="1005" y="32"/>
                    <a:pt x="1003" y="38"/>
                  </a:cubicBezTo>
                  <a:cubicBezTo>
                    <a:pt x="1002" y="43"/>
                    <a:pt x="997" y="46"/>
                    <a:pt x="992" y="46"/>
                  </a:cubicBezTo>
                  <a:close/>
                  <a:moveTo>
                    <a:pt x="925" y="41"/>
                  </a:moveTo>
                  <a:cubicBezTo>
                    <a:pt x="925" y="41"/>
                    <a:pt x="925" y="41"/>
                    <a:pt x="925" y="41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5" y="40"/>
                    <a:pt x="880" y="35"/>
                    <a:pt x="880" y="29"/>
                  </a:cubicBezTo>
                  <a:cubicBezTo>
                    <a:pt x="880" y="22"/>
                    <a:pt x="885" y="18"/>
                    <a:pt x="891" y="18"/>
                  </a:cubicBezTo>
                  <a:cubicBezTo>
                    <a:pt x="925" y="18"/>
                    <a:pt x="925" y="18"/>
                    <a:pt x="925" y="18"/>
                  </a:cubicBezTo>
                  <a:cubicBezTo>
                    <a:pt x="931" y="18"/>
                    <a:pt x="936" y="24"/>
                    <a:pt x="936" y="30"/>
                  </a:cubicBezTo>
                  <a:cubicBezTo>
                    <a:pt x="936" y="36"/>
                    <a:pt x="931" y="41"/>
                    <a:pt x="925" y="41"/>
                  </a:cubicBezTo>
                  <a:close/>
                  <a:moveTo>
                    <a:pt x="857" y="40"/>
                  </a:moveTo>
                  <a:cubicBezTo>
                    <a:pt x="857" y="40"/>
                    <a:pt x="857" y="40"/>
                    <a:pt x="857" y="40"/>
                  </a:cubicBezTo>
                  <a:cubicBezTo>
                    <a:pt x="823" y="39"/>
                    <a:pt x="823" y="39"/>
                    <a:pt x="823" y="39"/>
                  </a:cubicBezTo>
                  <a:cubicBezTo>
                    <a:pt x="817" y="39"/>
                    <a:pt x="812" y="34"/>
                    <a:pt x="812" y="27"/>
                  </a:cubicBezTo>
                  <a:cubicBezTo>
                    <a:pt x="812" y="21"/>
                    <a:pt x="817" y="16"/>
                    <a:pt x="824" y="16"/>
                  </a:cubicBezTo>
                  <a:cubicBezTo>
                    <a:pt x="857" y="17"/>
                    <a:pt x="857" y="17"/>
                    <a:pt x="857" y="17"/>
                  </a:cubicBezTo>
                  <a:cubicBezTo>
                    <a:pt x="864" y="17"/>
                    <a:pt x="869" y="22"/>
                    <a:pt x="869" y="29"/>
                  </a:cubicBezTo>
                  <a:cubicBezTo>
                    <a:pt x="868" y="35"/>
                    <a:pt x="863" y="40"/>
                    <a:pt x="857" y="40"/>
                  </a:cubicBezTo>
                  <a:close/>
                  <a:moveTo>
                    <a:pt x="790" y="38"/>
                  </a:moveTo>
                  <a:cubicBezTo>
                    <a:pt x="789" y="38"/>
                    <a:pt x="789" y="38"/>
                    <a:pt x="789" y="38"/>
                  </a:cubicBezTo>
                  <a:cubicBezTo>
                    <a:pt x="756" y="38"/>
                    <a:pt x="756" y="38"/>
                    <a:pt x="756" y="38"/>
                  </a:cubicBezTo>
                  <a:cubicBezTo>
                    <a:pt x="749" y="38"/>
                    <a:pt x="744" y="32"/>
                    <a:pt x="744" y="26"/>
                  </a:cubicBezTo>
                  <a:cubicBezTo>
                    <a:pt x="745" y="20"/>
                    <a:pt x="750" y="15"/>
                    <a:pt x="756" y="15"/>
                  </a:cubicBezTo>
                  <a:cubicBezTo>
                    <a:pt x="790" y="16"/>
                    <a:pt x="790" y="16"/>
                    <a:pt x="790" y="16"/>
                  </a:cubicBezTo>
                  <a:cubicBezTo>
                    <a:pt x="796" y="16"/>
                    <a:pt x="801" y="21"/>
                    <a:pt x="801" y="27"/>
                  </a:cubicBezTo>
                  <a:cubicBezTo>
                    <a:pt x="801" y="33"/>
                    <a:pt x="796" y="38"/>
                    <a:pt x="790" y="38"/>
                  </a:cubicBezTo>
                  <a:close/>
                  <a:moveTo>
                    <a:pt x="722" y="37"/>
                  </a:moveTo>
                  <a:cubicBezTo>
                    <a:pt x="722" y="37"/>
                    <a:pt x="722" y="37"/>
                    <a:pt x="722" y="37"/>
                  </a:cubicBezTo>
                  <a:cubicBezTo>
                    <a:pt x="688" y="36"/>
                    <a:pt x="688" y="36"/>
                    <a:pt x="688" y="36"/>
                  </a:cubicBezTo>
                  <a:cubicBezTo>
                    <a:pt x="682" y="36"/>
                    <a:pt x="677" y="31"/>
                    <a:pt x="677" y="25"/>
                  </a:cubicBezTo>
                  <a:cubicBezTo>
                    <a:pt x="677" y="18"/>
                    <a:pt x="682" y="13"/>
                    <a:pt x="688" y="14"/>
                  </a:cubicBezTo>
                  <a:cubicBezTo>
                    <a:pt x="722" y="14"/>
                    <a:pt x="722" y="14"/>
                    <a:pt x="722" y="14"/>
                  </a:cubicBezTo>
                  <a:cubicBezTo>
                    <a:pt x="728" y="14"/>
                    <a:pt x="733" y="20"/>
                    <a:pt x="733" y="26"/>
                  </a:cubicBezTo>
                  <a:cubicBezTo>
                    <a:pt x="733" y="32"/>
                    <a:pt x="728" y="37"/>
                    <a:pt x="722" y="37"/>
                  </a:cubicBezTo>
                  <a:close/>
                  <a:moveTo>
                    <a:pt x="654" y="36"/>
                  </a:moveTo>
                  <a:cubicBezTo>
                    <a:pt x="654" y="36"/>
                    <a:pt x="654" y="36"/>
                    <a:pt x="654" y="36"/>
                  </a:cubicBezTo>
                  <a:cubicBezTo>
                    <a:pt x="620" y="35"/>
                    <a:pt x="620" y="35"/>
                    <a:pt x="620" y="35"/>
                  </a:cubicBezTo>
                  <a:cubicBezTo>
                    <a:pt x="614" y="35"/>
                    <a:pt x="609" y="30"/>
                    <a:pt x="609" y="23"/>
                  </a:cubicBezTo>
                  <a:cubicBezTo>
                    <a:pt x="609" y="17"/>
                    <a:pt x="614" y="12"/>
                    <a:pt x="621" y="12"/>
                  </a:cubicBezTo>
                  <a:cubicBezTo>
                    <a:pt x="654" y="13"/>
                    <a:pt x="654" y="13"/>
                    <a:pt x="654" y="13"/>
                  </a:cubicBezTo>
                  <a:cubicBezTo>
                    <a:pt x="661" y="13"/>
                    <a:pt x="666" y="18"/>
                    <a:pt x="666" y="25"/>
                  </a:cubicBezTo>
                  <a:cubicBezTo>
                    <a:pt x="665" y="31"/>
                    <a:pt x="660" y="36"/>
                    <a:pt x="654" y="36"/>
                  </a:cubicBezTo>
                  <a:close/>
                  <a:moveTo>
                    <a:pt x="587" y="34"/>
                  </a:moveTo>
                  <a:cubicBezTo>
                    <a:pt x="587" y="34"/>
                    <a:pt x="586" y="34"/>
                    <a:pt x="586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46" y="34"/>
                    <a:pt x="541" y="28"/>
                    <a:pt x="541" y="22"/>
                  </a:cubicBezTo>
                  <a:cubicBezTo>
                    <a:pt x="542" y="16"/>
                    <a:pt x="547" y="11"/>
                    <a:pt x="553" y="11"/>
                  </a:cubicBezTo>
                  <a:cubicBezTo>
                    <a:pt x="587" y="12"/>
                    <a:pt x="587" y="12"/>
                    <a:pt x="587" y="12"/>
                  </a:cubicBezTo>
                  <a:cubicBezTo>
                    <a:pt x="593" y="12"/>
                    <a:pt x="598" y="17"/>
                    <a:pt x="598" y="23"/>
                  </a:cubicBezTo>
                  <a:cubicBezTo>
                    <a:pt x="598" y="29"/>
                    <a:pt x="593" y="34"/>
                    <a:pt x="587" y="34"/>
                  </a:cubicBezTo>
                  <a:close/>
                  <a:moveTo>
                    <a:pt x="519" y="33"/>
                  </a:moveTo>
                  <a:cubicBezTo>
                    <a:pt x="519" y="33"/>
                    <a:pt x="519" y="33"/>
                    <a:pt x="519" y="33"/>
                  </a:cubicBezTo>
                  <a:cubicBezTo>
                    <a:pt x="485" y="32"/>
                    <a:pt x="485" y="32"/>
                    <a:pt x="485" y="32"/>
                  </a:cubicBezTo>
                  <a:cubicBezTo>
                    <a:pt x="479" y="32"/>
                    <a:pt x="474" y="27"/>
                    <a:pt x="474" y="21"/>
                  </a:cubicBezTo>
                  <a:cubicBezTo>
                    <a:pt x="474" y="15"/>
                    <a:pt x="479" y="9"/>
                    <a:pt x="485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25" y="10"/>
                    <a:pt x="530" y="16"/>
                    <a:pt x="530" y="22"/>
                  </a:cubicBezTo>
                  <a:cubicBezTo>
                    <a:pt x="530" y="28"/>
                    <a:pt x="525" y="33"/>
                    <a:pt x="519" y="33"/>
                  </a:cubicBezTo>
                  <a:close/>
                  <a:moveTo>
                    <a:pt x="451" y="32"/>
                  </a:moveTo>
                  <a:cubicBezTo>
                    <a:pt x="451" y="32"/>
                    <a:pt x="451" y="32"/>
                    <a:pt x="451" y="32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1" y="31"/>
                    <a:pt x="406" y="26"/>
                    <a:pt x="406" y="19"/>
                  </a:cubicBezTo>
                  <a:cubicBezTo>
                    <a:pt x="406" y="13"/>
                    <a:pt x="411" y="8"/>
                    <a:pt x="418" y="8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8" y="9"/>
                    <a:pt x="463" y="14"/>
                    <a:pt x="463" y="21"/>
                  </a:cubicBezTo>
                  <a:cubicBezTo>
                    <a:pt x="463" y="27"/>
                    <a:pt x="457" y="32"/>
                    <a:pt x="451" y="32"/>
                  </a:cubicBezTo>
                  <a:close/>
                  <a:moveTo>
                    <a:pt x="384" y="30"/>
                  </a:moveTo>
                  <a:cubicBezTo>
                    <a:pt x="384" y="30"/>
                    <a:pt x="384" y="30"/>
                    <a:pt x="383" y="30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43" y="30"/>
                    <a:pt x="338" y="24"/>
                    <a:pt x="338" y="18"/>
                  </a:cubicBezTo>
                  <a:cubicBezTo>
                    <a:pt x="339" y="12"/>
                    <a:pt x="344" y="7"/>
                    <a:pt x="350" y="7"/>
                  </a:cubicBezTo>
                  <a:cubicBezTo>
                    <a:pt x="384" y="8"/>
                    <a:pt x="384" y="8"/>
                    <a:pt x="384" y="8"/>
                  </a:cubicBezTo>
                  <a:cubicBezTo>
                    <a:pt x="390" y="8"/>
                    <a:pt x="395" y="13"/>
                    <a:pt x="395" y="19"/>
                  </a:cubicBezTo>
                  <a:cubicBezTo>
                    <a:pt x="395" y="25"/>
                    <a:pt x="390" y="30"/>
                    <a:pt x="384" y="30"/>
                  </a:cubicBezTo>
                  <a:close/>
                  <a:moveTo>
                    <a:pt x="316" y="29"/>
                  </a:moveTo>
                  <a:cubicBezTo>
                    <a:pt x="316" y="29"/>
                    <a:pt x="316" y="29"/>
                    <a:pt x="316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76" y="28"/>
                    <a:pt x="271" y="23"/>
                    <a:pt x="271" y="17"/>
                  </a:cubicBezTo>
                  <a:cubicBezTo>
                    <a:pt x="271" y="11"/>
                    <a:pt x="276" y="6"/>
                    <a:pt x="282" y="6"/>
                  </a:cubicBezTo>
                  <a:cubicBezTo>
                    <a:pt x="282" y="6"/>
                    <a:pt x="282" y="6"/>
                    <a:pt x="282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22" y="6"/>
                    <a:pt x="327" y="12"/>
                    <a:pt x="327" y="18"/>
                  </a:cubicBezTo>
                  <a:cubicBezTo>
                    <a:pt x="327" y="24"/>
                    <a:pt x="322" y="29"/>
                    <a:pt x="316" y="29"/>
                  </a:cubicBezTo>
                  <a:close/>
                  <a:moveTo>
                    <a:pt x="248" y="28"/>
                  </a:moveTo>
                  <a:cubicBezTo>
                    <a:pt x="248" y="28"/>
                    <a:pt x="248" y="28"/>
                    <a:pt x="248" y="28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08" y="27"/>
                    <a:pt x="203" y="22"/>
                    <a:pt x="203" y="15"/>
                  </a:cubicBezTo>
                  <a:cubicBezTo>
                    <a:pt x="203" y="9"/>
                    <a:pt x="209" y="4"/>
                    <a:pt x="215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55" y="5"/>
                    <a:pt x="260" y="10"/>
                    <a:pt x="260" y="17"/>
                  </a:cubicBezTo>
                  <a:cubicBezTo>
                    <a:pt x="260" y="23"/>
                    <a:pt x="255" y="28"/>
                    <a:pt x="248" y="28"/>
                  </a:cubicBezTo>
                  <a:close/>
                  <a:moveTo>
                    <a:pt x="181" y="26"/>
                  </a:moveTo>
                  <a:cubicBezTo>
                    <a:pt x="181" y="26"/>
                    <a:pt x="181" y="26"/>
                    <a:pt x="180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0" y="26"/>
                    <a:pt x="135" y="20"/>
                    <a:pt x="136" y="14"/>
                  </a:cubicBezTo>
                  <a:cubicBezTo>
                    <a:pt x="136" y="8"/>
                    <a:pt x="141" y="3"/>
                    <a:pt x="147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7" y="4"/>
                    <a:pt x="192" y="9"/>
                    <a:pt x="192" y="15"/>
                  </a:cubicBezTo>
                  <a:cubicBezTo>
                    <a:pt x="192" y="21"/>
                    <a:pt x="187" y="26"/>
                    <a:pt x="181" y="26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3" y="24"/>
                    <a:pt x="68" y="19"/>
                    <a:pt x="68" y="13"/>
                  </a:cubicBezTo>
                  <a:cubicBezTo>
                    <a:pt x="68" y="7"/>
                    <a:pt x="73" y="2"/>
                    <a:pt x="79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20" y="3"/>
                    <a:pt x="125" y="8"/>
                    <a:pt x="124" y="14"/>
                  </a:cubicBezTo>
                  <a:cubicBezTo>
                    <a:pt x="124" y="20"/>
                    <a:pt x="119" y="25"/>
                    <a:pt x="113" y="25"/>
                  </a:cubicBez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3"/>
                  </a:cubicBezTo>
                  <a:cubicBezTo>
                    <a:pt x="57" y="19"/>
                    <a:pt x="52" y="24"/>
                    <a:pt x="45" y="24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7" name="Freeform: Shape 45"/>
            <p:cNvSpPr/>
            <p:nvPr/>
          </p:nvSpPr>
          <p:spPr bwMode="auto">
            <a:xfrm>
              <a:off x="3321160" y="3874857"/>
              <a:ext cx="120051" cy="76555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2" y="30"/>
                </a:cxn>
                <a:cxn ang="0">
                  <a:pos x="9" y="15"/>
                </a:cxn>
                <a:cxn ang="0">
                  <a:pos x="24" y="9"/>
                </a:cxn>
                <a:cxn ang="0">
                  <a:pos x="26" y="9"/>
                </a:cxn>
                <a:cxn ang="0">
                  <a:pos x="27" y="8"/>
                </a:cxn>
                <a:cxn ang="0">
                  <a:pos x="39" y="2"/>
                </a:cxn>
                <a:cxn ang="0">
                  <a:pos x="54" y="8"/>
                </a:cxn>
                <a:cxn ang="0">
                  <a:pos x="49" y="23"/>
                </a:cxn>
                <a:cxn ang="0">
                  <a:pos x="37" y="28"/>
                </a:cxn>
                <a:cxn ang="0">
                  <a:pos x="33" y="30"/>
                </a:cxn>
                <a:cxn ang="0">
                  <a:pos x="31" y="31"/>
                </a:cxn>
                <a:cxn ang="0">
                  <a:pos x="17" y="36"/>
                </a:cxn>
                <a:cxn ang="0">
                  <a:pos x="13" y="37"/>
                </a:cxn>
              </a:cxnLst>
              <a:rect l="0" t="0" r="r" b="b"/>
              <a:pathLst>
                <a:path w="57" h="37">
                  <a:moveTo>
                    <a:pt x="13" y="37"/>
                  </a:moveTo>
                  <a:cubicBezTo>
                    <a:pt x="8" y="37"/>
                    <a:pt x="4" y="34"/>
                    <a:pt x="2" y="30"/>
                  </a:cubicBezTo>
                  <a:cubicBezTo>
                    <a:pt x="0" y="24"/>
                    <a:pt x="3" y="17"/>
                    <a:pt x="9" y="15"/>
                  </a:cubicBezTo>
                  <a:cubicBezTo>
                    <a:pt x="14" y="13"/>
                    <a:pt x="19" y="11"/>
                    <a:pt x="24" y="9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1" y="6"/>
                    <a:pt x="35" y="4"/>
                    <a:pt x="39" y="2"/>
                  </a:cubicBezTo>
                  <a:cubicBezTo>
                    <a:pt x="45" y="0"/>
                    <a:pt x="52" y="2"/>
                    <a:pt x="54" y="8"/>
                  </a:cubicBezTo>
                  <a:cubicBezTo>
                    <a:pt x="57" y="13"/>
                    <a:pt x="55" y="20"/>
                    <a:pt x="49" y="23"/>
                  </a:cubicBezTo>
                  <a:cubicBezTo>
                    <a:pt x="45" y="25"/>
                    <a:pt x="41" y="27"/>
                    <a:pt x="37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2" y="30"/>
                    <a:pt x="31" y="31"/>
                  </a:cubicBezTo>
                  <a:cubicBezTo>
                    <a:pt x="26" y="33"/>
                    <a:pt x="22" y="35"/>
                    <a:pt x="17" y="36"/>
                  </a:cubicBezTo>
                  <a:cubicBezTo>
                    <a:pt x="15" y="37"/>
                    <a:pt x="14" y="37"/>
                    <a:pt x="13" y="3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8" name="Freeform: Shape 46"/>
            <p:cNvSpPr/>
            <p:nvPr/>
          </p:nvSpPr>
          <p:spPr bwMode="auto">
            <a:xfrm>
              <a:off x="2219824" y="2317675"/>
              <a:ext cx="1089157" cy="1685932"/>
            </a:xfrm>
            <a:custGeom>
              <a:avLst/>
              <a:gdLst/>
              <a:ahLst/>
              <a:cxnLst>
                <a:cxn ang="0">
                  <a:pos x="410" y="785"/>
                </a:cxn>
                <a:cxn ang="0">
                  <a:pos x="445" y="806"/>
                </a:cxn>
                <a:cxn ang="0">
                  <a:pos x="377" y="807"/>
                </a:cxn>
                <a:cxn ang="0">
                  <a:pos x="332" y="790"/>
                </a:cxn>
                <a:cxn ang="0">
                  <a:pos x="388" y="796"/>
                </a:cxn>
                <a:cxn ang="0">
                  <a:pos x="465" y="792"/>
                </a:cxn>
                <a:cxn ang="0">
                  <a:pos x="506" y="771"/>
                </a:cxn>
                <a:cxn ang="0">
                  <a:pos x="488" y="799"/>
                </a:cxn>
                <a:cxn ang="0">
                  <a:pos x="311" y="796"/>
                </a:cxn>
                <a:cxn ang="0">
                  <a:pos x="268" y="772"/>
                </a:cxn>
                <a:cxn ang="0">
                  <a:pos x="322" y="788"/>
                </a:cxn>
                <a:cxn ang="0">
                  <a:pos x="243" y="774"/>
                </a:cxn>
                <a:cxn ang="0">
                  <a:pos x="223" y="739"/>
                </a:cxn>
                <a:cxn ang="0">
                  <a:pos x="248" y="775"/>
                </a:cxn>
                <a:cxn ang="0">
                  <a:pos x="168" y="731"/>
                </a:cxn>
                <a:cxn ang="0">
                  <a:pos x="169" y="703"/>
                </a:cxn>
                <a:cxn ang="0">
                  <a:pos x="199" y="738"/>
                </a:cxn>
                <a:cxn ang="0">
                  <a:pos x="129" y="699"/>
                </a:cxn>
                <a:cxn ang="0">
                  <a:pos x="122" y="659"/>
                </a:cxn>
                <a:cxn ang="0">
                  <a:pos x="137" y="702"/>
                </a:cxn>
                <a:cxn ang="0">
                  <a:pos x="63" y="620"/>
                </a:cxn>
                <a:cxn ang="0">
                  <a:pos x="101" y="634"/>
                </a:cxn>
                <a:cxn ang="0">
                  <a:pos x="56" y="596"/>
                </a:cxn>
                <a:cxn ang="0">
                  <a:pos x="38" y="544"/>
                </a:cxn>
                <a:cxn ang="0">
                  <a:pos x="61" y="595"/>
                </a:cxn>
                <a:cxn ang="0">
                  <a:pos x="20" y="527"/>
                </a:cxn>
                <a:cxn ang="0">
                  <a:pos x="33" y="488"/>
                </a:cxn>
                <a:cxn ang="0">
                  <a:pos x="31" y="534"/>
                </a:cxn>
                <a:cxn ang="0">
                  <a:pos x="1" y="425"/>
                </a:cxn>
                <a:cxn ang="0">
                  <a:pos x="27" y="456"/>
                </a:cxn>
                <a:cxn ang="0">
                  <a:pos x="12" y="403"/>
                </a:cxn>
                <a:cxn ang="0">
                  <a:pos x="3" y="357"/>
                </a:cxn>
                <a:cxn ang="0">
                  <a:pos x="23" y="392"/>
                </a:cxn>
                <a:cxn ang="0">
                  <a:pos x="17" y="336"/>
                </a:cxn>
                <a:cxn ang="0">
                  <a:pos x="31" y="282"/>
                </a:cxn>
                <a:cxn ang="0">
                  <a:pos x="19" y="337"/>
                </a:cxn>
                <a:cxn ang="0">
                  <a:pos x="27" y="257"/>
                </a:cxn>
                <a:cxn ang="0">
                  <a:pos x="62" y="236"/>
                </a:cxn>
                <a:cxn ang="0">
                  <a:pos x="67" y="213"/>
                </a:cxn>
                <a:cxn ang="0">
                  <a:pos x="76" y="167"/>
                </a:cxn>
                <a:cxn ang="0">
                  <a:pos x="77" y="207"/>
                </a:cxn>
                <a:cxn ang="0">
                  <a:pos x="99" y="156"/>
                </a:cxn>
                <a:cxn ang="0">
                  <a:pos x="137" y="115"/>
                </a:cxn>
                <a:cxn ang="0">
                  <a:pos x="106" y="158"/>
                </a:cxn>
                <a:cxn ang="0">
                  <a:pos x="146" y="91"/>
                </a:cxn>
                <a:cxn ang="0">
                  <a:pos x="187" y="89"/>
                </a:cxn>
                <a:cxn ang="0">
                  <a:pos x="208" y="73"/>
                </a:cxn>
                <a:cxn ang="0">
                  <a:pos x="233" y="36"/>
                </a:cxn>
                <a:cxn ang="0">
                  <a:pos x="214" y="72"/>
                </a:cxn>
                <a:cxn ang="0">
                  <a:pos x="258" y="38"/>
                </a:cxn>
                <a:cxn ang="0">
                  <a:pos x="312" y="21"/>
                </a:cxn>
                <a:cxn ang="0">
                  <a:pos x="269" y="45"/>
                </a:cxn>
                <a:cxn ang="0">
                  <a:pos x="331" y="5"/>
                </a:cxn>
                <a:cxn ang="0">
                  <a:pos x="367" y="23"/>
                </a:cxn>
              </a:cxnLst>
              <a:rect l="0" t="0" r="r" b="b"/>
              <a:pathLst>
                <a:path w="522" h="808">
                  <a:moveTo>
                    <a:pt x="410" y="808"/>
                  </a:moveTo>
                  <a:cubicBezTo>
                    <a:pt x="404" y="808"/>
                    <a:pt x="399" y="803"/>
                    <a:pt x="399" y="796"/>
                  </a:cubicBezTo>
                  <a:cubicBezTo>
                    <a:pt x="399" y="790"/>
                    <a:pt x="404" y="785"/>
                    <a:pt x="410" y="785"/>
                  </a:cubicBezTo>
                  <a:cubicBezTo>
                    <a:pt x="421" y="785"/>
                    <a:pt x="432" y="784"/>
                    <a:pt x="442" y="783"/>
                  </a:cubicBezTo>
                  <a:cubicBezTo>
                    <a:pt x="448" y="782"/>
                    <a:pt x="454" y="787"/>
                    <a:pt x="455" y="793"/>
                  </a:cubicBezTo>
                  <a:cubicBezTo>
                    <a:pt x="455" y="799"/>
                    <a:pt x="451" y="805"/>
                    <a:pt x="445" y="806"/>
                  </a:cubicBezTo>
                  <a:cubicBezTo>
                    <a:pt x="433" y="807"/>
                    <a:pt x="422" y="807"/>
                    <a:pt x="410" y="808"/>
                  </a:cubicBezTo>
                  <a:cubicBezTo>
                    <a:pt x="410" y="808"/>
                    <a:pt x="410" y="808"/>
                    <a:pt x="410" y="808"/>
                  </a:cubicBezTo>
                  <a:close/>
                  <a:moveTo>
                    <a:pt x="377" y="807"/>
                  </a:moveTo>
                  <a:cubicBezTo>
                    <a:pt x="376" y="807"/>
                    <a:pt x="376" y="807"/>
                    <a:pt x="376" y="807"/>
                  </a:cubicBezTo>
                  <a:cubicBezTo>
                    <a:pt x="365" y="806"/>
                    <a:pt x="353" y="804"/>
                    <a:pt x="342" y="803"/>
                  </a:cubicBezTo>
                  <a:cubicBezTo>
                    <a:pt x="336" y="802"/>
                    <a:pt x="331" y="796"/>
                    <a:pt x="332" y="790"/>
                  </a:cubicBezTo>
                  <a:cubicBezTo>
                    <a:pt x="333" y="784"/>
                    <a:pt x="339" y="779"/>
                    <a:pt x="345" y="780"/>
                  </a:cubicBezTo>
                  <a:cubicBezTo>
                    <a:pt x="356" y="782"/>
                    <a:pt x="367" y="783"/>
                    <a:pt x="378" y="784"/>
                  </a:cubicBezTo>
                  <a:cubicBezTo>
                    <a:pt x="384" y="784"/>
                    <a:pt x="388" y="790"/>
                    <a:pt x="388" y="796"/>
                  </a:cubicBezTo>
                  <a:cubicBezTo>
                    <a:pt x="388" y="802"/>
                    <a:pt x="383" y="807"/>
                    <a:pt x="377" y="807"/>
                  </a:cubicBezTo>
                  <a:close/>
                  <a:moveTo>
                    <a:pt x="476" y="801"/>
                  </a:moveTo>
                  <a:cubicBezTo>
                    <a:pt x="471" y="801"/>
                    <a:pt x="466" y="797"/>
                    <a:pt x="465" y="792"/>
                  </a:cubicBezTo>
                  <a:cubicBezTo>
                    <a:pt x="464" y="785"/>
                    <a:pt x="468" y="780"/>
                    <a:pt x="474" y="778"/>
                  </a:cubicBezTo>
                  <a:cubicBezTo>
                    <a:pt x="477" y="778"/>
                    <a:pt x="480" y="777"/>
                    <a:pt x="483" y="777"/>
                  </a:cubicBezTo>
                  <a:cubicBezTo>
                    <a:pt x="491" y="775"/>
                    <a:pt x="498" y="773"/>
                    <a:pt x="506" y="771"/>
                  </a:cubicBezTo>
                  <a:cubicBezTo>
                    <a:pt x="512" y="769"/>
                    <a:pt x="518" y="773"/>
                    <a:pt x="520" y="779"/>
                  </a:cubicBezTo>
                  <a:cubicBezTo>
                    <a:pt x="522" y="785"/>
                    <a:pt x="518" y="791"/>
                    <a:pt x="512" y="793"/>
                  </a:cubicBezTo>
                  <a:cubicBezTo>
                    <a:pt x="504" y="795"/>
                    <a:pt x="496" y="797"/>
                    <a:pt x="488" y="799"/>
                  </a:cubicBezTo>
                  <a:cubicBezTo>
                    <a:pt x="485" y="799"/>
                    <a:pt x="482" y="800"/>
                    <a:pt x="479" y="801"/>
                  </a:cubicBezTo>
                  <a:cubicBezTo>
                    <a:pt x="478" y="801"/>
                    <a:pt x="477" y="801"/>
                    <a:pt x="476" y="801"/>
                  </a:cubicBezTo>
                  <a:close/>
                  <a:moveTo>
                    <a:pt x="311" y="796"/>
                  </a:moveTo>
                  <a:cubicBezTo>
                    <a:pt x="310" y="796"/>
                    <a:pt x="309" y="796"/>
                    <a:pt x="308" y="796"/>
                  </a:cubicBezTo>
                  <a:cubicBezTo>
                    <a:pt x="297" y="793"/>
                    <a:pt x="286" y="790"/>
                    <a:pt x="275" y="786"/>
                  </a:cubicBezTo>
                  <a:cubicBezTo>
                    <a:pt x="269" y="784"/>
                    <a:pt x="266" y="778"/>
                    <a:pt x="268" y="772"/>
                  </a:cubicBezTo>
                  <a:cubicBezTo>
                    <a:pt x="270" y="766"/>
                    <a:pt x="276" y="763"/>
                    <a:pt x="282" y="765"/>
                  </a:cubicBezTo>
                  <a:cubicBezTo>
                    <a:pt x="293" y="768"/>
                    <a:pt x="303" y="771"/>
                    <a:pt x="314" y="774"/>
                  </a:cubicBezTo>
                  <a:cubicBezTo>
                    <a:pt x="320" y="775"/>
                    <a:pt x="323" y="782"/>
                    <a:pt x="322" y="788"/>
                  </a:cubicBezTo>
                  <a:cubicBezTo>
                    <a:pt x="321" y="793"/>
                    <a:pt x="316" y="796"/>
                    <a:pt x="311" y="796"/>
                  </a:cubicBezTo>
                  <a:close/>
                  <a:moveTo>
                    <a:pt x="248" y="775"/>
                  </a:moveTo>
                  <a:cubicBezTo>
                    <a:pt x="246" y="775"/>
                    <a:pt x="245" y="775"/>
                    <a:pt x="243" y="774"/>
                  </a:cubicBezTo>
                  <a:cubicBezTo>
                    <a:pt x="233" y="769"/>
                    <a:pt x="222" y="764"/>
                    <a:pt x="212" y="759"/>
                  </a:cubicBezTo>
                  <a:cubicBezTo>
                    <a:pt x="207" y="756"/>
                    <a:pt x="205" y="749"/>
                    <a:pt x="208" y="744"/>
                  </a:cubicBezTo>
                  <a:cubicBezTo>
                    <a:pt x="211" y="738"/>
                    <a:pt x="218" y="736"/>
                    <a:pt x="223" y="739"/>
                  </a:cubicBezTo>
                  <a:cubicBezTo>
                    <a:pt x="233" y="744"/>
                    <a:pt x="242" y="749"/>
                    <a:pt x="252" y="753"/>
                  </a:cubicBezTo>
                  <a:cubicBezTo>
                    <a:pt x="258" y="756"/>
                    <a:pt x="261" y="762"/>
                    <a:pt x="258" y="768"/>
                  </a:cubicBezTo>
                  <a:cubicBezTo>
                    <a:pt x="256" y="772"/>
                    <a:pt x="252" y="775"/>
                    <a:pt x="248" y="775"/>
                  </a:cubicBezTo>
                  <a:close/>
                  <a:moveTo>
                    <a:pt x="189" y="743"/>
                  </a:moveTo>
                  <a:cubicBezTo>
                    <a:pt x="187" y="743"/>
                    <a:pt x="185" y="743"/>
                    <a:pt x="183" y="741"/>
                  </a:cubicBezTo>
                  <a:cubicBezTo>
                    <a:pt x="178" y="738"/>
                    <a:pt x="173" y="734"/>
                    <a:pt x="168" y="731"/>
                  </a:cubicBezTo>
                  <a:cubicBezTo>
                    <a:pt x="164" y="728"/>
                    <a:pt x="159" y="725"/>
                    <a:pt x="155" y="721"/>
                  </a:cubicBezTo>
                  <a:cubicBezTo>
                    <a:pt x="150" y="717"/>
                    <a:pt x="149" y="710"/>
                    <a:pt x="153" y="705"/>
                  </a:cubicBezTo>
                  <a:cubicBezTo>
                    <a:pt x="157" y="700"/>
                    <a:pt x="164" y="699"/>
                    <a:pt x="169" y="703"/>
                  </a:cubicBezTo>
                  <a:cubicBezTo>
                    <a:pt x="173" y="706"/>
                    <a:pt x="177" y="710"/>
                    <a:pt x="181" y="713"/>
                  </a:cubicBezTo>
                  <a:cubicBezTo>
                    <a:pt x="186" y="716"/>
                    <a:pt x="191" y="719"/>
                    <a:pt x="195" y="722"/>
                  </a:cubicBezTo>
                  <a:cubicBezTo>
                    <a:pt x="201" y="726"/>
                    <a:pt x="202" y="733"/>
                    <a:pt x="199" y="738"/>
                  </a:cubicBezTo>
                  <a:cubicBezTo>
                    <a:pt x="196" y="741"/>
                    <a:pt x="193" y="743"/>
                    <a:pt x="189" y="743"/>
                  </a:cubicBezTo>
                  <a:close/>
                  <a:moveTo>
                    <a:pt x="137" y="702"/>
                  </a:moveTo>
                  <a:cubicBezTo>
                    <a:pt x="134" y="702"/>
                    <a:pt x="131" y="701"/>
                    <a:pt x="129" y="699"/>
                  </a:cubicBezTo>
                  <a:cubicBezTo>
                    <a:pt x="121" y="691"/>
                    <a:pt x="112" y="683"/>
                    <a:pt x="105" y="674"/>
                  </a:cubicBezTo>
                  <a:cubicBezTo>
                    <a:pt x="101" y="670"/>
                    <a:pt x="101" y="663"/>
                    <a:pt x="106" y="658"/>
                  </a:cubicBezTo>
                  <a:cubicBezTo>
                    <a:pt x="110" y="654"/>
                    <a:pt x="117" y="655"/>
                    <a:pt x="122" y="659"/>
                  </a:cubicBezTo>
                  <a:cubicBezTo>
                    <a:pt x="129" y="667"/>
                    <a:pt x="136" y="675"/>
                    <a:pt x="144" y="682"/>
                  </a:cubicBezTo>
                  <a:cubicBezTo>
                    <a:pt x="149" y="687"/>
                    <a:pt x="149" y="694"/>
                    <a:pt x="145" y="698"/>
                  </a:cubicBezTo>
                  <a:cubicBezTo>
                    <a:pt x="143" y="701"/>
                    <a:pt x="140" y="702"/>
                    <a:pt x="137" y="702"/>
                  </a:cubicBezTo>
                  <a:close/>
                  <a:moveTo>
                    <a:pt x="92" y="652"/>
                  </a:moveTo>
                  <a:cubicBezTo>
                    <a:pt x="88" y="652"/>
                    <a:pt x="85" y="651"/>
                    <a:pt x="83" y="648"/>
                  </a:cubicBezTo>
                  <a:cubicBezTo>
                    <a:pt x="76" y="639"/>
                    <a:pt x="69" y="629"/>
                    <a:pt x="63" y="620"/>
                  </a:cubicBezTo>
                  <a:cubicBezTo>
                    <a:pt x="60" y="614"/>
                    <a:pt x="61" y="607"/>
                    <a:pt x="67" y="604"/>
                  </a:cubicBezTo>
                  <a:cubicBezTo>
                    <a:pt x="72" y="601"/>
                    <a:pt x="79" y="602"/>
                    <a:pt x="82" y="608"/>
                  </a:cubicBezTo>
                  <a:cubicBezTo>
                    <a:pt x="88" y="617"/>
                    <a:pt x="94" y="626"/>
                    <a:pt x="101" y="634"/>
                  </a:cubicBezTo>
                  <a:cubicBezTo>
                    <a:pt x="105" y="639"/>
                    <a:pt x="104" y="646"/>
                    <a:pt x="99" y="650"/>
                  </a:cubicBezTo>
                  <a:cubicBezTo>
                    <a:pt x="97" y="652"/>
                    <a:pt x="94" y="652"/>
                    <a:pt x="92" y="652"/>
                  </a:cubicBezTo>
                  <a:close/>
                  <a:moveTo>
                    <a:pt x="56" y="596"/>
                  </a:moveTo>
                  <a:cubicBezTo>
                    <a:pt x="52" y="596"/>
                    <a:pt x="48" y="594"/>
                    <a:pt x="46" y="590"/>
                  </a:cubicBezTo>
                  <a:cubicBezTo>
                    <a:pt x="41" y="580"/>
                    <a:pt x="36" y="569"/>
                    <a:pt x="32" y="559"/>
                  </a:cubicBezTo>
                  <a:cubicBezTo>
                    <a:pt x="29" y="553"/>
                    <a:pt x="32" y="546"/>
                    <a:pt x="38" y="544"/>
                  </a:cubicBezTo>
                  <a:cubicBezTo>
                    <a:pt x="43" y="542"/>
                    <a:pt x="50" y="544"/>
                    <a:pt x="52" y="550"/>
                  </a:cubicBezTo>
                  <a:cubicBezTo>
                    <a:pt x="57" y="560"/>
                    <a:pt x="61" y="570"/>
                    <a:pt x="66" y="579"/>
                  </a:cubicBezTo>
                  <a:cubicBezTo>
                    <a:pt x="69" y="585"/>
                    <a:pt x="67" y="592"/>
                    <a:pt x="61" y="595"/>
                  </a:cubicBezTo>
                  <a:cubicBezTo>
                    <a:pt x="60" y="596"/>
                    <a:pt x="58" y="596"/>
                    <a:pt x="56" y="596"/>
                  </a:cubicBezTo>
                  <a:close/>
                  <a:moveTo>
                    <a:pt x="31" y="534"/>
                  </a:moveTo>
                  <a:cubicBezTo>
                    <a:pt x="26" y="534"/>
                    <a:pt x="21" y="531"/>
                    <a:pt x="20" y="527"/>
                  </a:cubicBezTo>
                  <a:cubicBezTo>
                    <a:pt x="16" y="516"/>
                    <a:pt x="13" y="505"/>
                    <a:pt x="11" y="493"/>
                  </a:cubicBezTo>
                  <a:cubicBezTo>
                    <a:pt x="9" y="487"/>
                    <a:pt x="13" y="481"/>
                    <a:pt x="19" y="480"/>
                  </a:cubicBezTo>
                  <a:cubicBezTo>
                    <a:pt x="25" y="478"/>
                    <a:pt x="31" y="482"/>
                    <a:pt x="33" y="488"/>
                  </a:cubicBezTo>
                  <a:cubicBezTo>
                    <a:pt x="35" y="499"/>
                    <a:pt x="38" y="509"/>
                    <a:pt x="41" y="520"/>
                  </a:cubicBezTo>
                  <a:cubicBezTo>
                    <a:pt x="43" y="526"/>
                    <a:pt x="40" y="532"/>
                    <a:pt x="34" y="534"/>
                  </a:cubicBezTo>
                  <a:cubicBezTo>
                    <a:pt x="33" y="534"/>
                    <a:pt x="32" y="534"/>
                    <a:pt x="31" y="534"/>
                  </a:cubicBezTo>
                  <a:close/>
                  <a:moveTo>
                    <a:pt x="16" y="469"/>
                  </a:moveTo>
                  <a:cubicBezTo>
                    <a:pt x="10" y="469"/>
                    <a:pt x="5" y="465"/>
                    <a:pt x="4" y="460"/>
                  </a:cubicBezTo>
                  <a:cubicBezTo>
                    <a:pt x="3" y="448"/>
                    <a:pt x="2" y="437"/>
                    <a:pt x="1" y="425"/>
                  </a:cubicBezTo>
                  <a:cubicBezTo>
                    <a:pt x="1" y="419"/>
                    <a:pt x="5" y="414"/>
                    <a:pt x="12" y="414"/>
                  </a:cubicBezTo>
                  <a:cubicBezTo>
                    <a:pt x="18" y="413"/>
                    <a:pt x="23" y="418"/>
                    <a:pt x="24" y="424"/>
                  </a:cubicBezTo>
                  <a:cubicBezTo>
                    <a:pt x="24" y="435"/>
                    <a:pt x="25" y="446"/>
                    <a:pt x="27" y="456"/>
                  </a:cubicBezTo>
                  <a:cubicBezTo>
                    <a:pt x="28" y="463"/>
                    <a:pt x="23" y="468"/>
                    <a:pt x="17" y="469"/>
                  </a:cubicBezTo>
                  <a:cubicBezTo>
                    <a:pt x="17" y="469"/>
                    <a:pt x="16" y="469"/>
                    <a:pt x="16" y="469"/>
                  </a:cubicBezTo>
                  <a:close/>
                  <a:moveTo>
                    <a:pt x="12" y="403"/>
                  </a:moveTo>
                  <a:cubicBezTo>
                    <a:pt x="12" y="403"/>
                    <a:pt x="12" y="403"/>
                    <a:pt x="12" y="403"/>
                  </a:cubicBezTo>
                  <a:cubicBezTo>
                    <a:pt x="5" y="403"/>
                    <a:pt x="0" y="397"/>
                    <a:pt x="1" y="391"/>
                  </a:cubicBezTo>
                  <a:cubicBezTo>
                    <a:pt x="1" y="380"/>
                    <a:pt x="2" y="368"/>
                    <a:pt x="3" y="357"/>
                  </a:cubicBezTo>
                  <a:cubicBezTo>
                    <a:pt x="4" y="351"/>
                    <a:pt x="9" y="346"/>
                    <a:pt x="16" y="347"/>
                  </a:cubicBezTo>
                  <a:cubicBezTo>
                    <a:pt x="22" y="348"/>
                    <a:pt x="26" y="353"/>
                    <a:pt x="26" y="359"/>
                  </a:cubicBezTo>
                  <a:cubicBezTo>
                    <a:pt x="24" y="370"/>
                    <a:pt x="24" y="381"/>
                    <a:pt x="23" y="392"/>
                  </a:cubicBezTo>
                  <a:cubicBezTo>
                    <a:pt x="23" y="398"/>
                    <a:pt x="18" y="403"/>
                    <a:pt x="12" y="403"/>
                  </a:cubicBezTo>
                  <a:close/>
                  <a:moveTo>
                    <a:pt x="19" y="337"/>
                  </a:moveTo>
                  <a:cubicBezTo>
                    <a:pt x="19" y="337"/>
                    <a:pt x="18" y="336"/>
                    <a:pt x="17" y="336"/>
                  </a:cubicBezTo>
                  <a:cubicBezTo>
                    <a:pt x="11" y="335"/>
                    <a:pt x="7" y="329"/>
                    <a:pt x="8" y="323"/>
                  </a:cubicBezTo>
                  <a:cubicBezTo>
                    <a:pt x="11" y="312"/>
                    <a:pt x="13" y="301"/>
                    <a:pt x="16" y="290"/>
                  </a:cubicBezTo>
                  <a:cubicBezTo>
                    <a:pt x="18" y="284"/>
                    <a:pt x="25" y="280"/>
                    <a:pt x="31" y="282"/>
                  </a:cubicBezTo>
                  <a:cubicBezTo>
                    <a:pt x="37" y="284"/>
                    <a:pt x="40" y="290"/>
                    <a:pt x="38" y="296"/>
                  </a:cubicBezTo>
                  <a:cubicBezTo>
                    <a:pt x="35" y="306"/>
                    <a:pt x="33" y="317"/>
                    <a:pt x="31" y="327"/>
                  </a:cubicBezTo>
                  <a:cubicBezTo>
                    <a:pt x="29" y="333"/>
                    <a:pt x="25" y="337"/>
                    <a:pt x="19" y="337"/>
                  </a:cubicBezTo>
                  <a:close/>
                  <a:moveTo>
                    <a:pt x="38" y="272"/>
                  </a:moveTo>
                  <a:cubicBezTo>
                    <a:pt x="37" y="272"/>
                    <a:pt x="35" y="272"/>
                    <a:pt x="34" y="272"/>
                  </a:cubicBezTo>
                  <a:cubicBezTo>
                    <a:pt x="28" y="269"/>
                    <a:pt x="25" y="263"/>
                    <a:pt x="27" y="257"/>
                  </a:cubicBezTo>
                  <a:cubicBezTo>
                    <a:pt x="32" y="246"/>
                    <a:pt x="36" y="236"/>
                    <a:pt x="41" y="226"/>
                  </a:cubicBezTo>
                  <a:cubicBezTo>
                    <a:pt x="44" y="220"/>
                    <a:pt x="51" y="218"/>
                    <a:pt x="56" y="220"/>
                  </a:cubicBezTo>
                  <a:cubicBezTo>
                    <a:pt x="62" y="223"/>
                    <a:pt x="64" y="230"/>
                    <a:pt x="62" y="236"/>
                  </a:cubicBezTo>
                  <a:cubicBezTo>
                    <a:pt x="57" y="245"/>
                    <a:pt x="53" y="255"/>
                    <a:pt x="49" y="265"/>
                  </a:cubicBezTo>
                  <a:cubicBezTo>
                    <a:pt x="47" y="270"/>
                    <a:pt x="43" y="272"/>
                    <a:pt x="38" y="272"/>
                  </a:cubicBezTo>
                  <a:close/>
                  <a:moveTo>
                    <a:pt x="67" y="213"/>
                  </a:moveTo>
                  <a:cubicBezTo>
                    <a:pt x="65" y="213"/>
                    <a:pt x="63" y="212"/>
                    <a:pt x="61" y="211"/>
                  </a:cubicBezTo>
                  <a:cubicBezTo>
                    <a:pt x="56" y="208"/>
                    <a:pt x="54" y="201"/>
                    <a:pt x="58" y="195"/>
                  </a:cubicBezTo>
                  <a:cubicBezTo>
                    <a:pt x="63" y="186"/>
                    <a:pt x="70" y="176"/>
                    <a:pt x="76" y="167"/>
                  </a:cubicBezTo>
                  <a:cubicBezTo>
                    <a:pt x="80" y="162"/>
                    <a:pt x="87" y="160"/>
                    <a:pt x="92" y="164"/>
                  </a:cubicBezTo>
                  <a:cubicBezTo>
                    <a:pt x="97" y="168"/>
                    <a:pt x="98" y="175"/>
                    <a:pt x="95" y="180"/>
                  </a:cubicBezTo>
                  <a:cubicBezTo>
                    <a:pt x="89" y="189"/>
                    <a:pt x="83" y="198"/>
                    <a:pt x="77" y="207"/>
                  </a:cubicBezTo>
                  <a:cubicBezTo>
                    <a:pt x="75" y="211"/>
                    <a:pt x="71" y="213"/>
                    <a:pt x="67" y="213"/>
                  </a:cubicBezTo>
                  <a:close/>
                  <a:moveTo>
                    <a:pt x="106" y="158"/>
                  </a:moveTo>
                  <a:cubicBezTo>
                    <a:pt x="104" y="158"/>
                    <a:pt x="101" y="157"/>
                    <a:pt x="99" y="156"/>
                  </a:cubicBezTo>
                  <a:cubicBezTo>
                    <a:pt x="94" y="152"/>
                    <a:pt x="94" y="144"/>
                    <a:pt x="98" y="140"/>
                  </a:cubicBezTo>
                  <a:cubicBezTo>
                    <a:pt x="105" y="131"/>
                    <a:pt x="113" y="122"/>
                    <a:pt x="121" y="114"/>
                  </a:cubicBezTo>
                  <a:cubicBezTo>
                    <a:pt x="125" y="110"/>
                    <a:pt x="133" y="110"/>
                    <a:pt x="137" y="115"/>
                  </a:cubicBezTo>
                  <a:cubicBezTo>
                    <a:pt x="141" y="119"/>
                    <a:pt x="141" y="126"/>
                    <a:pt x="137" y="131"/>
                  </a:cubicBezTo>
                  <a:cubicBezTo>
                    <a:pt x="129" y="138"/>
                    <a:pt x="122" y="146"/>
                    <a:pt x="115" y="154"/>
                  </a:cubicBezTo>
                  <a:cubicBezTo>
                    <a:pt x="113" y="157"/>
                    <a:pt x="109" y="158"/>
                    <a:pt x="106" y="158"/>
                  </a:cubicBezTo>
                  <a:close/>
                  <a:moveTo>
                    <a:pt x="154" y="111"/>
                  </a:moveTo>
                  <a:cubicBezTo>
                    <a:pt x="150" y="111"/>
                    <a:pt x="147" y="110"/>
                    <a:pt x="145" y="107"/>
                  </a:cubicBezTo>
                  <a:cubicBezTo>
                    <a:pt x="141" y="103"/>
                    <a:pt x="142" y="95"/>
                    <a:pt x="146" y="91"/>
                  </a:cubicBezTo>
                  <a:cubicBezTo>
                    <a:pt x="155" y="84"/>
                    <a:pt x="164" y="77"/>
                    <a:pt x="174" y="71"/>
                  </a:cubicBezTo>
                  <a:cubicBezTo>
                    <a:pt x="179" y="67"/>
                    <a:pt x="186" y="68"/>
                    <a:pt x="190" y="73"/>
                  </a:cubicBezTo>
                  <a:cubicBezTo>
                    <a:pt x="193" y="79"/>
                    <a:pt x="192" y="86"/>
                    <a:pt x="187" y="89"/>
                  </a:cubicBezTo>
                  <a:cubicBezTo>
                    <a:pt x="178" y="95"/>
                    <a:pt x="169" y="102"/>
                    <a:pt x="161" y="109"/>
                  </a:cubicBezTo>
                  <a:cubicBezTo>
                    <a:pt x="159" y="111"/>
                    <a:pt x="156" y="111"/>
                    <a:pt x="154" y="111"/>
                  </a:cubicBezTo>
                  <a:close/>
                  <a:moveTo>
                    <a:pt x="208" y="73"/>
                  </a:moveTo>
                  <a:cubicBezTo>
                    <a:pt x="205" y="73"/>
                    <a:pt x="201" y="71"/>
                    <a:pt x="199" y="68"/>
                  </a:cubicBezTo>
                  <a:cubicBezTo>
                    <a:pt x="195" y="62"/>
                    <a:pt x="197" y="55"/>
                    <a:pt x="203" y="52"/>
                  </a:cubicBezTo>
                  <a:cubicBezTo>
                    <a:pt x="213" y="46"/>
                    <a:pt x="223" y="41"/>
                    <a:pt x="233" y="36"/>
                  </a:cubicBezTo>
                  <a:cubicBezTo>
                    <a:pt x="239" y="34"/>
                    <a:pt x="246" y="36"/>
                    <a:pt x="248" y="42"/>
                  </a:cubicBezTo>
                  <a:cubicBezTo>
                    <a:pt x="251" y="47"/>
                    <a:pt x="249" y="54"/>
                    <a:pt x="243" y="57"/>
                  </a:cubicBezTo>
                  <a:cubicBezTo>
                    <a:pt x="233" y="61"/>
                    <a:pt x="223" y="66"/>
                    <a:pt x="214" y="72"/>
                  </a:cubicBezTo>
                  <a:cubicBezTo>
                    <a:pt x="212" y="73"/>
                    <a:pt x="210" y="73"/>
                    <a:pt x="208" y="73"/>
                  </a:cubicBezTo>
                  <a:close/>
                  <a:moveTo>
                    <a:pt x="269" y="45"/>
                  </a:moveTo>
                  <a:cubicBezTo>
                    <a:pt x="264" y="45"/>
                    <a:pt x="260" y="42"/>
                    <a:pt x="258" y="38"/>
                  </a:cubicBezTo>
                  <a:cubicBezTo>
                    <a:pt x="256" y="32"/>
                    <a:pt x="259" y="25"/>
                    <a:pt x="265" y="23"/>
                  </a:cubicBezTo>
                  <a:cubicBezTo>
                    <a:pt x="276" y="19"/>
                    <a:pt x="287" y="16"/>
                    <a:pt x="298" y="13"/>
                  </a:cubicBezTo>
                  <a:cubicBezTo>
                    <a:pt x="304" y="11"/>
                    <a:pt x="310" y="15"/>
                    <a:pt x="312" y="21"/>
                  </a:cubicBezTo>
                  <a:cubicBezTo>
                    <a:pt x="313" y="27"/>
                    <a:pt x="310" y="33"/>
                    <a:pt x="304" y="34"/>
                  </a:cubicBezTo>
                  <a:cubicBezTo>
                    <a:pt x="293" y="37"/>
                    <a:pt x="283" y="41"/>
                    <a:pt x="273" y="44"/>
                  </a:cubicBezTo>
                  <a:cubicBezTo>
                    <a:pt x="271" y="45"/>
                    <a:pt x="270" y="45"/>
                    <a:pt x="269" y="45"/>
                  </a:cubicBezTo>
                  <a:close/>
                  <a:moveTo>
                    <a:pt x="333" y="27"/>
                  </a:moveTo>
                  <a:cubicBezTo>
                    <a:pt x="328" y="27"/>
                    <a:pt x="323" y="24"/>
                    <a:pt x="322" y="18"/>
                  </a:cubicBezTo>
                  <a:cubicBezTo>
                    <a:pt x="321" y="12"/>
                    <a:pt x="325" y="6"/>
                    <a:pt x="331" y="5"/>
                  </a:cubicBezTo>
                  <a:cubicBezTo>
                    <a:pt x="342" y="3"/>
                    <a:pt x="354" y="1"/>
                    <a:pt x="365" y="0"/>
                  </a:cubicBezTo>
                  <a:cubicBezTo>
                    <a:pt x="371" y="0"/>
                    <a:pt x="377" y="4"/>
                    <a:pt x="378" y="10"/>
                  </a:cubicBezTo>
                  <a:cubicBezTo>
                    <a:pt x="378" y="17"/>
                    <a:pt x="374" y="22"/>
                    <a:pt x="367" y="23"/>
                  </a:cubicBezTo>
                  <a:cubicBezTo>
                    <a:pt x="357" y="24"/>
                    <a:pt x="346" y="25"/>
                    <a:pt x="335" y="27"/>
                  </a:cubicBezTo>
                  <a:cubicBezTo>
                    <a:pt x="335" y="27"/>
                    <a:pt x="334" y="27"/>
                    <a:pt x="333" y="2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69" name="Freeform: Shape 47"/>
            <p:cNvSpPr/>
            <p:nvPr/>
          </p:nvSpPr>
          <p:spPr bwMode="auto">
            <a:xfrm>
              <a:off x="3695233" y="2648249"/>
              <a:ext cx="93953" cy="107872"/>
            </a:xfrm>
            <a:custGeom>
              <a:avLst/>
              <a:gdLst/>
              <a:ahLst/>
              <a:cxnLst>
                <a:cxn ang="0">
                  <a:pos x="32" y="52"/>
                </a:cxn>
                <a:cxn ang="0">
                  <a:pos x="23" y="47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4" y="19"/>
                </a:cxn>
                <a:cxn ang="0">
                  <a:pos x="6" y="3"/>
                </a:cxn>
                <a:cxn ang="0">
                  <a:pos x="22" y="6"/>
                </a:cxn>
                <a:cxn ang="0">
                  <a:pos x="32" y="19"/>
                </a:cxn>
                <a:cxn ang="0">
                  <a:pos x="32" y="20"/>
                </a:cxn>
                <a:cxn ang="0">
                  <a:pos x="42" y="34"/>
                </a:cxn>
                <a:cxn ang="0">
                  <a:pos x="39" y="50"/>
                </a:cxn>
                <a:cxn ang="0">
                  <a:pos x="32" y="52"/>
                </a:cxn>
              </a:cxnLst>
              <a:rect l="0" t="0" r="r" b="b"/>
              <a:pathLst>
                <a:path w="45" h="52">
                  <a:moveTo>
                    <a:pt x="32" y="52"/>
                  </a:moveTo>
                  <a:cubicBezTo>
                    <a:pt x="29" y="52"/>
                    <a:pt x="25" y="50"/>
                    <a:pt x="23" y="4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0" y="28"/>
                    <a:pt x="7" y="24"/>
                    <a:pt x="4" y="19"/>
                  </a:cubicBezTo>
                  <a:cubicBezTo>
                    <a:pt x="0" y="14"/>
                    <a:pt x="1" y="7"/>
                    <a:pt x="6" y="3"/>
                  </a:cubicBezTo>
                  <a:cubicBezTo>
                    <a:pt x="11" y="0"/>
                    <a:pt x="18" y="1"/>
                    <a:pt x="22" y="6"/>
                  </a:cubicBezTo>
                  <a:cubicBezTo>
                    <a:pt x="25" y="10"/>
                    <a:pt x="29" y="15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5" y="39"/>
                    <a:pt x="44" y="46"/>
                    <a:pt x="39" y="50"/>
                  </a:cubicBezTo>
                  <a:cubicBezTo>
                    <a:pt x="37" y="51"/>
                    <a:pt x="35" y="52"/>
                    <a:pt x="32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0" name="Freeform: Shape 48"/>
            <p:cNvSpPr/>
            <p:nvPr/>
          </p:nvSpPr>
          <p:spPr bwMode="auto">
            <a:xfrm>
              <a:off x="2698287" y="2763082"/>
              <a:ext cx="2308805" cy="2190495"/>
            </a:xfrm>
            <a:custGeom>
              <a:avLst/>
              <a:gdLst/>
              <a:ahLst/>
              <a:cxnLst>
                <a:cxn ang="0">
                  <a:pos x="939" y="1027"/>
                </a:cxn>
                <a:cxn ang="0">
                  <a:pos x="939" y="1050"/>
                </a:cxn>
                <a:cxn ang="0">
                  <a:pos x="1017" y="1018"/>
                </a:cxn>
                <a:cxn ang="0">
                  <a:pos x="871" y="1036"/>
                </a:cxn>
                <a:cxn ang="0">
                  <a:pos x="872" y="1011"/>
                </a:cxn>
                <a:cxn ang="0">
                  <a:pos x="1027" y="1012"/>
                </a:cxn>
                <a:cxn ang="0">
                  <a:pos x="1042" y="1014"/>
                </a:cxn>
                <a:cxn ang="0">
                  <a:pos x="776" y="971"/>
                </a:cxn>
                <a:cxn ang="0">
                  <a:pos x="756" y="972"/>
                </a:cxn>
                <a:cxn ang="0">
                  <a:pos x="762" y="950"/>
                </a:cxn>
                <a:cxn ang="0">
                  <a:pos x="1068" y="948"/>
                </a:cxn>
                <a:cxn ang="0">
                  <a:pos x="1078" y="965"/>
                </a:cxn>
                <a:cxn ang="0">
                  <a:pos x="672" y="901"/>
                </a:cxn>
                <a:cxn ang="0">
                  <a:pos x="632" y="905"/>
                </a:cxn>
                <a:cxn ang="0">
                  <a:pos x="647" y="900"/>
                </a:cxn>
                <a:cxn ang="0">
                  <a:pos x="1085" y="881"/>
                </a:cxn>
                <a:cxn ang="0">
                  <a:pos x="1107" y="889"/>
                </a:cxn>
                <a:cxn ang="0">
                  <a:pos x="538" y="840"/>
                </a:cxn>
                <a:cxn ang="0">
                  <a:pos x="518" y="841"/>
                </a:cxn>
                <a:cxn ang="0">
                  <a:pos x="524" y="819"/>
                </a:cxn>
                <a:cxn ang="0">
                  <a:pos x="1059" y="799"/>
                </a:cxn>
                <a:cxn ang="0">
                  <a:pos x="1085" y="834"/>
                </a:cxn>
                <a:cxn ang="0">
                  <a:pos x="435" y="770"/>
                </a:cxn>
                <a:cxn ang="0">
                  <a:pos x="1040" y="771"/>
                </a:cxn>
                <a:cxn ang="0">
                  <a:pos x="1056" y="774"/>
                </a:cxn>
                <a:cxn ang="0">
                  <a:pos x="360" y="742"/>
                </a:cxn>
                <a:cxn ang="0">
                  <a:pos x="340" y="742"/>
                </a:cxn>
                <a:cxn ang="0">
                  <a:pos x="345" y="721"/>
                </a:cxn>
                <a:cxn ang="0">
                  <a:pos x="982" y="688"/>
                </a:cxn>
                <a:cxn ang="0">
                  <a:pos x="1011" y="720"/>
                </a:cxn>
                <a:cxn ang="0">
                  <a:pos x="256" y="672"/>
                </a:cxn>
                <a:cxn ang="0">
                  <a:pos x="216" y="676"/>
                </a:cxn>
                <a:cxn ang="0">
                  <a:pos x="231" y="671"/>
                </a:cxn>
                <a:cxn ang="0">
                  <a:pos x="947" y="616"/>
                </a:cxn>
                <a:cxn ang="0">
                  <a:pos x="162" y="644"/>
                </a:cxn>
                <a:cxn ang="0">
                  <a:pos x="167" y="623"/>
                </a:cxn>
                <a:cxn ang="0">
                  <a:pos x="67" y="594"/>
                </a:cxn>
                <a:cxn ang="0">
                  <a:pos x="102" y="611"/>
                </a:cxn>
                <a:cxn ang="0">
                  <a:pos x="924" y="563"/>
                </a:cxn>
                <a:cxn ang="0">
                  <a:pos x="37" y="577"/>
                </a:cxn>
                <a:cxn ang="0">
                  <a:pos x="53" y="573"/>
                </a:cxn>
                <a:cxn ang="0">
                  <a:pos x="870" y="505"/>
                </a:cxn>
                <a:cxn ang="0">
                  <a:pos x="857" y="498"/>
                </a:cxn>
                <a:cxn ang="0">
                  <a:pos x="866" y="480"/>
                </a:cxn>
                <a:cxn ang="0">
                  <a:pos x="790" y="409"/>
                </a:cxn>
                <a:cxn ang="0">
                  <a:pos x="818" y="442"/>
                </a:cxn>
                <a:cxn ang="0">
                  <a:pos x="770" y="341"/>
                </a:cxn>
                <a:cxn ang="0">
                  <a:pos x="732" y="326"/>
                </a:cxn>
                <a:cxn ang="0">
                  <a:pos x="748" y="329"/>
                </a:cxn>
                <a:cxn ang="0">
                  <a:pos x="677" y="227"/>
                </a:cxn>
                <a:cxn ang="0">
                  <a:pos x="664" y="219"/>
                </a:cxn>
                <a:cxn ang="0">
                  <a:pos x="674" y="202"/>
                </a:cxn>
                <a:cxn ang="0">
                  <a:pos x="597" y="131"/>
                </a:cxn>
                <a:cxn ang="0">
                  <a:pos x="626" y="164"/>
                </a:cxn>
                <a:cxn ang="0">
                  <a:pos x="578" y="62"/>
                </a:cxn>
                <a:cxn ang="0">
                  <a:pos x="540" y="47"/>
                </a:cxn>
                <a:cxn ang="0">
                  <a:pos x="555" y="50"/>
                </a:cxn>
              </a:cxnLst>
              <a:rect l="0" t="0" r="r" b="b"/>
              <a:pathLst>
                <a:path w="1107" h="1050">
                  <a:moveTo>
                    <a:pt x="939" y="1050"/>
                  </a:moveTo>
                  <a:cubicBezTo>
                    <a:pt x="928" y="1050"/>
                    <a:pt x="917" y="1049"/>
                    <a:pt x="906" y="1047"/>
                  </a:cubicBezTo>
                  <a:cubicBezTo>
                    <a:pt x="899" y="1045"/>
                    <a:pt x="895" y="1039"/>
                    <a:pt x="897" y="1033"/>
                  </a:cubicBezTo>
                  <a:cubicBezTo>
                    <a:pt x="898" y="1027"/>
                    <a:pt x="904" y="1023"/>
                    <a:pt x="910" y="1024"/>
                  </a:cubicBezTo>
                  <a:cubicBezTo>
                    <a:pt x="919" y="1026"/>
                    <a:pt x="929" y="1027"/>
                    <a:pt x="939" y="1027"/>
                  </a:cubicBezTo>
                  <a:cubicBezTo>
                    <a:pt x="940" y="1027"/>
                    <a:pt x="940" y="1027"/>
                    <a:pt x="941" y="1027"/>
                  </a:cubicBezTo>
                  <a:cubicBezTo>
                    <a:pt x="941" y="1027"/>
                    <a:pt x="941" y="1027"/>
                    <a:pt x="941" y="1027"/>
                  </a:cubicBezTo>
                  <a:cubicBezTo>
                    <a:pt x="948" y="1027"/>
                    <a:pt x="953" y="1032"/>
                    <a:pt x="953" y="1038"/>
                  </a:cubicBezTo>
                  <a:cubicBezTo>
                    <a:pt x="953" y="1045"/>
                    <a:pt x="948" y="1050"/>
                    <a:pt x="942" y="1050"/>
                  </a:cubicBezTo>
                  <a:cubicBezTo>
                    <a:pt x="941" y="1050"/>
                    <a:pt x="940" y="1050"/>
                    <a:pt x="939" y="1050"/>
                  </a:cubicBezTo>
                  <a:close/>
                  <a:moveTo>
                    <a:pt x="975" y="1046"/>
                  </a:moveTo>
                  <a:cubicBezTo>
                    <a:pt x="970" y="1046"/>
                    <a:pt x="965" y="1042"/>
                    <a:pt x="964" y="1037"/>
                  </a:cubicBezTo>
                  <a:cubicBezTo>
                    <a:pt x="963" y="1031"/>
                    <a:pt x="966" y="1025"/>
                    <a:pt x="972" y="1023"/>
                  </a:cubicBezTo>
                  <a:cubicBezTo>
                    <a:pt x="983" y="1021"/>
                    <a:pt x="993" y="1017"/>
                    <a:pt x="1002" y="1013"/>
                  </a:cubicBezTo>
                  <a:cubicBezTo>
                    <a:pt x="1008" y="1010"/>
                    <a:pt x="1014" y="1013"/>
                    <a:pt x="1017" y="1018"/>
                  </a:cubicBezTo>
                  <a:cubicBezTo>
                    <a:pt x="1020" y="1024"/>
                    <a:pt x="1017" y="1031"/>
                    <a:pt x="1012" y="1033"/>
                  </a:cubicBezTo>
                  <a:cubicBezTo>
                    <a:pt x="1001" y="1039"/>
                    <a:pt x="989" y="1043"/>
                    <a:pt x="978" y="1045"/>
                  </a:cubicBezTo>
                  <a:cubicBezTo>
                    <a:pt x="977" y="1046"/>
                    <a:pt x="976" y="1046"/>
                    <a:pt x="975" y="1046"/>
                  </a:cubicBezTo>
                  <a:close/>
                  <a:moveTo>
                    <a:pt x="876" y="1037"/>
                  </a:moveTo>
                  <a:cubicBezTo>
                    <a:pt x="874" y="1037"/>
                    <a:pt x="873" y="1036"/>
                    <a:pt x="871" y="1036"/>
                  </a:cubicBezTo>
                  <a:cubicBezTo>
                    <a:pt x="868" y="1034"/>
                    <a:pt x="865" y="1033"/>
                    <a:pt x="862" y="1031"/>
                  </a:cubicBezTo>
                  <a:cubicBezTo>
                    <a:pt x="862" y="1031"/>
                    <a:pt x="861" y="1031"/>
                    <a:pt x="840" y="1019"/>
                  </a:cubicBezTo>
                  <a:cubicBezTo>
                    <a:pt x="835" y="1016"/>
                    <a:pt x="833" y="1009"/>
                    <a:pt x="836" y="1004"/>
                  </a:cubicBezTo>
                  <a:cubicBezTo>
                    <a:pt x="839" y="998"/>
                    <a:pt x="845" y="996"/>
                    <a:pt x="851" y="999"/>
                  </a:cubicBezTo>
                  <a:cubicBezTo>
                    <a:pt x="869" y="1009"/>
                    <a:pt x="872" y="1011"/>
                    <a:pt x="872" y="1011"/>
                  </a:cubicBezTo>
                  <a:cubicBezTo>
                    <a:pt x="875" y="1012"/>
                    <a:pt x="878" y="1014"/>
                    <a:pt x="880" y="1015"/>
                  </a:cubicBezTo>
                  <a:cubicBezTo>
                    <a:pt x="886" y="1017"/>
                    <a:pt x="889" y="1024"/>
                    <a:pt x="886" y="1030"/>
                  </a:cubicBezTo>
                  <a:cubicBezTo>
                    <a:pt x="884" y="1034"/>
                    <a:pt x="880" y="1037"/>
                    <a:pt x="876" y="1037"/>
                  </a:cubicBezTo>
                  <a:close/>
                  <a:moveTo>
                    <a:pt x="1036" y="1017"/>
                  </a:moveTo>
                  <a:cubicBezTo>
                    <a:pt x="1032" y="1017"/>
                    <a:pt x="1029" y="1015"/>
                    <a:pt x="1027" y="1012"/>
                  </a:cubicBezTo>
                  <a:cubicBezTo>
                    <a:pt x="1023" y="1007"/>
                    <a:pt x="1024" y="1000"/>
                    <a:pt x="1029" y="996"/>
                  </a:cubicBezTo>
                  <a:cubicBezTo>
                    <a:pt x="1037" y="990"/>
                    <a:pt x="1044" y="983"/>
                    <a:pt x="1051" y="974"/>
                  </a:cubicBezTo>
                  <a:cubicBezTo>
                    <a:pt x="1055" y="970"/>
                    <a:pt x="1062" y="969"/>
                    <a:pt x="1067" y="973"/>
                  </a:cubicBezTo>
                  <a:cubicBezTo>
                    <a:pt x="1072" y="977"/>
                    <a:pt x="1072" y="984"/>
                    <a:pt x="1068" y="989"/>
                  </a:cubicBezTo>
                  <a:cubicBezTo>
                    <a:pt x="1061" y="998"/>
                    <a:pt x="1052" y="1007"/>
                    <a:pt x="1042" y="1014"/>
                  </a:cubicBezTo>
                  <a:cubicBezTo>
                    <a:pt x="1040" y="1016"/>
                    <a:pt x="1038" y="1017"/>
                    <a:pt x="1036" y="1017"/>
                  </a:cubicBezTo>
                  <a:close/>
                  <a:moveTo>
                    <a:pt x="816" y="1004"/>
                  </a:moveTo>
                  <a:cubicBezTo>
                    <a:pt x="814" y="1004"/>
                    <a:pt x="812" y="1004"/>
                    <a:pt x="810" y="1003"/>
                  </a:cubicBezTo>
                  <a:cubicBezTo>
                    <a:pt x="780" y="986"/>
                    <a:pt x="780" y="986"/>
                    <a:pt x="780" y="986"/>
                  </a:cubicBezTo>
                  <a:cubicBezTo>
                    <a:pt x="775" y="983"/>
                    <a:pt x="773" y="977"/>
                    <a:pt x="776" y="971"/>
                  </a:cubicBezTo>
                  <a:cubicBezTo>
                    <a:pt x="779" y="966"/>
                    <a:pt x="786" y="964"/>
                    <a:pt x="791" y="967"/>
                  </a:cubicBezTo>
                  <a:cubicBezTo>
                    <a:pt x="821" y="983"/>
                    <a:pt x="821" y="983"/>
                    <a:pt x="821" y="983"/>
                  </a:cubicBezTo>
                  <a:cubicBezTo>
                    <a:pt x="827" y="986"/>
                    <a:pt x="829" y="993"/>
                    <a:pt x="826" y="998"/>
                  </a:cubicBezTo>
                  <a:cubicBezTo>
                    <a:pt x="824" y="1002"/>
                    <a:pt x="820" y="1004"/>
                    <a:pt x="816" y="1004"/>
                  </a:cubicBezTo>
                  <a:close/>
                  <a:moveTo>
                    <a:pt x="756" y="972"/>
                  </a:moveTo>
                  <a:cubicBezTo>
                    <a:pt x="754" y="972"/>
                    <a:pt x="752" y="971"/>
                    <a:pt x="751" y="970"/>
                  </a:cubicBezTo>
                  <a:cubicBezTo>
                    <a:pt x="721" y="954"/>
                    <a:pt x="721" y="954"/>
                    <a:pt x="721" y="954"/>
                  </a:cubicBezTo>
                  <a:cubicBezTo>
                    <a:pt x="715" y="951"/>
                    <a:pt x="713" y="944"/>
                    <a:pt x="716" y="938"/>
                  </a:cubicBezTo>
                  <a:cubicBezTo>
                    <a:pt x="719" y="933"/>
                    <a:pt x="726" y="931"/>
                    <a:pt x="732" y="934"/>
                  </a:cubicBezTo>
                  <a:cubicBezTo>
                    <a:pt x="762" y="950"/>
                    <a:pt x="762" y="950"/>
                    <a:pt x="762" y="950"/>
                  </a:cubicBezTo>
                  <a:cubicBezTo>
                    <a:pt x="767" y="953"/>
                    <a:pt x="769" y="960"/>
                    <a:pt x="766" y="966"/>
                  </a:cubicBezTo>
                  <a:cubicBezTo>
                    <a:pt x="764" y="969"/>
                    <a:pt x="760" y="972"/>
                    <a:pt x="756" y="972"/>
                  </a:cubicBezTo>
                  <a:close/>
                  <a:moveTo>
                    <a:pt x="1078" y="965"/>
                  </a:moveTo>
                  <a:cubicBezTo>
                    <a:pt x="1077" y="965"/>
                    <a:pt x="1075" y="964"/>
                    <a:pt x="1073" y="964"/>
                  </a:cubicBezTo>
                  <a:cubicBezTo>
                    <a:pt x="1068" y="961"/>
                    <a:pt x="1065" y="954"/>
                    <a:pt x="1068" y="948"/>
                  </a:cubicBezTo>
                  <a:cubicBezTo>
                    <a:pt x="1073" y="939"/>
                    <a:pt x="1077" y="929"/>
                    <a:pt x="1080" y="919"/>
                  </a:cubicBezTo>
                  <a:cubicBezTo>
                    <a:pt x="1081" y="913"/>
                    <a:pt x="1088" y="910"/>
                    <a:pt x="1094" y="911"/>
                  </a:cubicBezTo>
                  <a:cubicBezTo>
                    <a:pt x="1100" y="913"/>
                    <a:pt x="1103" y="919"/>
                    <a:pt x="1102" y="925"/>
                  </a:cubicBezTo>
                  <a:cubicBezTo>
                    <a:pt x="1098" y="937"/>
                    <a:pt x="1094" y="948"/>
                    <a:pt x="1088" y="959"/>
                  </a:cubicBezTo>
                  <a:cubicBezTo>
                    <a:pt x="1086" y="963"/>
                    <a:pt x="1082" y="965"/>
                    <a:pt x="1078" y="965"/>
                  </a:cubicBezTo>
                  <a:close/>
                  <a:moveTo>
                    <a:pt x="697" y="939"/>
                  </a:moveTo>
                  <a:cubicBezTo>
                    <a:pt x="695" y="939"/>
                    <a:pt x="693" y="938"/>
                    <a:pt x="691" y="937"/>
                  </a:cubicBezTo>
                  <a:cubicBezTo>
                    <a:pt x="661" y="921"/>
                    <a:pt x="661" y="921"/>
                    <a:pt x="661" y="921"/>
                  </a:cubicBezTo>
                  <a:cubicBezTo>
                    <a:pt x="656" y="918"/>
                    <a:pt x="654" y="911"/>
                    <a:pt x="657" y="906"/>
                  </a:cubicBezTo>
                  <a:cubicBezTo>
                    <a:pt x="660" y="900"/>
                    <a:pt x="667" y="898"/>
                    <a:pt x="672" y="901"/>
                  </a:cubicBezTo>
                  <a:cubicBezTo>
                    <a:pt x="702" y="918"/>
                    <a:pt x="702" y="918"/>
                    <a:pt x="702" y="918"/>
                  </a:cubicBezTo>
                  <a:cubicBezTo>
                    <a:pt x="708" y="921"/>
                    <a:pt x="710" y="927"/>
                    <a:pt x="707" y="933"/>
                  </a:cubicBezTo>
                  <a:cubicBezTo>
                    <a:pt x="704" y="937"/>
                    <a:pt x="701" y="939"/>
                    <a:pt x="697" y="939"/>
                  </a:cubicBezTo>
                  <a:close/>
                  <a:moveTo>
                    <a:pt x="637" y="906"/>
                  </a:moveTo>
                  <a:cubicBezTo>
                    <a:pt x="635" y="906"/>
                    <a:pt x="633" y="906"/>
                    <a:pt x="632" y="905"/>
                  </a:cubicBezTo>
                  <a:cubicBezTo>
                    <a:pt x="602" y="888"/>
                    <a:pt x="602" y="888"/>
                    <a:pt x="602" y="888"/>
                  </a:cubicBezTo>
                  <a:cubicBezTo>
                    <a:pt x="596" y="885"/>
                    <a:pt x="594" y="878"/>
                    <a:pt x="598" y="873"/>
                  </a:cubicBezTo>
                  <a:cubicBezTo>
                    <a:pt x="601" y="867"/>
                    <a:pt x="607" y="865"/>
                    <a:pt x="613" y="868"/>
                  </a:cubicBezTo>
                  <a:cubicBezTo>
                    <a:pt x="643" y="885"/>
                    <a:pt x="643" y="885"/>
                    <a:pt x="643" y="885"/>
                  </a:cubicBezTo>
                  <a:cubicBezTo>
                    <a:pt x="648" y="888"/>
                    <a:pt x="650" y="895"/>
                    <a:pt x="647" y="900"/>
                  </a:cubicBezTo>
                  <a:cubicBezTo>
                    <a:pt x="645" y="904"/>
                    <a:pt x="641" y="906"/>
                    <a:pt x="637" y="906"/>
                  </a:cubicBezTo>
                  <a:close/>
                  <a:moveTo>
                    <a:pt x="1096" y="900"/>
                  </a:moveTo>
                  <a:cubicBezTo>
                    <a:pt x="1096" y="900"/>
                    <a:pt x="1095" y="900"/>
                    <a:pt x="1095" y="900"/>
                  </a:cubicBezTo>
                  <a:cubicBezTo>
                    <a:pt x="1089" y="900"/>
                    <a:pt x="1084" y="894"/>
                    <a:pt x="1084" y="888"/>
                  </a:cubicBezTo>
                  <a:cubicBezTo>
                    <a:pt x="1085" y="886"/>
                    <a:pt x="1085" y="883"/>
                    <a:pt x="1085" y="881"/>
                  </a:cubicBezTo>
                  <a:cubicBezTo>
                    <a:pt x="1085" y="873"/>
                    <a:pt x="1084" y="865"/>
                    <a:pt x="1083" y="857"/>
                  </a:cubicBezTo>
                  <a:cubicBezTo>
                    <a:pt x="1082" y="851"/>
                    <a:pt x="1086" y="845"/>
                    <a:pt x="1092" y="844"/>
                  </a:cubicBezTo>
                  <a:cubicBezTo>
                    <a:pt x="1098" y="843"/>
                    <a:pt x="1104" y="847"/>
                    <a:pt x="1105" y="853"/>
                  </a:cubicBezTo>
                  <a:cubicBezTo>
                    <a:pt x="1107" y="862"/>
                    <a:pt x="1107" y="872"/>
                    <a:pt x="1107" y="881"/>
                  </a:cubicBezTo>
                  <a:cubicBezTo>
                    <a:pt x="1107" y="884"/>
                    <a:pt x="1107" y="887"/>
                    <a:pt x="1107" y="889"/>
                  </a:cubicBezTo>
                  <a:cubicBezTo>
                    <a:pt x="1107" y="895"/>
                    <a:pt x="1102" y="900"/>
                    <a:pt x="1096" y="900"/>
                  </a:cubicBezTo>
                  <a:close/>
                  <a:moveTo>
                    <a:pt x="578" y="873"/>
                  </a:moveTo>
                  <a:cubicBezTo>
                    <a:pt x="576" y="873"/>
                    <a:pt x="574" y="873"/>
                    <a:pt x="572" y="872"/>
                  </a:cubicBezTo>
                  <a:cubicBezTo>
                    <a:pt x="543" y="856"/>
                    <a:pt x="543" y="856"/>
                    <a:pt x="543" y="856"/>
                  </a:cubicBezTo>
                  <a:cubicBezTo>
                    <a:pt x="537" y="853"/>
                    <a:pt x="535" y="846"/>
                    <a:pt x="538" y="840"/>
                  </a:cubicBezTo>
                  <a:cubicBezTo>
                    <a:pt x="541" y="835"/>
                    <a:pt x="548" y="833"/>
                    <a:pt x="553" y="836"/>
                  </a:cubicBezTo>
                  <a:cubicBezTo>
                    <a:pt x="583" y="852"/>
                    <a:pt x="583" y="852"/>
                    <a:pt x="583" y="852"/>
                  </a:cubicBezTo>
                  <a:cubicBezTo>
                    <a:pt x="589" y="855"/>
                    <a:pt x="591" y="862"/>
                    <a:pt x="588" y="867"/>
                  </a:cubicBezTo>
                  <a:cubicBezTo>
                    <a:pt x="586" y="871"/>
                    <a:pt x="582" y="873"/>
                    <a:pt x="578" y="873"/>
                  </a:cubicBezTo>
                  <a:close/>
                  <a:moveTo>
                    <a:pt x="518" y="841"/>
                  </a:moveTo>
                  <a:cubicBezTo>
                    <a:pt x="516" y="841"/>
                    <a:pt x="515" y="840"/>
                    <a:pt x="513" y="839"/>
                  </a:cubicBezTo>
                  <a:cubicBezTo>
                    <a:pt x="483" y="823"/>
                    <a:pt x="483" y="823"/>
                    <a:pt x="483" y="823"/>
                  </a:cubicBezTo>
                  <a:cubicBezTo>
                    <a:pt x="478" y="820"/>
                    <a:pt x="476" y="813"/>
                    <a:pt x="479" y="807"/>
                  </a:cubicBezTo>
                  <a:cubicBezTo>
                    <a:pt x="482" y="802"/>
                    <a:pt x="489" y="800"/>
                    <a:pt x="494" y="803"/>
                  </a:cubicBezTo>
                  <a:cubicBezTo>
                    <a:pt x="524" y="819"/>
                    <a:pt x="524" y="819"/>
                    <a:pt x="524" y="819"/>
                  </a:cubicBezTo>
                  <a:cubicBezTo>
                    <a:pt x="529" y="822"/>
                    <a:pt x="531" y="829"/>
                    <a:pt x="528" y="835"/>
                  </a:cubicBezTo>
                  <a:cubicBezTo>
                    <a:pt x="526" y="839"/>
                    <a:pt x="522" y="841"/>
                    <a:pt x="518" y="841"/>
                  </a:cubicBezTo>
                  <a:close/>
                  <a:moveTo>
                    <a:pt x="1085" y="834"/>
                  </a:moveTo>
                  <a:cubicBezTo>
                    <a:pt x="1080" y="834"/>
                    <a:pt x="1076" y="831"/>
                    <a:pt x="1074" y="827"/>
                  </a:cubicBezTo>
                  <a:cubicBezTo>
                    <a:pt x="1070" y="817"/>
                    <a:pt x="1065" y="808"/>
                    <a:pt x="1059" y="799"/>
                  </a:cubicBezTo>
                  <a:cubicBezTo>
                    <a:pt x="1056" y="794"/>
                    <a:pt x="1057" y="787"/>
                    <a:pt x="1062" y="783"/>
                  </a:cubicBezTo>
                  <a:cubicBezTo>
                    <a:pt x="1068" y="780"/>
                    <a:pt x="1075" y="781"/>
                    <a:pt x="1078" y="786"/>
                  </a:cubicBezTo>
                  <a:cubicBezTo>
                    <a:pt x="1085" y="796"/>
                    <a:pt x="1091" y="807"/>
                    <a:pt x="1095" y="818"/>
                  </a:cubicBezTo>
                  <a:cubicBezTo>
                    <a:pt x="1098" y="824"/>
                    <a:pt x="1095" y="831"/>
                    <a:pt x="1089" y="833"/>
                  </a:cubicBezTo>
                  <a:cubicBezTo>
                    <a:pt x="1088" y="834"/>
                    <a:pt x="1086" y="834"/>
                    <a:pt x="1085" y="834"/>
                  </a:cubicBezTo>
                  <a:close/>
                  <a:moveTo>
                    <a:pt x="459" y="808"/>
                  </a:moveTo>
                  <a:cubicBezTo>
                    <a:pt x="457" y="808"/>
                    <a:pt x="455" y="807"/>
                    <a:pt x="453" y="806"/>
                  </a:cubicBezTo>
                  <a:cubicBezTo>
                    <a:pt x="424" y="790"/>
                    <a:pt x="424" y="790"/>
                    <a:pt x="424" y="790"/>
                  </a:cubicBezTo>
                  <a:cubicBezTo>
                    <a:pt x="418" y="787"/>
                    <a:pt x="416" y="780"/>
                    <a:pt x="419" y="775"/>
                  </a:cubicBezTo>
                  <a:cubicBezTo>
                    <a:pt x="422" y="769"/>
                    <a:pt x="429" y="767"/>
                    <a:pt x="435" y="770"/>
                  </a:cubicBezTo>
                  <a:cubicBezTo>
                    <a:pt x="464" y="787"/>
                    <a:pt x="464" y="787"/>
                    <a:pt x="464" y="787"/>
                  </a:cubicBezTo>
                  <a:cubicBezTo>
                    <a:pt x="470" y="790"/>
                    <a:pt x="472" y="797"/>
                    <a:pt x="469" y="802"/>
                  </a:cubicBezTo>
                  <a:cubicBezTo>
                    <a:pt x="467" y="806"/>
                    <a:pt x="463" y="808"/>
                    <a:pt x="459" y="808"/>
                  </a:cubicBezTo>
                  <a:close/>
                  <a:moveTo>
                    <a:pt x="1050" y="776"/>
                  </a:moveTo>
                  <a:cubicBezTo>
                    <a:pt x="1046" y="776"/>
                    <a:pt x="1042" y="774"/>
                    <a:pt x="1040" y="771"/>
                  </a:cubicBezTo>
                  <a:cubicBezTo>
                    <a:pt x="1021" y="743"/>
                    <a:pt x="1021" y="743"/>
                    <a:pt x="1021" y="743"/>
                  </a:cubicBezTo>
                  <a:cubicBezTo>
                    <a:pt x="1017" y="738"/>
                    <a:pt x="1019" y="731"/>
                    <a:pt x="1024" y="728"/>
                  </a:cubicBezTo>
                  <a:cubicBezTo>
                    <a:pt x="1029" y="724"/>
                    <a:pt x="1036" y="725"/>
                    <a:pt x="1040" y="731"/>
                  </a:cubicBezTo>
                  <a:cubicBezTo>
                    <a:pt x="1059" y="758"/>
                    <a:pt x="1059" y="758"/>
                    <a:pt x="1059" y="758"/>
                  </a:cubicBezTo>
                  <a:cubicBezTo>
                    <a:pt x="1062" y="764"/>
                    <a:pt x="1061" y="771"/>
                    <a:pt x="1056" y="774"/>
                  </a:cubicBezTo>
                  <a:cubicBezTo>
                    <a:pt x="1054" y="775"/>
                    <a:pt x="1052" y="776"/>
                    <a:pt x="1050" y="776"/>
                  </a:cubicBezTo>
                  <a:close/>
                  <a:moveTo>
                    <a:pt x="399" y="775"/>
                  </a:moveTo>
                  <a:cubicBezTo>
                    <a:pt x="398" y="775"/>
                    <a:pt x="396" y="775"/>
                    <a:pt x="394" y="774"/>
                  </a:cubicBezTo>
                  <a:cubicBezTo>
                    <a:pt x="364" y="757"/>
                    <a:pt x="364" y="757"/>
                    <a:pt x="364" y="757"/>
                  </a:cubicBezTo>
                  <a:cubicBezTo>
                    <a:pt x="359" y="754"/>
                    <a:pt x="357" y="747"/>
                    <a:pt x="360" y="742"/>
                  </a:cubicBezTo>
                  <a:cubicBezTo>
                    <a:pt x="363" y="736"/>
                    <a:pt x="370" y="734"/>
                    <a:pt x="375" y="738"/>
                  </a:cubicBezTo>
                  <a:cubicBezTo>
                    <a:pt x="405" y="754"/>
                    <a:pt x="405" y="754"/>
                    <a:pt x="405" y="754"/>
                  </a:cubicBezTo>
                  <a:cubicBezTo>
                    <a:pt x="410" y="757"/>
                    <a:pt x="412" y="764"/>
                    <a:pt x="409" y="769"/>
                  </a:cubicBezTo>
                  <a:cubicBezTo>
                    <a:pt x="407" y="773"/>
                    <a:pt x="403" y="775"/>
                    <a:pt x="399" y="775"/>
                  </a:cubicBezTo>
                  <a:close/>
                  <a:moveTo>
                    <a:pt x="340" y="742"/>
                  </a:moveTo>
                  <a:cubicBezTo>
                    <a:pt x="338" y="742"/>
                    <a:pt x="336" y="742"/>
                    <a:pt x="335" y="741"/>
                  </a:cubicBezTo>
                  <a:cubicBezTo>
                    <a:pt x="305" y="725"/>
                    <a:pt x="305" y="725"/>
                    <a:pt x="305" y="725"/>
                  </a:cubicBezTo>
                  <a:cubicBezTo>
                    <a:pt x="299" y="722"/>
                    <a:pt x="297" y="715"/>
                    <a:pt x="300" y="709"/>
                  </a:cubicBezTo>
                  <a:cubicBezTo>
                    <a:pt x="303" y="704"/>
                    <a:pt x="310" y="702"/>
                    <a:pt x="316" y="705"/>
                  </a:cubicBezTo>
                  <a:cubicBezTo>
                    <a:pt x="345" y="721"/>
                    <a:pt x="345" y="721"/>
                    <a:pt x="345" y="721"/>
                  </a:cubicBezTo>
                  <a:cubicBezTo>
                    <a:pt x="351" y="724"/>
                    <a:pt x="353" y="731"/>
                    <a:pt x="350" y="737"/>
                  </a:cubicBezTo>
                  <a:cubicBezTo>
                    <a:pt x="348" y="740"/>
                    <a:pt x="344" y="742"/>
                    <a:pt x="340" y="742"/>
                  </a:cubicBezTo>
                  <a:close/>
                  <a:moveTo>
                    <a:pt x="1011" y="720"/>
                  </a:moveTo>
                  <a:cubicBezTo>
                    <a:pt x="1007" y="720"/>
                    <a:pt x="1004" y="719"/>
                    <a:pt x="1002" y="716"/>
                  </a:cubicBezTo>
                  <a:cubicBezTo>
                    <a:pt x="982" y="688"/>
                    <a:pt x="982" y="688"/>
                    <a:pt x="982" y="688"/>
                  </a:cubicBezTo>
                  <a:cubicBezTo>
                    <a:pt x="979" y="683"/>
                    <a:pt x="980" y="676"/>
                    <a:pt x="985" y="672"/>
                  </a:cubicBezTo>
                  <a:cubicBezTo>
                    <a:pt x="990" y="668"/>
                    <a:pt x="998" y="670"/>
                    <a:pt x="1001" y="675"/>
                  </a:cubicBezTo>
                  <a:cubicBezTo>
                    <a:pt x="1020" y="703"/>
                    <a:pt x="1020" y="703"/>
                    <a:pt x="1020" y="703"/>
                  </a:cubicBezTo>
                  <a:cubicBezTo>
                    <a:pt x="1024" y="708"/>
                    <a:pt x="1023" y="715"/>
                    <a:pt x="1017" y="718"/>
                  </a:cubicBezTo>
                  <a:cubicBezTo>
                    <a:pt x="1015" y="720"/>
                    <a:pt x="1013" y="720"/>
                    <a:pt x="1011" y="720"/>
                  </a:cubicBezTo>
                  <a:close/>
                  <a:moveTo>
                    <a:pt x="281" y="710"/>
                  </a:moveTo>
                  <a:cubicBezTo>
                    <a:pt x="279" y="710"/>
                    <a:pt x="277" y="709"/>
                    <a:pt x="275" y="708"/>
                  </a:cubicBezTo>
                  <a:cubicBezTo>
                    <a:pt x="245" y="692"/>
                    <a:pt x="245" y="692"/>
                    <a:pt x="245" y="692"/>
                  </a:cubicBezTo>
                  <a:cubicBezTo>
                    <a:pt x="240" y="689"/>
                    <a:pt x="238" y="682"/>
                    <a:pt x="241" y="676"/>
                  </a:cubicBezTo>
                  <a:cubicBezTo>
                    <a:pt x="244" y="671"/>
                    <a:pt x="251" y="669"/>
                    <a:pt x="256" y="672"/>
                  </a:cubicBezTo>
                  <a:cubicBezTo>
                    <a:pt x="286" y="688"/>
                    <a:pt x="286" y="688"/>
                    <a:pt x="286" y="688"/>
                  </a:cubicBezTo>
                  <a:cubicBezTo>
                    <a:pt x="292" y="691"/>
                    <a:pt x="294" y="698"/>
                    <a:pt x="291" y="704"/>
                  </a:cubicBezTo>
                  <a:cubicBezTo>
                    <a:pt x="288" y="708"/>
                    <a:pt x="285" y="710"/>
                    <a:pt x="281" y="710"/>
                  </a:cubicBezTo>
                  <a:close/>
                  <a:moveTo>
                    <a:pt x="221" y="677"/>
                  </a:moveTo>
                  <a:cubicBezTo>
                    <a:pt x="219" y="677"/>
                    <a:pt x="217" y="676"/>
                    <a:pt x="216" y="676"/>
                  </a:cubicBezTo>
                  <a:cubicBezTo>
                    <a:pt x="186" y="659"/>
                    <a:pt x="186" y="659"/>
                    <a:pt x="186" y="659"/>
                  </a:cubicBezTo>
                  <a:cubicBezTo>
                    <a:pt x="181" y="656"/>
                    <a:pt x="179" y="649"/>
                    <a:pt x="182" y="644"/>
                  </a:cubicBezTo>
                  <a:cubicBezTo>
                    <a:pt x="185" y="638"/>
                    <a:pt x="191" y="636"/>
                    <a:pt x="197" y="639"/>
                  </a:cubicBezTo>
                  <a:cubicBezTo>
                    <a:pt x="227" y="656"/>
                    <a:pt x="227" y="656"/>
                    <a:pt x="227" y="656"/>
                  </a:cubicBezTo>
                  <a:cubicBezTo>
                    <a:pt x="232" y="659"/>
                    <a:pt x="234" y="666"/>
                    <a:pt x="231" y="671"/>
                  </a:cubicBezTo>
                  <a:cubicBezTo>
                    <a:pt x="229" y="675"/>
                    <a:pt x="225" y="677"/>
                    <a:pt x="221" y="677"/>
                  </a:cubicBezTo>
                  <a:close/>
                  <a:moveTo>
                    <a:pt x="973" y="665"/>
                  </a:moveTo>
                  <a:cubicBezTo>
                    <a:pt x="969" y="665"/>
                    <a:pt x="965" y="663"/>
                    <a:pt x="963" y="660"/>
                  </a:cubicBezTo>
                  <a:cubicBezTo>
                    <a:pt x="944" y="632"/>
                    <a:pt x="944" y="632"/>
                    <a:pt x="944" y="632"/>
                  </a:cubicBezTo>
                  <a:cubicBezTo>
                    <a:pt x="940" y="627"/>
                    <a:pt x="942" y="620"/>
                    <a:pt x="947" y="616"/>
                  </a:cubicBezTo>
                  <a:cubicBezTo>
                    <a:pt x="952" y="613"/>
                    <a:pt x="959" y="614"/>
                    <a:pt x="963" y="619"/>
                  </a:cubicBezTo>
                  <a:cubicBezTo>
                    <a:pt x="982" y="647"/>
                    <a:pt x="982" y="647"/>
                    <a:pt x="982" y="647"/>
                  </a:cubicBezTo>
                  <a:cubicBezTo>
                    <a:pt x="985" y="652"/>
                    <a:pt x="984" y="659"/>
                    <a:pt x="979" y="663"/>
                  </a:cubicBezTo>
                  <a:cubicBezTo>
                    <a:pt x="977" y="664"/>
                    <a:pt x="975" y="665"/>
                    <a:pt x="973" y="665"/>
                  </a:cubicBezTo>
                  <a:close/>
                  <a:moveTo>
                    <a:pt x="162" y="644"/>
                  </a:moveTo>
                  <a:cubicBezTo>
                    <a:pt x="160" y="644"/>
                    <a:pt x="158" y="644"/>
                    <a:pt x="156" y="643"/>
                  </a:cubicBezTo>
                  <a:cubicBezTo>
                    <a:pt x="127" y="626"/>
                    <a:pt x="127" y="626"/>
                    <a:pt x="127" y="626"/>
                  </a:cubicBezTo>
                  <a:cubicBezTo>
                    <a:pt x="121" y="623"/>
                    <a:pt x="119" y="616"/>
                    <a:pt x="122" y="611"/>
                  </a:cubicBezTo>
                  <a:cubicBezTo>
                    <a:pt x="125" y="605"/>
                    <a:pt x="132" y="604"/>
                    <a:pt x="138" y="607"/>
                  </a:cubicBezTo>
                  <a:cubicBezTo>
                    <a:pt x="167" y="623"/>
                    <a:pt x="167" y="623"/>
                    <a:pt x="167" y="623"/>
                  </a:cubicBezTo>
                  <a:cubicBezTo>
                    <a:pt x="173" y="626"/>
                    <a:pt x="175" y="633"/>
                    <a:pt x="172" y="638"/>
                  </a:cubicBezTo>
                  <a:cubicBezTo>
                    <a:pt x="170" y="642"/>
                    <a:pt x="166" y="644"/>
                    <a:pt x="162" y="644"/>
                  </a:cubicBezTo>
                  <a:close/>
                  <a:moveTo>
                    <a:pt x="102" y="611"/>
                  </a:moveTo>
                  <a:cubicBezTo>
                    <a:pt x="100" y="611"/>
                    <a:pt x="99" y="611"/>
                    <a:pt x="97" y="610"/>
                  </a:cubicBezTo>
                  <a:cubicBezTo>
                    <a:pt x="67" y="594"/>
                    <a:pt x="67" y="594"/>
                    <a:pt x="67" y="594"/>
                  </a:cubicBezTo>
                  <a:cubicBezTo>
                    <a:pt x="62" y="591"/>
                    <a:pt x="60" y="584"/>
                    <a:pt x="63" y="578"/>
                  </a:cubicBezTo>
                  <a:cubicBezTo>
                    <a:pt x="66" y="573"/>
                    <a:pt x="73" y="571"/>
                    <a:pt x="78" y="574"/>
                  </a:cubicBezTo>
                  <a:cubicBezTo>
                    <a:pt x="108" y="590"/>
                    <a:pt x="108" y="590"/>
                    <a:pt x="108" y="590"/>
                  </a:cubicBezTo>
                  <a:cubicBezTo>
                    <a:pt x="113" y="593"/>
                    <a:pt x="115" y="600"/>
                    <a:pt x="112" y="606"/>
                  </a:cubicBezTo>
                  <a:cubicBezTo>
                    <a:pt x="110" y="609"/>
                    <a:pt x="106" y="611"/>
                    <a:pt x="102" y="611"/>
                  </a:cubicBezTo>
                  <a:close/>
                  <a:moveTo>
                    <a:pt x="934" y="609"/>
                  </a:moveTo>
                  <a:cubicBezTo>
                    <a:pt x="930" y="609"/>
                    <a:pt x="927" y="607"/>
                    <a:pt x="925" y="604"/>
                  </a:cubicBezTo>
                  <a:cubicBezTo>
                    <a:pt x="905" y="576"/>
                    <a:pt x="905" y="576"/>
                    <a:pt x="905" y="576"/>
                  </a:cubicBezTo>
                  <a:cubicBezTo>
                    <a:pt x="902" y="571"/>
                    <a:pt x="903" y="564"/>
                    <a:pt x="908" y="561"/>
                  </a:cubicBezTo>
                  <a:cubicBezTo>
                    <a:pt x="913" y="557"/>
                    <a:pt x="921" y="558"/>
                    <a:pt x="924" y="563"/>
                  </a:cubicBezTo>
                  <a:cubicBezTo>
                    <a:pt x="943" y="591"/>
                    <a:pt x="943" y="591"/>
                    <a:pt x="943" y="591"/>
                  </a:cubicBezTo>
                  <a:cubicBezTo>
                    <a:pt x="947" y="596"/>
                    <a:pt x="946" y="604"/>
                    <a:pt x="940" y="607"/>
                  </a:cubicBezTo>
                  <a:cubicBezTo>
                    <a:pt x="938" y="608"/>
                    <a:pt x="936" y="609"/>
                    <a:pt x="934" y="609"/>
                  </a:cubicBezTo>
                  <a:close/>
                  <a:moveTo>
                    <a:pt x="43" y="579"/>
                  </a:moveTo>
                  <a:cubicBezTo>
                    <a:pt x="41" y="579"/>
                    <a:pt x="39" y="578"/>
                    <a:pt x="37" y="577"/>
                  </a:cubicBezTo>
                  <a:cubicBezTo>
                    <a:pt x="8" y="561"/>
                    <a:pt x="8" y="561"/>
                    <a:pt x="8" y="561"/>
                  </a:cubicBezTo>
                  <a:cubicBezTo>
                    <a:pt x="2" y="558"/>
                    <a:pt x="0" y="551"/>
                    <a:pt x="3" y="545"/>
                  </a:cubicBezTo>
                  <a:cubicBezTo>
                    <a:pt x="6" y="540"/>
                    <a:pt x="13" y="538"/>
                    <a:pt x="19" y="541"/>
                  </a:cubicBezTo>
                  <a:cubicBezTo>
                    <a:pt x="48" y="557"/>
                    <a:pt x="48" y="557"/>
                    <a:pt x="48" y="557"/>
                  </a:cubicBezTo>
                  <a:cubicBezTo>
                    <a:pt x="54" y="560"/>
                    <a:pt x="56" y="567"/>
                    <a:pt x="53" y="573"/>
                  </a:cubicBezTo>
                  <a:cubicBezTo>
                    <a:pt x="51" y="576"/>
                    <a:pt x="47" y="579"/>
                    <a:pt x="43" y="579"/>
                  </a:cubicBezTo>
                  <a:close/>
                  <a:moveTo>
                    <a:pt x="895" y="553"/>
                  </a:moveTo>
                  <a:cubicBezTo>
                    <a:pt x="892" y="553"/>
                    <a:pt x="888" y="552"/>
                    <a:pt x="886" y="549"/>
                  </a:cubicBezTo>
                  <a:cubicBezTo>
                    <a:pt x="867" y="521"/>
                    <a:pt x="867" y="521"/>
                    <a:pt x="867" y="521"/>
                  </a:cubicBezTo>
                  <a:cubicBezTo>
                    <a:pt x="863" y="516"/>
                    <a:pt x="865" y="508"/>
                    <a:pt x="870" y="505"/>
                  </a:cubicBezTo>
                  <a:cubicBezTo>
                    <a:pt x="875" y="501"/>
                    <a:pt x="882" y="503"/>
                    <a:pt x="886" y="508"/>
                  </a:cubicBezTo>
                  <a:cubicBezTo>
                    <a:pt x="905" y="536"/>
                    <a:pt x="905" y="536"/>
                    <a:pt x="905" y="536"/>
                  </a:cubicBezTo>
                  <a:cubicBezTo>
                    <a:pt x="908" y="541"/>
                    <a:pt x="907" y="548"/>
                    <a:pt x="902" y="551"/>
                  </a:cubicBezTo>
                  <a:cubicBezTo>
                    <a:pt x="900" y="553"/>
                    <a:pt x="898" y="553"/>
                    <a:pt x="895" y="553"/>
                  </a:cubicBezTo>
                  <a:close/>
                  <a:moveTo>
                    <a:pt x="857" y="498"/>
                  </a:moveTo>
                  <a:cubicBezTo>
                    <a:pt x="853" y="498"/>
                    <a:pt x="850" y="496"/>
                    <a:pt x="848" y="493"/>
                  </a:cubicBezTo>
                  <a:cubicBezTo>
                    <a:pt x="828" y="465"/>
                    <a:pt x="828" y="465"/>
                    <a:pt x="828" y="465"/>
                  </a:cubicBezTo>
                  <a:cubicBezTo>
                    <a:pt x="825" y="460"/>
                    <a:pt x="826" y="453"/>
                    <a:pt x="831" y="449"/>
                  </a:cubicBezTo>
                  <a:cubicBezTo>
                    <a:pt x="836" y="446"/>
                    <a:pt x="843" y="447"/>
                    <a:pt x="847" y="452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70" y="485"/>
                    <a:pt x="869" y="492"/>
                    <a:pt x="863" y="496"/>
                  </a:cubicBezTo>
                  <a:cubicBezTo>
                    <a:pt x="861" y="497"/>
                    <a:pt x="859" y="498"/>
                    <a:pt x="857" y="498"/>
                  </a:cubicBezTo>
                  <a:close/>
                  <a:moveTo>
                    <a:pt x="818" y="442"/>
                  </a:moveTo>
                  <a:cubicBezTo>
                    <a:pt x="815" y="442"/>
                    <a:pt x="811" y="440"/>
                    <a:pt x="809" y="437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86" y="404"/>
                    <a:pt x="788" y="397"/>
                    <a:pt x="793" y="394"/>
                  </a:cubicBezTo>
                  <a:cubicBezTo>
                    <a:pt x="798" y="390"/>
                    <a:pt x="805" y="391"/>
                    <a:pt x="809" y="396"/>
                  </a:cubicBezTo>
                  <a:cubicBezTo>
                    <a:pt x="828" y="424"/>
                    <a:pt x="828" y="424"/>
                    <a:pt x="828" y="424"/>
                  </a:cubicBezTo>
                  <a:cubicBezTo>
                    <a:pt x="831" y="429"/>
                    <a:pt x="830" y="436"/>
                    <a:pt x="825" y="440"/>
                  </a:cubicBezTo>
                  <a:cubicBezTo>
                    <a:pt x="823" y="441"/>
                    <a:pt x="821" y="442"/>
                    <a:pt x="818" y="442"/>
                  </a:cubicBezTo>
                  <a:close/>
                  <a:moveTo>
                    <a:pt x="780" y="386"/>
                  </a:moveTo>
                  <a:cubicBezTo>
                    <a:pt x="776" y="386"/>
                    <a:pt x="773" y="385"/>
                    <a:pt x="771" y="381"/>
                  </a:cubicBezTo>
                  <a:cubicBezTo>
                    <a:pt x="751" y="354"/>
                    <a:pt x="751" y="354"/>
                    <a:pt x="751" y="354"/>
                  </a:cubicBezTo>
                  <a:cubicBezTo>
                    <a:pt x="748" y="348"/>
                    <a:pt x="749" y="341"/>
                    <a:pt x="754" y="338"/>
                  </a:cubicBezTo>
                  <a:cubicBezTo>
                    <a:pt x="759" y="334"/>
                    <a:pt x="766" y="336"/>
                    <a:pt x="770" y="341"/>
                  </a:cubicBezTo>
                  <a:cubicBezTo>
                    <a:pt x="789" y="369"/>
                    <a:pt x="789" y="369"/>
                    <a:pt x="789" y="369"/>
                  </a:cubicBezTo>
                  <a:cubicBezTo>
                    <a:pt x="793" y="374"/>
                    <a:pt x="792" y="381"/>
                    <a:pt x="786" y="384"/>
                  </a:cubicBezTo>
                  <a:cubicBezTo>
                    <a:pt x="784" y="386"/>
                    <a:pt x="782" y="386"/>
                    <a:pt x="780" y="386"/>
                  </a:cubicBezTo>
                  <a:close/>
                  <a:moveTo>
                    <a:pt x="741" y="331"/>
                  </a:moveTo>
                  <a:cubicBezTo>
                    <a:pt x="738" y="331"/>
                    <a:pt x="734" y="329"/>
                    <a:pt x="732" y="326"/>
                  </a:cubicBezTo>
                  <a:cubicBezTo>
                    <a:pt x="713" y="298"/>
                    <a:pt x="713" y="298"/>
                    <a:pt x="713" y="298"/>
                  </a:cubicBezTo>
                  <a:cubicBezTo>
                    <a:pt x="709" y="293"/>
                    <a:pt x="711" y="286"/>
                    <a:pt x="716" y="282"/>
                  </a:cubicBezTo>
                  <a:cubicBezTo>
                    <a:pt x="721" y="279"/>
                    <a:pt x="728" y="280"/>
                    <a:pt x="732" y="285"/>
                  </a:cubicBezTo>
                  <a:cubicBezTo>
                    <a:pt x="751" y="313"/>
                    <a:pt x="751" y="313"/>
                    <a:pt x="751" y="313"/>
                  </a:cubicBezTo>
                  <a:cubicBezTo>
                    <a:pt x="754" y="318"/>
                    <a:pt x="753" y="325"/>
                    <a:pt x="748" y="329"/>
                  </a:cubicBezTo>
                  <a:cubicBezTo>
                    <a:pt x="746" y="330"/>
                    <a:pt x="744" y="331"/>
                    <a:pt x="741" y="331"/>
                  </a:cubicBezTo>
                  <a:close/>
                  <a:moveTo>
                    <a:pt x="703" y="275"/>
                  </a:moveTo>
                  <a:cubicBezTo>
                    <a:pt x="699" y="275"/>
                    <a:pt x="696" y="273"/>
                    <a:pt x="694" y="270"/>
                  </a:cubicBezTo>
                  <a:cubicBezTo>
                    <a:pt x="674" y="242"/>
                    <a:pt x="674" y="242"/>
                    <a:pt x="674" y="242"/>
                  </a:cubicBezTo>
                  <a:cubicBezTo>
                    <a:pt x="671" y="237"/>
                    <a:pt x="672" y="230"/>
                    <a:pt x="677" y="227"/>
                  </a:cubicBezTo>
                  <a:cubicBezTo>
                    <a:pt x="682" y="223"/>
                    <a:pt x="689" y="224"/>
                    <a:pt x="693" y="229"/>
                  </a:cubicBezTo>
                  <a:cubicBezTo>
                    <a:pt x="712" y="257"/>
                    <a:pt x="712" y="257"/>
                    <a:pt x="712" y="257"/>
                  </a:cubicBezTo>
                  <a:cubicBezTo>
                    <a:pt x="716" y="262"/>
                    <a:pt x="715" y="269"/>
                    <a:pt x="709" y="273"/>
                  </a:cubicBezTo>
                  <a:cubicBezTo>
                    <a:pt x="707" y="274"/>
                    <a:pt x="705" y="275"/>
                    <a:pt x="703" y="275"/>
                  </a:cubicBezTo>
                  <a:close/>
                  <a:moveTo>
                    <a:pt x="664" y="219"/>
                  </a:moveTo>
                  <a:cubicBezTo>
                    <a:pt x="661" y="219"/>
                    <a:pt x="657" y="218"/>
                    <a:pt x="655" y="214"/>
                  </a:cubicBezTo>
                  <a:cubicBezTo>
                    <a:pt x="636" y="187"/>
                    <a:pt x="636" y="187"/>
                    <a:pt x="636" y="187"/>
                  </a:cubicBezTo>
                  <a:cubicBezTo>
                    <a:pt x="632" y="181"/>
                    <a:pt x="634" y="174"/>
                    <a:pt x="639" y="171"/>
                  </a:cubicBezTo>
                  <a:cubicBezTo>
                    <a:pt x="644" y="167"/>
                    <a:pt x="651" y="169"/>
                    <a:pt x="655" y="174"/>
                  </a:cubicBezTo>
                  <a:cubicBezTo>
                    <a:pt x="674" y="202"/>
                    <a:pt x="674" y="202"/>
                    <a:pt x="674" y="202"/>
                  </a:cubicBezTo>
                  <a:cubicBezTo>
                    <a:pt x="677" y="207"/>
                    <a:pt x="676" y="214"/>
                    <a:pt x="671" y="217"/>
                  </a:cubicBezTo>
                  <a:cubicBezTo>
                    <a:pt x="669" y="219"/>
                    <a:pt x="667" y="219"/>
                    <a:pt x="664" y="219"/>
                  </a:cubicBezTo>
                  <a:close/>
                  <a:moveTo>
                    <a:pt x="626" y="164"/>
                  </a:moveTo>
                  <a:cubicBezTo>
                    <a:pt x="622" y="164"/>
                    <a:pt x="619" y="162"/>
                    <a:pt x="617" y="159"/>
                  </a:cubicBezTo>
                  <a:cubicBezTo>
                    <a:pt x="597" y="131"/>
                    <a:pt x="597" y="131"/>
                    <a:pt x="597" y="131"/>
                  </a:cubicBezTo>
                  <a:cubicBezTo>
                    <a:pt x="594" y="126"/>
                    <a:pt x="595" y="119"/>
                    <a:pt x="600" y="115"/>
                  </a:cubicBezTo>
                  <a:cubicBezTo>
                    <a:pt x="605" y="112"/>
                    <a:pt x="612" y="113"/>
                    <a:pt x="616" y="118"/>
                  </a:cubicBezTo>
                  <a:cubicBezTo>
                    <a:pt x="635" y="146"/>
                    <a:pt x="635" y="146"/>
                    <a:pt x="635" y="146"/>
                  </a:cubicBezTo>
                  <a:cubicBezTo>
                    <a:pt x="639" y="151"/>
                    <a:pt x="638" y="158"/>
                    <a:pt x="632" y="162"/>
                  </a:cubicBezTo>
                  <a:cubicBezTo>
                    <a:pt x="630" y="163"/>
                    <a:pt x="628" y="164"/>
                    <a:pt x="626" y="164"/>
                  </a:cubicBezTo>
                  <a:close/>
                  <a:moveTo>
                    <a:pt x="587" y="108"/>
                  </a:moveTo>
                  <a:cubicBezTo>
                    <a:pt x="584" y="108"/>
                    <a:pt x="580" y="106"/>
                    <a:pt x="578" y="103"/>
                  </a:cubicBezTo>
                  <a:cubicBezTo>
                    <a:pt x="559" y="75"/>
                    <a:pt x="559" y="75"/>
                    <a:pt x="559" y="75"/>
                  </a:cubicBezTo>
                  <a:cubicBezTo>
                    <a:pt x="555" y="70"/>
                    <a:pt x="557" y="63"/>
                    <a:pt x="562" y="59"/>
                  </a:cubicBezTo>
                  <a:cubicBezTo>
                    <a:pt x="567" y="56"/>
                    <a:pt x="574" y="57"/>
                    <a:pt x="578" y="62"/>
                  </a:cubicBezTo>
                  <a:cubicBezTo>
                    <a:pt x="597" y="90"/>
                    <a:pt x="597" y="90"/>
                    <a:pt x="597" y="90"/>
                  </a:cubicBezTo>
                  <a:cubicBezTo>
                    <a:pt x="600" y="95"/>
                    <a:pt x="599" y="102"/>
                    <a:pt x="594" y="106"/>
                  </a:cubicBezTo>
                  <a:cubicBezTo>
                    <a:pt x="592" y="107"/>
                    <a:pt x="590" y="108"/>
                    <a:pt x="587" y="108"/>
                  </a:cubicBezTo>
                  <a:close/>
                  <a:moveTo>
                    <a:pt x="549" y="52"/>
                  </a:moveTo>
                  <a:cubicBezTo>
                    <a:pt x="545" y="52"/>
                    <a:pt x="542" y="51"/>
                    <a:pt x="540" y="47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7" y="14"/>
                    <a:pt x="518" y="7"/>
                    <a:pt x="523" y="4"/>
                  </a:cubicBezTo>
                  <a:cubicBezTo>
                    <a:pt x="528" y="0"/>
                    <a:pt x="535" y="2"/>
                    <a:pt x="539" y="7"/>
                  </a:cubicBezTo>
                  <a:cubicBezTo>
                    <a:pt x="558" y="35"/>
                    <a:pt x="558" y="35"/>
                    <a:pt x="558" y="35"/>
                  </a:cubicBezTo>
                  <a:cubicBezTo>
                    <a:pt x="562" y="40"/>
                    <a:pt x="561" y="47"/>
                    <a:pt x="555" y="50"/>
                  </a:cubicBezTo>
                  <a:cubicBezTo>
                    <a:pt x="553" y="52"/>
                    <a:pt x="551" y="52"/>
                    <a:pt x="549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1" name="Freeform: Shape 49"/>
            <p:cNvSpPr/>
            <p:nvPr/>
          </p:nvSpPr>
          <p:spPr bwMode="auto">
            <a:xfrm>
              <a:off x="2581717" y="3815702"/>
              <a:ext cx="113092" cy="88733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6" y="41"/>
                </a:cxn>
                <a:cxn ang="0">
                  <a:pos x="24" y="34"/>
                </a:cxn>
                <a:cxn ang="0">
                  <a:pos x="21" y="32"/>
                </a:cxn>
                <a:cxn ang="0">
                  <a:pos x="19" y="31"/>
                </a:cxn>
                <a:cxn ang="0">
                  <a:pos x="6" y="23"/>
                </a:cxn>
                <a:cxn ang="0">
                  <a:pos x="3" y="7"/>
                </a:cxn>
                <a:cxn ang="0">
                  <a:pos x="19" y="4"/>
                </a:cxn>
                <a:cxn ang="0">
                  <a:pos x="33" y="13"/>
                </a:cxn>
                <a:cxn ang="0">
                  <a:pos x="34" y="13"/>
                </a:cxn>
                <a:cxn ang="0">
                  <a:pos x="36" y="14"/>
                </a:cxn>
                <a:cxn ang="0">
                  <a:pos x="47" y="21"/>
                </a:cxn>
                <a:cxn ang="0">
                  <a:pos x="52" y="36"/>
                </a:cxn>
                <a:cxn ang="0">
                  <a:pos x="42" y="42"/>
                </a:cxn>
              </a:cxnLst>
              <a:rect l="0" t="0" r="r" b="b"/>
              <a:pathLst>
                <a:path w="55" h="42">
                  <a:moveTo>
                    <a:pt x="42" y="42"/>
                  </a:moveTo>
                  <a:cubicBezTo>
                    <a:pt x="40" y="42"/>
                    <a:pt x="38" y="42"/>
                    <a:pt x="36" y="41"/>
                  </a:cubicBezTo>
                  <a:cubicBezTo>
                    <a:pt x="32" y="39"/>
                    <a:pt x="28" y="36"/>
                    <a:pt x="24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0" y="31"/>
                    <a:pt x="19" y="31"/>
                  </a:cubicBezTo>
                  <a:cubicBezTo>
                    <a:pt x="15" y="28"/>
                    <a:pt x="11" y="25"/>
                    <a:pt x="6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2"/>
                    <a:pt x="14" y="0"/>
                    <a:pt x="19" y="4"/>
                  </a:cubicBezTo>
                  <a:cubicBezTo>
                    <a:pt x="24" y="7"/>
                    <a:pt x="28" y="10"/>
                    <a:pt x="33" y="13"/>
                  </a:cubicBezTo>
                  <a:cubicBezTo>
                    <a:pt x="33" y="13"/>
                    <a:pt x="34" y="13"/>
                    <a:pt x="34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0" y="17"/>
                    <a:pt x="43" y="19"/>
                    <a:pt x="47" y="21"/>
                  </a:cubicBezTo>
                  <a:cubicBezTo>
                    <a:pt x="53" y="24"/>
                    <a:pt x="55" y="31"/>
                    <a:pt x="52" y="36"/>
                  </a:cubicBezTo>
                  <a:cubicBezTo>
                    <a:pt x="49" y="40"/>
                    <a:pt x="46" y="42"/>
                    <a:pt x="42" y="4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2" name="Freeform: Shape 50"/>
            <p:cNvSpPr/>
            <p:nvPr/>
          </p:nvSpPr>
          <p:spPr bwMode="auto">
            <a:xfrm>
              <a:off x="2219825" y="2317676"/>
              <a:ext cx="1484108" cy="1508465"/>
            </a:xfrm>
            <a:custGeom>
              <a:avLst/>
              <a:gdLst/>
              <a:ahLst/>
              <a:cxnLst>
                <a:cxn ang="0">
                  <a:pos x="133" y="704"/>
                </a:cxn>
                <a:cxn ang="0">
                  <a:pos x="141" y="681"/>
                </a:cxn>
                <a:cxn ang="0">
                  <a:pos x="168" y="718"/>
                </a:cxn>
                <a:cxn ang="0">
                  <a:pos x="102" y="673"/>
                </a:cxn>
                <a:cxn ang="0">
                  <a:pos x="99" y="633"/>
                </a:cxn>
                <a:cxn ang="0">
                  <a:pos x="110" y="677"/>
                </a:cxn>
                <a:cxn ang="0">
                  <a:pos x="44" y="588"/>
                </a:cxn>
                <a:cxn ang="0">
                  <a:pos x="80" y="606"/>
                </a:cxn>
                <a:cxn ang="0">
                  <a:pos x="40" y="564"/>
                </a:cxn>
                <a:cxn ang="0">
                  <a:pos x="26" y="510"/>
                </a:cxn>
                <a:cxn ang="0">
                  <a:pos x="45" y="563"/>
                </a:cxn>
                <a:cxn ang="0">
                  <a:pos x="10" y="491"/>
                </a:cxn>
                <a:cxn ang="0">
                  <a:pos x="26" y="454"/>
                </a:cxn>
                <a:cxn ang="0">
                  <a:pos x="21" y="500"/>
                </a:cxn>
                <a:cxn ang="0">
                  <a:pos x="0" y="404"/>
                </a:cxn>
                <a:cxn ang="0">
                  <a:pos x="23" y="390"/>
                </a:cxn>
                <a:cxn ang="0">
                  <a:pos x="13" y="434"/>
                </a:cxn>
                <a:cxn ang="0">
                  <a:pos x="13" y="367"/>
                </a:cxn>
                <a:cxn ang="0">
                  <a:pos x="22" y="312"/>
                </a:cxn>
                <a:cxn ang="0">
                  <a:pos x="15" y="367"/>
                </a:cxn>
                <a:cxn ang="0">
                  <a:pos x="18" y="287"/>
                </a:cxn>
                <a:cxn ang="0">
                  <a:pos x="50" y="263"/>
                </a:cxn>
                <a:cxn ang="0">
                  <a:pos x="53" y="240"/>
                </a:cxn>
                <a:cxn ang="0">
                  <a:pos x="60" y="193"/>
                </a:cxn>
                <a:cxn ang="0">
                  <a:pos x="63" y="234"/>
                </a:cxn>
                <a:cxn ang="0">
                  <a:pos x="81" y="181"/>
                </a:cxn>
                <a:cxn ang="0">
                  <a:pos x="116" y="137"/>
                </a:cxn>
                <a:cxn ang="0">
                  <a:pos x="88" y="183"/>
                </a:cxn>
                <a:cxn ang="0">
                  <a:pos x="668" y="128"/>
                </a:cxn>
                <a:cxn ang="0">
                  <a:pos x="707" y="137"/>
                </a:cxn>
                <a:cxn ang="0">
                  <a:pos x="132" y="133"/>
                </a:cxn>
                <a:cxn ang="0">
                  <a:pos x="149" y="90"/>
                </a:cxn>
                <a:cxn ang="0">
                  <a:pos x="140" y="130"/>
                </a:cxn>
                <a:cxn ang="0">
                  <a:pos x="643" y="107"/>
                </a:cxn>
                <a:cxn ang="0">
                  <a:pos x="630" y="69"/>
                </a:cxn>
                <a:cxn ang="0">
                  <a:pos x="650" y="109"/>
                </a:cxn>
                <a:cxn ang="0">
                  <a:pos x="177" y="70"/>
                </a:cxn>
                <a:cxn ang="0">
                  <a:pos x="217" y="71"/>
                </a:cxn>
                <a:cxn ang="0">
                  <a:pos x="595" y="72"/>
                </a:cxn>
                <a:cxn ang="0">
                  <a:pos x="555" y="41"/>
                </a:cxn>
                <a:cxn ang="0">
                  <a:pos x="605" y="66"/>
                </a:cxn>
                <a:cxn ang="0">
                  <a:pos x="231" y="51"/>
                </a:cxn>
                <a:cxn ang="0">
                  <a:pos x="283" y="30"/>
                </a:cxn>
                <a:cxn ang="0">
                  <a:pos x="241" y="58"/>
                </a:cxn>
                <a:cxn ang="0">
                  <a:pos x="500" y="34"/>
                </a:cxn>
                <a:cxn ang="0">
                  <a:pos x="538" y="23"/>
                </a:cxn>
                <a:cxn ang="0">
                  <a:pos x="304" y="35"/>
                </a:cxn>
                <a:cxn ang="0">
                  <a:pos x="335" y="6"/>
                </a:cxn>
                <a:cxn ang="0">
                  <a:pos x="307" y="35"/>
                </a:cxn>
                <a:cxn ang="0">
                  <a:pos x="468" y="28"/>
                </a:cxn>
                <a:cxn ang="0">
                  <a:pos x="438" y="1"/>
                </a:cxn>
                <a:cxn ang="0">
                  <a:pos x="470" y="28"/>
                </a:cxn>
                <a:cxn ang="0">
                  <a:pos x="369" y="1"/>
                </a:cxn>
                <a:cxn ang="0">
                  <a:pos x="415" y="11"/>
                </a:cxn>
                <a:cxn ang="0">
                  <a:pos x="370" y="24"/>
                </a:cxn>
              </a:cxnLst>
              <a:rect l="0" t="0" r="r" b="b"/>
              <a:pathLst>
                <a:path w="711" h="723">
                  <a:moveTo>
                    <a:pt x="159" y="723"/>
                  </a:moveTo>
                  <a:cubicBezTo>
                    <a:pt x="156" y="723"/>
                    <a:pt x="154" y="722"/>
                    <a:pt x="152" y="720"/>
                  </a:cubicBezTo>
                  <a:cubicBezTo>
                    <a:pt x="145" y="715"/>
                    <a:pt x="139" y="709"/>
                    <a:pt x="133" y="704"/>
                  </a:cubicBezTo>
                  <a:cubicBezTo>
                    <a:pt x="130" y="702"/>
                    <a:pt x="128" y="700"/>
                    <a:pt x="126" y="698"/>
                  </a:cubicBezTo>
                  <a:cubicBezTo>
                    <a:pt x="121" y="693"/>
                    <a:pt x="121" y="686"/>
                    <a:pt x="125" y="681"/>
                  </a:cubicBezTo>
                  <a:cubicBezTo>
                    <a:pt x="130" y="677"/>
                    <a:pt x="137" y="677"/>
                    <a:pt x="141" y="681"/>
                  </a:cubicBezTo>
                  <a:cubicBezTo>
                    <a:pt x="144" y="683"/>
                    <a:pt x="146" y="685"/>
                    <a:pt x="148" y="687"/>
                  </a:cubicBezTo>
                  <a:cubicBezTo>
                    <a:pt x="154" y="692"/>
                    <a:pt x="160" y="698"/>
                    <a:pt x="166" y="702"/>
                  </a:cubicBezTo>
                  <a:cubicBezTo>
                    <a:pt x="171" y="706"/>
                    <a:pt x="172" y="714"/>
                    <a:pt x="168" y="718"/>
                  </a:cubicBezTo>
                  <a:cubicBezTo>
                    <a:pt x="165" y="721"/>
                    <a:pt x="162" y="723"/>
                    <a:pt x="159" y="723"/>
                  </a:cubicBezTo>
                  <a:close/>
                  <a:moveTo>
                    <a:pt x="110" y="677"/>
                  </a:moveTo>
                  <a:cubicBezTo>
                    <a:pt x="107" y="677"/>
                    <a:pt x="104" y="675"/>
                    <a:pt x="102" y="673"/>
                  </a:cubicBezTo>
                  <a:cubicBezTo>
                    <a:pt x="94" y="664"/>
                    <a:pt x="87" y="655"/>
                    <a:pt x="80" y="646"/>
                  </a:cubicBezTo>
                  <a:cubicBezTo>
                    <a:pt x="77" y="641"/>
                    <a:pt x="78" y="634"/>
                    <a:pt x="83" y="630"/>
                  </a:cubicBezTo>
                  <a:cubicBezTo>
                    <a:pt x="88" y="627"/>
                    <a:pt x="95" y="628"/>
                    <a:pt x="99" y="633"/>
                  </a:cubicBezTo>
                  <a:cubicBezTo>
                    <a:pt x="105" y="641"/>
                    <a:pt x="112" y="650"/>
                    <a:pt x="119" y="658"/>
                  </a:cubicBezTo>
                  <a:cubicBezTo>
                    <a:pt x="123" y="662"/>
                    <a:pt x="123" y="670"/>
                    <a:pt x="118" y="674"/>
                  </a:cubicBezTo>
                  <a:cubicBezTo>
                    <a:pt x="116" y="676"/>
                    <a:pt x="113" y="677"/>
                    <a:pt x="110" y="677"/>
                  </a:cubicBezTo>
                  <a:close/>
                  <a:moveTo>
                    <a:pt x="71" y="623"/>
                  </a:moveTo>
                  <a:cubicBezTo>
                    <a:pt x="67" y="623"/>
                    <a:pt x="63" y="621"/>
                    <a:pt x="61" y="618"/>
                  </a:cubicBezTo>
                  <a:cubicBezTo>
                    <a:pt x="55" y="608"/>
                    <a:pt x="49" y="598"/>
                    <a:pt x="44" y="588"/>
                  </a:cubicBezTo>
                  <a:cubicBezTo>
                    <a:pt x="41" y="582"/>
                    <a:pt x="44" y="575"/>
                    <a:pt x="49" y="573"/>
                  </a:cubicBezTo>
                  <a:cubicBezTo>
                    <a:pt x="55" y="570"/>
                    <a:pt x="62" y="572"/>
                    <a:pt x="64" y="578"/>
                  </a:cubicBezTo>
                  <a:cubicBezTo>
                    <a:pt x="69" y="587"/>
                    <a:pt x="75" y="597"/>
                    <a:pt x="80" y="606"/>
                  </a:cubicBezTo>
                  <a:cubicBezTo>
                    <a:pt x="84" y="611"/>
                    <a:pt x="82" y="618"/>
                    <a:pt x="77" y="621"/>
                  </a:cubicBezTo>
                  <a:cubicBezTo>
                    <a:pt x="75" y="623"/>
                    <a:pt x="73" y="623"/>
                    <a:pt x="71" y="623"/>
                  </a:cubicBezTo>
                  <a:close/>
                  <a:moveTo>
                    <a:pt x="40" y="564"/>
                  </a:moveTo>
                  <a:cubicBezTo>
                    <a:pt x="36" y="564"/>
                    <a:pt x="32" y="561"/>
                    <a:pt x="30" y="557"/>
                  </a:cubicBezTo>
                  <a:cubicBezTo>
                    <a:pt x="26" y="546"/>
                    <a:pt x="22" y="535"/>
                    <a:pt x="18" y="524"/>
                  </a:cubicBezTo>
                  <a:cubicBezTo>
                    <a:pt x="17" y="518"/>
                    <a:pt x="20" y="512"/>
                    <a:pt x="26" y="510"/>
                  </a:cubicBezTo>
                  <a:cubicBezTo>
                    <a:pt x="32" y="508"/>
                    <a:pt x="38" y="512"/>
                    <a:pt x="40" y="518"/>
                  </a:cubicBezTo>
                  <a:cubicBezTo>
                    <a:pt x="43" y="528"/>
                    <a:pt x="47" y="538"/>
                    <a:pt x="51" y="548"/>
                  </a:cubicBezTo>
                  <a:cubicBezTo>
                    <a:pt x="53" y="554"/>
                    <a:pt x="50" y="560"/>
                    <a:pt x="45" y="563"/>
                  </a:cubicBezTo>
                  <a:cubicBezTo>
                    <a:pt x="43" y="563"/>
                    <a:pt x="42" y="564"/>
                    <a:pt x="40" y="564"/>
                  </a:cubicBezTo>
                  <a:close/>
                  <a:moveTo>
                    <a:pt x="21" y="500"/>
                  </a:moveTo>
                  <a:cubicBezTo>
                    <a:pt x="15" y="500"/>
                    <a:pt x="11" y="496"/>
                    <a:pt x="10" y="491"/>
                  </a:cubicBezTo>
                  <a:cubicBezTo>
                    <a:pt x="7" y="480"/>
                    <a:pt x="5" y="469"/>
                    <a:pt x="4" y="457"/>
                  </a:cubicBezTo>
                  <a:cubicBezTo>
                    <a:pt x="3" y="451"/>
                    <a:pt x="7" y="445"/>
                    <a:pt x="14" y="445"/>
                  </a:cubicBezTo>
                  <a:cubicBezTo>
                    <a:pt x="20" y="444"/>
                    <a:pt x="25" y="448"/>
                    <a:pt x="26" y="454"/>
                  </a:cubicBezTo>
                  <a:cubicBezTo>
                    <a:pt x="28" y="465"/>
                    <a:pt x="30" y="476"/>
                    <a:pt x="32" y="486"/>
                  </a:cubicBezTo>
                  <a:cubicBezTo>
                    <a:pt x="33" y="492"/>
                    <a:pt x="29" y="498"/>
                    <a:pt x="23" y="500"/>
                  </a:cubicBezTo>
                  <a:cubicBezTo>
                    <a:pt x="22" y="500"/>
                    <a:pt x="22" y="500"/>
                    <a:pt x="21" y="500"/>
                  </a:cubicBezTo>
                  <a:close/>
                  <a:moveTo>
                    <a:pt x="12" y="434"/>
                  </a:moveTo>
                  <a:cubicBezTo>
                    <a:pt x="6" y="434"/>
                    <a:pt x="1" y="429"/>
                    <a:pt x="1" y="423"/>
                  </a:cubicBezTo>
                  <a:cubicBezTo>
                    <a:pt x="1" y="417"/>
                    <a:pt x="0" y="411"/>
                    <a:pt x="0" y="404"/>
                  </a:cubicBezTo>
                  <a:cubicBezTo>
                    <a:pt x="0" y="399"/>
                    <a:pt x="0" y="394"/>
                    <a:pt x="1" y="389"/>
                  </a:cubicBezTo>
                  <a:cubicBezTo>
                    <a:pt x="1" y="382"/>
                    <a:pt x="6" y="378"/>
                    <a:pt x="12" y="378"/>
                  </a:cubicBezTo>
                  <a:cubicBezTo>
                    <a:pt x="19" y="378"/>
                    <a:pt x="24" y="383"/>
                    <a:pt x="23" y="390"/>
                  </a:cubicBezTo>
                  <a:cubicBezTo>
                    <a:pt x="23" y="394"/>
                    <a:pt x="23" y="399"/>
                    <a:pt x="23" y="404"/>
                  </a:cubicBezTo>
                  <a:cubicBezTo>
                    <a:pt x="23" y="410"/>
                    <a:pt x="23" y="416"/>
                    <a:pt x="23" y="422"/>
                  </a:cubicBezTo>
                  <a:cubicBezTo>
                    <a:pt x="24" y="428"/>
                    <a:pt x="19" y="434"/>
                    <a:pt x="13" y="434"/>
                  </a:cubicBezTo>
                  <a:cubicBezTo>
                    <a:pt x="12" y="434"/>
                    <a:pt x="12" y="434"/>
                    <a:pt x="12" y="434"/>
                  </a:cubicBezTo>
                  <a:close/>
                  <a:moveTo>
                    <a:pt x="15" y="367"/>
                  </a:moveTo>
                  <a:cubicBezTo>
                    <a:pt x="14" y="367"/>
                    <a:pt x="14" y="367"/>
                    <a:pt x="13" y="367"/>
                  </a:cubicBezTo>
                  <a:cubicBezTo>
                    <a:pt x="7" y="366"/>
                    <a:pt x="3" y="361"/>
                    <a:pt x="3" y="354"/>
                  </a:cubicBezTo>
                  <a:cubicBezTo>
                    <a:pt x="5" y="343"/>
                    <a:pt x="7" y="332"/>
                    <a:pt x="9" y="321"/>
                  </a:cubicBezTo>
                  <a:cubicBezTo>
                    <a:pt x="10" y="314"/>
                    <a:pt x="16" y="311"/>
                    <a:pt x="22" y="312"/>
                  </a:cubicBezTo>
                  <a:cubicBezTo>
                    <a:pt x="29" y="313"/>
                    <a:pt x="33" y="319"/>
                    <a:pt x="31" y="325"/>
                  </a:cubicBezTo>
                  <a:cubicBezTo>
                    <a:pt x="29" y="336"/>
                    <a:pt x="27" y="347"/>
                    <a:pt x="26" y="357"/>
                  </a:cubicBezTo>
                  <a:cubicBezTo>
                    <a:pt x="25" y="363"/>
                    <a:pt x="20" y="367"/>
                    <a:pt x="15" y="367"/>
                  </a:cubicBezTo>
                  <a:close/>
                  <a:moveTo>
                    <a:pt x="28" y="302"/>
                  </a:moveTo>
                  <a:cubicBezTo>
                    <a:pt x="27" y="302"/>
                    <a:pt x="26" y="302"/>
                    <a:pt x="25" y="301"/>
                  </a:cubicBezTo>
                  <a:cubicBezTo>
                    <a:pt x="19" y="300"/>
                    <a:pt x="16" y="293"/>
                    <a:pt x="18" y="287"/>
                  </a:cubicBezTo>
                  <a:cubicBezTo>
                    <a:pt x="21" y="276"/>
                    <a:pt x="25" y="265"/>
                    <a:pt x="29" y="255"/>
                  </a:cubicBezTo>
                  <a:cubicBezTo>
                    <a:pt x="31" y="249"/>
                    <a:pt x="38" y="246"/>
                    <a:pt x="44" y="249"/>
                  </a:cubicBezTo>
                  <a:cubicBezTo>
                    <a:pt x="49" y="251"/>
                    <a:pt x="52" y="257"/>
                    <a:pt x="50" y="263"/>
                  </a:cubicBezTo>
                  <a:cubicBezTo>
                    <a:pt x="46" y="273"/>
                    <a:pt x="42" y="284"/>
                    <a:pt x="39" y="294"/>
                  </a:cubicBezTo>
                  <a:cubicBezTo>
                    <a:pt x="38" y="299"/>
                    <a:pt x="33" y="302"/>
                    <a:pt x="28" y="302"/>
                  </a:cubicBezTo>
                  <a:close/>
                  <a:moveTo>
                    <a:pt x="53" y="240"/>
                  </a:moveTo>
                  <a:cubicBezTo>
                    <a:pt x="51" y="240"/>
                    <a:pt x="50" y="240"/>
                    <a:pt x="48" y="239"/>
                  </a:cubicBezTo>
                  <a:cubicBezTo>
                    <a:pt x="42" y="236"/>
                    <a:pt x="40" y="229"/>
                    <a:pt x="43" y="224"/>
                  </a:cubicBezTo>
                  <a:cubicBezTo>
                    <a:pt x="48" y="213"/>
                    <a:pt x="54" y="203"/>
                    <a:pt x="60" y="193"/>
                  </a:cubicBezTo>
                  <a:cubicBezTo>
                    <a:pt x="63" y="188"/>
                    <a:pt x="70" y="186"/>
                    <a:pt x="75" y="190"/>
                  </a:cubicBezTo>
                  <a:cubicBezTo>
                    <a:pt x="80" y="193"/>
                    <a:pt x="82" y="200"/>
                    <a:pt x="79" y="205"/>
                  </a:cubicBezTo>
                  <a:cubicBezTo>
                    <a:pt x="73" y="214"/>
                    <a:pt x="68" y="224"/>
                    <a:pt x="63" y="234"/>
                  </a:cubicBezTo>
                  <a:cubicBezTo>
                    <a:pt x="61" y="238"/>
                    <a:pt x="57" y="240"/>
                    <a:pt x="53" y="240"/>
                  </a:cubicBezTo>
                  <a:close/>
                  <a:moveTo>
                    <a:pt x="88" y="183"/>
                  </a:moveTo>
                  <a:cubicBezTo>
                    <a:pt x="85" y="183"/>
                    <a:pt x="83" y="182"/>
                    <a:pt x="81" y="181"/>
                  </a:cubicBezTo>
                  <a:cubicBezTo>
                    <a:pt x="76" y="177"/>
                    <a:pt x="75" y="170"/>
                    <a:pt x="79" y="165"/>
                  </a:cubicBezTo>
                  <a:cubicBezTo>
                    <a:pt x="85" y="156"/>
                    <a:pt x="93" y="147"/>
                    <a:pt x="100" y="138"/>
                  </a:cubicBezTo>
                  <a:cubicBezTo>
                    <a:pt x="104" y="133"/>
                    <a:pt x="111" y="133"/>
                    <a:pt x="116" y="137"/>
                  </a:cubicBezTo>
                  <a:cubicBezTo>
                    <a:pt x="121" y="141"/>
                    <a:pt x="121" y="148"/>
                    <a:pt x="117" y="153"/>
                  </a:cubicBezTo>
                  <a:cubicBezTo>
                    <a:pt x="110" y="161"/>
                    <a:pt x="103" y="170"/>
                    <a:pt x="97" y="178"/>
                  </a:cubicBezTo>
                  <a:cubicBezTo>
                    <a:pt x="95" y="181"/>
                    <a:pt x="91" y="183"/>
                    <a:pt x="88" y="183"/>
                  </a:cubicBezTo>
                  <a:close/>
                  <a:moveTo>
                    <a:pt x="699" y="155"/>
                  </a:moveTo>
                  <a:cubicBezTo>
                    <a:pt x="696" y="155"/>
                    <a:pt x="692" y="154"/>
                    <a:pt x="690" y="152"/>
                  </a:cubicBezTo>
                  <a:cubicBezTo>
                    <a:pt x="683" y="144"/>
                    <a:pt x="676" y="136"/>
                    <a:pt x="668" y="128"/>
                  </a:cubicBezTo>
                  <a:cubicBezTo>
                    <a:pt x="663" y="124"/>
                    <a:pt x="663" y="117"/>
                    <a:pt x="667" y="112"/>
                  </a:cubicBezTo>
                  <a:cubicBezTo>
                    <a:pt x="672" y="108"/>
                    <a:pt x="679" y="108"/>
                    <a:pt x="683" y="112"/>
                  </a:cubicBezTo>
                  <a:cubicBezTo>
                    <a:pt x="692" y="120"/>
                    <a:pt x="700" y="128"/>
                    <a:pt x="707" y="137"/>
                  </a:cubicBezTo>
                  <a:cubicBezTo>
                    <a:pt x="711" y="141"/>
                    <a:pt x="711" y="149"/>
                    <a:pt x="706" y="153"/>
                  </a:cubicBezTo>
                  <a:cubicBezTo>
                    <a:pt x="704" y="155"/>
                    <a:pt x="701" y="155"/>
                    <a:pt x="699" y="155"/>
                  </a:cubicBezTo>
                  <a:close/>
                  <a:moveTo>
                    <a:pt x="132" y="133"/>
                  </a:moveTo>
                  <a:cubicBezTo>
                    <a:pt x="129" y="133"/>
                    <a:pt x="126" y="132"/>
                    <a:pt x="124" y="129"/>
                  </a:cubicBezTo>
                  <a:cubicBezTo>
                    <a:pt x="119" y="125"/>
                    <a:pt x="119" y="118"/>
                    <a:pt x="124" y="113"/>
                  </a:cubicBezTo>
                  <a:cubicBezTo>
                    <a:pt x="132" y="105"/>
                    <a:pt x="141" y="98"/>
                    <a:pt x="149" y="90"/>
                  </a:cubicBezTo>
                  <a:cubicBezTo>
                    <a:pt x="154" y="86"/>
                    <a:pt x="161" y="87"/>
                    <a:pt x="165" y="92"/>
                  </a:cubicBezTo>
                  <a:cubicBezTo>
                    <a:pt x="169" y="97"/>
                    <a:pt x="169" y="104"/>
                    <a:pt x="164" y="108"/>
                  </a:cubicBezTo>
                  <a:cubicBezTo>
                    <a:pt x="155" y="115"/>
                    <a:pt x="147" y="122"/>
                    <a:pt x="140" y="130"/>
                  </a:cubicBezTo>
                  <a:cubicBezTo>
                    <a:pt x="137" y="132"/>
                    <a:pt x="135" y="133"/>
                    <a:pt x="132" y="133"/>
                  </a:cubicBezTo>
                  <a:close/>
                  <a:moveTo>
                    <a:pt x="650" y="109"/>
                  </a:moveTo>
                  <a:cubicBezTo>
                    <a:pt x="648" y="109"/>
                    <a:pt x="645" y="109"/>
                    <a:pt x="643" y="107"/>
                  </a:cubicBezTo>
                  <a:cubicBezTo>
                    <a:pt x="635" y="100"/>
                    <a:pt x="626" y="94"/>
                    <a:pt x="617" y="88"/>
                  </a:cubicBezTo>
                  <a:cubicBezTo>
                    <a:pt x="612" y="84"/>
                    <a:pt x="611" y="77"/>
                    <a:pt x="614" y="72"/>
                  </a:cubicBezTo>
                  <a:cubicBezTo>
                    <a:pt x="618" y="67"/>
                    <a:pt x="625" y="65"/>
                    <a:pt x="630" y="69"/>
                  </a:cubicBezTo>
                  <a:cubicBezTo>
                    <a:pt x="639" y="75"/>
                    <a:pt x="649" y="82"/>
                    <a:pt x="658" y="89"/>
                  </a:cubicBezTo>
                  <a:cubicBezTo>
                    <a:pt x="662" y="93"/>
                    <a:pt x="663" y="100"/>
                    <a:pt x="659" y="105"/>
                  </a:cubicBezTo>
                  <a:cubicBezTo>
                    <a:pt x="657" y="108"/>
                    <a:pt x="654" y="109"/>
                    <a:pt x="650" y="109"/>
                  </a:cubicBezTo>
                  <a:close/>
                  <a:moveTo>
                    <a:pt x="183" y="91"/>
                  </a:moveTo>
                  <a:cubicBezTo>
                    <a:pt x="180" y="91"/>
                    <a:pt x="176" y="89"/>
                    <a:pt x="174" y="86"/>
                  </a:cubicBezTo>
                  <a:cubicBezTo>
                    <a:pt x="170" y="80"/>
                    <a:pt x="172" y="73"/>
                    <a:pt x="177" y="70"/>
                  </a:cubicBezTo>
                  <a:cubicBezTo>
                    <a:pt x="186" y="63"/>
                    <a:pt x="196" y="57"/>
                    <a:pt x="206" y="52"/>
                  </a:cubicBezTo>
                  <a:cubicBezTo>
                    <a:pt x="212" y="49"/>
                    <a:pt x="218" y="51"/>
                    <a:pt x="222" y="56"/>
                  </a:cubicBezTo>
                  <a:cubicBezTo>
                    <a:pt x="225" y="61"/>
                    <a:pt x="223" y="68"/>
                    <a:pt x="217" y="71"/>
                  </a:cubicBezTo>
                  <a:cubicBezTo>
                    <a:pt x="208" y="77"/>
                    <a:pt x="199" y="83"/>
                    <a:pt x="190" y="89"/>
                  </a:cubicBezTo>
                  <a:cubicBezTo>
                    <a:pt x="188" y="90"/>
                    <a:pt x="186" y="91"/>
                    <a:pt x="183" y="91"/>
                  </a:cubicBezTo>
                  <a:close/>
                  <a:moveTo>
                    <a:pt x="595" y="72"/>
                  </a:moveTo>
                  <a:cubicBezTo>
                    <a:pt x="593" y="72"/>
                    <a:pt x="591" y="72"/>
                    <a:pt x="590" y="71"/>
                  </a:cubicBezTo>
                  <a:cubicBezTo>
                    <a:pt x="580" y="65"/>
                    <a:pt x="571" y="60"/>
                    <a:pt x="561" y="56"/>
                  </a:cubicBezTo>
                  <a:cubicBezTo>
                    <a:pt x="555" y="53"/>
                    <a:pt x="552" y="47"/>
                    <a:pt x="555" y="41"/>
                  </a:cubicBezTo>
                  <a:cubicBezTo>
                    <a:pt x="558" y="35"/>
                    <a:pt x="564" y="33"/>
                    <a:pt x="570" y="35"/>
                  </a:cubicBezTo>
                  <a:cubicBezTo>
                    <a:pt x="580" y="40"/>
                    <a:pt x="591" y="45"/>
                    <a:pt x="601" y="51"/>
                  </a:cubicBezTo>
                  <a:cubicBezTo>
                    <a:pt x="606" y="54"/>
                    <a:pt x="608" y="61"/>
                    <a:pt x="605" y="66"/>
                  </a:cubicBezTo>
                  <a:cubicBezTo>
                    <a:pt x="603" y="70"/>
                    <a:pt x="599" y="72"/>
                    <a:pt x="595" y="72"/>
                  </a:cubicBezTo>
                  <a:close/>
                  <a:moveTo>
                    <a:pt x="241" y="58"/>
                  </a:moveTo>
                  <a:cubicBezTo>
                    <a:pt x="237" y="58"/>
                    <a:pt x="233" y="55"/>
                    <a:pt x="231" y="51"/>
                  </a:cubicBezTo>
                  <a:cubicBezTo>
                    <a:pt x="229" y="45"/>
                    <a:pt x="231" y="39"/>
                    <a:pt x="237" y="36"/>
                  </a:cubicBezTo>
                  <a:cubicBezTo>
                    <a:pt x="247" y="31"/>
                    <a:pt x="258" y="27"/>
                    <a:pt x="269" y="23"/>
                  </a:cubicBezTo>
                  <a:cubicBezTo>
                    <a:pt x="274" y="21"/>
                    <a:pt x="281" y="24"/>
                    <a:pt x="283" y="30"/>
                  </a:cubicBezTo>
                  <a:cubicBezTo>
                    <a:pt x="285" y="36"/>
                    <a:pt x="282" y="42"/>
                    <a:pt x="276" y="45"/>
                  </a:cubicBezTo>
                  <a:cubicBezTo>
                    <a:pt x="266" y="48"/>
                    <a:pt x="256" y="52"/>
                    <a:pt x="246" y="57"/>
                  </a:cubicBezTo>
                  <a:cubicBezTo>
                    <a:pt x="245" y="57"/>
                    <a:pt x="243" y="58"/>
                    <a:pt x="241" y="58"/>
                  </a:cubicBezTo>
                  <a:close/>
                  <a:moveTo>
                    <a:pt x="534" y="45"/>
                  </a:moveTo>
                  <a:cubicBezTo>
                    <a:pt x="533" y="45"/>
                    <a:pt x="532" y="44"/>
                    <a:pt x="531" y="44"/>
                  </a:cubicBezTo>
                  <a:cubicBezTo>
                    <a:pt x="520" y="40"/>
                    <a:pt x="510" y="37"/>
                    <a:pt x="500" y="34"/>
                  </a:cubicBezTo>
                  <a:cubicBezTo>
                    <a:pt x="494" y="33"/>
                    <a:pt x="490" y="27"/>
                    <a:pt x="491" y="21"/>
                  </a:cubicBezTo>
                  <a:cubicBezTo>
                    <a:pt x="493" y="15"/>
                    <a:pt x="499" y="11"/>
                    <a:pt x="505" y="13"/>
                  </a:cubicBezTo>
                  <a:cubicBezTo>
                    <a:pt x="516" y="15"/>
                    <a:pt x="527" y="19"/>
                    <a:pt x="538" y="23"/>
                  </a:cubicBezTo>
                  <a:cubicBezTo>
                    <a:pt x="544" y="25"/>
                    <a:pt x="547" y="31"/>
                    <a:pt x="545" y="37"/>
                  </a:cubicBezTo>
                  <a:cubicBezTo>
                    <a:pt x="543" y="42"/>
                    <a:pt x="539" y="45"/>
                    <a:pt x="534" y="45"/>
                  </a:cubicBezTo>
                  <a:close/>
                  <a:moveTo>
                    <a:pt x="304" y="35"/>
                  </a:moveTo>
                  <a:cubicBezTo>
                    <a:pt x="299" y="35"/>
                    <a:pt x="295" y="32"/>
                    <a:pt x="293" y="27"/>
                  </a:cubicBezTo>
                  <a:cubicBezTo>
                    <a:pt x="292" y="21"/>
                    <a:pt x="295" y="15"/>
                    <a:pt x="301" y="13"/>
                  </a:cubicBezTo>
                  <a:cubicBezTo>
                    <a:pt x="312" y="10"/>
                    <a:pt x="324" y="8"/>
                    <a:pt x="335" y="6"/>
                  </a:cubicBezTo>
                  <a:cubicBezTo>
                    <a:pt x="341" y="5"/>
                    <a:pt x="347" y="9"/>
                    <a:pt x="348" y="15"/>
                  </a:cubicBezTo>
                  <a:cubicBezTo>
                    <a:pt x="349" y="21"/>
                    <a:pt x="345" y="27"/>
                    <a:pt x="339" y="28"/>
                  </a:cubicBezTo>
                  <a:cubicBezTo>
                    <a:pt x="328" y="30"/>
                    <a:pt x="318" y="32"/>
                    <a:pt x="307" y="35"/>
                  </a:cubicBezTo>
                  <a:cubicBezTo>
                    <a:pt x="306" y="35"/>
                    <a:pt x="305" y="35"/>
                    <a:pt x="304" y="35"/>
                  </a:cubicBezTo>
                  <a:close/>
                  <a:moveTo>
                    <a:pt x="470" y="28"/>
                  </a:moveTo>
                  <a:cubicBezTo>
                    <a:pt x="469" y="28"/>
                    <a:pt x="469" y="28"/>
                    <a:pt x="468" y="28"/>
                  </a:cubicBezTo>
                  <a:cubicBezTo>
                    <a:pt x="457" y="26"/>
                    <a:pt x="446" y="25"/>
                    <a:pt x="436" y="24"/>
                  </a:cubicBezTo>
                  <a:cubicBezTo>
                    <a:pt x="429" y="23"/>
                    <a:pt x="425" y="18"/>
                    <a:pt x="425" y="12"/>
                  </a:cubicBezTo>
                  <a:cubicBezTo>
                    <a:pt x="426" y="5"/>
                    <a:pt x="431" y="1"/>
                    <a:pt x="438" y="1"/>
                  </a:cubicBezTo>
                  <a:cubicBezTo>
                    <a:pt x="449" y="2"/>
                    <a:pt x="460" y="3"/>
                    <a:pt x="472" y="5"/>
                  </a:cubicBezTo>
                  <a:cubicBezTo>
                    <a:pt x="478" y="6"/>
                    <a:pt x="482" y="12"/>
                    <a:pt x="481" y="18"/>
                  </a:cubicBezTo>
                  <a:cubicBezTo>
                    <a:pt x="480" y="24"/>
                    <a:pt x="475" y="28"/>
                    <a:pt x="470" y="28"/>
                  </a:cubicBezTo>
                  <a:close/>
                  <a:moveTo>
                    <a:pt x="370" y="24"/>
                  </a:moveTo>
                  <a:cubicBezTo>
                    <a:pt x="364" y="24"/>
                    <a:pt x="359" y="19"/>
                    <a:pt x="359" y="14"/>
                  </a:cubicBezTo>
                  <a:cubicBezTo>
                    <a:pt x="358" y="7"/>
                    <a:pt x="363" y="2"/>
                    <a:pt x="369" y="1"/>
                  </a:cubicBezTo>
                  <a:cubicBezTo>
                    <a:pt x="380" y="0"/>
                    <a:pt x="392" y="0"/>
                    <a:pt x="40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0" y="0"/>
                    <a:pt x="415" y="5"/>
                    <a:pt x="415" y="11"/>
                  </a:cubicBezTo>
                  <a:cubicBezTo>
                    <a:pt x="415" y="17"/>
                    <a:pt x="410" y="22"/>
                    <a:pt x="403" y="22"/>
                  </a:cubicBezTo>
                  <a:cubicBezTo>
                    <a:pt x="392" y="22"/>
                    <a:pt x="382" y="23"/>
                    <a:pt x="371" y="24"/>
                  </a:cubicBezTo>
                  <a:cubicBezTo>
                    <a:pt x="371" y="24"/>
                    <a:pt x="370" y="24"/>
                    <a:pt x="370" y="2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3" name="Freeform: Shape 51"/>
            <p:cNvSpPr/>
            <p:nvPr/>
          </p:nvSpPr>
          <p:spPr bwMode="auto">
            <a:xfrm>
              <a:off x="7007940" y="1353789"/>
              <a:ext cx="60896" cy="48716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2" y="19"/>
                </a:cxn>
                <a:cxn ang="0">
                  <a:pos x="6" y="7"/>
                </a:cxn>
                <a:cxn ang="0">
                  <a:pos x="16" y="2"/>
                </a:cxn>
                <a:cxn ang="0">
                  <a:pos x="27" y="6"/>
                </a:cxn>
                <a:cxn ang="0">
                  <a:pos x="23" y="18"/>
                </a:cxn>
                <a:cxn ang="0">
                  <a:pos x="13" y="23"/>
                </a:cxn>
                <a:cxn ang="0">
                  <a:pos x="9" y="23"/>
                </a:cxn>
              </a:cxnLst>
              <a:rect l="0" t="0" r="r" b="b"/>
              <a:pathLst>
                <a:path w="29" h="23">
                  <a:moveTo>
                    <a:pt x="9" y="23"/>
                  </a:moveTo>
                  <a:cubicBezTo>
                    <a:pt x="6" y="23"/>
                    <a:pt x="3" y="22"/>
                    <a:pt x="2" y="19"/>
                  </a:cubicBezTo>
                  <a:cubicBezTo>
                    <a:pt x="0" y="15"/>
                    <a:pt x="1" y="9"/>
                    <a:pt x="6" y="7"/>
                  </a:cubicBezTo>
                  <a:cubicBezTo>
                    <a:pt x="9" y="6"/>
                    <a:pt x="12" y="4"/>
                    <a:pt x="16" y="2"/>
                  </a:cubicBezTo>
                  <a:cubicBezTo>
                    <a:pt x="20" y="0"/>
                    <a:pt x="25" y="2"/>
                    <a:pt x="27" y="6"/>
                  </a:cubicBezTo>
                  <a:cubicBezTo>
                    <a:pt x="29" y="11"/>
                    <a:pt x="27" y="16"/>
                    <a:pt x="23" y="18"/>
                  </a:cubicBezTo>
                  <a:cubicBezTo>
                    <a:pt x="20" y="19"/>
                    <a:pt x="16" y="21"/>
                    <a:pt x="13" y="23"/>
                  </a:cubicBezTo>
                  <a:cubicBezTo>
                    <a:pt x="12" y="23"/>
                    <a:pt x="11" y="23"/>
                    <a:pt x="9" y="23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4" name="Freeform: Shape 52"/>
            <p:cNvSpPr/>
            <p:nvPr/>
          </p:nvSpPr>
          <p:spPr bwMode="auto">
            <a:xfrm>
              <a:off x="7074056" y="1230258"/>
              <a:ext cx="1852960" cy="1186591"/>
            </a:xfrm>
            <a:custGeom>
              <a:avLst/>
              <a:gdLst/>
              <a:ahLst/>
              <a:cxnLst>
                <a:cxn ang="0">
                  <a:pos x="875" y="528"/>
                </a:cxn>
                <a:cxn ang="0">
                  <a:pos x="879" y="568"/>
                </a:cxn>
                <a:cxn ang="0">
                  <a:pos x="865" y="484"/>
                </a:cxn>
                <a:cxn ang="0">
                  <a:pos x="872" y="523"/>
                </a:cxn>
                <a:cxn ang="0">
                  <a:pos x="853" y="440"/>
                </a:cxn>
                <a:cxn ang="0">
                  <a:pos x="862" y="478"/>
                </a:cxn>
                <a:cxn ang="0">
                  <a:pos x="837" y="397"/>
                </a:cxn>
                <a:cxn ang="0">
                  <a:pos x="848" y="435"/>
                </a:cxn>
                <a:cxn ang="0">
                  <a:pos x="818" y="356"/>
                </a:cxn>
                <a:cxn ang="0">
                  <a:pos x="831" y="393"/>
                </a:cxn>
                <a:cxn ang="0">
                  <a:pos x="796" y="316"/>
                </a:cxn>
                <a:cxn ang="0">
                  <a:pos x="811" y="352"/>
                </a:cxn>
                <a:cxn ang="0">
                  <a:pos x="771" y="278"/>
                </a:cxn>
                <a:cxn ang="0">
                  <a:pos x="789" y="312"/>
                </a:cxn>
                <a:cxn ang="0">
                  <a:pos x="744" y="241"/>
                </a:cxn>
                <a:cxn ang="0">
                  <a:pos x="763" y="275"/>
                </a:cxn>
                <a:cxn ang="0">
                  <a:pos x="714" y="207"/>
                </a:cxn>
                <a:cxn ang="0">
                  <a:pos x="735" y="239"/>
                </a:cxn>
                <a:cxn ang="0">
                  <a:pos x="682" y="175"/>
                </a:cxn>
                <a:cxn ang="0">
                  <a:pos x="704" y="205"/>
                </a:cxn>
                <a:cxn ang="0">
                  <a:pos x="647" y="145"/>
                </a:cxn>
                <a:cxn ang="0">
                  <a:pos x="671" y="174"/>
                </a:cxn>
                <a:cxn ang="0">
                  <a:pos x="611" y="118"/>
                </a:cxn>
                <a:cxn ang="0">
                  <a:pos x="636" y="145"/>
                </a:cxn>
                <a:cxn ang="0">
                  <a:pos x="572" y="93"/>
                </a:cxn>
                <a:cxn ang="0">
                  <a:pos x="599" y="118"/>
                </a:cxn>
                <a:cxn ang="0">
                  <a:pos x="532" y="72"/>
                </a:cxn>
                <a:cxn ang="0">
                  <a:pos x="559" y="95"/>
                </a:cxn>
                <a:cxn ang="0">
                  <a:pos x="490" y="53"/>
                </a:cxn>
                <a:cxn ang="0">
                  <a:pos x="519" y="74"/>
                </a:cxn>
                <a:cxn ang="0">
                  <a:pos x="27" y="43"/>
                </a:cxn>
                <a:cxn ang="0">
                  <a:pos x="9" y="68"/>
                </a:cxn>
                <a:cxn ang="0">
                  <a:pos x="447" y="38"/>
                </a:cxn>
                <a:cxn ang="0">
                  <a:pos x="477" y="57"/>
                </a:cxn>
                <a:cxn ang="0">
                  <a:pos x="71" y="28"/>
                </a:cxn>
                <a:cxn ang="0">
                  <a:pos x="52" y="52"/>
                </a:cxn>
                <a:cxn ang="0">
                  <a:pos x="403" y="26"/>
                </a:cxn>
                <a:cxn ang="0">
                  <a:pos x="433" y="42"/>
                </a:cxn>
                <a:cxn ang="0">
                  <a:pos x="116" y="16"/>
                </a:cxn>
                <a:cxn ang="0">
                  <a:pos x="95" y="38"/>
                </a:cxn>
                <a:cxn ang="0">
                  <a:pos x="358" y="17"/>
                </a:cxn>
                <a:cxn ang="0">
                  <a:pos x="389" y="31"/>
                </a:cxn>
                <a:cxn ang="0">
                  <a:pos x="161" y="7"/>
                </a:cxn>
                <a:cxn ang="0">
                  <a:pos x="140" y="28"/>
                </a:cxn>
                <a:cxn ang="0">
                  <a:pos x="313" y="11"/>
                </a:cxn>
                <a:cxn ang="0">
                  <a:pos x="344" y="23"/>
                </a:cxn>
                <a:cxn ang="0">
                  <a:pos x="207" y="2"/>
                </a:cxn>
                <a:cxn ang="0">
                  <a:pos x="185" y="21"/>
                </a:cxn>
                <a:cxn ang="0">
                  <a:pos x="267" y="9"/>
                </a:cxn>
                <a:cxn ang="0">
                  <a:pos x="299" y="19"/>
                </a:cxn>
                <a:cxn ang="0">
                  <a:pos x="253" y="0"/>
                </a:cxn>
                <a:cxn ang="0">
                  <a:pos x="231" y="18"/>
                </a:cxn>
              </a:cxnLst>
              <a:rect l="0" t="0" r="r" b="b"/>
              <a:pathLst>
                <a:path w="888" h="568">
                  <a:moveTo>
                    <a:pt x="879" y="568"/>
                  </a:moveTo>
                  <a:cubicBezTo>
                    <a:pt x="875" y="568"/>
                    <a:pt x="871" y="565"/>
                    <a:pt x="871" y="560"/>
                  </a:cubicBezTo>
                  <a:cubicBezTo>
                    <a:pt x="870" y="553"/>
                    <a:pt x="869" y="546"/>
                    <a:pt x="868" y="538"/>
                  </a:cubicBezTo>
                  <a:cubicBezTo>
                    <a:pt x="867" y="534"/>
                    <a:pt x="870" y="529"/>
                    <a:pt x="875" y="528"/>
                  </a:cubicBezTo>
                  <a:cubicBezTo>
                    <a:pt x="879" y="528"/>
                    <a:pt x="884" y="531"/>
                    <a:pt x="884" y="535"/>
                  </a:cubicBezTo>
                  <a:cubicBezTo>
                    <a:pt x="886" y="543"/>
                    <a:pt x="887" y="551"/>
                    <a:pt x="888" y="558"/>
                  </a:cubicBezTo>
                  <a:cubicBezTo>
                    <a:pt x="888" y="563"/>
                    <a:pt x="885" y="567"/>
                    <a:pt x="880" y="568"/>
                  </a:cubicBezTo>
                  <a:cubicBezTo>
                    <a:pt x="880" y="568"/>
                    <a:pt x="880" y="568"/>
                    <a:pt x="879" y="568"/>
                  </a:cubicBezTo>
                  <a:close/>
                  <a:moveTo>
                    <a:pt x="872" y="523"/>
                  </a:moveTo>
                  <a:cubicBezTo>
                    <a:pt x="868" y="523"/>
                    <a:pt x="865" y="520"/>
                    <a:pt x="864" y="516"/>
                  </a:cubicBezTo>
                  <a:cubicBezTo>
                    <a:pt x="862" y="509"/>
                    <a:pt x="861" y="501"/>
                    <a:pt x="859" y="494"/>
                  </a:cubicBezTo>
                  <a:cubicBezTo>
                    <a:pt x="858" y="489"/>
                    <a:pt x="861" y="485"/>
                    <a:pt x="865" y="484"/>
                  </a:cubicBezTo>
                  <a:cubicBezTo>
                    <a:pt x="870" y="483"/>
                    <a:pt x="874" y="486"/>
                    <a:pt x="876" y="490"/>
                  </a:cubicBezTo>
                  <a:cubicBezTo>
                    <a:pt x="877" y="498"/>
                    <a:pt x="879" y="505"/>
                    <a:pt x="880" y="513"/>
                  </a:cubicBezTo>
                  <a:cubicBezTo>
                    <a:pt x="881" y="517"/>
                    <a:pt x="878" y="522"/>
                    <a:pt x="874" y="523"/>
                  </a:cubicBezTo>
                  <a:cubicBezTo>
                    <a:pt x="873" y="523"/>
                    <a:pt x="873" y="523"/>
                    <a:pt x="872" y="523"/>
                  </a:cubicBezTo>
                  <a:close/>
                  <a:moveTo>
                    <a:pt x="862" y="478"/>
                  </a:moveTo>
                  <a:cubicBezTo>
                    <a:pt x="858" y="478"/>
                    <a:pt x="854" y="476"/>
                    <a:pt x="853" y="472"/>
                  </a:cubicBezTo>
                  <a:cubicBezTo>
                    <a:pt x="851" y="465"/>
                    <a:pt x="849" y="458"/>
                    <a:pt x="847" y="451"/>
                  </a:cubicBezTo>
                  <a:cubicBezTo>
                    <a:pt x="846" y="446"/>
                    <a:pt x="848" y="441"/>
                    <a:pt x="853" y="440"/>
                  </a:cubicBezTo>
                  <a:cubicBezTo>
                    <a:pt x="857" y="439"/>
                    <a:pt x="862" y="441"/>
                    <a:pt x="863" y="446"/>
                  </a:cubicBezTo>
                  <a:cubicBezTo>
                    <a:pt x="866" y="453"/>
                    <a:pt x="868" y="460"/>
                    <a:pt x="870" y="468"/>
                  </a:cubicBezTo>
                  <a:cubicBezTo>
                    <a:pt x="871" y="472"/>
                    <a:pt x="868" y="477"/>
                    <a:pt x="864" y="478"/>
                  </a:cubicBezTo>
                  <a:cubicBezTo>
                    <a:pt x="863" y="478"/>
                    <a:pt x="862" y="478"/>
                    <a:pt x="862" y="478"/>
                  </a:cubicBezTo>
                  <a:close/>
                  <a:moveTo>
                    <a:pt x="848" y="435"/>
                  </a:moveTo>
                  <a:cubicBezTo>
                    <a:pt x="844" y="435"/>
                    <a:pt x="841" y="433"/>
                    <a:pt x="840" y="429"/>
                  </a:cubicBezTo>
                  <a:cubicBezTo>
                    <a:pt x="837" y="422"/>
                    <a:pt x="835" y="415"/>
                    <a:pt x="832" y="408"/>
                  </a:cubicBezTo>
                  <a:cubicBezTo>
                    <a:pt x="830" y="404"/>
                    <a:pt x="832" y="399"/>
                    <a:pt x="837" y="397"/>
                  </a:cubicBezTo>
                  <a:cubicBezTo>
                    <a:pt x="841" y="396"/>
                    <a:pt x="846" y="398"/>
                    <a:pt x="848" y="402"/>
                  </a:cubicBezTo>
                  <a:cubicBezTo>
                    <a:pt x="851" y="409"/>
                    <a:pt x="853" y="416"/>
                    <a:pt x="856" y="424"/>
                  </a:cubicBezTo>
                  <a:cubicBezTo>
                    <a:pt x="858" y="428"/>
                    <a:pt x="855" y="433"/>
                    <a:pt x="851" y="435"/>
                  </a:cubicBezTo>
                  <a:cubicBezTo>
                    <a:pt x="850" y="435"/>
                    <a:pt x="849" y="435"/>
                    <a:pt x="848" y="435"/>
                  </a:cubicBezTo>
                  <a:close/>
                  <a:moveTo>
                    <a:pt x="831" y="393"/>
                  </a:moveTo>
                  <a:cubicBezTo>
                    <a:pt x="828" y="393"/>
                    <a:pt x="825" y="391"/>
                    <a:pt x="823" y="388"/>
                  </a:cubicBezTo>
                  <a:cubicBezTo>
                    <a:pt x="820" y="381"/>
                    <a:pt x="817" y="374"/>
                    <a:pt x="814" y="367"/>
                  </a:cubicBezTo>
                  <a:cubicBezTo>
                    <a:pt x="812" y="363"/>
                    <a:pt x="814" y="358"/>
                    <a:pt x="818" y="356"/>
                  </a:cubicBezTo>
                  <a:cubicBezTo>
                    <a:pt x="822" y="354"/>
                    <a:pt x="827" y="356"/>
                    <a:pt x="829" y="360"/>
                  </a:cubicBezTo>
                  <a:cubicBezTo>
                    <a:pt x="833" y="367"/>
                    <a:pt x="836" y="374"/>
                    <a:pt x="839" y="381"/>
                  </a:cubicBezTo>
                  <a:cubicBezTo>
                    <a:pt x="841" y="385"/>
                    <a:pt x="839" y="390"/>
                    <a:pt x="835" y="392"/>
                  </a:cubicBezTo>
                  <a:cubicBezTo>
                    <a:pt x="834" y="393"/>
                    <a:pt x="832" y="393"/>
                    <a:pt x="831" y="393"/>
                  </a:cubicBezTo>
                  <a:close/>
                  <a:moveTo>
                    <a:pt x="811" y="352"/>
                  </a:moveTo>
                  <a:cubicBezTo>
                    <a:pt x="808" y="352"/>
                    <a:pt x="805" y="350"/>
                    <a:pt x="804" y="347"/>
                  </a:cubicBezTo>
                  <a:cubicBezTo>
                    <a:pt x="800" y="341"/>
                    <a:pt x="797" y="334"/>
                    <a:pt x="793" y="328"/>
                  </a:cubicBezTo>
                  <a:cubicBezTo>
                    <a:pt x="791" y="324"/>
                    <a:pt x="792" y="318"/>
                    <a:pt x="796" y="316"/>
                  </a:cubicBezTo>
                  <a:cubicBezTo>
                    <a:pt x="800" y="314"/>
                    <a:pt x="805" y="315"/>
                    <a:pt x="808" y="319"/>
                  </a:cubicBezTo>
                  <a:cubicBezTo>
                    <a:pt x="812" y="326"/>
                    <a:pt x="815" y="333"/>
                    <a:pt x="819" y="339"/>
                  </a:cubicBezTo>
                  <a:cubicBezTo>
                    <a:pt x="821" y="343"/>
                    <a:pt x="820" y="349"/>
                    <a:pt x="815" y="351"/>
                  </a:cubicBezTo>
                  <a:cubicBezTo>
                    <a:pt x="814" y="351"/>
                    <a:pt x="813" y="352"/>
                    <a:pt x="811" y="352"/>
                  </a:cubicBezTo>
                  <a:close/>
                  <a:moveTo>
                    <a:pt x="789" y="312"/>
                  </a:moveTo>
                  <a:cubicBezTo>
                    <a:pt x="786" y="312"/>
                    <a:pt x="783" y="311"/>
                    <a:pt x="781" y="308"/>
                  </a:cubicBezTo>
                  <a:cubicBezTo>
                    <a:pt x="778" y="302"/>
                    <a:pt x="773" y="296"/>
                    <a:pt x="769" y="289"/>
                  </a:cubicBezTo>
                  <a:cubicBezTo>
                    <a:pt x="767" y="286"/>
                    <a:pt x="768" y="280"/>
                    <a:pt x="771" y="278"/>
                  </a:cubicBezTo>
                  <a:cubicBezTo>
                    <a:pt x="775" y="275"/>
                    <a:pt x="781" y="276"/>
                    <a:pt x="783" y="280"/>
                  </a:cubicBezTo>
                  <a:cubicBezTo>
                    <a:pt x="788" y="286"/>
                    <a:pt x="792" y="293"/>
                    <a:pt x="796" y="299"/>
                  </a:cubicBezTo>
                  <a:cubicBezTo>
                    <a:pt x="798" y="303"/>
                    <a:pt x="797" y="309"/>
                    <a:pt x="793" y="311"/>
                  </a:cubicBezTo>
                  <a:cubicBezTo>
                    <a:pt x="792" y="312"/>
                    <a:pt x="790" y="312"/>
                    <a:pt x="789" y="312"/>
                  </a:cubicBezTo>
                  <a:close/>
                  <a:moveTo>
                    <a:pt x="763" y="275"/>
                  </a:moveTo>
                  <a:cubicBezTo>
                    <a:pt x="761" y="275"/>
                    <a:pt x="758" y="273"/>
                    <a:pt x="756" y="271"/>
                  </a:cubicBezTo>
                  <a:cubicBezTo>
                    <a:pt x="752" y="265"/>
                    <a:pt x="747" y="259"/>
                    <a:pt x="743" y="253"/>
                  </a:cubicBezTo>
                  <a:cubicBezTo>
                    <a:pt x="740" y="250"/>
                    <a:pt x="740" y="244"/>
                    <a:pt x="744" y="241"/>
                  </a:cubicBezTo>
                  <a:cubicBezTo>
                    <a:pt x="748" y="238"/>
                    <a:pt x="753" y="239"/>
                    <a:pt x="756" y="243"/>
                  </a:cubicBezTo>
                  <a:cubicBezTo>
                    <a:pt x="761" y="249"/>
                    <a:pt x="765" y="255"/>
                    <a:pt x="770" y="261"/>
                  </a:cubicBezTo>
                  <a:cubicBezTo>
                    <a:pt x="773" y="265"/>
                    <a:pt x="772" y="270"/>
                    <a:pt x="768" y="273"/>
                  </a:cubicBezTo>
                  <a:cubicBezTo>
                    <a:pt x="767" y="274"/>
                    <a:pt x="765" y="275"/>
                    <a:pt x="763" y="275"/>
                  </a:cubicBezTo>
                  <a:close/>
                  <a:moveTo>
                    <a:pt x="735" y="239"/>
                  </a:moveTo>
                  <a:cubicBezTo>
                    <a:pt x="733" y="239"/>
                    <a:pt x="730" y="238"/>
                    <a:pt x="728" y="236"/>
                  </a:cubicBezTo>
                  <a:cubicBezTo>
                    <a:pt x="724" y="230"/>
                    <a:pt x="719" y="224"/>
                    <a:pt x="714" y="219"/>
                  </a:cubicBezTo>
                  <a:cubicBezTo>
                    <a:pt x="710" y="215"/>
                    <a:pt x="711" y="210"/>
                    <a:pt x="714" y="207"/>
                  </a:cubicBezTo>
                  <a:cubicBezTo>
                    <a:pt x="718" y="204"/>
                    <a:pt x="723" y="204"/>
                    <a:pt x="726" y="207"/>
                  </a:cubicBezTo>
                  <a:cubicBezTo>
                    <a:pt x="731" y="213"/>
                    <a:pt x="736" y="219"/>
                    <a:pt x="741" y="225"/>
                  </a:cubicBezTo>
                  <a:cubicBezTo>
                    <a:pt x="744" y="228"/>
                    <a:pt x="744" y="234"/>
                    <a:pt x="740" y="237"/>
                  </a:cubicBezTo>
                  <a:cubicBezTo>
                    <a:pt x="739" y="238"/>
                    <a:pt x="737" y="239"/>
                    <a:pt x="735" y="239"/>
                  </a:cubicBezTo>
                  <a:close/>
                  <a:moveTo>
                    <a:pt x="704" y="205"/>
                  </a:moveTo>
                  <a:cubicBezTo>
                    <a:pt x="702" y="205"/>
                    <a:pt x="700" y="204"/>
                    <a:pt x="698" y="203"/>
                  </a:cubicBezTo>
                  <a:cubicBezTo>
                    <a:pt x="693" y="197"/>
                    <a:pt x="688" y="192"/>
                    <a:pt x="682" y="187"/>
                  </a:cubicBezTo>
                  <a:cubicBezTo>
                    <a:pt x="679" y="184"/>
                    <a:pt x="679" y="178"/>
                    <a:pt x="682" y="175"/>
                  </a:cubicBezTo>
                  <a:cubicBezTo>
                    <a:pt x="685" y="171"/>
                    <a:pt x="690" y="171"/>
                    <a:pt x="694" y="174"/>
                  </a:cubicBezTo>
                  <a:cubicBezTo>
                    <a:pt x="699" y="180"/>
                    <a:pt x="705" y="185"/>
                    <a:pt x="710" y="191"/>
                  </a:cubicBezTo>
                  <a:cubicBezTo>
                    <a:pt x="714" y="194"/>
                    <a:pt x="714" y="199"/>
                    <a:pt x="710" y="203"/>
                  </a:cubicBezTo>
                  <a:cubicBezTo>
                    <a:pt x="709" y="204"/>
                    <a:pt x="706" y="205"/>
                    <a:pt x="704" y="205"/>
                  </a:cubicBezTo>
                  <a:close/>
                  <a:moveTo>
                    <a:pt x="671" y="174"/>
                  </a:moveTo>
                  <a:cubicBezTo>
                    <a:pt x="669" y="174"/>
                    <a:pt x="667" y="173"/>
                    <a:pt x="666" y="172"/>
                  </a:cubicBezTo>
                  <a:cubicBezTo>
                    <a:pt x="660" y="167"/>
                    <a:pt x="654" y="162"/>
                    <a:pt x="648" y="157"/>
                  </a:cubicBezTo>
                  <a:cubicBezTo>
                    <a:pt x="645" y="154"/>
                    <a:pt x="644" y="149"/>
                    <a:pt x="647" y="145"/>
                  </a:cubicBezTo>
                  <a:cubicBezTo>
                    <a:pt x="650" y="141"/>
                    <a:pt x="656" y="141"/>
                    <a:pt x="659" y="144"/>
                  </a:cubicBezTo>
                  <a:cubicBezTo>
                    <a:pt x="665" y="149"/>
                    <a:pt x="671" y="154"/>
                    <a:pt x="677" y="159"/>
                  </a:cubicBezTo>
                  <a:cubicBezTo>
                    <a:pt x="680" y="162"/>
                    <a:pt x="681" y="167"/>
                    <a:pt x="678" y="171"/>
                  </a:cubicBezTo>
                  <a:cubicBezTo>
                    <a:pt x="676" y="173"/>
                    <a:pt x="674" y="174"/>
                    <a:pt x="671" y="174"/>
                  </a:cubicBezTo>
                  <a:close/>
                  <a:moveTo>
                    <a:pt x="636" y="145"/>
                  </a:moveTo>
                  <a:cubicBezTo>
                    <a:pt x="634" y="145"/>
                    <a:pt x="632" y="144"/>
                    <a:pt x="631" y="143"/>
                  </a:cubicBezTo>
                  <a:cubicBezTo>
                    <a:pt x="625" y="139"/>
                    <a:pt x="619" y="134"/>
                    <a:pt x="613" y="130"/>
                  </a:cubicBezTo>
                  <a:cubicBezTo>
                    <a:pt x="609" y="127"/>
                    <a:pt x="608" y="122"/>
                    <a:pt x="611" y="118"/>
                  </a:cubicBezTo>
                  <a:cubicBezTo>
                    <a:pt x="613" y="114"/>
                    <a:pt x="619" y="113"/>
                    <a:pt x="622" y="116"/>
                  </a:cubicBezTo>
                  <a:cubicBezTo>
                    <a:pt x="629" y="120"/>
                    <a:pt x="635" y="125"/>
                    <a:pt x="641" y="130"/>
                  </a:cubicBezTo>
                  <a:cubicBezTo>
                    <a:pt x="645" y="132"/>
                    <a:pt x="645" y="138"/>
                    <a:pt x="643" y="141"/>
                  </a:cubicBezTo>
                  <a:cubicBezTo>
                    <a:pt x="641" y="144"/>
                    <a:pt x="638" y="145"/>
                    <a:pt x="636" y="145"/>
                  </a:cubicBezTo>
                  <a:close/>
                  <a:moveTo>
                    <a:pt x="599" y="118"/>
                  </a:moveTo>
                  <a:cubicBezTo>
                    <a:pt x="597" y="118"/>
                    <a:pt x="595" y="118"/>
                    <a:pt x="594" y="117"/>
                  </a:cubicBezTo>
                  <a:cubicBezTo>
                    <a:pt x="588" y="113"/>
                    <a:pt x="581" y="109"/>
                    <a:pt x="575" y="105"/>
                  </a:cubicBezTo>
                  <a:cubicBezTo>
                    <a:pt x="571" y="103"/>
                    <a:pt x="570" y="98"/>
                    <a:pt x="572" y="93"/>
                  </a:cubicBezTo>
                  <a:cubicBezTo>
                    <a:pt x="574" y="89"/>
                    <a:pt x="580" y="88"/>
                    <a:pt x="584" y="91"/>
                  </a:cubicBezTo>
                  <a:cubicBezTo>
                    <a:pt x="590" y="95"/>
                    <a:pt x="597" y="99"/>
                    <a:pt x="603" y="103"/>
                  </a:cubicBezTo>
                  <a:cubicBezTo>
                    <a:pt x="607" y="105"/>
                    <a:pt x="608" y="111"/>
                    <a:pt x="606" y="115"/>
                  </a:cubicBezTo>
                  <a:cubicBezTo>
                    <a:pt x="604" y="117"/>
                    <a:pt x="601" y="118"/>
                    <a:pt x="599" y="118"/>
                  </a:cubicBezTo>
                  <a:close/>
                  <a:moveTo>
                    <a:pt x="559" y="95"/>
                  </a:moveTo>
                  <a:cubicBezTo>
                    <a:pt x="558" y="95"/>
                    <a:pt x="557" y="95"/>
                    <a:pt x="555" y="94"/>
                  </a:cubicBezTo>
                  <a:cubicBezTo>
                    <a:pt x="549" y="90"/>
                    <a:pt x="542" y="87"/>
                    <a:pt x="535" y="83"/>
                  </a:cubicBezTo>
                  <a:cubicBezTo>
                    <a:pt x="531" y="81"/>
                    <a:pt x="530" y="76"/>
                    <a:pt x="532" y="72"/>
                  </a:cubicBezTo>
                  <a:cubicBezTo>
                    <a:pt x="534" y="68"/>
                    <a:pt x="539" y="66"/>
                    <a:pt x="543" y="68"/>
                  </a:cubicBezTo>
                  <a:cubicBezTo>
                    <a:pt x="550" y="72"/>
                    <a:pt x="557" y="75"/>
                    <a:pt x="564" y="79"/>
                  </a:cubicBezTo>
                  <a:cubicBezTo>
                    <a:pt x="568" y="81"/>
                    <a:pt x="569" y="86"/>
                    <a:pt x="567" y="91"/>
                  </a:cubicBezTo>
                  <a:cubicBezTo>
                    <a:pt x="565" y="93"/>
                    <a:pt x="562" y="95"/>
                    <a:pt x="559" y="95"/>
                  </a:cubicBezTo>
                  <a:close/>
                  <a:moveTo>
                    <a:pt x="519" y="74"/>
                  </a:moveTo>
                  <a:cubicBezTo>
                    <a:pt x="517" y="74"/>
                    <a:pt x="516" y="74"/>
                    <a:pt x="515" y="74"/>
                  </a:cubicBezTo>
                  <a:cubicBezTo>
                    <a:pt x="508" y="70"/>
                    <a:pt x="501" y="67"/>
                    <a:pt x="494" y="65"/>
                  </a:cubicBezTo>
                  <a:cubicBezTo>
                    <a:pt x="490" y="63"/>
                    <a:pt x="488" y="58"/>
                    <a:pt x="490" y="53"/>
                  </a:cubicBezTo>
                  <a:cubicBezTo>
                    <a:pt x="492" y="49"/>
                    <a:pt x="497" y="47"/>
                    <a:pt x="501" y="49"/>
                  </a:cubicBezTo>
                  <a:cubicBezTo>
                    <a:pt x="508" y="52"/>
                    <a:pt x="515" y="55"/>
                    <a:pt x="522" y="58"/>
                  </a:cubicBezTo>
                  <a:cubicBezTo>
                    <a:pt x="527" y="60"/>
                    <a:pt x="528" y="65"/>
                    <a:pt x="526" y="69"/>
                  </a:cubicBezTo>
                  <a:cubicBezTo>
                    <a:pt x="525" y="73"/>
                    <a:pt x="522" y="74"/>
                    <a:pt x="519" y="74"/>
                  </a:cubicBezTo>
                  <a:close/>
                  <a:moveTo>
                    <a:pt x="9" y="68"/>
                  </a:moveTo>
                  <a:cubicBezTo>
                    <a:pt x="6" y="68"/>
                    <a:pt x="3" y="66"/>
                    <a:pt x="1" y="63"/>
                  </a:cubicBezTo>
                  <a:cubicBezTo>
                    <a:pt x="0" y="59"/>
                    <a:pt x="2" y="54"/>
                    <a:pt x="6" y="52"/>
                  </a:cubicBezTo>
                  <a:cubicBezTo>
                    <a:pt x="13" y="49"/>
                    <a:pt x="20" y="46"/>
                    <a:pt x="27" y="43"/>
                  </a:cubicBezTo>
                  <a:cubicBezTo>
                    <a:pt x="32" y="41"/>
                    <a:pt x="37" y="44"/>
                    <a:pt x="38" y="48"/>
                  </a:cubicBezTo>
                  <a:cubicBezTo>
                    <a:pt x="40" y="52"/>
                    <a:pt x="38" y="57"/>
                    <a:pt x="33" y="59"/>
                  </a:cubicBezTo>
                  <a:cubicBezTo>
                    <a:pt x="26" y="62"/>
                    <a:pt x="19" y="64"/>
                    <a:pt x="13" y="67"/>
                  </a:cubicBezTo>
                  <a:cubicBezTo>
                    <a:pt x="12" y="68"/>
                    <a:pt x="10" y="68"/>
                    <a:pt x="9" y="68"/>
                  </a:cubicBezTo>
                  <a:close/>
                  <a:moveTo>
                    <a:pt x="477" y="57"/>
                  </a:moveTo>
                  <a:cubicBezTo>
                    <a:pt x="476" y="57"/>
                    <a:pt x="475" y="57"/>
                    <a:pt x="474" y="56"/>
                  </a:cubicBezTo>
                  <a:cubicBezTo>
                    <a:pt x="467" y="54"/>
                    <a:pt x="459" y="51"/>
                    <a:pt x="452" y="49"/>
                  </a:cubicBezTo>
                  <a:cubicBezTo>
                    <a:pt x="448" y="47"/>
                    <a:pt x="445" y="42"/>
                    <a:pt x="447" y="38"/>
                  </a:cubicBezTo>
                  <a:cubicBezTo>
                    <a:pt x="448" y="33"/>
                    <a:pt x="453" y="31"/>
                    <a:pt x="458" y="33"/>
                  </a:cubicBezTo>
                  <a:cubicBezTo>
                    <a:pt x="465" y="35"/>
                    <a:pt x="472" y="38"/>
                    <a:pt x="479" y="40"/>
                  </a:cubicBezTo>
                  <a:cubicBezTo>
                    <a:pt x="484" y="42"/>
                    <a:pt x="486" y="47"/>
                    <a:pt x="484" y="51"/>
                  </a:cubicBezTo>
                  <a:cubicBezTo>
                    <a:pt x="483" y="55"/>
                    <a:pt x="480" y="57"/>
                    <a:pt x="477" y="57"/>
                  </a:cubicBezTo>
                  <a:close/>
                  <a:moveTo>
                    <a:pt x="52" y="52"/>
                  </a:moveTo>
                  <a:cubicBezTo>
                    <a:pt x="48" y="52"/>
                    <a:pt x="45" y="49"/>
                    <a:pt x="44" y="46"/>
                  </a:cubicBezTo>
                  <a:cubicBezTo>
                    <a:pt x="42" y="41"/>
                    <a:pt x="45" y="37"/>
                    <a:pt x="49" y="35"/>
                  </a:cubicBezTo>
                  <a:cubicBezTo>
                    <a:pt x="56" y="33"/>
                    <a:pt x="64" y="30"/>
                    <a:pt x="71" y="28"/>
                  </a:cubicBezTo>
                  <a:cubicBezTo>
                    <a:pt x="75" y="27"/>
                    <a:pt x="80" y="29"/>
                    <a:pt x="82" y="34"/>
                  </a:cubicBezTo>
                  <a:cubicBezTo>
                    <a:pt x="83" y="38"/>
                    <a:pt x="80" y="43"/>
                    <a:pt x="76" y="44"/>
                  </a:cubicBezTo>
                  <a:cubicBezTo>
                    <a:pt x="69" y="46"/>
                    <a:pt x="62" y="49"/>
                    <a:pt x="55" y="51"/>
                  </a:cubicBezTo>
                  <a:cubicBezTo>
                    <a:pt x="54" y="51"/>
                    <a:pt x="53" y="52"/>
                    <a:pt x="52" y="52"/>
                  </a:cubicBezTo>
                  <a:close/>
                  <a:moveTo>
                    <a:pt x="433" y="42"/>
                  </a:moveTo>
                  <a:cubicBezTo>
                    <a:pt x="432" y="42"/>
                    <a:pt x="432" y="42"/>
                    <a:pt x="431" y="42"/>
                  </a:cubicBezTo>
                  <a:cubicBezTo>
                    <a:pt x="424" y="40"/>
                    <a:pt x="416" y="38"/>
                    <a:pt x="409" y="36"/>
                  </a:cubicBezTo>
                  <a:cubicBezTo>
                    <a:pt x="405" y="35"/>
                    <a:pt x="402" y="30"/>
                    <a:pt x="403" y="26"/>
                  </a:cubicBezTo>
                  <a:cubicBezTo>
                    <a:pt x="404" y="21"/>
                    <a:pt x="409" y="18"/>
                    <a:pt x="413" y="20"/>
                  </a:cubicBezTo>
                  <a:cubicBezTo>
                    <a:pt x="421" y="21"/>
                    <a:pt x="428" y="24"/>
                    <a:pt x="436" y="26"/>
                  </a:cubicBezTo>
                  <a:cubicBezTo>
                    <a:pt x="440" y="27"/>
                    <a:pt x="443" y="32"/>
                    <a:pt x="441" y="36"/>
                  </a:cubicBezTo>
                  <a:cubicBezTo>
                    <a:pt x="440" y="40"/>
                    <a:pt x="437" y="42"/>
                    <a:pt x="433" y="42"/>
                  </a:cubicBezTo>
                  <a:close/>
                  <a:moveTo>
                    <a:pt x="95" y="38"/>
                  </a:moveTo>
                  <a:cubicBezTo>
                    <a:pt x="92" y="38"/>
                    <a:pt x="88" y="36"/>
                    <a:pt x="87" y="32"/>
                  </a:cubicBezTo>
                  <a:cubicBezTo>
                    <a:pt x="86" y="27"/>
                    <a:pt x="89" y="23"/>
                    <a:pt x="93" y="22"/>
                  </a:cubicBezTo>
                  <a:cubicBezTo>
                    <a:pt x="101" y="20"/>
                    <a:pt x="108" y="18"/>
                    <a:pt x="116" y="16"/>
                  </a:cubicBezTo>
                  <a:cubicBezTo>
                    <a:pt x="120" y="15"/>
                    <a:pt x="125" y="18"/>
                    <a:pt x="126" y="22"/>
                  </a:cubicBezTo>
                  <a:cubicBezTo>
                    <a:pt x="127" y="27"/>
                    <a:pt x="124" y="32"/>
                    <a:pt x="119" y="33"/>
                  </a:cubicBezTo>
                  <a:cubicBezTo>
                    <a:pt x="112" y="34"/>
                    <a:pt x="105" y="36"/>
                    <a:pt x="98" y="38"/>
                  </a:cubicBezTo>
                  <a:cubicBezTo>
                    <a:pt x="97" y="38"/>
                    <a:pt x="96" y="38"/>
                    <a:pt x="95" y="38"/>
                  </a:cubicBezTo>
                  <a:close/>
                  <a:moveTo>
                    <a:pt x="389" y="31"/>
                  </a:moveTo>
                  <a:cubicBezTo>
                    <a:pt x="388" y="31"/>
                    <a:pt x="388" y="31"/>
                    <a:pt x="387" y="31"/>
                  </a:cubicBezTo>
                  <a:cubicBezTo>
                    <a:pt x="380" y="29"/>
                    <a:pt x="372" y="28"/>
                    <a:pt x="365" y="27"/>
                  </a:cubicBezTo>
                  <a:cubicBezTo>
                    <a:pt x="360" y="26"/>
                    <a:pt x="357" y="21"/>
                    <a:pt x="358" y="17"/>
                  </a:cubicBezTo>
                  <a:cubicBezTo>
                    <a:pt x="359" y="12"/>
                    <a:pt x="363" y="9"/>
                    <a:pt x="368" y="10"/>
                  </a:cubicBezTo>
                  <a:cubicBezTo>
                    <a:pt x="376" y="11"/>
                    <a:pt x="383" y="13"/>
                    <a:pt x="391" y="14"/>
                  </a:cubicBezTo>
                  <a:cubicBezTo>
                    <a:pt x="395" y="15"/>
                    <a:pt x="398" y="20"/>
                    <a:pt x="397" y="24"/>
                  </a:cubicBezTo>
                  <a:cubicBezTo>
                    <a:pt x="396" y="28"/>
                    <a:pt x="393" y="31"/>
                    <a:pt x="389" y="31"/>
                  </a:cubicBezTo>
                  <a:close/>
                  <a:moveTo>
                    <a:pt x="140" y="28"/>
                  </a:moveTo>
                  <a:cubicBezTo>
                    <a:pt x="136" y="28"/>
                    <a:pt x="132" y="25"/>
                    <a:pt x="131" y="21"/>
                  </a:cubicBezTo>
                  <a:cubicBezTo>
                    <a:pt x="131" y="17"/>
                    <a:pt x="134" y="12"/>
                    <a:pt x="138" y="11"/>
                  </a:cubicBezTo>
                  <a:cubicBezTo>
                    <a:pt x="146" y="10"/>
                    <a:pt x="153" y="9"/>
                    <a:pt x="161" y="7"/>
                  </a:cubicBezTo>
                  <a:cubicBezTo>
                    <a:pt x="166" y="7"/>
                    <a:pt x="170" y="10"/>
                    <a:pt x="171" y="14"/>
                  </a:cubicBezTo>
                  <a:cubicBezTo>
                    <a:pt x="171" y="19"/>
                    <a:pt x="168" y="23"/>
                    <a:pt x="164" y="24"/>
                  </a:cubicBezTo>
                  <a:cubicBezTo>
                    <a:pt x="156" y="25"/>
                    <a:pt x="149" y="27"/>
                    <a:pt x="141" y="28"/>
                  </a:cubicBezTo>
                  <a:cubicBezTo>
                    <a:pt x="141" y="28"/>
                    <a:pt x="140" y="28"/>
                    <a:pt x="140" y="28"/>
                  </a:cubicBezTo>
                  <a:close/>
                  <a:moveTo>
                    <a:pt x="344" y="23"/>
                  </a:moveTo>
                  <a:cubicBezTo>
                    <a:pt x="344" y="23"/>
                    <a:pt x="343" y="23"/>
                    <a:pt x="343" y="23"/>
                  </a:cubicBezTo>
                  <a:cubicBezTo>
                    <a:pt x="336" y="22"/>
                    <a:pt x="328" y="21"/>
                    <a:pt x="321" y="20"/>
                  </a:cubicBezTo>
                  <a:cubicBezTo>
                    <a:pt x="316" y="20"/>
                    <a:pt x="313" y="16"/>
                    <a:pt x="313" y="11"/>
                  </a:cubicBezTo>
                  <a:cubicBezTo>
                    <a:pt x="313" y="6"/>
                    <a:pt x="318" y="3"/>
                    <a:pt x="322" y="4"/>
                  </a:cubicBezTo>
                  <a:cubicBezTo>
                    <a:pt x="330" y="4"/>
                    <a:pt x="338" y="5"/>
                    <a:pt x="345" y="6"/>
                  </a:cubicBezTo>
                  <a:cubicBezTo>
                    <a:pt x="350" y="7"/>
                    <a:pt x="353" y="11"/>
                    <a:pt x="353" y="16"/>
                  </a:cubicBezTo>
                  <a:cubicBezTo>
                    <a:pt x="352" y="20"/>
                    <a:pt x="348" y="23"/>
                    <a:pt x="344" y="23"/>
                  </a:cubicBezTo>
                  <a:close/>
                  <a:moveTo>
                    <a:pt x="185" y="21"/>
                  </a:moveTo>
                  <a:cubicBezTo>
                    <a:pt x="181" y="21"/>
                    <a:pt x="177" y="18"/>
                    <a:pt x="176" y="14"/>
                  </a:cubicBezTo>
                  <a:cubicBezTo>
                    <a:pt x="176" y="9"/>
                    <a:pt x="179" y="5"/>
                    <a:pt x="184" y="4"/>
                  </a:cubicBezTo>
                  <a:cubicBezTo>
                    <a:pt x="192" y="3"/>
                    <a:pt x="199" y="3"/>
                    <a:pt x="207" y="2"/>
                  </a:cubicBezTo>
                  <a:cubicBezTo>
                    <a:pt x="212" y="2"/>
                    <a:pt x="216" y="5"/>
                    <a:pt x="216" y="10"/>
                  </a:cubicBezTo>
                  <a:cubicBezTo>
                    <a:pt x="216" y="15"/>
                    <a:pt x="213" y="19"/>
                    <a:pt x="208" y="19"/>
                  </a:cubicBezTo>
                  <a:cubicBezTo>
                    <a:pt x="201" y="20"/>
                    <a:pt x="193" y="20"/>
                    <a:pt x="186" y="21"/>
                  </a:cubicBezTo>
                  <a:cubicBezTo>
                    <a:pt x="186" y="21"/>
                    <a:pt x="185" y="21"/>
                    <a:pt x="185" y="21"/>
                  </a:cubicBezTo>
                  <a:close/>
                  <a:moveTo>
                    <a:pt x="299" y="19"/>
                  </a:moveTo>
                  <a:cubicBezTo>
                    <a:pt x="299" y="19"/>
                    <a:pt x="298" y="19"/>
                    <a:pt x="298" y="19"/>
                  </a:cubicBezTo>
                  <a:cubicBezTo>
                    <a:pt x="291" y="18"/>
                    <a:pt x="283" y="18"/>
                    <a:pt x="276" y="17"/>
                  </a:cubicBezTo>
                  <a:cubicBezTo>
                    <a:pt x="271" y="17"/>
                    <a:pt x="267" y="13"/>
                    <a:pt x="267" y="9"/>
                  </a:cubicBezTo>
                  <a:cubicBezTo>
                    <a:pt x="268" y="4"/>
                    <a:pt x="271" y="0"/>
                    <a:pt x="276" y="0"/>
                  </a:cubicBezTo>
                  <a:cubicBezTo>
                    <a:pt x="284" y="1"/>
                    <a:pt x="292" y="1"/>
                    <a:pt x="299" y="2"/>
                  </a:cubicBezTo>
                  <a:cubicBezTo>
                    <a:pt x="304" y="2"/>
                    <a:pt x="308" y="6"/>
                    <a:pt x="307" y="11"/>
                  </a:cubicBezTo>
                  <a:cubicBezTo>
                    <a:pt x="307" y="15"/>
                    <a:pt x="303" y="19"/>
                    <a:pt x="299" y="19"/>
                  </a:cubicBezTo>
                  <a:close/>
                  <a:moveTo>
                    <a:pt x="230" y="18"/>
                  </a:moveTo>
                  <a:cubicBezTo>
                    <a:pt x="226" y="18"/>
                    <a:pt x="222" y="14"/>
                    <a:pt x="222" y="10"/>
                  </a:cubicBezTo>
                  <a:cubicBezTo>
                    <a:pt x="222" y="5"/>
                    <a:pt x="225" y="1"/>
                    <a:pt x="230" y="1"/>
                  </a:cubicBezTo>
                  <a:cubicBezTo>
                    <a:pt x="238" y="0"/>
                    <a:pt x="245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8" y="0"/>
                    <a:pt x="262" y="4"/>
                    <a:pt x="262" y="9"/>
                  </a:cubicBezTo>
                  <a:cubicBezTo>
                    <a:pt x="262" y="13"/>
                    <a:pt x="258" y="17"/>
                    <a:pt x="253" y="17"/>
                  </a:cubicBezTo>
                  <a:cubicBezTo>
                    <a:pt x="246" y="17"/>
                    <a:pt x="238" y="17"/>
                    <a:pt x="231" y="18"/>
                  </a:cubicBezTo>
                  <a:cubicBezTo>
                    <a:pt x="231" y="18"/>
                    <a:pt x="230" y="18"/>
                    <a:pt x="230" y="1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5" name="Freeform: Shape 53"/>
            <p:cNvSpPr/>
            <p:nvPr/>
          </p:nvSpPr>
          <p:spPr bwMode="auto">
            <a:xfrm>
              <a:off x="8895698" y="2429027"/>
              <a:ext cx="36537" cy="57416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" y="20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18" y="19"/>
                </a:cxn>
                <a:cxn ang="0">
                  <a:pos x="10" y="28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cubicBezTo>
                    <a:pt x="5" y="28"/>
                    <a:pt x="1" y="25"/>
                    <a:pt x="1" y="20"/>
                  </a:cubicBezTo>
                  <a:cubicBezTo>
                    <a:pt x="1" y="17"/>
                    <a:pt x="0" y="13"/>
                    <a:pt x="0" y="9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2"/>
                    <a:pt x="18" y="15"/>
                    <a:pt x="18" y="19"/>
                  </a:cubicBezTo>
                  <a:cubicBezTo>
                    <a:pt x="18" y="24"/>
                    <a:pt x="15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6" name="Freeform: Shape 54"/>
            <p:cNvSpPr/>
            <p:nvPr/>
          </p:nvSpPr>
          <p:spPr bwMode="auto">
            <a:xfrm>
              <a:off x="8824363" y="2441206"/>
              <a:ext cx="177467" cy="1565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90"/>
                </a:cxn>
                <a:cxn ang="0">
                  <a:pos x="102" y="0"/>
                </a:cxn>
                <a:cxn ang="0">
                  <a:pos x="0" y="4"/>
                </a:cxn>
              </a:cxnLst>
              <a:rect l="0" t="0" r="r" b="b"/>
              <a:pathLst>
                <a:path w="102" h="90">
                  <a:moveTo>
                    <a:pt x="0" y="4"/>
                  </a:moveTo>
                  <a:lnTo>
                    <a:pt x="54" y="90"/>
                  </a:lnTo>
                  <a:lnTo>
                    <a:pt x="10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7" name="Freeform: Shape 55"/>
            <p:cNvSpPr/>
            <p:nvPr/>
          </p:nvSpPr>
          <p:spPr bwMode="auto">
            <a:xfrm>
              <a:off x="2190246" y="3521664"/>
              <a:ext cx="52196" cy="60896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7" y="24"/>
                </a:cxn>
                <a:cxn ang="0">
                  <a:pos x="2" y="14"/>
                </a:cxn>
                <a:cxn ang="0">
                  <a:pos x="7" y="2"/>
                </a:cxn>
                <a:cxn ang="0">
                  <a:pos x="18" y="7"/>
                </a:cxn>
                <a:cxn ang="0">
                  <a:pos x="23" y="17"/>
                </a:cxn>
                <a:cxn ang="0">
                  <a:pos x="19" y="28"/>
                </a:cxn>
                <a:cxn ang="0">
                  <a:pos x="15" y="29"/>
                </a:cxn>
              </a:cxnLst>
              <a:rect l="0" t="0" r="r" b="b"/>
              <a:pathLst>
                <a:path w="25" h="29">
                  <a:moveTo>
                    <a:pt x="15" y="29"/>
                  </a:moveTo>
                  <a:cubicBezTo>
                    <a:pt x="12" y="29"/>
                    <a:pt x="9" y="27"/>
                    <a:pt x="7" y="24"/>
                  </a:cubicBezTo>
                  <a:cubicBezTo>
                    <a:pt x="6" y="21"/>
                    <a:pt x="4" y="17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ubicBezTo>
                    <a:pt x="19" y="10"/>
                    <a:pt x="21" y="13"/>
                    <a:pt x="23" y="17"/>
                  </a:cubicBezTo>
                  <a:cubicBezTo>
                    <a:pt x="25" y="21"/>
                    <a:pt x="23" y="26"/>
                    <a:pt x="19" y="28"/>
                  </a:cubicBezTo>
                  <a:cubicBezTo>
                    <a:pt x="18" y="29"/>
                    <a:pt x="16" y="29"/>
                    <a:pt x="15" y="2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8" name="Freeform: Shape 56"/>
            <p:cNvSpPr/>
            <p:nvPr/>
          </p:nvSpPr>
          <p:spPr bwMode="auto">
            <a:xfrm>
              <a:off x="2106732" y="2211544"/>
              <a:ext cx="800339" cy="1306641"/>
            </a:xfrm>
            <a:custGeom>
              <a:avLst/>
              <a:gdLst/>
              <a:ahLst/>
              <a:cxnLst>
                <a:cxn ang="0">
                  <a:pos x="25" y="599"/>
                </a:cxn>
                <a:cxn ang="0">
                  <a:pos x="49" y="614"/>
                </a:cxn>
                <a:cxn ang="0">
                  <a:pos x="26" y="583"/>
                </a:cxn>
                <a:cxn ang="0">
                  <a:pos x="19" y="544"/>
                </a:cxn>
                <a:cxn ang="0">
                  <a:pos x="29" y="583"/>
                </a:cxn>
                <a:cxn ang="0">
                  <a:pos x="7" y="532"/>
                </a:cxn>
                <a:cxn ang="0">
                  <a:pos x="21" y="507"/>
                </a:cxn>
                <a:cxn ang="0">
                  <a:pos x="16" y="539"/>
                </a:cxn>
                <a:cxn ang="0">
                  <a:pos x="0" y="463"/>
                </a:cxn>
                <a:cxn ang="0">
                  <a:pos x="18" y="485"/>
                </a:cxn>
                <a:cxn ang="0">
                  <a:pos x="9" y="449"/>
                </a:cxn>
                <a:cxn ang="0">
                  <a:pos x="0" y="436"/>
                </a:cxn>
                <a:cxn ang="0">
                  <a:pos x="18" y="418"/>
                </a:cxn>
                <a:cxn ang="0">
                  <a:pos x="9" y="449"/>
                </a:cxn>
                <a:cxn ang="0">
                  <a:pos x="3" y="394"/>
                </a:cxn>
                <a:cxn ang="0">
                  <a:pos x="23" y="374"/>
                </a:cxn>
                <a:cxn ang="0">
                  <a:pos x="19" y="359"/>
                </a:cxn>
                <a:cxn ang="0">
                  <a:pos x="17" y="326"/>
                </a:cxn>
                <a:cxn ang="0">
                  <a:pos x="28" y="352"/>
                </a:cxn>
                <a:cxn ang="0">
                  <a:pos x="29" y="315"/>
                </a:cxn>
                <a:cxn ang="0">
                  <a:pos x="42" y="278"/>
                </a:cxn>
                <a:cxn ang="0">
                  <a:pos x="32" y="315"/>
                </a:cxn>
                <a:cxn ang="0">
                  <a:pos x="40" y="261"/>
                </a:cxn>
                <a:cxn ang="0">
                  <a:pos x="66" y="248"/>
                </a:cxn>
                <a:cxn ang="0">
                  <a:pos x="69" y="233"/>
                </a:cxn>
                <a:cxn ang="0">
                  <a:pos x="74" y="200"/>
                </a:cxn>
                <a:cxn ang="0">
                  <a:pos x="76" y="229"/>
                </a:cxn>
                <a:cxn ang="0">
                  <a:pos x="89" y="193"/>
                </a:cxn>
                <a:cxn ang="0">
                  <a:pos x="113" y="162"/>
                </a:cxn>
                <a:cxn ang="0">
                  <a:pos x="94" y="195"/>
                </a:cxn>
                <a:cxn ang="0">
                  <a:pos x="116" y="145"/>
                </a:cxn>
                <a:cxn ang="0">
                  <a:pos x="144" y="140"/>
                </a:cxn>
                <a:cxn ang="0">
                  <a:pos x="154" y="127"/>
                </a:cxn>
                <a:cxn ang="0">
                  <a:pos x="166" y="97"/>
                </a:cxn>
                <a:cxn ang="0">
                  <a:pos x="160" y="125"/>
                </a:cxn>
                <a:cxn ang="0">
                  <a:pos x="182" y="95"/>
                </a:cxn>
                <a:cxn ang="0">
                  <a:pos x="214" y="72"/>
                </a:cxn>
                <a:cxn ang="0">
                  <a:pos x="189" y="98"/>
                </a:cxn>
                <a:cxn ang="0">
                  <a:pos x="222" y="57"/>
                </a:cxn>
                <a:cxn ang="0">
                  <a:pos x="250" y="61"/>
                </a:cxn>
                <a:cxn ang="0">
                  <a:pos x="266" y="52"/>
                </a:cxn>
                <a:cxn ang="0">
                  <a:pos x="284" y="26"/>
                </a:cxn>
                <a:cxn ang="0">
                  <a:pos x="270" y="51"/>
                </a:cxn>
                <a:cxn ang="0">
                  <a:pos x="300" y="29"/>
                </a:cxn>
                <a:cxn ang="0">
                  <a:pos x="338" y="17"/>
                </a:cxn>
                <a:cxn ang="0">
                  <a:pos x="308" y="35"/>
                </a:cxn>
                <a:cxn ang="0">
                  <a:pos x="350" y="5"/>
                </a:cxn>
                <a:cxn ang="0">
                  <a:pos x="375" y="17"/>
                </a:cxn>
              </a:cxnLst>
              <a:rect l="0" t="0" r="r" b="b"/>
              <a:pathLst>
                <a:path w="383" h="626">
                  <a:moveTo>
                    <a:pt x="41" y="626"/>
                  </a:moveTo>
                  <a:cubicBezTo>
                    <a:pt x="38" y="626"/>
                    <a:pt x="35" y="624"/>
                    <a:pt x="33" y="621"/>
                  </a:cubicBezTo>
                  <a:cubicBezTo>
                    <a:pt x="30" y="613"/>
                    <a:pt x="28" y="606"/>
                    <a:pt x="25" y="599"/>
                  </a:cubicBezTo>
                  <a:cubicBezTo>
                    <a:pt x="24" y="595"/>
                    <a:pt x="26" y="590"/>
                    <a:pt x="30" y="588"/>
                  </a:cubicBezTo>
                  <a:cubicBezTo>
                    <a:pt x="35" y="587"/>
                    <a:pt x="40" y="589"/>
                    <a:pt x="41" y="593"/>
                  </a:cubicBezTo>
                  <a:cubicBezTo>
                    <a:pt x="44" y="600"/>
                    <a:pt x="46" y="607"/>
                    <a:pt x="49" y="614"/>
                  </a:cubicBezTo>
                  <a:cubicBezTo>
                    <a:pt x="51" y="619"/>
                    <a:pt x="49" y="624"/>
                    <a:pt x="44" y="625"/>
                  </a:cubicBezTo>
                  <a:cubicBezTo>
                    <a:pt x="43" y="626"/>
                    <a:pt x="42" y="626"/>
                    <a:pt x="41" y="626"/>
                  </a:cubicBezTo>
                  <a:close/>
                  <a:moveTo>
                    <a:pt x="26" y="583"/>
                  </a:moveTo>
                  <a:cubicBezTo>
                    <a:pt x="23" y="583"/>
                    <a:pt x="19" y="581"/>
                    <a:pt x="18" y="577"/>
                  </a:cubicBezTo>
                  <a:cubicBezTo>
                    <a:pt x="16" y="570"/>
                    <a:pt x="14" y="562"/>
                    <a:pt x="12" y="555"/>
                  </a:cubicBezTo>
                  <a:cubicBezTo>
                    <a:pt x="11" y="550"/>
                    <a:pt x="14" y="545"/>
                    <a:pt x="19" y="544"/>
                  </a:cubicBezTo>
                  <a:cubicBezTo>
                    <a:pt x="23" y="543"/>
                    <a:pt x="28" y="546"/>
                    <a:pt x="29" y="551"/>
                  </a:cubicBezTo>
                  <a:cubicBezTo>
                    <a:pt x="30" y="558"/>
                    <a:pt x="32" y="565"/>
                    <a:pt x="34" y="572"/>
                  </a:cubicBezTo>
                  <a:cubicBezTo>
                    <a:pt x="36" y="577"/>
                    <a:pt x="33" y="581"/>
                    <a:pt x="29" y="583"/>
                  </a:cubicBezTo>
                  <a:cubicBezTo>
                    <a:pt x="28" y="583"/>
                    <a:pt x="27" y="583"/>
                    <a:pt x="26" y="583"/>
                  </a:cubicBezTo>
                  <a:close/>
                  <a:moveTo>
                    <a:pt x="16" y="539"/>
                  </a:moveTo>
                  <a:cubicBezTo>
                    <a:pt x="12" y="539"/>
                    <a:pt x="8" y="536"/>
                    <a:pt x="7" y="532"/>
                  </a:cubicBezTo>
                  <a:cubicBezTo>
                    <a:pt x="6" y="525"/>
                    <a:pt x="5" y="517"/>
                    <a:pt x="4" y="509"/>
                  </a:cubicBezTo>
                  <a:cubicBezTo>
                    <a:pt x="3" y="505"/>
                    <a:pt x="7" y="500"/>
                    <a:pt x="11" y="500"/>
                  </a:cubicBezTo>
                  <a:cubicBezTo>
                    <a:pt x="16" y="499"/>
                    <a:pt x="20" y="502"/>
                    <a:pt x="21" y="507"/>
                  </a:cubicBezTo>
                  <a:cubicBezTo>
                    <a:pt x="22" y="514"/>
                    <a:pt x="23" y="522"/>
                    <a:pt x="24" y="529"/>
                  </a:cubicBezTo>
                  <a:cubicBezTo>
                    <a:pt x="25" y="534"/>
                    <a:pt x="22" y="538"/>
                    <a:pt x="17" y="539"/>
                  </a:cubicBezTo>
                  <a:cubicBezTo>
                    <a:pt x="17" y="539"/>
                    <a:pt x="16" y="539"/>
                    <a:pt x="16" y="539"/>
                  </a:cubicBezTo>
                  <a:close/>
                  <a:moveTo>
                    <a:pt x="10" y="494"/>
                  </a:moveTo>
                  <a:cubicBezTo>
                    <a:pt x="6" y="494"/>
                    <a:pt x="2" y="491"/>
                    <a:pt x="1" y="486"/>
                  </a:cubicBezTo>
                  <a:cubicBezTo>
                    <a:pt x="1" y="479"/>
                    <a:pt x="0" y="471"/>
                    <a:pt x="0" y="463"/>
                  </a:cubicBezTo>
                  <a:cubicBezTo>
                    <a:pt x="0" y="459"/>
                    <a:pt x="4" y="455"/>
                    <a:pt x="8" y="454"/>
                  </a:cubicBezTo>
                  <a:cubicBezTo>
                    <a:pt x="13" y="454"/>
                    <a:pt x="17" y="458"/>
                    <a:pt x="17" y="463"/>
                  </a:cubicBezTo>
                  <a:cubicBezTo>
                    <a:pt x="17" y="470"/>
                    <a:pt x="18" y="478"/>
                    <a:pt x="18" y="485"/>
                  </a:cubicBezTo>
                  <a:cubicBezTo>
                    <a:pt x="19" y="490"/>
                    <a:pt x="15" y="494"/>
                    <a:pt x="11" y="494"/>
                  </a:cubicBezTo>
                  <a:cubicBezTo>
                    <a:pt x="10" y="494"/>
                    <a:pt x="10" y="494"/>
                    <a:pt x="10" y="494"/>
                  </a:cubicBezTo>
                  <a:close/>
                  <a:moveTo>
                    <a:pt x="9" y="449"/>
                  </a:moveTo>
                  <a:cubicBezTo>
                    <a:pt x="9" y="449"/>
                    <a:pt x="8" y="449"/>
                    <a:pt x="8" y="449"/>
                  </a:cubicBezTo>
                  <a:cubicBezTo>
                    <a:pt x="4" y="449"/>
                    <a:pt x="0" y="445"/>
                    <a:pt x="0" y="4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0"/>
                    <a:pt x="1" y="423"/>
                    <a:pt x="1" y="417"/>
                  </a:cubicBezTo>
                  <a:cubicBezTo>
                    <a:pt x="1" y="412"/>
                    <a:pt x="5" y="409"/>
                    <a:pt x="10" y="409"/>
                  </a:cubicBezTo>
                  <a:cubicBezTo>
                    <a:pt x="15" y="410"/>
                    <a:pt x="18" y="414"/>
                    <a:pt x="18" y="418"/>
                  </a:cubicBezTo>
                  <a:cubicBezTo>
                    <a:pt x="18" y="424"/>
                    <a:pt x="17" y="431"/>
                    <a:pt x="17" y="437"/>
                  </a:cubicBezTo>
                  <a:cubicBezTo>
                    <a:pt x="17" y="440"/>
                    <a:pt x="17" y="440"/>
                    <a:pt x="17" y="440"/>
                  </a:cubicBezTo>
                  <a:cubicBezTo>
                    <a:pt x="17" y="445"/>
                    <a:pt x="13" y="449"/>
                    <a:pt x="9" y="449"/>
                  </a:cubicBezTo>
                  <a:close/>
                  <a:moveTo>
                    <a:pt x="12" y="404"/>
                  </a:moveTo>
                  <a:cubicBezTo>
                    <a:pt x="11" y="404"/>
                    <a:pt x="11" y="404"/>
                    <a:pt x="11" y="404"/>
                  </a:cubicBezTo>
                  <a:cubicBezTo>
                    <a:pt x="6" y="403"/>
                    <a:pt x="3" y="399"/>
                    <a:pt x="3" y="394"/>
                  </a:cubicBezTo>
                  <a:cubicBezTo>
                    <a:pt x="4" y="386"/>
                    <a:pt x="5" y="379"/>
                    <a:pt x="7" y="371"/>
                  </a:cubicBezTo>
                  <a:cubicBezTo>
                    <a:pt x="7" y="367"/>
                    <a:pt x="12" y="364"/>
                    <a:pt x="16" y="364"/>
                  </a:cubicBezTo>
                  <a:cubicBezTo>
                    <a:pt x="21" y="365"/>
                    <a:pt x="24" y="370"/>
                    <a:pt x="23" y="374"/>
                  </a:cubicBezTo>
                  <a:cubicBezTo>
                    <a:pt x="22" y="381"/>
                    <a:pt x="21" y="389"/>
                    <a:pt x="20" y="396"/>
                  </a:cubicBezTo>
                  <a:cubicBezTo>
                    <a:pt x="20" y="400"/>
                    <a:pt x="16" y="404"/>
                    <a:pt x="12" y="404"/>
                  </a:cubicBezTo>
                  <a:close/>
                  <a:moveTo>
                    <a:pt x="19" y="359"/>
                  </a:moveTo>
                  <a:cubicBezTo>
                    <a:pt x="19" y="359"/>
                    <a:pt x="18" y="359"/>
                    <a:pt x="18" y="359"/>
                  </a:cubicBezTo>
                  <a:cubicBezTo>
                    <a:pt x="13" y="358"/>
                    <a:pt x="10" y="353"/>
                    <a:pt x="11" y="349"/>
                  </a:cubicBezTo>
                  <a:cubicBezTo>
                    <a:pt x="13" y="341"/>
                    <a:pt x="15" y="334"/>
                    <a:pt x="17" y="326"/>
                  </a:cubicBezTo>
                  <a:cubicBezTo>
                    <a:pt x="18" y="322"/>
                    <a:pt x="23" y="319"/>
                    <a:pt x="27" y="320"/>
                  </a:cubicBezTo>
                  <a:cubicBezTo>
                    <a:pt x="32" y="322"/>
                    <a:pt x="34" y="326"/>
                    <a:pt x="33" y="331"/>
                  </a:cubicBezTo>
                  <a:cubicBezTo>
                    <a:pt x="31" y="338"/>
                    <a:pt x="29" y="345"/>
                    <a:pt x="28" y="352"/>
                  </a:cubicBezTo>
                  <a:cubicBezTo>
                    <a:pt x="27" y="356"/>
                    <a:pt x="23" y="359"/>
                    <a:pt x="19" y="359"/>
                  </a:cubicBezTo>
                  <a:close/>
                  <a:moveTo>
                    <a:pt x="32" y="315"/>
                  </a:moveTo>
                  <a:cubicBezTo>
                    <a:pt x="31" y="315"/>
                    <a:pt x="30" y="315"/>
                    <a:pt x="29" y="315"/>
                  </a:cubicBezTo>
                  <a:cubicBezTo>
                    <a:pt x="24" y="313"/>
                    <a:pt x="22" y="309"/>
                    <a:pt x="24" y="304"/>
                  </a:cubicBezTo>
                  <a:cubicBezTo>
                    <a:pt x="26" y="297"/>
                    <a:pt x="29" y="290"/>
                    <a:pt x="31" y="282"/>
                  </a:cubicBezTo>
                  <a:cubicBezTo>
                    <a:pt x="33" y="278"/>
                    <a:pt x="38" y="276"/>
                    <a:pt x="42" y="278"/>
                  </a:cubicBezTo>
                  <a:cubicBezTo>
                    <a:pt x="47" y="279"/>
                    <a:pt x="49" y="284"/>
                    <a:pt x="47" y="289"/>
                  </a:cubicBezTo>
                  <a:cubicBezTo>
                    <a:pt x="45" y="295"/>
                    <a:pt x="42" y="303"/>
                    <a:pt x="40" y="310"/>
                  </a:cubicBezTo>
                  <a:cubicBezTo>
                    <a:pt x="38" y="313"/>
                    <a:pt x="35" y="315"/>
                    <a:pt x="32" y="315"/>
                  </a:cubicBezTo>
                  <a:close/>
                  <a:moveTo>
                    <a:pt x="48" y="273"/>
                  </a:moveTo>
                  <a:cubicBezTo>
                    <a:pt x="47" y="273"/>
                    <a:pt x="46" y="273"/>
                    <a:pt x="45" y="272"/>
                  </a:cubicBezTo>
                  <a:cubicBezTo>
                    <a:pt x="40" y="270"/>
                    <a:pt x="38" y="265"/>
                    <a:pt x="40" y="261"/>
                  </a:cubicBezTo>
                  <a:cubicBezTo>
                    <a:pt x="44" y="254"/>
                    <a:pt x="47" y="247"/>
                    <a:pt x="50" y="240"/>
                  </a:cubicBezTo>
                  <a:cubicBezTo>
                    <a:pt x="53" y="236"/>
                    <a:pt x="58" y="234"/>
                    <a:pt x="62" y="237"/>
                  </a:cubicBezTo>
                  <a:cubicBezTo>
                    <a:pt x="66" y="239"/>
                    <a:pt x="68" y="244"/>
                    <a:pt x="66" y="248"/>
                  </a:cubicBezTo>
                  <a:cubicBezTo>
                    <a:pt x="62" y="255"/>
                    <a:pt x="59" y="261"/>
                    <a:pt x="56" y="268"/>
                  </a:cubicBezTo>
                  <a:cubicBezTo>
                    <a:pt x="54" y="271"/>
                    <a:pt x="51" y="273"/>
                    <a:pt x="48" y="273"/>
                  </a:cubicBezTo>
                  <a:close/>
                  <a:moveTo>
                    <a:pt x="69" y="233"/>
                  </a:moveTo>
                  <a:cubicBezTo>
                    <a:pt x="67" y="233"/>
                    <a:pt x="66" y="232"/>
                    <a:pt x="65" y="232"/>
                  </a:cubicBezTo>
                  <a:cubicBezTo>
                    <a:pt x="61" y="229"/>
                    <a:pt x="59" y="224"/>
                    <a:pt x="62" y="220"/>
                  </a:cubicBezTo>
                  <a:cubicBezTo>
                    <a:pt x="65" y="213"/>
                    <a:pt x="69" y="207"/>
                    <a:pt x="74" y="200"/>
                  </a:cubicBezTo>
                  <a:cubicBezTo>
                    <a:pt x="76" y="196"/>
                    <a:pt x="81" y="195"/>
                    <a:pt x="85" y="198"/>
                  </a:cubicBezTo>
                  <a:cubicBezTo>
                    <a:pt x="89" y="200"/>
                    <a:pt x="90" y="206"/>
                    <a:pt x="88" y="210"/>
                  </a:cubicBezTo>
                  <a:cubicBezTo>
                    <a:pt x="84" y="216"/>
                    <a:pt x="80" y="222"/>
                    <a:pt x="76" y="229"/>
                  </a:cubicBezTo>
                  <a:cubicBezTo>
                    <a:pt x="75" y="231"/>
                    <a:pt x="72" y="233"/>
                    <a:pt x="69" y="233"/>
                  </a:cubicBezTo>
                  <a:close/>
                  <a:moveTo>
                    <a:pt x="94" y="195"/>
                  </a:moveTo>
                  <a:cubicBezTo>
                    <a:pt x="92" y="195"/>
                    <a:pt x="90" y="194"/>
                    <a:pt x="89" y="193"/>
                  </a:cubicBezTo>
                  <a:cubicBezTo>
                    <a:pt x="85" y="190"/>
                    <a:pt x="84" y="185"/>
                    <a:pt x="87" y="181"/>
                  </a:cubicBezTo>
                  <a:cubicBezTo>
                    <a:pt x="91" y="175"/>
                    <a:pt x="96" y="169"/>
                    <a:pt x="101" y="163"/>
                  </a:cubicBezTo>
                  <a:cubicBezTo>
                    <a:pt x="104" y="159"/>
                    <a:pt x="109" y="159"/>
                    <a:pt x="113" y="162"/>
                  </a:cubicBezTo>
                  <a:cubicBezTo>
                    <a:pt x="116" y="165"/>
                    <a:pt x="117" y="170"/>
                    <a:pt x="114" y="174"/>
                  </a:cubicBezTo>
                  <a:cubicBezTo>
                    <a:pt x="109" y="179"/>
                    <a:pt x="105" y="185"/>
                    <a:pt x="101" y="191"/>
                  </a:cubicBezTo>
                  <a:cubicBezTo>
                    <a:pt x="99" y="194"/>
                    <a:pt x="96" y="195"/>
                    <a:pt x="94" y="195"/>
                  </a:cubicBezTo>
                  <a:close/>
                  <a:moveTo>
                    <a:pt x="122" y="159"/>
                  </a:moveTo>
                  <a:cubicBezTo>
                    <a:pt x="120" y="159"/>
                    <a:pt x="118" y="159"/>
                    <a:pt x="116" y="157"/>
                  </a:cubicBezTo>
                  <a:cubicBezTo>
                    <a:pt x="113" y="154"/>
                    <a:pt x="113" y="149"/>
                    <a:pt x="116" y="145"/>
                  </a:cubicBezTo>
                  <a:cubicBezTo>
                    <a:pt x="121" y="140"/>
                    <a:pt x="126" y="134"/>
                    <a:pt x="132" y="128"/>
                  </a:cubicBezTo>
                  <a:cubicBezTo>
                    <a:pt x="135" y="125"/>
                    <a:pt x="140" y="125"/>
                    <a:pt x="144" y="128"/>
                  </a:cubicBezTo>
                  <a:cubicBezTo>
                    <a:pt x="147" y="132"/>
                    <a:pt x="147" y="137"/>
                    <a:pt x="144" y="140"/>
                  </a:cubicBezTo>
                  <a:cubicBezTo>
                    <a:pt x="138" y="146"/>
                    <a:pt x="133" y="151"/>
                    <a:pt x="128" y="157"/>
                  </a:cubicBezTo>
                  <a:cubicBezTo>
                    <a:pt x="127" y="158"/>
                    <a:pt x="124" y="159"/>
                    <a:pt x="122" y="159"/>
                  </a:cubicBezTo>
                  <a:close/>
                  <a:moveTo>
                    <a:pt x="154" y="127"/>
                  </a:moveTo>
                  <a:cubicBezTo>
                    <a:pt x="152" y="127"/>
                    <a:pt x="149" y="126"/>
                    <a:pt x="148" y="124"/>
                  </a:cubicBezTo>
                  <a:cubicBezTo>
                    <a:pt x="144" y="121"/>
                    <a:pt x="145" y="116"/>
                    <a:pt x="148" y="112"/>
                  </a:cubicBezTo>
                  <a:cubicBezTo>
                    <a:pt x="154" y="107"/>
                    <a:pt x="160" y="102"/>
                    <a:pt x="166" y="97"/>
                  </a:cubicBezTo>
                  <a:cubicBezTo>
                    <a:pt x="169" y="94"/>
                    <a:pt x="175" y="95"/>
                    <a:pt x="178" y="98"/>
                  </a:cubicBezTo>
                  <a:cubicBezTo>
                    <a:pt x="180" y="102"/>
                    <a:pt x="180" y="107"/>
                    <a:pt x="176" y="110"/>
                  </a:cubicBezTo>
                  <a:cubicBezTo>
                    <a:pt x="171" y="115"/>
                    <a:pt x="165" y="120"/>
                    <a:pt x="160" y="125"/>
                  </a:cubicBezTo>
                  <a:cubicBezTo>
                    <a:pt x="158" y="126"/>
                    <a:pt x="156" y="127"/>
                    <a:pt x="154" y="127"/>
                  </a:cubicBezTo>
                  <a:close/>
                  <a:moveTo>
                    <a:pt x="189" y="98"/>
                  </a:moveTo>
                  <a:cubicBezTo>
                    <a:pt x="186" y="98"/>
                    <a:pt x="184" y="97"/>
                    <a:pt x="182" y="95"/>
                  </a:cubicBezTo>
                  <a:cubicBezTo>
                    <a:pt x="179" y="91"/>
                    <a:pt x="180" y="86"/>
                    <a:pt x="184" y="83"/>
                  </a:cubicBezTo>
                  <a:cubicBezTo>
                    <a:pt x="190" y="78"/>
                    <a:pt x="196" y="74"/>
                    <a:pt x="203" y="70"/>
                  </a:cubicBezTo>
                  <a:cubicBezTo>
                    <a:pt x="206" y="67"/>
                    <a:pt x="212" y="68"/>
                    <a:pt x="214" y="72"/>
                  </a:cubicBezTo>
                  <a:cubicBezTo>
                    <a:pt x="217" y="76"/>
                    <a:pt x="216" y="81"/>
                    <a:pt x="212" y="84"/>
                  </a:cubicBezTo>
                  <a:cubicBezTo>
                    <a:pt x="206" y="88"/>
                    <a:pt x="200" y="92"/>
                    <a:pt x="194" y="97"/>
                  </a:cubicBezTo>
                  <a:cubicBezTo>
                    <a:pt x="192" y="98"/>
                    <a:pt x="191" y="98"/>
                    <a:pt x="189" y="98"/>
                  </a:cubicBezTo>
                  <a:close/>
                  <a:moveTo>
                    <a:pt x="226" y="73"/>
                  </a:moveTo>
                  <a:cubicBezTo>
                    <a:pt x="223" y="73"/>
                    <a:pt x="221" y="72"/>
                    <a:pt x="219" y="69"/>
                  </a:cubicBezTo>
                  <a:cubicBezTo>
                    <a:pt x="217" y="65"/>
                    <a:pt x="218" y="60"/>
                    <a:pt x="222" y="57"/>
                  </a:cubicBezTo>
                  <a:cubicBezTo>
                    <a:pt x="229" y="53"/>
                    <a:pt x="235" y="50"/>
                    <a:pt x="242" y="46"/>
                  </a:cubicBezTo>
                  <a:cubicBezTo>
                    <a:pt x="246" y="44"/>
                    <a:pt x="251" y="45"/>
                    <a:pt x="254" y="49"/>
                  </a:cubicBezTo>
                  <a:cubicBezTo>
                    <a:pt x="256" y="54"/>
                    <a:pt x="254" y="59"/>
                    <a:pt x="250" y="61"/>
                  </a:cubicBezTo>
                  <a:cubicBezTo>
                    <a:pt x="244" y="64"/>
                    <a:pt x="237" y="68"/>
                    <a:pt x="231" y="72"/>
                  </a:cubicBezTo>
                  <a:cubicBezTo>
                    <a:pt x="229" y="73"/>
                    <a:pt x="228" y="73"/>
                    <a:pt x="226" y="73"/>
                  </a:cubicBezTo>
                  <a:close/>
                  <a:moveTo>
                    <a:pt x="266" y="52"/>
                  </a:moveTo>
                  <a:cubicBezTo>
                    <a:pt x="263" y="52"/>
                    <a:pt x="260" y="50"/>
                    <a:pt x="259" y="47"/>
                  </a:cubicBezTo>
                  <a:cubicBezTo>
                    <a:pt x="257" y="43"/>
                    <a:pt x="258" y="38"/>
                    <a:pt x="263" y="36"/>
                  </a:cubicBezTo>
                  <a:cubicBezTo>
                    <a:pt x="270" y="32"/>
                    <a:pt x="277" y="29"/>
                    <a:pt x="284" y="26"/>
                  </a:cubicBezTo>
                  <a:cubicBezTo>
                    <a:pt x="288" y="25"/>
                    <a:pt x="293" y="27"/>
                    <a:pt x="295" y="31"/>
                  </a:cubicBezTo>
                  <a:cubicBezTo>
                    <a:pt x="297" y="35"/>
                    <a:pt x="295" y="40"/>
                    <a:pt x="290" y="42"/>
                  </a:cubicBezTo>
                  <a:cubicBezTo>
                    <a:pt x="283" y="45"/>
                    <a:pt x="277" y="48"/>
                    <a:pt x="270" y="51"/>
                  </a:cubicBezTo>
                  <a:cubicBezTo>
                    <a:pt x="269" y="52"/>
                    <a:pt x="268" y="52"/>
                    <a:pt x="266" y="52"/>
                  </a:cubicBezTo>
                  <a:close/>
                  <a:moveTo>
                    <a:pt x="308" y="35"/>
                  </a:moveTo>
                  <a:cubicBezTo>
                    <a:pt x="305" y="35"/>
                    <a:pt x="301" y="33"/>
                    <a:pt x="300" y="29"/>
                  </a:cubicBezTo>
                  <a:cubicBezTo>
                    <a:pt x="299" y="25"/>
                    <a:pt x="301" y="20"/>
                    <a:pt x="305" y="18"/>
                  </a:cubicBezTo>
                  <a:cubicBezTo>
                    <a:pt x="313" y="16"/>
                    <a:pt x="320" y="13"/>
                    <a:pt x="327" y="11"/>
                  </a:cubicBezTo>
                  <a:cubicBezTo>
                    <a:pt x="332" y="10"/>
                    <a:pt x="337" y="12"/>
                    <a:pt x="338" y="17"/>
                  </a:cubicBezTo>
                  <a:cubicBezTo>
                    <a:pt x="339" y="21"/>
                    <a:pt x="337" y="26"/>
                    <a:pt x="332" y="27"/>
                  </a:cubicBezTo>
                  <a:cubicBezTo>
                    <a:pt x="325" y="30"/>
                    <a:pt x="318" y="32"/>
                    <a:pt x="311" y="34"/>
                  </a:cubicBezTo>
                  <a:cubicBezTo>
                    <a:pt x="310" y="35"/>
                    <a:pt x="309" y="35"/>
                    <a:pt x="308" y="35"/>
                  </a:cubicBezTo>
                  <a:close/>
                  <a:moveTo>
                    <a:pt x="352" y="22"/>
                  </a:moveTo>
                  <a:cubicBezTo>
                    <a:pt x="348" y="22"/>
                    <a:pt x="344" y="19"/>
                    <a:pt x="343" y="15"/>
                  </a:cubicBezTo>
                  <a:cubicBezTo>
                    <a:pt x="342" y="11"/>
                    <a:pt x="345" y="6"/>
                    <a:pt x="350" y="5"/>
                  </a:cubicBezTo>
                  <a:cubicBezTo>
                    <a:pt x="357" y="3"/>
                    <a:pt x="365" y="2"/>
                    <a:pt x="372" y="0"/>
                  </a:cubicBezTo>
                  <a:cubicBezTo>
                    <a:pt x="377" y="0"/>
                    <a:pt x="381" y="3"/>
                    <a:pt x="382" y="7"/>
                  </a:cubicBezTo>
                  <a:cubicBezTo>
                    <a:pt x="383" y="12"/>
                    <a:pt x="380" y="16"/>
                    <a:pt x="375" y="17"/>
                  </a:cubicBezTo>
                  <a:cubicBezTo>
                    <a:pt x="368" y="18"/>
                    <a:pt x="361" y="20"/>
                    <a:pt x="354" y="22"/>
                  </a:cubicBezTo>
                  <a:cubicBezTo>
                    <a:pt x="353" y="22"/>
                    <a:pt x="352" y="22"/>
                    <a:pt x="352" y="2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79" name="Freeform: Shape 57"/>
            <p:cNvSpPr/>
            <p:nvPr/>
          </p:nvSpPr>
          <p:spPr bwMode="auto">
            <a:xfrm>
              <a:off x="2914031" y="2201105"/>
              <a:ext cx="62635" cy="4001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" y="11"/>
                </a:cxn>
                <a:cxn ang="0">
                  <a:pos x="8" y="2"/>
                </a:cxn>
                <a:cxn ang="0">
                  <a:pos x="20" y="0"/>
                </a:cxn>
                <a:cxn ang="0">
                  <a:pos x="29" y="8"/>
                </a:cxn>
                <a:cxn ang="0">
                  <a:pos x="22" y="17"/>
                </a:cxn>
                <a:cxn ang="0">
                  <a:pos x="11" y="19"/>
                </a:cxn>
                <a:cxn ang="0">
                  <a:pos x="9" y="19"/>
                </a:cxn>
              </a:cxnLst>
              <a:rect l="0" t="0" r="r" b="b"/>
              <a:pathLst>
                <a:path w="30" h="19">
                  <a:moveTo>
                    <a:pt x="9" y="19"/>
                  </a:moveTo>
                  <a:cubicBezTo>
                    <a:pt x="5" y="19"/>
                    <a:pt x="2" y="16"/>
                    <a:pt x="1" y="11"/>
                  </a:cubicBezTo>
                  <a:cubicBezTo>
                    <a:pt x="0" y="7"/>
                    <a:pt x="4" y="2"/>
                    <a:pt x="8" y="2"/>
                  </a:cubicBezTo>
                  <a:cubicBezTo>
                    <a:pt x="12" y="1"/>
                    <a:pt x="16" y="1"/>
                    <a:pt x="20" y="0"/>
                  </a:cubicBezTo>
                  <a:cubicBezTo>
                    <a:pt x="24" y="0"/>
                    <a:pt x="29" y="3"/>
                    <a:pt x="29" y="8"/>
                  </a:cubicBezTo>
                  <a:cubicBezTo>
                    <a:pt x="30" y="13"/>
                    <a:pt x="26" y="17"/>
                    <a:pt x="22" y="17"/>
                  </a:cubicBezTo>
                  <a:cubicBezTo>
                    <a:pt x="18" y="18"/>
                    <a:pt x="14" y="18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80" name="Freeform: Shape 58"/>
            <p:cNvSpPr/>
            <p:nvPr/>
          </p:nvSpPr>
          <p:spPr bwMode="auto">
            <a:xfrm>
              <a:off x="2927949" y="2131509"/>
              <a:ext cx="158328" cy="177467"/>
            </a:xfrm>
            <a:custGeom>
              <a:avLst/>
              <a:gdLst/>
              <a:ahLst/>
              <a:cxnLst>
                <a:cxn ang="0">
                  <a:pos x="4" y="102"/>
                </a:cxn>
                <a:cxn ang="0">
                  <a:pos x="91" y="47"/>
                </a:cxn>
                <a:cxn ang="0">
                  <a:pos x="0" y="0"/>
                </a:cxn>
                <a:cxn ang="0">
                  <a:pos x="4" y="102"/>
                </a:cxn>
              </a:cxnLst>
              <a:rect l="0" t="0" r="r" b="b"/>
              <a:pathLst>
                <a:path w="91" h="102">
                  <a:moveTo>
                    <a:pt x="4" y="102"/>
                  </a:moveTo>
                  <a:lnTo>
                    <a:pt x="91" y="47"/>
                  </a:lnTo>
                  <a:lnTo>
                    <a:pt x="0" y="0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/>
      <p:bldP spid="18455" grpId="0"/>
      <p:bldP spid="18456" grpId="0" animBg="1"/>
      <p:bldP spid="18457" grpId="0"/>
      <p:bldP spid="18458" grpId="0" animBg="1"/>
      <p:bldP spid="18459" grpId="0"/>
      <p:bldP spid="18460" grpId="0" animBg="1" autoUpdateAnimBg="0"/>
      <p:bldP spid="18461" grpId="0"/>
      <p:bldP spid="184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  <p:sp>
        <p:nvSpPr>
          <p:cNvPr id="23" name="MH_Entry_1"/>
          <p:cNvSpPr/>
          <p:nvPr>
            <p:custDataLst>
              <p:tags r:id="rId1"/>
            </p:custDataLst>
          </p:nvPr>
        </p:nvSpPr>
        <p:spPr>
          <a:xfrm>
            <a:off x="6493171" y="2311403"/>
            <a:ext cx="4450170" cy="6270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rm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6614412" y="2938464"/>
            <a:ext cx="3434464" cy="14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请在此处输入具体内容，文字请尽量言简意赅，此处为具体文字，表述该章节文字主题。</a:t>
            </a:r>
            <a:endParaRPr lang="en-US" altLang="zh-CN" sz="16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0177" y="122729"/>
            <a:ext cx="5926619" cy="5926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" y="0"/>
            <a:ext cx="2615879" cy="18736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00726" y="4950293"/>
            <a:ext cx="2480789" cy="19077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0312" y="2063455"/>
            <a:ext cx="1947969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chemeClr val="bg1"/>
                </a:solidFill>
                <a:latin typeface="仓耳暖男手札体 W01" panose="02020400000000000000" pitchFamily="18" charset="-122"/>
                <a:ea typeface="仓耳暖男手札体 W01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店chenying0907 6"/>
          <p:cNvSpPr/>
          <p:nvPr/>
        </p:nvSpPr>
        <p:spPr bwMode="auto">
          <a:xfrm>
            <a:off x="9078125" y="1138476"/>
            <a:ext cx="1866884" cy="1340069"/>
          </a:xfrm>
          <a:prstGeom prst="bevel">
            <a:avLst/>
          </a:prstGeom>
          <a:solidFill>
            <a:srgbClr val="1FA17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淘宝店chenying0907 7"/>
          <p:cNvSpPr/>
          <p:nvPr/>
        </p:nvSpPr>
        <p:spPr bwMode="auto">
          <a:xfrm>
            <a:off x="9078125" y="2236728"/>
            <a:ext cx="1866884" cy="1338629"/>
          </a:xfrm>
          <a:prstGeom prst="bevel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淘宝店chenying0907 8"/>
          <p:cNvSpPr/>
          <p:nvPr/>
        </p:nvSpPr>
        <p:spPr bwMode="auto">
          <a:xfrm>
            <a:off x="9078125" y="3334979"/>
            <a:ext cx="1866884" cy="1338629"/>
          </a:xfrm>
          <a:prstGeom prst="bevel">
            <a:avLst/>
          </a:prstGeom>
          <a:solidFill>
            <a:srgbClr val="1FA17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淘宝店chenying0907 9"/>
          <p:cNvSpPr/>
          <p:nvPr/>
        </p:nvSpPr>
        <p:spPr bwMode="auto">
          <a:xfrm>
            <a:off x="9078125" y="4433231"/>
            <a:ext cx="1866884" cy="1338629"/>
          </a:xfrm>
          <a:prstGeom prst="bevel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淘宝店chenying0907 18"/>
          <p:cNvSpPr>
            <a:spLocks noEditPoints="1"/>
          </p:cNvSpPr>
          <p:nvPr/>
        </p:nvSpPr>
        <p:spPr bwMode="auto">
          <a:xfrm>
            <a:off x="1503653" y="1458382"/>
            <a:ext cx="198149" cy="252912"/>
          </a:xfrm>
          <a:custGeom>
            <a:avLst/>
            <a:gdLst>
              <a:gd name="T0" fmla="*/ 5 w 99"/>
              <a:gd name="T1" fmla="*/ 0 h 126"/>
              <a:gd name="T2" fmla="*/ 94 w 99"/>
              <a:gd name="T3" fmla="*/ 9 h 126"/>
              <a:gd name="T4" fmla="*/ 81 w 99"/>
              <a:gd name="T5" fmla="*/ 46 h 126"/>
              <a:gd name="T6" fmla="*/ 81 w 99"/>
              <a:gd name="T7" fmla="*/ 82 h 126"/>
              <a:gd name="T8" fmla="*/ 99 w 99"/>
              <a:gd name="T9" fmla="*/ 121 h 126"/>
              <a:gd name="T10" fmla="*/ 0 w 99"/>
              <a:gd name="T11" fmla="*/ 121 h 126"/>
              <a:gd name="T12" fmla="*/ 18 w 99"/>
              <a:gd name="T13" fmla="*/ 82 h 126"/>
              <a:gd name="T14" fmla="*/ 18 w 99"/>
              <a:gd name="T15" fmla="*/ 46 h 126"/>
              <a:gd name="T16" fmla="*/ 5 w 99"/>
              <a:gd name="T17" fmla="*/ 9 h 126"/>
              <a:gd name="T18" fmla="*/ 67 w 99"/>
              <a:gd name="T19" fmla="*/ 94 h 126"/>
              <a:gd name="T20" fmla="*/ 15 w 99"/>
              <a:gd name="T21" fmla="*/ 116 h 126"/>
              <a:gd name="T22" fmla="*/ 17 w 99"/>
              <a:gd name="T23" fmla="*/ 100 h 126"/>
              <a:gd name="T24" fmla="*/ 70 w 99"/>
              <a:gd name="T25" fmla="*/ 89 h 126"/>
              <a:gd name="T26" fmla="*/ 76 w 99"/>
              <a:gd name="T27" fmla="*/ 85 h 126"/>
              <a:gd name="T28" fmla="*/ 53 w 99"/>
              <a:gd name="T29" fmla="*/ 66 h 126"/>
              <a:gd name="T30" fmla="*/ 52 w 99"/>
              <a:gd name="T31" fmla="*/ 66 h 126"/>
              <a:gd name="T32" fmla="*/ 52 w 99"/>
              <a:gd name="T33" fmla="*/ 66 h 126"/>
              <a:gd name="T34" fmla="*/ 51 w 99"/>
              <a:gd name="T35" fmla="*/ 64 h 126"/>
              <a:gd name="T36" fmla="*/ 51 w 99"/>
              <a:gd name="T37" fmla="*/ 64 h 126"/>
              <a:gd name="T38" fmla="*/ 51 w 99"/>
              <a:gd name="T39" fmla="*/ 63 h 126"/>
              <a:gd name="T40" fmla="*/ 51 w 99"/>
              <a:gd name="T41" fmla="*/ 62 h 126"/>
              <a:gd name="T42" fmla="*/ 52 w 99"/>
              <a:gd name="T43" fmla="*/ 62 h 126"/>
              <a:gd name="T44" fmla="*/ 52 w 99"/>
              <a:gd name="T45" fmla="*/ 61 h 126"/>
              <a:gd name="T46" fmla="*/ 53 w 99"/>
              <a:gd name="T47" fmla="*/ 61 h 126"/>
              <a:gd name="T48" fmla="*/ 84 w 99"/>
              <a:gd name="T49" fmla="*/ 9 h 126"/>
              <a:gd name="T50" fmla="*/ 23 w 99"/>
              <a:gd name="T51" fmla="*/ 43 h 126"/>
              <a:gd name="T52" fmla="*/ 46 w 99"/>
              <a:gd name="T53" fmla="*/ 61 h 126"/>
              <a:gd name="T54" fmla="*/ 47 w 99"/>
              <a:gd name="T55" fmla="*/ 62 h 126"/>
              <a:gd name="T56" fmla="*/ 47 w 99"/>
              <a:gd name="T57" fmla="*/ 62 h 126"/>
              <a:gd name="T58" fmla="*/ 48 w 99"/>
              <a:gd name="T59" fmla="*/ 63 h 126"/>
              <a:gd name="T60" fmla="*/ 48 w 99"/>
              <a:gd name="T61" fmla="*/ 64 h 126"/>
              <a:gd name="T62" fmla="*/ 48 w 99"/>
              <a:gd name="T63" fmla="*/ 64 h 126"/>
              <a:gd name="T64" fmla="*/ 47 w 99"/>
              <a:gd name="T65" fmla="*/ 65 h 126"/>
              <a:gd name="T66" fmla="*/ 47 w 99"/>
              <a:gd name="T67" fmla="*/ 66 h 126"/>
              <a:gd name="T68" fmla="*/ 46 w 99"/>
              <a:gd name="T69" fmla="*/ 66 h 126"/>
              <a:gd name="T70" fmla="*/ 45 w 99"/>
              <a:gd name="T71" fmla="*/ 66 h 126"/>
              <a:gd name="T72" fmla="*/ 17 w 99"/>
              <a:gd name="T73" fmla="*/ 100 h 126"/>
              <a:gd name="T74" fmla="*/ 33 w 99"/>
              <a:gd name="T75" fmla="*/ 48 h 126"/>
              <a:gd name="T76" fmla="*/ 47 w 99"/>
              <a:gd name="T77" fmla="*/ 56 h 126"/>
              <a:gd name="T78" fmla="*/ 48 w 99"/>
              <a:gd name="T79" fmla="*/ 57 h 126"/>
              <a:gd name="T80" fmla="*/ 51 w 99"/>
              <a:gd name="T81" fmla="*/ 57 h 126"/>
              <a:gd name="T82" fmla="*/ 52 w 99"/>
              <a:gd name="T83" fmla="*/ 56 h 126"/>
              <a:gd name="T84" fmla="*/ 75 w 99"/>
              <a:gd name="T85" fmla="*/ 34 h 126"/>
              <a:gd name="T86" fmla="*/ 62 w 99"/>
              <a:gd name="T87" fmla="*/ 44 h 126"/>
              <a:gd name="T88" fmla="*/ 50 w 99"/>
              <a:gd name="T89" fmla="*/ 51 h 126"/>
              <a:gd name="T90" fmla="*/ 49 w 99"/>
              <a:gd name="T91" fmla="*/ 51 h 126"/>
              <a:gd name="T92" fmla="*/ 37 w 99"/>
              <a:gd name="T93" fmla="*/ 44 h 126"/>
              <a:gd name="T94" fmla="*/ 24 w 99"/>
              <a:gd name="T95" fmla="*/ 34 h 126"/>
              <a:gd name="T96" fmla="*/ 50 w 99"/>
              <a:gd name="T97" fmla="*/ 5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9" h="126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7" y="0"/>
                  <a:pt x="99" y="2"/>
                  <a:pt x="99" y="4"/>
                </a:cubicBezTo>
                <a:cubicBezTo>
                  <a:pt x="99" y="7"/>
                  <a:pt x="97" y="9"/>
                  <a:pt x="9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25"/>
                  <a:pt x="86" y="3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76" y="55"/>
                  <a:pt x="69" y="60"/>
                  <a:pt x="62" y="64"/>
                </a:cubicBezTo>
                <a:cubicBezTo>
                  <a:pt x="69" y="67"/>
                  <a:pt x="76" y="7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6" y="90"/>
                  <a:pt x="89" y="101"/>
                  <a:pt x="90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16"/>
                  <a:pt x="99" y="118"/>
                  <a:pt x="99" y="121"/>
                </a:cubicBezTo>
                <a:cubicBezTo>
                  <a:pt x="99" y="124"/>
                  <a:pt x="97" y="126"/>
                  <a:pt x="94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2" y="126"/>
                  <a:pt x="0" y="124"/>
                  <a:pt x="0" y="121"/>
                </a:cubicBezTo>
                <a:cubicBezTo>
                  <a:pt x="0" y="118"/>
                  <a:pt x="2" y="116"/>
                  <a:pt x="5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01"/>
                  <a:pt x="13" y="90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23" y="73"/>
                  <a:pt x="30" y="67"/>
                  <a:pt x="37" y="64"/>
                </a:cubicBezTo>
                <a:cubicBezTo>
                  <a:pt x="30" y="60"/>
                  <a:pt x="23" y="5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3" y="37"/>
                  <a:pt x="9" y="25"/>
                  <a:pt x="9" y="9"/>
                </a:cubicBezTo>
                <a:cubicBezTo>
                  <a:pt x="5" y="9"/>
                  <a:pt x="5" y="9"/>
                  <a:pt x="5" y="9"/>
                </a:cubicBezTo>
                <a:close/>
                <a:moveTo>
                  <a:pt x="83" y="116"/>
                </a:moveTo>
                <a:cubicBezTo>
                  <a:pt x="83" y="116"/>
                  <a:pt x="83" y="116"/>
                  <a:pt x="83" y="116"/>
                </a:cubicBezTo>
                <a:cubicBezTo>
                  <a:pt x="81" y="106"/>
                  <a:pt x="75" y="99"/>
                  <a:pt x="67" y="94"/>
                </a:cubicBezTo>
                <a:cubicBezTo>
                  <a:pt x="62" y="91"/>
                  <a:pt x="55" y="90"/>
                  <a:pt x="49" y="90"/>
                </a:cubicBezTo>
                <a:cubicBezTo>
                  <a:pt x="43" y="90"/>
                  <a:pt x="37" y="91"/>
                  <a:pt x="32" y="94"/>
                </a:cubicBezTo>
                <a:cubicBezTo>
                  <a:pt x="24" y="99"/>
                  <a:pt x="18" y="106"/>
                  <a:pt x="15" y="116"/>
                </a:cubicBezTo>
                <a:cubicBezTo>
                  <a:pt x="83" y="116"/>
                  <a:pt x="83" y="116"/>
                  <a:pt x="83" y="116"/>
                </a:cubicBezTo>
                <a:close/>
                <a:moveTo>
                  <a:pt x="17" y="100"/>
                </a:moveTo>
                <a:cubicBezTo>
                  <a:pt x="17" y="100"/>
                  <a:pt x="17" y="100"/>
                  <a:pt x="17" y="100"/>
                </a:cubicBezTo>
                <a:cubicBezTo>
                  <a:pt x="20" y="95"/>
                  <a:pt x="24" y="92"/>
                  <a:pt x="29" y="89"/>
                </a:cubicBezTo>
                <a:cubicBezTo>
                  <a:pt x="35" y="86"/>
                  <a:pt x="42" y="84"/>
                  <a:pt x="49" y="84"/>
                </a:cubicBezTo>
                <a:cubicBezTo>
                  <a:pt x="56" y="84"/>
                  <a:pt x="64" y="86"/>
                  <a:pt x="70" y="89"/>
                </a:cubicBezTo>
                <a:cubicBezTo>
                  <a:pt x="74" y="92"/>
                  <a:pt x="78" y="95"/>
                  <a:pt x="82" y="100"/>
                </a:cubicBezTo>
                <a:cubicBezTo>
                  <a:pt x="80" y="94"/>
                  <a:pt x="78" y="89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0" y="75"/>
                  <a:pt x="62" y="69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5"/>
                  <a:pt x="52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62" y="58"/>
                  <a:pt x="70" y="5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1" y="35"/>
                  <a:pt x="84" y="24"/>
                  <a:pt x="8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24"/>
                  <a:pt x="18" y="35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9" y="53"/>
                  <a:pt x="37" y="58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37" y="69"/>
                  <a:pt x="29" y="75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89"/>
                  <a:pt x="18" y="94"/>
                  <a:pt x="17" y="100"/>
                </a:cubicBez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6" y="39"/>
                  <a:pt x="29" y="44"/>
                  <a:pt x="33" y="48"/>
                </a:cubicBezTo>
                <a:cubicBezTo>
                  <a:pt x="37" y="52"/>
                  <a:pt x="41" y="55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7" y="55"/>
                  <a:pt x="62" y="52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70" y="44"/>
                  <a:pt x="73" y="39"/>
                  <a:pt x="75" y="34"/>
                </a:cubicBezTo>
                <a:cubicBezTo>
                  <a:pt x="75" y="32"/>
                  <a:pt x="75" y="31"/>
                  <a:pt x="73" y="30"/>
                </a:cubicBezTo>
                <a:cubicBezTo>
                  <a:pt x="72" y="30"/>
                  <a:pt x="70" y="30"/>
                  <a:pt x="69" y="32"/>
                </a:cubicBezTo>
                <a:cubicBezTo>
                  <a:pt x="68" y="36"/>
                  <a:pt x="65" y="41"/>
                  <a:pt x="62" y="44"/>
                </a:cubicBezTo>
                <a:cubicBezTo>
                  <a:pt x="59" y="47"/>
                  <a:pt x="55" y="49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4" y="49"/>
                  <a:pt x="40" y="47"/>
                  <a:pt x="37" y="44"/>
                </a:cubicBezTo>
                <a:cubicBezTo>
                  <a:pt x="34" y="41"/>
                  <a:pt x="31" y="36"/>
                  <a:pt x="29" y="32"/>
                </a:cubicBezTo>
                <a:cubicBezTo>
                  <a:pt x="29" y="30"/>
                  <a:pt x="27" y="30"/>
                  <a:pt x="26" y="30"/>
                </a:cubicBezTo>
                <a:cubicBezTo>
                  <a:pt x="24" y="31"/>
                  <a:pt x="23" y="32"/>
                  <a:pt x="24" y="34"/>
                </a:cubicBezTo>
                <a:close/>
                <a:moveTo>
                  <a:pt x="50" y="51"/>
                </a:move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lose/>
              </a:path>
            </a:pathLst>
          </a:custGeom>
          <a:solidFill>
            <a:srgbClr val="1FA17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淘宝店chenying0907 19"/>
          <p:cNvSpPr>
            <a:spLocks noEditPoints="1"/>
          </p:cNvSpPr>
          <p:nvPr/>
        </p:nvSpPr>
        <p:spPr bwMode="auto">
          <a:xfrm>
            <a:off x="1511465" y="4732018"/>
            <a:ext cx="270960" cy="248469"/>
          </a:xfrm>
          <a:custGeom>
            <a:avLst/>
            <a:gdLst>
              <a:gd name="T0" fmla="*/ 79 w 126"/>
              <a:gd name="T1" fmla="*/ 53 h 115"/>
              <a:gd name="T2" fmla="*/ 83 w 126"/>
              <a:gd name="T3" fmla="*/ 69 h 115"/>
              <a:gd name="T4" fmla="*/ 83 w 126"/>
              <a:gd name="T5" fmla="*/ 77 h 115"/>
              <a:gd name="T6" fmla="*/ 89 w 126"/>
              <a:gd name="T7" fmla="*/ 71 h 115"/>
              <a:gd name="T8" fmla="*/ 83 w 126"/>
              <a:gd name="T9" fmla="*/ 49 h 115"/>
              <a:gd name="T10" fmla="*/ 64 w 126"/>
              <a:gd name="T11" fmla="*/ 46 h 115"/>
              <a:gd name="T12" fmla="*/ 122 w 126"/>
              <a:gd name="T13" fmla="*/ 105 h 115"/>
              <a:gd name="T14" fmla="*/ 118 w 126"/>
              <a:gd name="T15" fmla="*/ 105 h 115"/>
              <a:gd name="T16" fmla="*/ 122 w 126"/>
              <a:gd name="T17" fmla="*/ 29 h 115"/>
              <a:gd name="T18" fmla="*/ 122 w 126"/>
              <a:gd name="T19" fmla="*/ 19 h 115"/>
              <a:gd name="T20" fmla="*/ 76 w 126"/>
              <a:gd name="T21" fmla="*/ 13 h 115"/>
              <a:gd name="T22" fmla="*/ 63 w 126"/>
              <a:gd name="T23" fmla="*/ 0 h 115"/>
              <a:gd name="T24" fmla="*/ 51 w 126"/>
              <a:gd name="T25" fmla="*/ 13 h 115"/>
              <a:gd name="T26" fmla="*/ 5 w 126"/>
              <a:gd name="T27" fmla="*/ 19 h 115"/>
              <a:gd name="T28" fmla="*/ 5 w 126"/>
              <a:gd name="T29" fmla="*/ 29 h 115"/>
              <a:gd name="T30" fmla="*/ 9 w 126"/>
              <a:gd name="T31" fmla="*/ 105 h 115"/>
              <a:gd name="T32" fmla="*/ 0 w 126"/>
              <a:gd name="T33" fmla="*/ 110 h 115"/>
              <a:gd name="T34" fmla="*/ 122 w 126"/>
              <a:gd name="T35" fmla="*/ 115 h 115"/>
              <a:gd name="T36" fmla="*/ 122 w 126"/>
              <a:gd name="T37" fmla="*/ 105 h 115"/>
              <a:gd name="T38" fmla="*/ 58 w 126"/>
              <a:gd name="T39" fmla="*/ 8 h 115"/>
              <a:gd name="T40" fmla="*/ 68 w 126"/>
              <a:gd name="T41" fmla="*/ 8 h 115"/>
              <a:gd name="T42" fmla="*/ 68 w 126"/>
              <a:gd name="T43" fmla="*/ 17 h 115"/>
              <a:gd name="T44" fmla="*/ 63 w 126"/>
              <a:gd name="T45" fmla="*/ 19 h 115"/>
              <a:gd name="T46" fmla="*/ 56 w 126"/>
              <a:gd name="T47" fmla="*/ 13 h 115"/>
              <a:gd name="T48" fmla="*/ 112 w 126"/>
              <a:gd name="T49" fmla="*/ 105 h 115"/>
              <a:gd name="T50" fmla="*/ 14 w 126"/>
              <a:gd name="T51" fmla="*/ 105 h 115"/>
              <a:gd name="T52" fmla="*/ 112 w 126"/>
              <a:gd name="T53" fmla="*/ 29 h 115"/>
              <a:gd name="T54" fmla="*/ 59 w 126"/>
              <a:gd name="T55" fmla="*/ 91 h 115"/>
              <a:gd name="T56" fmla="*/ 71 w 126"/>
              <a:gd name="T57" fmla="*/ 89 h 115"/>
              <a:gd name="T58" fmla="*/ 79 w 126"/>
              <a:gd name="T59" fmla="*/ 80 h 115"/>
              <a:gd name="T60" fmla="*/ 78 w 126"/>
              <a:gd name="T61" fmla="*/ 76 h 115"/>
              <a:gd name="T62" fmla="*/ 62 w 126"/>
              <a:gd name="T63" fmla="*/ 50 h 115"/>
              <a:gd name="T64" fmla="*/ 44 w 126"/>
              <a:gd name="T65" fmla="*/ 53 h 115"/>
              <a:gd name="T66" fmla="*/ 44 w 126"/>
              <a:gd name="T67" fmla="*/ 85 h 115"/>
              <a:gd name="T68" fmla="*/ 48 w 126"/>
              <a:gd name="T69" fmla="*/ 57 h 115"/>
              <a:gd name="T70" fmla="*/ 57 w 126"/>
              <a:gd name="T71" fmla="*/ 53 h 115"/>
              <a:gd name="T72" fmla="*/ 58 w 126"/>
              <a:gd name="T73" fmla="*/ 72 h 115"/>
              <a:gd name="T74" fmla="*/ 68 w 126"/>
              <a:gd name="T75" fmla="*/ 83 h 115"/>
              <a:gd name="T76" fmla="*/ 59 w 126"/>
              <a:gd name="T77" fmla="*/ 86 h 115"/>
              <a:gd name="T78" fmla="*/ 43 w 126"/>
              <a:gd name="T79" fmla="*/ 6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6" h="115">
                <a:moveTo>
                  <a:pt x="67" y="49"/>
                </a:moveTo>
                <a:cubicBezTo>
                  <a:pt x="72" y="49"/>
                  <a:pt x="76" y="50"/>
                  <a:pt x="79" y="53"/>
                </a:cubicBezTo>
                <a:cubicBezTo>
                  <a:pt x="82" y="56"/>
                  <a:pt x="84" y="61"/>
                  <a:pt x="84" y="65"/>
                </a:cubicBezTo>
                <a:cubicBezTo>
                  <a:pt x="84" y="67"/>
                  <a:pt x="84" y="68"/>
                  <a:pt x="83" y="69"/>
                </a:cubicBezTo>
                <a:cubicBezTo>
                  <a:pt x="83" y="71"/>
                  <a:pt x="82" y="72"/>
                  <a:pt x="82" y="73"/>
                </a:cubicBezTo>
                <a:cubicBezTo>
                  <a:pt x="81" y="75"/>
                  <a:pt x="81" y="77"/>
                  <a:pt x="83" y="77"/>
                </a:cubicBezTo>
                <a:cubicBezTo>
                  <a:pt x="84" y="78"/>
                  <a:pt x="86" y="78"/>
                  <a:pt x="87" y="76"/>
                </a:cubicBezTo>
                <a:cubicBezTo>
                  <a:pt x="88" y="75"/>
                  <a:pt x="88" y="73"/>
                  <a:pt x="89" y="71"/>
                </a:cubicBezTo>
                <a:cubicBezTo>
                  <a:pt x="89" y="69"/>
                  <a:pt x="90" y="67"/>
                  <a:pt x="90" y="65"/>
                </a:cubicBezTo>
                <a:cubicBezTo>
                  <a:pt x="90" y="59"/>
                  <a:pt x="87" y="53"/>
                  <a:pt x="83" y="49"/>
                </a:cubicBezTo>
                <a:cubicBezTo>
                  <a:pt x="79" y="45"/>
                  <a:pt x="73" y="43"/>
                  <a:pt x="67" y="43"/>
                </a:cubicBezTo>
                <a:cubicBezTo>
                  <a:pt x="66" y="43"/>
                  <a:pt x="64" y="44"/>
                  <a:pt x="64" y="46"/>
                </a:cubicBezTo>
                <a:cubicBezTo>
                  <a:pt x="64" y="47"/>
                  <a:pt x="66" y="49"/>
                  <a:pt x="67" y="49"/>
                </a:cubicBezTo>
                <a:close/>
                <a:moveTo>
                  <a:pt x="122" y="105"/>
                </a:moveTo>
                <a:cubicBezTo>
                  <a:pt x="122" y="105"/>
                  <a:pt x="122" y="105"/>
                  <a:pt x="122" y="105"/>
                </a:cubicBezTo>
                <a:cubicBezTo>
                  <a:pt x="118" y="105"/>
                  <a:pt x="118" y="105"/>
                  <a:pt x="118" y="105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4" y="29"/>
                  <a:pt x="126" y="27"/>
                  <a:pt x="126" y="24"/>
                </a:cubicBezTo>
                <a:cubicBezTo>
                  <a:pt x="126" y="22"/>
                  <a:pt x="124" y="19"/>
                  <a:pt x="122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17"/>
                  <a:pt x="76" y="15"/>
                  <a:pt x="76" y="13"/>
                </a:cubicBezTo>
                <a:cubicBezTo>
                  <a:pt x="76" y="9"/>
                  <a:pt x="75" y="6"/>
                  <a:pt x="72" y="4"/>
                </a:cubicBezTo>
                <a:cubicBezTo>
                  <a:pt x="70" y="1"/>
                  <a:pt x="67" y="0"/>
                  <a:pt x="63" y="0"/>
                </a:cubicBezTo>
                <a:cubicBezTo>
                  <a:pt x="60" y="0"/>
                  <a:pt x="57" y="1"/>
                  <a:pt x="54" y="4"/>
                </a:cubicBezTo>
                <a:cubicBezTo>
                  <a:pt x="52" y="6"/>
                  <a:pt x="51" y="9"/>
                  <a:pt x="51" y="13"/>
                </a:cubicBezTo>
                <a:cubicBezTo>
                  <a:pt x="51" y="15"/>
                  <a:pt x="51" y="17"/>
                  <a:pt x="53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22"/>
                  <a:pt x="0" y="24"/>
                </a:cubicBezTo>
                <a:cubicBezTo>
                  <a:pt x="0" y="27"/>
                  <a:pt x="2" y="29"/>
                  <a:pt x="5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05"/>
                  <a:pt x="9" y="105"/>
                  <a:pt x="9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2" y="105"/>
                  <a:pt x="0" y="107"/>
                  <a:pt x="0" y="110"/>
                </a:cubicBezTo>
                <a:cubicBezTo>
                  <a:pt x="0" y="113"/>
                  <a:pt x="2" y="115"/>
                  <a:pt x="5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4" y="115"/>
                  <a:pt x="126" y="113"/>
                  <a:pt x="126" y="110"/>
                </a:cubicBezTo>
                <a:cubicBezTo>
                  <a:pt x="126" y="107"/>
                  <a:pt x="124" y="105"/>
                  <a:pt x="122" y="105"/>
                </a:cubicBezTo>
                <a:close/>
                <a:moveTo>
                  <a:pt x="58" y="8"/>
                </a:moveTo>
                <a:cubicBezTo>
                  <a:pt x="58" y="8"/>
                  <a:pt x="58" y="8"/>
                  <a:pt x="58" y="8"/>
                </a:cubicBezTo>
                <a:cubicBezTo>
                  <a:pt x="60" y="6"/>
                  <a:pt x="61" y="6"/>
                  <a:pt x="63" y="6"/>
                </a:cubicBezTo>
                <a:cubicBezTo>
                  <a:pt x="65" y="6"/>
                  <a:pt x="67" y="6"/>
                  <a:pt x="68" y="8"/>
                </a:cubicBezTo>
                <a:cubicBezTo>
                  <a:pt x="69" y="9"/>
                  <a:pt x="70" y="11"/>
                  <a:pt x="70" y="13"/>
                </a:cubicBezTo>
                <a:cubicBezTo>
                  <a:pt x="70" y="14"/>
                  <a:pt x="69" y="16"/>
                  <a:pt x="68" y="17"/>
                </a:cubicBezTo>
                <a:cubicBezTo>
                  <a:pt x="67" y="19"/>
                  <a:pt x="65" y="19"/>
                  <a:pt x="63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19"/>
                  <a:pt x="60" y="19"/>
                  <a:pt x="58" y="17"/>
                </a:cubicBezTo>
                <a:cubicBezTo>
                  <a:pt x="57" y="16"/>
                  <a:pt x="56" y="14"/>
                  <a:pt x="56" y="13"/>
                </a:cubicBezTo>
                <a:cubicBezTo>
                  <a:pt x="56" y="11"/>
                  <a:pt x="57" y="9"/>
                  <a:pt x="58" y="8"/>
                </a:cubicBezTo>
                <a:close/>
                <a:moveTo>
                  <a:pt x="112" y="105"/>
                </a:moveTo>
                <a:cubicBezTo>
                  <a:pt x="112" y="105"/>
                  <a:pt x="112" y="105"/>
                  <a:pt x="112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29"/>
                  <a:pt x="14" y="29"/>
                  <a:pt x="14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2" y="105"/>
                  <a:pt x="112" y="105"/>
                  <a:pt x="112" y="105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3" y="91"/>
                  <a:pt x="67" y="90"/>
                  <a:pt x="71" y="89"/>
                </a:cubicBezTo>
                <a:cubicBezTo>
                  <a:pt x="71" y="88"/>
                  <a:pt x="71" y="88"/>
                  <a:pt x="71" y="88"/>
                </a:cubicBezTo>
                <a:cubicBezTo>
                  <a:pt x="74" y="87"/>
                  <a:pt x="77" y="84"/>
                  <a:pt x="79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0" y="79"/>
                  <a:pt x="79" y="77"/>
                  <a:pt x="78" y="76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48"/>
                  <a:pt x="61" y="47"/>
                  <a:pt x="59" y="47"/>
                </a:cubicBezTo>
                <a:cubicBezTo>
                  <a:pt x="53" y="47"/>
                  <a:pt x="48" y="49"/>
                  <a:pt x="44" y="53"/>
                </a:cubicBezTo>
                <a:cubicBezTo>
                  <a:pt x="40" y="57"/>
                  <a:pt x="37" y="63"/>
                  <a:pt x="37" y="69"/>
                </a:cubicBezTo>
                <a:cubicBezTo>
                  <a:pt x="37" y="75"/>
                  <a:pt x="40" y="81"/>
                  <a:pt x="44" y="85"/>
                </a:cubicBezTo>
                <a:cubicBezTo>
                  <a:pt x="48" y="89"/>
                  <a:pt x="53" y="91"/>
                  <a:pt x="59" y="91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3" y="53"/>
                  <a:pt x="57" y="53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0"/>
                  <a:pt x="57" y="71"/>
                  <a:pt x="58" y="72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1"/>
                  <a:pt x="69" y="82"/>
                  <a:pt x="68" y="83"/>
                </a:cubicBezTo>
                <a:cubicBezTo>
                  <a:pt x="68" y="84"/>
                  <a:pt x="68" y="84"/>
                  <a:pt x="68" y="84"/>
                </a:cubicBezTo>
                <a:cubicBezTo>
                  <a:pt x="65" y="85"/>
                  <a:pt x="62" y="86"/>
                  <a:pt x="59" y="86"/>
                </a:cubicBezTo>
                <a:cubicBezTo>
                  <a:pt x="55" y="86"/>
                  <a:pt x="51" y="84"/>
                  <a:pt x="48" y="81"/>
                </a:cubicBezTo>
                <a:cubicBezTo>
                  <a:pt x="45" y="78"/>
                  <a:pt x="43" y="74"/>
                  <a:pt x="43" y="69"/>
                </a:cubicBezTo>
                <a:cubicBezTo>
                  <a:pt x="43" y="64"/>
                  <a:pt x="45" y="60"/>
                  <a:pt x="48" y="57"/>
                </a:cubicBezTo>
                <a:close/>
              </a:path>
            </a:pathLst>
          </a:custGeom>
          <a:solidFill>
            <a:srgbClr val="29D49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淘宝店chenying0907 20"/>
          <p:cNvSpPr>
            <a:spLocks noEditPoints="1"/>
          </p:cNvSpPr>
          <p:nvPr/>
        </p:nvSpPr>
        <p:spPr bwMode="auto">
          <a:xfrm>
            <a:off x="1517889" y="3634995"/>
            <a:ext cx="264535" cy="244185"/>
          </a:xfrm>
          <a:custGeom>
            <a:avLst/>
            <a:gdLst>
              <a:gd name="T0" fmla="*/ 95 w 123"/>
              <a:gd name="T1" fmla="*/ 54 h 113"/>
              <a:gd name="T2" fmla="*/ 122 w 123"/>
              <a:gd name="T3" fmla="*/ 38 h 113"/>
              <a:gd name="T4" fmla="*/ 111 w 123"/>
              <a:gd name="T5" fmla="*/ 36 h 113"/>
              <a:gd name="T6" fmla="*/ 96 w 123"/>
              <a:gd name="T7" fmla="*/ 28 h 113"/>
              <a:gd name="T8" fmla="*/ 105 w 123"/>
              <a:gd name="T9" fmla="*/ 14 h 113"/>
              <a:gd name="T10" fmla="*/ 114 w 123"/>
              <a:gd name="T11" fmla="*/ 7 h 113"/>
              <a:gd name="T12" fmla="*/ 74 w 123"/>
              <a:gd name="T13" fmla="*/ 14 h 113"/>
              <a:gd name="T14" fmla="*/ 72 w 123"/>
              <a:gd name="T15" fmla="*/ 35 h 113"/>
              <a:gd name="T16" fmla="*/ 50 w 123"/>
              <a:gd name="T17" fmla="*/ 21 h 113"/>
              <a:gd name="T18" fmla="*/ 55 w 123"/>
              <a:gd name="T19" fmla="*/ 13 h 113"/>
              <a:gd name="T20" fmla="*/ 64 w 123"/>
              <a:gd name="T21" fmla="*/ 7 h 113"/>
              <a:gd name="T22" fmla="*/ 33 w 123"/>
              <a:gd name="T23" fmla="*/ 6 h 113"/>
              <a:gd name="T24" fmla="*/ 30 w 123"/>
              <a:gd name="T25" fmla="*/ 6 h 113"/>
              <a:gd name="T26" fmla="*/ 13 w 123"/>
              <a:gd name="T27" fmla="*/ 22 h 113"/>
              <a:gd name="T28" fmla="*/ 14 w 123"/>
              <a:gd name="T29" fmla="*/ 25 h 113"/>
              <a:gd name="T30" fmla="*/ 10 w 123"/>
              <a:gd name="T31" fmla="*/ 27 h 113"/>
              <a:gd name="T32" fmla="*/ 1 w 123"/>
              <a:gd name="T33" fmla="*/ 39 h 113"/>
              <a:gd name="T34" fmla="*/ 9 w 123"/>
              <a:gd name="T35" fmla="*/ 46 h 113"/>
              <a:gd name="T36" fmla="*/ 9 w 123"/>
              <a:gd name="T37" fmla="*/ 46 h 113"/>
              <a:gd name="T38" fmla="*/ 9 w 123"/>
              <a:gd name="T39" fmla="*/ 47 h 113"/>
              <a:gd name="T40" fmla="*/ 27 w 123"/>
              <a:gd name="T41" fmla="*/ 48 h 113"/>
              <a:gd name="T42" fmla="*/ 28 w 123"/>
              <a:gd name="T43" fmla="*/ 42 h 113"/>
              <a:gd name="T44" fmla="*/ 49 w 123"/>
              <a:gd name="T45" fmla="*/ 58 h 113"/>
              <a:gd name="T46" fmla="*/ 25 w 123"/>
              <a:gd name="T47" fmla="*/ 111 h 113"/>
              <a:gd name="T48" fmla="*/ 103 w 123"/>
              <a:gd name="T49" fmla="*/ 112 h 113"/>
              <a:gd name="T50" fmla="*/ 120 w 123"/>
              <a:gd name="T51" fmla="*/ 95 h 113"/>
              <a:gd name="T52" fmla="*/ 34 w 123"/>
              <a:gd name="T53" fmla="*/ 35 h 113"/>
              <a:gd name="T54" fmla="*/ 28 w 123"/>
              <a:gd name="T55" fmla="*/ 36 h 113"/>
              <a:gd name="T56" fmla="*/ 24 w 123"/>
              <a:gd name="T57" fmla="*/ 38 h 113"/>
              <a:gd name="T58" fmla="*/ 18 w 123"/>
              <a:gd name="T59" fmla="*/ 48 h 113"/>
              <a:gd name="T60" fmla="*/ 13 w 123"/>
              <a:gd name="T61" fmla="*/ 42 h 113"/>
              <a:gd name="T62" fmla="*/ 13 w 123"/>
              <a:gd name="T63" fmla="*/ 42 h 113"/>
              <a:gd name="T64" fmla="*/ 13 w 123"/>
              <a:gd name="T65" fmla="*/ 42 h 113"/>
              <a:gd name="T66" fmla="*/ 11 w 123"/>
              <a:gd name="T67" fmla="*/ 33 h 113"/>
              <a:gd name="T68" fmla="*/ 18 w 123"/>
              <a:gd name="T69" fmla="*/ 30 h 113"/>
              <a:gd name="T70" fmla="*/ 21 w 123"/>
              <a:gd name="T71" fmla="*/ 25 h 113"/>
              <a:gd name="T72" fmla="*/ 28 w 123"/>
              <a:gd name="T73" fmla="*/ 12 h 113"/>
              <a:gd name="T74" fmla="*/ 36 w 123"/>
              <a:gd name="T75" fmla="*/ 11 h 113"/>
              <a:gd name="T76" fmla="*/ 40 w 123"/>
              <a:gd name="T77" fmla="*/ 10 h 113"/>
              <a:gd name="T78" fmla="*/ 53 w 123"/>
              <a:gd name="T79" fmla="*/ 7 h 113"/>
              <a:gd name="T80" fmla="*/ 45 w 123"/>
              <a:gd name="T81" fmla="*/ 19 h 113"/>
              <a:gd name="T82" fmla="*/ 43 w 123"/>
              <a:gd name="T83" fmla="*/ 26 h 113"/>
              <a:gd name="T84" fmla="*/ 34 w 123"/>
              <a:gd name="T85" fmla="*/ 35 h 113"/>
              <a:gd name="T86" fmla="*/ 19 w 123"/>
              <a:gd name="T87" fmla="*/ 96 h 113"/>
              <a:gd name="T88" fmla="*/ 78 w 123"/>
              <a:gd name="T89" fmla="*/ 35 h 113"/>
              <a:gd name="T90" fmla="*/ 77 w 123"/>
              <a:gd name="T91" fmla="*/ 33 h 113"/>
              <a:gd name="T92" fmla="*/ 102 w 123"/>
              <a:gd name="T93" fmla="*/ 7 h 113"/>
              <a:gd name="T94" fmla="*/ 96 w 123"/>
              <a:gd name="T95" fmla="*/ 10 h 113"/>
              <a:gd name="T96" fmla="*/ 90 w 123"/>
              <a:gd name="T97" fmla="*/ 31 h 113"/>
              <a:gd name="T98" fmla="*/ 105 w 123"/>
              <a:gd name="T99" fmla="*/ 43 h 113"/>
              <a:gd name="T100" fmla="*/ 111 w 123"/>
              <a:gd name="T101" fmla="*/ 43 h 113"/>
              <a:gd name="T102" fmla="*/ 88 w 123"/>
              <a:gd name="T103" fmla="*/ 47 h 113"/>
              <a:gd name="T104" fmla="*/ 105 w 123"/>
              <a:gd name="T105" fmla="*/ 106 h 113"/>
              <a:gd name="T106" fmla="*/ 78 w 123"/>
              <a:gd name="T107" fmla="*/ 6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13">
                <a:moveTo>
                  <a:pt x="82" y="58"/>
                </a:moveTo>
                <a:cubicBezTo>
                  <a:pt x="88" y="53"/>
                  <a:pt x="88" y="53"/>
                  <a:pt x="88" y="53"/>
                </a:cubicBezTo>
                <a:cubicBezTo>
                  <a:pt x="90" y="54"/>
                  <a:pt x="92" y="54"/>
                  <a:pt x="95" y="54"/>
                </a:cubicBezTo>
                <a:cubicBezTo>
                  <a:pt x="98" y="55"/>
                  <a:pt x="101" y="54"/>
                  <a:pt x="104" y="54"/>
                </a:cubicBezTo>
                <a:cubicBezTo>
                  <a:pt x="108" y="53"/>
                  <a:pt x="112" y="50"/>
                  <a:pt x="115" y="48"/>
                </a:cubicBezTo>
                <a:cubicBezTo>
                  <a:pt x="118" y="45"/>
                  <a:pt x="121" y="41"/>
                  <a:pt x="122" y="38"/>
                </a:cubicBezTo>
                <a:cubicBezTo>
                  <a:pt x="123" y="36"/>
                  <a:pt x="122" y="34"/>
                  <a:pt x="121" y="34"/>
                </a:cubicBezTo>
                <a:cubicBezTo>
                  <a:pt x="120" y="34"/>
                  <a:pt x="119" y="34"/>
                  <a:pt x="119" y="34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2"/>
                  <a:pt x="97" y="22"/>
                  <a:pt x="97" y="22"/>
                </a:cubicBezTo>
                <a:cubicBezTo>
                  <a:pt x="99" y="16"/>
                  <a:pt x="99" y="16"/>
                  <a:pt x="99" y="16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5" y="11"/>
                  <a:pt x="115" y="10"/>
                  <a:pt x="115" y="8"/>
                </a:cubicBezTo>
                <a:cubicBezTo>
                  <a:pt x="115" y="8"/>
                  <a:pt x="115" y="7"/>
                  <a:pt x="114" y="7"/>
                </a:cubicBezTo>
                <a:cubicBezTo>
                  <a:pt x="111" y="4"/>
                  <a:pt x="107" y="2"/>
                  <a:pt x="103" y="1"/>
                </a:cubicBezTo>
                <a:cubicBezTo>
                  <a:pt x="99" y="1"/>
                  <a:pt x="95" y="1"/>
                  <a:pt x="90" y="2"/>
                </a:cubicBezTo>
                <a:cubicBezTo>
                  <a:pt x="83" y="4"/>
                  <a:pt x="78" y="8"/>
                  <a:pt x="74" y="14"/>
                </a:cubicBezTo>
                <a:cubicBezTo>
                  <a:pt x="71" y="20"/>
                  <a:pt x="70" y="28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66" y="41"/>
                  <a:pt x="66" y="41"/>
                  <a:pt x="66" y="41"/>
                </a:cubicBezTo>
                <a:cubicBezTo>
                  <a:pt x="48" y="24"/>
                  <a:pt x="48" y="24"/>
                  <a:pt x="48" y="24"/>
                </a:cubicBezTo>
                <a:cubicBezTo>
                  <a:pt x="49" y="23"/>
                  <a:pt x="49" y="22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19"/>
                  <a:pt x="51" y="18"/>
                  <a:pt x="51" y="17"/>
                </a:cubicBezTo>
                <a:cubicBezTo>
                  <a:pt x="52" y="15"/>
                  <a:pt x="54" y="13"/>
                  <a:pt x="55" y="13"/>
                </a:cubicBezTo>
                <a:cubicBezTo>
                  <a:pt x="57" y="12"/>
                  <a:pt x="59" y="12"/>
                  <a:pt x="62" y="12"/>
                </a:cubicBezTo>
                <a:cubicBezTo>
                  <a:pt x="63" y="12"/>
                  <a:pt x="64" y="12"/>
                  <a:pt x="64" y="11"/>
                </a:cubicBezTo>
                <a:cubicBezTo>
                  <a:pt x="65" y="10"/>
                  <a:pt x="65" y="8"/>
                  <a:pt x="64" y="7"/>
                </a:cubicBezTo>
                <a:cubicBezTo>
                  <a:pt x="60" y="3"/>
                  <a:pt x="55" y="0"/>
                  <a:pt x="50" y="0"/>
                </a:cubicBezTo>
                <a:cubicBezTo>
                  <a:pt x="45" y="0"/>
                  <a:pt x="41" y="1"/>
                  <a:pt x="36" y="5"/>
                </a:cubicBezTo>
                <a:cubicBezTo>
                  <a:pt x="35" y="5"/>
                  <a:pt x="34" y="6"/>
                  <a:pt x="33" y="6"/>
                </a:cubicBezTo>
                <a:cubicBezTo>
                  <a:pt x="33" y="7"/>
                  <a:pt x="32" y="7"/>
                  <a:pt x="32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5"/>
                  <a:pt x="27" y="5"/>
                  <a:pt x="26" y="6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20"/>
                  <a:pt x="12" y="21"/>
                  <a:pt x="13" y="22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6"/>
                  <a:pt x="13" y="27"/>
                </a:cubicBezTo>
                <a:cubicBezTo>
                  <a:pt x="13" y="27"/>
                  <a:pt x="13" y="27"/>
                  <a:pt x="12" y="27"/>
                </a:cubicBezTo>
                <a:cubicBezTo>
                  <a:pt x="12" y="27"/>
                  <a:pt x="11" y="28"/>
                  <a:pt x="10" y="27"/>
                </a:cubicBezTo>
                <a:cubicBezTo>
                  <a:pt x="9" y="27"/>
                  <a:pt x="8" y="28"/>
                  <a:pt x="7" y="28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6"/>
                  <a:pt x="0" y="38"/>
                  <a:pt x="1" y="39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6" y="54"/>
                  <a:pt x="16" y="54"/>
                  <a:pt x="16" y="54"/>
                </a:cubicBezTo>
                <a:cubicBezTo>
                  <a:pt x="18" y="55"/>
                  <a:pt x="19" y="55"/>
                  <a:pt x="21" y="54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7"/>
                  <a:pt x="28" y="46"/>
                  <a:pt x="28" y="45"/>
                </a:cubicBezTo>
                <a:cubicBezTo>
                  <a:pt x="28" y="45"/>
                  <a:pt x="28" y="44"/>
                  <a:pt x="28" y="43"/>
                </a:cubicBezTo>
                <a:cubicBezTo>
                  <a:pt x="28" y="43"/>
                  <a:pt x="28" y="43"/>
                  <a:pt x="28" y="42"/>
                </a:cubicBezTo>
                <a:cubicBezTo>
                  <a:pt x="29" y="42"/>
                  <a:pt x="30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49" y="58"/>
                  <a:pt x="49" y="58"/>
                  <a:pt x="49" y="58"/>
                </a:cubicBezTo>
                <a:cubicBezTo>
                  <a:pt x="13" y="94"/>
                  <a:pt x="13" y="94"/>
                  <a:pt x="13" y="94"/>
                </a:cubicBezTo>
                <a:cubicBezTo>
                  <a:pt x="11" y="95"/>
                  <a:pt x="11" y="97"/>
                  <a:pt x="13" y="9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7" y="112"/>
                  <a:pt x="28" y="112"/>
                  <a:pt x="30" y="111"/>
                </a:cubicBezTo>
                <a:cubicBezTo>
                  <a:pt x="66" y="75"/>
                  <a:pt x="66" y="75"/>
                  <a:pt x="66" y="75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4" y="113"/>
                  <a:pt x="106" y="113"/>
                  <a:pt x="107" y="112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1" y="98"/>
                  <a:pt x="121" y="96"/>
                  <a:pt x="120" y="95"/>
                </a:cubicBezTo>
                <a:cubicBezTo>
                  <a:pt x="82" y="58"/>
                  <a:pt x="82" y="58"/>
                  <a:pt x="82" y="58"/>
                </a:cubicBezTo>
                <a:close/>
                <a:moveTo>
                  <a:pt x="3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3" y="34"/>
                  <a:pt x="31" y="34"/>
                  <a:pt x="30" y="35"/>
                </a:cubicBezTo>
                <a:cubicBezTo>
                  <a:pt x="29" y="35"/>
                  <a:pt x="29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6"/>
                  <a:pt x="26" y="37"/>
                  <a:pt x="26" y="37"/>
                </a:cubicBezTo>
                <a:cubicBezTo>
                  <a:pt x="25" y="37"/>
                  <a:pt x="25" y="38"/>
                  <a:pt x="24" y="38"/>
                </a:cubicBezTo>
                <a:cubicBezTo>
                  <a:pt x="24" y="39"/>
                  <a:pt x="23" y="40"/>
                  <a:pt x="22" y="41"/>
                </a:cubicBezTo>
                <a:cubicBezTo>
                  <a:pt x="22" y="42"/>
                  <a:pt x="22" y="43"/>
                  <a:pt x="22" y="45"/>
                </a:cubicBezTo>
                <a:cubicBezTo>
                  <a:pt x="18" y="48"/>
                  <a:pt x="18" y="48"/>
                  <a:pt x="18" y="48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7" y="37"/>
                  <a:pt x="7" y="37"/>
                  <a:pt x="7" y="37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33"/>
                  <a:pt x="13" y="33"/>
                  <a:pt x="14" y="33"/>
                </a:cubicBezTo>
                <a:cubicBezTo>
                  <a:pt x="15" y="32"/>
                  <a:pt x="17" y="32"/>
                  <a:pt x="18" y="31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9"/>
                  <a:pt x="19" y="28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21" y="25"/>
                </a:cubicBezTo>
                <a:cubicBezTo>
                  <a:pt x="22" y="24"/>
                  <a:pt x="21" y="22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3"/>
                  <a:pt x="29" y="13"/>
                  <a:pt x="29" y="13"/>
                </a:cubicBezTo>
                <a:cubicBezTo>
                  <a:pt x="30" y="14"/>
                  <a:pt x="32" y="14"/>
                  <a:pt x="33" y="13"/>
                </a:cubicBezTo>
                <a:cubicBezTo>
                  <a:pt x="34" y="12"/>
                  <a:pt x="35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8" y="11"/>
                  <a:pt x="39" y="10"/>
                </a:cubicBezTo>
                <a:cubicBezTo>
                  <a:pt x="39" y="10"/>
                  <a:pt x="40" y="10"/>
                  <a:pt x="40" y="10"/>
                </a:cubicBezTo>
                <a:cubicBezTo>
                  <a:pt x="43" y="7"/>
                  <a:pt x="46" y="6"/>
                  <a:pt x="50" y="6"/>
                </a:cubicBezTo>
                <a:cubicBezTo>
                  <a:pt x="51" y="6"/>
                  <a:pt x="53" y="6"/>
                  <a:pt x="54" y="7"/>
                </a:cubicBezTo>
                <a:cubicBezTo>
                  <a:pt x="54" y="7"/>
                  <a:pt x="53" y="7"/>
                  <a:pt x="53" y="7"/>
                </a:cubicBezTo>
                <a:cubicBezTo>
                  <a:pt x="50" y="9"/>
                  <a:pt x="48" y="11"/>
                  <a:pt x="46" y="14"/>
                </a:cubicBezTo>
                <a:cubicBezTo>
                  <a:pt x="46" y="14"/>
                  <a:pt x="46" y="15"/>
                  <a:pt x="46" y="15"/>
                </a:cubicBezTo>
                <a:cubicBezTo>
                  <a:pt x="46" y="16"/>
                  <a:pt x="45" y="17"/>
                  <a:pt x="45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20"/>
                  <a:pt x="43" y="21"/>
                  <a:pt x="42" y="23"/>
                </a:cubicBezTo>
                <a:cubicBezTo>
                  <a:pt x="41" y="24"/>
                  <a:pt x="42" y="25"/>
                  <a:pt x="43" y="26"/>
                </a:cubicBezTo>
                <a:cubicBezTo>
                  <a:pt x="61" y="45"/>
                  <a:pt x="61" y="45"/>
                  <a:pt x="61" y="45"/>
                </a:cubicBezTo>
                <a:cubicBezTo>
                  <a:pt x="53" y="54"/>
                  <a:pt x="53" y="54"/>
                  <a:pt x="53" y="54"/>
                </a:cubicBezTo>
                <a:cubicBezTo>
                  <a:pt x="34" y="35"/>
                  <a:pt x="34" y="35"/>
                  <a:pt x="34" y="35"/>
                </a:cubicBezTo>
                <a:close/>
                <a:moveTo>
                  <a:pt x="27" y="105"/>
                </a:moveTo>
                <a:cubicBezTo>
                  <a:pt x="27" y="105"/>
                  <a:pt x="27" y="105"/>
                  <a:pt x="27" y="105"/>
                </a:cubicBezTo>
                <a:cubicBezTo>
                  <a:pt x="19" y="96"/>
                  <a:pt x="19" y="96"/>
                  <a:pt x="19" y="96"/>
                </a:cubicBezTo>
                <a:cubicBezTo>
                  <a:pt x="55" y="60"/>
                  <a:pt x="55" y="60"/>
                  <a:pt x="55" y="60"/>
                </a:cubicBezTo>
                <a:cubicBezTo>
                  <a:pt x="77" y="38"/>
                  <a:pt x="77" y="38"/>
                  <a:pt x="77" y="38"/>
                </a:cubicBezTo>
                <a:cubicBezTo>
                  <a:pt x="78" y="37"/>
                  <a:pt x="78" y="36"/>
                  <a:pt x="78" y="35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6" y="28"/>
                  <a:pt x="76" y="22"/>
                  <a:pt x="79" y="17"/>
                </a:cubicBezTo>
                <a:cubicBezTo>
                  <a:pt x="82" y="13"/>
                  <a:pt x="86" y="9"/>
                  <a:pt x="92" y="7"/>
                </a:cubicBezTo>
                <a:cubicBezTo>
                  <a:pt x="95" y="7"/>
                  <a:pt x="99" y="6"/>
                  <a:pt x="102" y="7"/>
                </a:cubicBezTo>
                <a:cubicBezTo>
                  <a:pt x="103" y="7"/>
                  <a:pt x="104" y="8"/>
                  <a:pt x="105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96" y="10"/>
                  <a:pt x="96" y="10"/>
                  <a:pt x="96" y="10"/>
                </a:cubicBezTo>
                <a:cubicBezTo>
                  <a:pt x="95" y="11"/>
                  <a:pt x="94" y="11"/>
                  <a:pt x="94" y="12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9"/>
                  <a:pt x="90" y="30"/>
                  <a:pt x="90" y="31"/>
                </a:cubicBezTo>
                <a:cubicBezTo>
                  <a:pt x="96" y="37"/>
                  <a:pt x="96" y="37"/>
                  <a:pt x="96" y="37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3"/>
                  <a:pt x="104" y="44"/>
                  <a:pt x="105" y="43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3" y="42"/>
                  <a:pt x="112" y="43"/>
                  <a:pt x="111" y="43"/>
                </a:cubicBezTo>
                <a:cubicBezTo>
                  <a:pt x="109" y="46"/>
                  <a:pt x="106" y="47"/>
                  <a:pt x="103" y="48"/>
                </a:cubicBezTo>
                <a:cubicBezTo>
                  <a:pt x="100" y="49"/>
                  <a:pt x="98" y="49"/>
                  <a:pt x="95" y="49"/>
                </a:cubicBezTo>
                <a:cubicBezTo>
                  <a:pt x="93" y="48"/>
                  <a:pt x="91" y="48"/>
                  <a:pt x="88" y="47"/>
                </a:cubicBezTo>
                <a:cubicBezTo>
                  <a:pt x="87" y="46"/>
                  <a:pt x="86" y="46"/>
                  <a:pt x="85" y="47"/>
                </a:cubicBezTo>
                <a:cubicBezTo>
                  <a:pt x="27" y="105"/>
                  <a:pt x="27" y="105"/>
                  <a:pt x="27" y="105"/>
                </a:cubicBezTo>
                <a:close/>
                <a:moveTo>
                  <a:pt x="105" y="106"/>
                </a:moveTo>
                <a:cubicBezTo>
                  <a:pt x="105" y="106"/>
                  <a:pt x="105" y="106"/>
                  <a:pt x="105" y="106"/>
                </a:cubicBezTo>
                <a:cubicBezTo>
                  <a:pt x="70" y="71"/>
                  <a:pt x="70" y="71"/>
                  <a:pt x="70" y="71"/>
                </a:cubicBezTo>
                <a:cubicBezTo>
                  <a:pt x="78" y="62"/>
                  <a:pt x="78" y="62"/>
                  <a:pt x="78" y="62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05" y="106"/>
                  <a:pt x="105" y="106"/>
                  <a:pt x="105" y="106"/>
                </a:cubicBezTo>
                <a:close/>
              </a:path>
            </a:pathLst>
          </a:custGeom>
          <a:solidFill>
            <a:srgbClr val="1FA17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淘宝店chenying0907 22"/>
          <p:cNvSpPr>
            <a:spLocks noEditPoints="1"/>
          </p:cNvSpPr>
          <p:nvPr/>
        </p:nvSpPr>
        <p:spPr bwMode="auto">
          <a:xfrm>
            <a:off x="1525214" y="2521664"/>
            <a:ext cx="227387" cy="261339"/>
          </a:xfrm>
          <a:custGeom>
            <a:avLst/>
            <a:gdLst>
              <a:gd name="T0" fmla="*/ 27 w 110"/>
              <a:gd name="T1" fmla="*/ 90 h 126"/>
              <a:gd name="T2" fmla="*/ 27 w 110"/>
              <a:gd name="T3" fmla="*/ 96 h 126"/>
              <a:gd name="T4" fmla="*/ 86 w 110"/>
              <a:gd name="T5" fmla="*/ 93 h 126"/>
              <a:gd name="T6" fmla="*/ 24 w 110"/>
              <a:gd name="T7" fmla="*/ 52 h 126"/>
              <a:gd name="T8" fmla="*/ 27 w 110"/>
              <a:gd name="T9" fmla="*/ 55 h 126"/>
              <a:gd name="T10" fmla="*/ 86 w 110"/>
              <a:gd name="T11" fmla="*/ 52 h 126"/>
              <a:gd name="T12" fmla="*/ 27 w 110"/>
              <a:gd name="T13" fmla="*/ 49 h 126"/>
              <a:gd name="T14" fmla="*/ 109 w 110"/>
              <a:gd name="T15" fmla="*/ 36 h 126"/>
              <a:gd name="T16" fmla="*/ 74 w 110"/>
              <a:gd name="T17" fmla="*/ 1 h 126"/>
              <a:gd name="T18" fmla="*/ 13 w 110"/>
              <a:gd name="T19" fmla="*/ 0 h 126"/>
              <a:gd name="T20" fmla="*/ 0 w 110"/>
              <a:gd name="T21" fmla="*/ 13 h 126"/>
              <a:gd name="T22" fmla="*/ 4 w 110"/>
              <a:gd name="T23" fmla="*/ 122 h 126"/>
              <a:gd name="T24" fmla="*/ 13 w 110"/>
              <a:gd name="T25" fmla="*/ 126 h 126"/>
              <a:gd name="T26" fmla="*/ 106 w 110"/>
              <a:gd name="T27" fmla="*/ 122 h 126"/>
              <a:gd name="T28" fmla="*/ 110 w 110"/>
              <a:gd name="T29" fmla="*/ 113 h 126"/>
              <a:gd name="T30" fmla="*/ 109 w 110"/>
              <a:gd name="T31" fmla="*/ 36 h 126"/>
              <a:gd name="T32" fmla="*/ 73 w 110"/>
              <a:gd name="T33" fmla="*/ 14 h 126"/>
              <a:gd name="T34" fmla="*/ 79 w 110"/>
              <a:gd name="T35" fmla="*/ 37 h 126"/>
              <a:gd name="T36" fmla="*/ 75 w 110"/>
              <a:gd name="T37" fmla="*/ 35 h 126"/>
              <a:gd name="T38" fmla="*/ 73 w 110"/>
              <a:gd name="T39" fmla="*/ 14 h 126"/>
              <a:gd name="T40" fmla="*/ 101 w 110"/>
              <a:gd name="T41" fmla="*/ 113 h 126"/>
              <a:gd name="T42" fmla="*/ 100 w 110"/>
              <a:gd name="T43" fmla="*/ 115 h 126"/>
              <a:gd name="T44" fmla="*/ 13 w 110"/>
              <a:gd name="T45" fmla="*/ 116 h 126"/>
              <a:gd name="T46" fmla="*/ 10 w 110"/>
              <a:gd name="T47" fmla="*/ 113 h 126"/>
              <a:gd name="T48" fmla="*/ 11 w 110"/>
              <a:gd name="T49" fmla="*/ 10 h 126"/>
              <a:gd name="T50" fmla="*/ 68 w 110"/>
              <a:gd name="T51" fmla="*/ 9 h 126"/>
              <a:gd name="T52" fmla="*/ 71 w 110"/>
              <a:gd name="T53" fmla="*/ 39 h 126"/>
              <a:gd name="T54" fmla="*/ 79 w 110"/>
              <a:gd name="T55" fmla="*/ 43 h 126"/>
              <a:gd name="T56" fmla="*/ 101 w 110"/>
              <a:gd name="T57" fmla="*/ 113 h 126"/>
              <a:gd name="T58" fmla="*/ 83 w 110"/>
              <a:gd name="T59" fmla="*/ 70 h 126"/>
              <a:gd name="T60" fmla="*/ 24 w 110"/>
              <a:gd name="T61" fmla="*/ 73 h 126"/>
              <a:gd name="T62" fmla="*/ 83 w 110"/>
              <a:gd name="T63" fmla="*/ 76 h 126"/>
              <a:gd name="T64" fmla="*/ 83 w 110"/>
              <a:gd name="T65" fmla="*/ 7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26">
                <a:moveTo>
                  <a:pt x="83" y="90"/>
                </a:moveTo>
                <a:cubicBezTo>
                  <a:pt x="27" y="90"/>
                  <a:pt x="27" y="90"/>
                  <a:pt x="27" y="90"/>
                </a:cubicBezTo>
                <a:cubicBezTo>
                  <a:pt x="25" y="90"/>
                  <a:pt x="24" y="92"/>
                  <a:pt x="24" y="93"/>
                </a:cubicBezTo>
                <a:cubicBezTo>
                  <a:pt x="24" y="95"/>
                  <a:pt x="25" y="96"/>
                  <a:pt x="27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5" y="96"/>
                  <a:pt x="86" y="95"/>
                  <a:pt x="86" y="93"/>
                </a:cubicBezTo>
                <a:cubicBezTo>
                  <a:pt x="86" y="92"/>
                  <a:pt x="85" y="90"/>
                  <a:pt x="83" y="90"/>
                </a:cubicBezTo>
                <a:close/>
                <a:moveTo>
                  <a:pt x="24" y="52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5"/>
                  <a:pt x="27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5" y="55"/>
                  <a:pt x="86" y="54"/>
                  <a:pt x="86" y="52"/>
                </a:cubicBezTo>
                <a:cubicBezTo>
                  <a:pt x="86" y="51"/>
                  <a:pt x="85" y="49"/>
                  <a:pt x="83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5" y="49"/>
                  <a:pt x="24" y="51"/>
                  <a:pt x="24" y="52"/>
                </a:cubicBezTo>
                <a:close/>
                <a:moveTo>
                  <a:pt x="109" y="36"/>
                </a:moveTo>
                <a:cubicBezTo>
                  <a:pt x="109" y="36"/>
                  <a:pt x="109" y="36"/>
                  <a:pt x="109" y="36"/>
                </a:cubicBezTo>
                <a:cubicBezTo>
                  <a:pt x="74" y="1"/>
                  <a:pt x="74" y="1"/>
                  <a:pt x="74" y="1"/>
                </a:cubicBezTo>
                <a:cubicBezTo>
                  <a:pt x="73" y="0"/>
                  <a:pt x="72" y="0"/>
                  <a:pt x="7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4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20"/>
                  <a:pt x="4" y="122"/>
                </a:cubicBezTo>
                <a:cubicBezTo>
                  <a:pt x="4" y="122"/>
                  <a:pt x="4" y="122"/>
                  <a:pt x="4" y="122"/>
                </a:cubicBezTo>
                <a:cubicBezTo>
                  <a:pt x="6" y="124"/>
                  <a:pt x="9" y="126"/>
                  <a:pt x="13" y="126"/>
                </a:cubicBezTo>
                <a:cubicBezTo>
                  <a:pt x="97" y="126"/>
                  <a:pt x="97" y="126"/>
                  <a:pt x="97" y="126"/>
                </a:cubicBezTo>
                <a:cubicBezTo>
                  <a:pt x="101" y="126"/>
                  <a:pt x="104" y="124"/>
                  <a:pt x="106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10" y="116"/>
                  <a:pt x="110" y="113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38"/>
                  <a:pt x="110" y="37"/>
                  <a:pt x="109" y="36"/>
                </a:cubicBezTo>
                <a:close/>
                <a:moveTo>
                  <a:pt x="73" y="14"/>
                </a:moveTo>
                <a:cubicBezTo>
                  <a:pt x="73" y="14"/>
                  <a:pt x="73" y="14"/>
                  <a:pt x="73" y="14"/>
                </a:cubicBezTo>
                <a:cubicBezTo>
                  <a:pt x="96" y="37"/>
                  <a:pt x="96" y="37"/>
                  <a:pt x="96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7" y="37"/>
                  <a:pt x="76" y="36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4" y="34"/>
                  <a:pt x="73" y="33"/>
                  <a:pt x="73" y="31"/>
                </a:cubicBezTo>
                <a:cubicBezTo>
                  <a:pt x="73" y="14"/>
                  <a:pt x="73" y="14"/>
                  <a:pt x="73" y="14"/>
                </a:cubicBezTo>
                <a:close/>
                <a:moveTo>
                  <a:pt x="101" y="113"/>
                </a:moveTo>
                <a:cubicBezTo>
                  <a:pt x="101" y="113"/>
                  <a:pt x="101" y="113"/>
                  <a:pt x="101" y="113"/>
                </a:cubicBezTo>
                <a:cubicBezTo>
                  <a:pt x="101" y="114"/>
                  <a:pt x="100" y="115"/>
                  <a:pt x="100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99" y="116"/>
                  <a:pt x="98" y="116"/>
                  <a:pt x="97" y="116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2" y="116"/>
                  <a:pt x="11" y="116"/>
                  <a:pt x="11" y="115"/>
                </a:cubicBezTo>
                <a:cubicBezTo>
                  <a:pt x="10" y="115"/>
                  <a:pt x="10" y="114"/>
                  <a:pt x="10" y="1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4"/>
                  <a:pt x="69" y="37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41"/>
                  <a:pt x="75" y="43"/>
                  <a:pt x="79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83" y="70"/>
                </a:moveTo>
                <a:cubicBezTo>
                  <a:pt x="83" y="70"/>
                  <a:pt x="83" y="70"/>
                  <a:pt x="83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5" y="70"/>
                  <a:pt x="24" y="71"/>
                  <a:pt x="24" y="73"/>
                </a:cubicBezTo>
                <a:cubicBezTo>
                  <a:pt x="24" y="74"/>
                  <a:pt x="25" y="76"/>
                  <a:pt x="2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5" y="76"/>
                  <a:pt x="86" y="74"/>
                  <a:pt x="86" y="73"/>
                </a:cubicBezTo>
                <a:cubicBezTo>
                  <a:pt x="86" y="71"/>
                  <a:pt x="85" y="70"/>
                  <a:pt x="83" y="70"/>
                </a:cubicBezTo>
                <a:close/>
              </a:path>
            </a:pathLst>
          </a:custGeom>
          <a:solidFill>
            <a:srgbClr val="29D49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986592" y="1438683"/>
            <a:ext cx="1896396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27" name="淘宝店chenying0907 26"/>
          <p:cNvSpPr/>
          <p:nvPr/>
        </p:nvSpPr>
        <p:spPr>
          <a:xfrm>
            <a:off x="1986591" y="1753187"/>
            <a:ext cx="700877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986592" y="2534565"/>
            <a:ext cx="1896396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1986591" y="2856125"/>
            <a:ext cx="700877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986592" y="3620507"/>
            <a:ext cx="1896396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淘宝店chenying0907 27"/>
          <p:cNvSpPr/>
          <p:nvPr/>
        </p:nvSpPr>
        <p:spPr>
          <a:xfrm>
            <a:off x="1986591" y="3944213"/>
            <a:ext cx="700877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986592" y="4741789"/>
            <a:ext cx="1896396" cy="2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30" name="淘宝店chenying0907 29"/>
          <p:cNvSpPr/>
          <p:nvPr/>
        </p:nvSpPr>
        <p:spPr>
          <a:xfrm>
            <a:off x="1986591" y="5038317"/>
            <a:ext cx="700877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请在此处输入具体内容，文字请尽量言简意赅，此处为具体文字，表述该章节文字主题。请在此处输入具体内容，文字请尽量言简意赅，此处为具体文字，表述该章节文字主题。</a:t>
            </a:r>
            <a:endParaRPr lang="en-US" altLang="zh-CN" sz="1050" dirty="0"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endParaRPr lang="en-US" altLang="zh-CN" sz="1050" dirty="0">
              <a:cs typeface="+mn-ea"/>
              <a:sym typeface="+mn-lt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9518348" y="1773172"/>
            <a:ext cx="986437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335" dirty="0">
                <a:solidFill>
                  <a:schemeClr val="bg1"/>
                </a:solidFill>
                <a:cs typeface="+mn-ea"/>
                <a:sym typeface="+mn-lt"/>
              </a:rPr>
              <a:t>STEP 01</a:t>
            </a: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9518348" y="2876111"/>
            <a:ext cx="986437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335" dirty="0">
                <a:solidFill>
                  <a:schemeClr val="bg1"/>
                </a:solidFill>
                <a:cs typeface="+mn-ea"/>
                <a:sym typeface="+mn-lt"/>
              </a:rPr>
              <a:t>STEP 02</a:t>
            </a: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9518348" y="3964199"/>
            <a:ext cx="986437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335" dirty="0">
                <a:solidFill>
                  <a:schemeClr val="bg1"/>
                </a:solidFill>
                <a:cs typeface="+mn-ea"/>
                <a:sym typeface="+mn-lt"/>
              </a:rPr>
              <a:t>STEP 03</a:t>
            </a: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9518348" y="5058303"/>
            <a:ext cx="986437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335" dirty="0">
                <a:solidFill>
                  <a:schemeClr val="bg1"/>
                </a:solidFill>
                <a:cs typeface="+mn-ea"/>
                <a:sym typeface="+mn-lt"/>
              </a:rPr>
              <a:t>STEP 04</a:t>
            </a: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986592" y="1687240"/>
            <a:ext cx="7091533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6" name="直接连接符 35"/>
          <p:cNvCxnSpPr/>
          <p:nvPr/>
        </p:nvCxnSpPr>
        <p:spPr>
          <a:xfrm>
            <a:off x="1986592" y="2780710"/>
            <a:ext cx="7091533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7" name="直接连接符 36"/>
          <p:cNvCxnSpPr/>
          <p:nvPr/>
        </p:nvCxnSpPr>
        <p:spPr>
          <a:xfrm>
            <a:off x="1986592" y="3881164"/>
            <a:ext cx="7091533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8" name="直接连接符 37"/>
          <p:cNvCxnSpPr/>
          <p:nvPr/>
        </p:nvCxnSpPr>
        <p:spPr>
          <a:xfrm>
            <a:off x="1986592" y="4984158"/>
            <a:ext cx="7091533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83573" y="6737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1FA176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1FA17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1FA176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1FA176"/>
                </a:solidFill>
                <a:effectLst/>
                <a:uLnTx/>
                <a:uFillTx/>
              </a:rPr>
              <a:t>http:// 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1FA17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6" grpId="0"/>
      <p:bldP spid="27" grpId="0"/>
      <p:bldP spid="19" grpId="0"/>
      <p:bldP spid="20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599e45c-2330-4772-bd71-a068c49d4d4d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90700"/>
  <p:tag name="MH_LIBRARY" val="CONTENTS"/>
  <p:tag name="MH_TYPE" val="ENTRY"/>
  <p:tag name="ID" val="547131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90700"/>
  <p:tag name="MH_LIBRARY" val="CONTENTS"/>
  <p:tag name="MH_TYPE" val="ENTRY"/>
  <p:tag name="ID" val="547131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366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90700"/>
  <p:tag name="MH_LIBRARY" val="CONTENTS"/>
  <p:tag name="MH_TYPE" val="ENTRY"/>
  <p:tag name="ID" val="547131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503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5190700"/>
  <p:tag name="MH_LIBRARY" val="CONTENTS"/>
  <p:tag name="MH_TYPE" val="ENTRY"/>
  <p:tag name="ID" val="547131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B528C"/>
      </a:accent1>
      <a:accent2>
        <a:srgbClr val="29D499"/>
      </a:accent2>
      <a:accent3>
        <a:srgbClr val="0B528C"/>
      </a:accent3>
      <a:accent4>
        <a:srgbClr val="29D499"/>
      </a:accent4>
      <a:accent5>
        <a:srgbClr val="0B528C"/>
      </a:accent5>
      <a:accent6>
        <a:srgbClr val="29D499"/>
      </a:accent6>
      <a:hlink>
        <a:srgbClr val="0563C1"/>
      </a:hlink>
      <a:folHlink>
        <a:srgbClr val="954F72"/>
      </a:folHlink>
    </a:clrScheme>
    <a:fontScheme name="ybolsmu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烟灰色玻璃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1880</Words>
  <Application>Microsoft Office PowerPoint</Application>
  <PresentationFormat>宽屏</PresentationFormat>
  <Paragraphs>182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仓耳暖男手札体 W01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2022-03-11T05:45:20Z</dcterms:created>
  <dcterms:modified xsi:type="dcterms:W3CDTF">2023-01-10T11:48:00Z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4871F6BB4AC94C00B785291BBE22E9F6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