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5" r:id="rId2"/>
    <p:sldId id="296" r:id="rId3"/>
    <p:sldId id="257" r:id="rId4"/>
    <p:sldId id="260" r:id="rId5"/>
    <p:sldId id="263" r:id="rId6"/>
    <p:sldId id="264" r:id="rId7"/>
    <p:sldId id="259" r:id="rId8"/>
    <p:sldId id="265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82" r:id="rId21"/>
    <p:sldId id="284" r:id="rId22"/>
    <p:sldId id="283" r:id="rId23"/>
    <p:sldId id="290" r:id="rId24"/>
    <p:sldId id="29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515"/>
    <a:srgbClr val="9D0A1D"/>
    <a:srgbClr val="B70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612" y="-1728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D-4F63-9364-C38DFB1BDA32}"/>
              </c:ext>
            </c:extLst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D-4F63-9364-C38DFB1BDA3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D-4F63-9364-C38DFB1BD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95-46CE-8309-00CBFD36467A}"/>
              </c:ext>
            </c:extLst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95-46CE-8309-00CBFD36467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95-46CE-8309-00CBFD364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80-4049-86A6-47E3C5DB6F31}"/>
              </c:ext>
            </c:extLst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80-4049-86A6-47E3C5DB6F3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80-4049-86A6-47E3C5DB6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73-4641-966D-572542728192}"/>
              </c:ext>
            </c:extLst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73-4641-966D-57254272819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73-4641-966D-572542728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5E6E-E7B6-463B-B1DC-0164770F9F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05C9-4F1D-4535-9F1E-C44463C3E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41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05C9-4F1D-4535-9F1E-C44463C3E5D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19"/>
            <a:ext cx="6858000" cy="1791014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92"/>
            <a:ext cx="5800725" cy="43596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528"/>
            <a:ext cx="7886700" cy="213992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7" y="3442700"/>
            <a:ext cx="7886700" cy="112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458"/>
            <a:ext cx="3886200" cy="326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458"/>
            <a:ext cx="3886200" cy="326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444208" y="408391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093"/>
            <a:ext cx="3868340" cy="61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136"/>
            <a:ext cx="3868340" cy="276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093"/>
            <a:ext cx="3887391" cy="61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136"/>
            <a:ext cx="3887391" cy="276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60"/>
            <a:ext cx="2949178" cy="120036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699"/>
            <a:ext cx="4629150" cy="36558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1543320"/>
            <a:ext cx="2949178" cy="2859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60"/>
            <a:ext cx="2949178" cy="120036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99"/>
            <a:ext cx="4629150" cy="3655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1543320"/>
            <a:ext cx="2949178" cy="2859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0FF308BE-DE40-48EA-B187-1C4C46ED71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098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098"/>
            <a:ext cx="2057400" cy="273892"/>
          </a:xfrm>
          <a:prstGeom prst="rect">
            <a:avLst/>
          </a:prstGeom>
        </p:spPr>
        <p:txBody>
          <a:bodyPr/>
          <a:lstStyle/>
          <a:p>
            <a:fld id="{B3F38A75-83AC-4499-B1C7-CE50352CB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49ed909b3921c1782a6d2d2974d047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93" y="734256"/>
            <a:ext cx="6520815" cy="2871216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1588727" y="3053609"/>
            <a:ext cx="604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2356479" y="3106847"/>
            <a:ext cx="4464496" cy="31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简洁实用、框架完整的工作总结、工作汇报与新年计划</a:t>
            </a:r>
          </a:p>
        </p:txBody>
      </p:sp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63" y="2451614"/>
            <a:ext cx="340043" cy="472631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16667E-6 -3.33333E-6 L -0.28559 -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36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10" name="Freeform 14"/>
          <p:cNvSpPr/>
          <p:nvPr/>
        </p:nvSpPr>
        <p:spPr bwMode="auto">
          <a:xfrm rot="13500000">
            <a:off x="2742600" y="1888195"/>
            <a:ext cx="920339" cy="153162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C80515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2" tIns="49091" rIns="98182" bIns="49091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-22874" y="1715519"/>
            <a:ext cx="9396770" cy="2463708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C80515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2" tIns="49091" rIns="98182" bIns="49091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5548448" y="2799979"/>
            <a:ext cx="1361342" cy="346548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80515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2" tIns="49091" rIns="98182" bIns="49091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559323" y="2625505"/>
            <a:ext cx="1518094" cy="958884"/>
            <a:chOff x="552376" y="2667382"/>
            <a:chExt cx="1499240" cy="958587"/>
          </a:xfrm>
        </p:grpSpPr>
        <p:sp>
          <p:nvSpPr>
            <p:cNvPr id="14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字之内。</a:t>
              </a:r>
              <a:endParaRPr 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5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6" name="Freeform 13"/>
          <p:cNvSpPr/>
          <p:nvPr/>
        </p:nvSpPr>
        <p:spPr bwMode="auto">
          <a:xfrm rot="5910658">
            <a:off x="6143462" y="1720398"/>
            <a:ext cx="1031224" cy="350798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80515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2" tIns="49091" rIns="98182" bIns="49091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7" name="Group 129"/>
          <p:cNvGrpSpPr/>
          <p:nvPr/>
        </p:nvGrpSpPr>
        <p:grpSpPr>
          <a:xfrm>
            <a:off x="2115088" y="1866807"/>
            <a:ext cx="1380085" cy="852614"/>
            <a:chOff x="696724" y="2667382"/>
            <a:chExt cx="1362945" cy="852351"/>
          </a:xfrm>
        </p:grpSpPr>
        <p:sp>
          <p:nvSpPr>
            <p:cNvPr id="18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0" name="Group 132"/>
          <p:cNvGrpSpPr/>
          <p:nvPr/>
        </p:nvGrpSpPr>
        <p:grpSpPr>
          <a:xfrm>
            <a:off x="4919577" y="1227877"/>
            <a:ext cx="1380085" cy="867620"/>
            <a:chOff x="696724" y="2667382"/>
            <a:chExt cx="1362945" cy="867353"/>
          </a:xfrm>
        </p:grpSpPr>
        <p:sp>
          <p:nvSpPr>
            <p:cNvPr id="21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2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3" name="Group 135"/>
          <p:cNvGrpSpPr/>
          <p:nvPr/>
        </p:nvGrpSpPr>
        <p:grpSpPr>
          <a:xfrm>
            <a:off x="4413299" y="4008932"/>
            <a:ext cx="1518094" cy="830842"/>
            <a:chOff x="552376" y="2667382"/>
            <a:chExt cx="1499240" cy="830586"/>
          </a:xfrm>
        </p:grpSpPr>
        <p:sp>
          <p:nvSpPr>
            <p:cNvPr id="24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5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6" name="Group 138"/>
          <p:cNvGrpSpPr/>
          <p:nvPr/>
        </p:nvGrpSpPr>
        <p:grpSpPr>
          <a:xfrm>
            <a:off x="6217151" y="3550112"/>
            <a:ext cx="1518094" cy="832282"/>
            <a:chOff x="552376" y="2667382"/>
            <a:chExt cx="1499240" cy="832026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9" name="Group 141"/>
          <p:cNvGrpSpPr/>
          <p:nvPr/>
        </p:nvGrpSpPr>
        <p:grpSpPr>
          <a:xfrm>
            <a:off x="7350792" y="2171665"/>
            <a:ext cx="1518094" cy="838590"/>
            <a:chOff x="552376" y="2667382"/>
            <a:chExt cx="1499240" cy="838333"/>
          </a:xfrm>
        </p:grpSpPr>
        <p:sp>
          <p:nvSpPr>
            <p:cNvPr id="30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1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2" name="Group 15"/>
          <p:cNvGrpSpPr/>
          <p:nvPr/>
        </p:nvGrpSpPr>
        <p:grpSpPr>
          <a:xfrm>
            <a:off x="6673203" y="2897655"/>
            <a:ext cx="473174" cy="467442"/>
            <a:chOff x="6590322" y="2740893"/>
            <a:chExt cx="467298" cy="467298"/>
          </a:xfrm>
        </p:grpSpPr>
        <p:sp>
          <p:nvSpPr>
            <p:cNvPr id="33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80515"/>
            </a:solidFill>
            <a:ln w="0">
              <a:noFill/>
              <a:prstDash val="solid"/>
              <a:round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35" name="Group 1"/>
          <p:cNvGrpSpPr/>
          <p:nvPr/>
        </p:nvGrpSpPr>
        <p:grpSpPr>
          <a:xfrm>
            <a:off x="1079492" y="1975144"/>
            <a:ext cx="470855" cy="467442"/>
            <a:chOff x="1066082" y="1818668"/>
            <a:chExt cx="465007" cy="467298"/>
          </a:xfrm>
        </p:grpSpPr>
        <p:sp>
          <p:nvSpPr>
            <p:cNvPr id="36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80515"/>
            </a:solidFill>
            <a:ln w="0">
              <a:noFill/>
              <a:prstDash val="solid"/>
              <a:round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38" name="Group 2"/>
          <p:cNvGrpSpPr/>
          <p:nvPr/>
        </p:nvGrpSpPr>
        <p:grpSpPr>
          <a:xfrm>
            <a:off x="3681624" y="1981609"/>
            <a:ext cx="470855" cy="465150"/>
            <a:chOff x="3635896" y="1825130"/>
            <a:chExt cx="465007" cy="465007"/>
          </a:xfrm>
        </p:grpSpPr>
        <p:sp>
          <p:nvSpPr>
            <p:cNvPr id="39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80515"/>
            </a:solidFill>
            <a:ln w="0">
              <a:noFill/>
              <a:prstDash val="solid"/>
              <a:round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1" name="Group 17"/>
          <p:cNvGrpSpPr/>
          <p:nvPr/>
        </p:nvGrpSpPr>
        <p:grpSpPr>
          <a:xfrm>
            <a:off x="6445435" y="1143796"/>
            <a:ext cx="473174" cy="465150"/>
            <a:chOff x="6365383" y="987574"/>
            <a:chExt cx="467298" cy="465007"/>
          </a:xfrm>
        </p:grpSpPr>
        <p:sp>
          <p:nvSpPr>
            <p:cNvPr id="42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80515"/>
            </a:solidFill>
            <a:ln w="0">
              <a:noFill/>
              <a:prstDash val="solid"/>
              <a:round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4" name="Group 3"/>
          <p:cNvGrpSpPr/>
          <p:nvPr/>
        </p:nvGrpSpPr>
        <p:grpSpPr>
          <a:xfrm>
            <a:off x="4830916" y="3247792"/>
            <a:ext cx="470855" cy="469735"/>
            <a:chOff x="4770914" y="3090921"/>
            <a:chExt cx="465007" cy="469589"/>
          </a:xfrm>
        </p:grpSpPr>
        <p:sp>
          <p:nvSpPr>
            <p:cNvPr id="45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80515"/>
            </a:solidFill>
            <a:ln w="0">
              <a:noFill/>
              <a:prstDash val="solid"/>
              <a:round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7" name="Group 18"/>
          <p:cNvGrpSpPr/>
          <p:nvPr/>
        </p:nvGrpSpPr>
        <p:grpSpPr>
          <a:xfrm>
            <a:off x="7949510" y="1494861"/>
            <a:ext cx="473174" cy="467442"/>
            <a:chOff x="7850778" y="1338532"/>
            <a:chExt cx="467298" cy="467298"/>
          </a:xfrm>
        </p:grpSpPr>
        <p:sp>
          <p:nvSpPr>
            <p:cNvPr id="48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80515"/>
            </a:solidFill>
            <a:ln w="0">
              <a:noFill/>
              <a:prstDash val="solid"/>
              <a:round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grpSp>
        <p:nvGrpSpPr>
          <p:cNvPr id="130" name="文本1"/>
          <p:cNvGrpSpPr/>
          <p:nvPr/>
        </p:nvGrpSpPr>
        <p:grpSpPr bwMode="auto">
          <a:xfrm>
            <a:off x="3756191" y="1227197"/>
            <a:ext cx="4265950" cy="382623"/>
            <a:chOff x="3645074" y="1981796"/>
            <a:chExt cx="4813300" cy="431800"/>
          </a:xfrm>
        </p:grpSpPr>
        <p:sp>
          <p:nvSpPr>
            <p:cNvPr id="131" name="Line 18"/>
            <p:cNvSpPr>
              <a:spLocks noChangeShapeType="1"/>
            </p:cNvSpPr>
            <p:nvPr/>
          </p:nvSpPr>
          <p:spPr bwMode="auto">
            <a:xfrm>
              <a:off x="3645074" y="2197696"/>
              <a:ext cx="31115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32" name="Line 19"/>
            <p:cNvSpPr>
              <a:spLocks noChangeShapeType="1"/>
            </p:cNvSpPr>
            <p:nvPr/>
          </p:nvSpPr>
          <p:spPr bwMode="auto">
            <a:xfrm>
              <a:off x="3956224" y="1981796"/>
              <a:ext cx="0" cy="4318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3956224" y="2021484"/>
              <a:ext cx="4502150" cy="352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kern="0"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100" kern="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" name="文本2"/>
          <p:cNvGrpSpPr/>
          <p:nvPr/>
        </p:nvGrpSpPr>
        <p:grpSpPr bwMode="auto">
          <a:xfrm>
            <a:off x="4164215" y="1899601"/>
            <a:ext cx="3857927" cy="382623"/>
            <a:chOff x="4105449" y="2740621"/>
            <a:chExt cx="4352925" cy="431800"/>
          </a:xfrm>
        </p:grpSpPr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4105449" y="2956521"/>
              <a:ext cx="31115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4416599" y="2740621"/>
              <a:ext cx="0" cy="4318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37" name="Rectangle 23"/>
            <p:cNvSpPr>
              <a:spLocks noChangeArrowheads="1"/>
            </p:cNvSpPr>
            <p:nvPr/>
          </p:nvSpPr>
          <p:spPr bwMode="auto">
            <a:xfrm>
              <a:off x="4416599" y="2780309"/>
              <a:ext cx="4041775" cy="352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kern="0"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100" kern="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文本3"/>
          <p:cNvGrpSpPr/>
          <p:nvPr/>
        </p:nvGrpSpPr>
        <p:grpSpPr bwMode="auto">
          <a:xfrm>
            <a:off x="4511736" y="2517143"/>
            <a:ext cx="3510403" cy="382623"/>
            <a:chOff x="4497561" y="3437533"/>
            <a:chExt cx="3960813" cy="431800"/>
          </a:xfrm>
        </p:grpSpPr>
        <p:sp>
          <p:nvSpPr>
            <p:cNvPr id="139" name="Line 24"/>
            <p:cNvSpPr>
              <a:spLocks noChangeShapeType="1"/>
            </p:cNvSpPr>
            <p:nvPr/>
          </p:nvSpPr>
          <p:spPr bwMode="auto">
            <a:xfrm>
              <a:off x="4497561" y="3653433"/>
              <a:ext cx="31115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40" name="Line 25"/>
            <p:cNvSpPr>
              <a:spLocks noChangeShapeType="1"/>
            </p:cNvSpPr>
            <p:nvPr/>
          </p:nvSpPr>
          <p:spPr bwMode="auto">
            <a:xfrm>
              <a:off x="4808711" y="3437533"/>
              <a:ext cx="0" cy="4318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41" name="Rectangle 26"/>
            <p:cNvSpPr>
              <a:spLocks noChangeArrowheads="1"/>
            </p:cNvSpPr>
            <p:nvPr/>
          </p:nvSpPr>
          <p:spPr bwMode="auto">
            <a:xfrm>
              <a:off x="4808711" y="3477220"/>
              <a:ext cx="3649663" cy="352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kern="0"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100" kern="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2" name="文本4"/>
          <p:cNvGrpSpPr/>
          <p:nvPr/>
        </p:nvGrpSpPr>
        <p:grpSpPr bwMode="auto">
          <a:xfrm>
            <a:off x="5116738" y="3455413"/>
            <a:ext cx="3127670" cy="382623"/>
            <a:chOff x="5180186" y="4496396"/>
            <a:chExt cx="3278188" cy="431800"/>
          </a:xfrm>
        </p:grpSpPr>
        <p:sp>
          <p:nvSpPr>
            <p:cNvPr id="143" name="Line 27"/>
            <p:cNvSpPr>
              <a:spLocks noChangeShapeType="1"/>
            </p:cNvSpPr>
            <p:nvPr/>
          </p:nvSpPr>
          <p:spPr bwMode="auto">
            <a:xfrm>
              <a:off x="5180186" y="4712296"/>
              <a:ext cx="31115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44" name="Line 28"/>
            <p:cNvSpPr>
              <a:spLocks noChangeShapeType="1"/>
            </p:cNvSpPr>
            <p:nvPr/>
          </p:nvSpPr>
          <p:spPr bwMode="auto">
            <a:xfrm>
              <a:off x="5491336" y="4496396"/>
              <a:ext cx="0" cy="4318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ea typeface="微软雅黑" panose="020B0503020204020204" pitchFamily="34" charset="-122"/>
              </a:endParaRPr>
            </a:p>
          </p:txBody>
        </p:sp>
        <p:sp>
          <p:nvSpPr>
            <p:cNvPr id="145" name="Rectangle 29"/>
            <p:cNvSpPr>
              <a:spLocks noChangeArrowheads="1"/>
            </p:cNvSpPr>
            <p:nvPr/>
          </p:nvSpPr>
          <p:spPr bwMode="auto">
            <a:xfrm>
              <a:off x="5491336" y="4536084"/>
              <a:ext cx="2967038" cy="352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kern="0"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100" kern="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6" name="灰色4"/>
          <p:cNvGrpSpPr/>
          <p:nvPr/>
        </p:nvGrpSpPr>
        <p:grpSpPr bwMode="auto">
          <a:xfrm>
            <a:off x="1246148" y="3241594"/>
            <a:ext cx="3870590" cy="1361687"/>
            <a:chOff x="812974" y="4255096"/>
            <a:chExt cx="4367212" cy="1536700"/>
          </a:xfrm>
        </p:grpSpPr>
        <p:sp>
          <p:nvSpPr>
            <p:cNvPr id="147" name="AutoShape 5"/>
            <p:cNvSpPr>
              <a:spLocks noChangeArrowheads="1"/>
            </p:cNvSpPr>
            <p:nvPr/>
          </p:nvSpPr>
          <p:spPr bwMode="auto">
            <a:xfrm rot="10800000">
              <a:off x="812974" y="4255096"/>
              <a:ext cx="4367212" cy="1079500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8" name="AutoShape 7"/>
            <p:cNvSpPr>
              <a:spLocks noChangeArrowheads="1"/>
            </p:cNvSpPr>
            <p:nvPr/>
          </p:nvSpPr>
          <p:spPr bwMode="auto">
            <a:xfrm>
              <a:off x="828849" y="5334596"/>
              <a:ext cx="4351337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1484487" y="4255096"/>
              <a:ext cx="3013074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0" name="Rectangle 14"/>
            <p:cNvSpPr>
              <a:spLocks noChangeArrowheads="1"/>
            </p:cNvSpPr>
            <p:nvPr/>
          </p:nvSpPr>
          <p:spPr bwMode="auto">
            <a:xfrm>
              <a:off x="812974" y="4255096"/>
              <a:ext cx="4367212" cy="10795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300" kern="0" dirty="0">
                  <a:solidFill>
                    <a:srgbClr val="646464"/>
                  </a:solidFill>
                  <a:ea typeface="微软雅黑" panose="020B0503020204020204" pitchFamily="34" charset="-122"/>
                </a:rPr>
                <a:t>点击此处添加文字</a:t>
              </a:r>
            </a:p>
          </p:txBody>
        </p:sp>
      </p:grpSp>
      <p:grpSp>
        <p:nvGrpSpPr>
          <p:cNvPr id="151" name="灰色3"/>
          <p:cNvGrpSpPr/>
          <p:nvPr/>
        </p:nvGrpSpPr>
        <p:grpSpPr bwMode="auto">
          <a:xfrm>
            <a:off x="1841298" y="2459469"/>
            <a:ext cx="2670439" cy="782126"/>
            <a:chOff x="1484486" y="3372446"/>
            <a:chExt cx="3013075" cy="882650"/>
          </a:xfrm>
        </p:grpSpPr>
        <p:sp>
          <p:nvSpPr>
            <p:cNvPr id="152" name="AutoShape 4"/>
            <p:cNvSpPr>
              <a:spLocks noChangeArrowheads="1"/>
            </p:cNvSpPr>
            <p:nvPr/>
          </p:nvSpPr>
          <p:spPr bwMode="auto">
            <a:xfrm rot="10800000">
              <a:off x="1576561" y="3372446"/>
              <a:ext cx="2840037" cy="703263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3" name="AutoShape 9"/>
            <p:cNvSpPr>
              <a:spLocks noChangeArrowheads="1"/>
            </p:cNvSpPr>
            <p:nvPr/>
          </p:nvSpPr>
          <p:spPr bwMode="auto">
            <a:xfrm>
              <a:off x="1576561" y="4075709"/>
              <a:ext cx="2840037" cy="17938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4" name="AutoShape 10"/>
            <p:cNvSpPr>
              <a:spLocks noChangeArrowheads="1"/>
            </p:cNvSpPr>
            <p:nvPr/>
          </p:nvSpPr>
          <p:spPr bwMode="auto">
            <a:xfrm>
              <a:off x="2032173" y="3372446"/>
              <a:ext cx="1924050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1484486" y="3372446"/>
              <a:ext cx="3013075" cy="7032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300" kern="0" dirty="0">
                  <a:solidFill>
                    <a:srgbClr val="646464"/>
                  </a:solidFill>
                  <a:ea typeface="微软雅黑" panose="020B0503020204020204" pitchFamily="34" charset="-122"/>
                </a:rPr>
                <a:t>点击添加文字</a:t>
              </a:r>
            </a:p>
          </p:txBody>
        </p:sp>
      </p:grpSp>
      <p:grpSp>
        <p:nvGrpSpPr>
          <p:cNvPr id="156" name="灰色2"/>
          <p:cNvGrpSpPr/>
          <p:nvPr/>
        </p:nvGrpSpPr>
        <p:grpSpPr bwMode="auto">
          <a:xfrm>
            <a:off x="2326703" y="1934772"/>
            <a:ext cx="1705254" cy="524699"/>
            <a:chOff x="2032174" y="2780308"/>
            <a:chExt cx="1924050" cy="592138"/>
          </a:xfrm>
        </p:grpSpPr>
        <p:sp>
          <p:nvSpPr>
            <p:cNvPr id="157" name="AutoShape 3"/>
            <p:cNvSpPr>
              <a:spLocks noChangeArrowheads="1"/>
            </p:cNvSpPr>
            <p:nvPr/>
          </p:nvSpPr>
          <p:spPr bwMode="auto">
            <a:xfrm rot="10800000">
              <a:off x="2070274" y="2780308"/>
              <a:ext cx="1852613" cy="455613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8" name="AutoShape 11"/>
            <p:cNvSpPr>
              <a:spLocks noChangeArrowheads="1"/>
            </p:cNvSpPr>
            <p:nvPr/>
          </p:nvSpPr>
          <p:spPr bwMode="auto">
            <a:xfrm>
              <a:off x="2032174" y="3235921"/>
              <a:ext cx="1924050" cy="1365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9" name="AutoShape 12"/>
            <p:cNvSpPr>
              <a:spLocks noChangeArrowheads="1"/>
            </p:cNvSpPr>
            <p:nvPr/>
          </p:nvSpPr>
          <p:spPr bwMode="auto">
            <a:xfrm>
              <a:off x="2349674" y="2780308"/>
              <a:ext cx="1295400" cy="2508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0" name="Rectangle 16"/>
            <p:cNvSpPr>
              <a:spLocks noChangeArrowheads="1"/>
            </p:cNvSpPr>
            <p:nvPr/>
          </p:nvSpPr>
          <p:spPr bwMode="auto">
            <a:xfrm>
              <a:off x="2070274" y="2780308"/>
              <a:ext cx="1852613" cy="4556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300" kern="0" dirty="0">
                  <a:solidFill>
                    <a:srgbClr val="646464"/>
                  </a:solidFill>
                  <a:ea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161" name="灰色1"/>
          <p:cNvGrpSpPr/>
          <p:nvPr/>
        </p:nvGrpSpPr>
        <p:grpSpPr bwMode="auto">
          <a:xfrm>
            <a:off x="2688299" y="1082310"/>
            <a:ext cx="986289" cy="852462"/>
            <a:chOff x="2440161" y="1818283"/>
            <a:chExt cx="1112838" cy="962025"/>
          </a:xfrm>
        </p:grpSpPr>
        <p:sp>
          <p:nvSpPr>
            <p:cNvPr id="162" name="AutoShape 6"/>
            <p:cNvSpPr>
              <a:spLocks noChangeArrowheads="1"/>
            </p:cNvSpPr>
            <p:nvPr/>
          </p:nvSpPr>
          <p:spPr bwMode="auto">
            <a:xfrm>
              <a:off x="2440161" y="1818283"/>
              <a:ext cx="1112838" cy="8350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>
              <a:solidFill>
                <a:srgbClr val="EAEAEA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3" name="AutoShape 13"/>
            <p:cNvSpPr>
              <a:spLocks noChangeArrowheads="1"/>
            </p:cNvSpPr>
            <p:nvPr/>
          </p:nvSpPr>
          <p:spPr bwMode="auto">
            <a:xfrm>
              <a:off x="2440161" y="2653308"/>
              <a:ext cx="1112838" cy="127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2440161" y="2197695"/>
              <a:ext cx="1112838" cy="4556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300" kern="0" dirty="0">
                  <a:solidFill>
                    <a:srgbClr val="646464"/>
                  </a:solidFill>
                  <a:ea typeface="微软雅黑" panose="020B0503020204020204" pitchFamily="34" charset="-122"/>
                </a:rPr>
                <a:t>文字</a:t>
              </a:r>
            </a:p>
          </p:txBody>
        </p:sp>
      </p:grpSp>
      <p:grpSp>
        <p:nvGrpSpPr>
          <p:cNvPr id="165" name="橙色4"/>
          <p:cNvGrpSpPr/>
          <p:nvPr/>
        </p:nvGrpSpPr>
        <p:grpSpPr bwMode="auto">
          <a:xfrm>
            <a:off x="1246148" y="3241594"/>
            <a:ext cx="3870590" cy="1361687"/>
            <a:chOff x="812974" y="4255096"/>
            <a:chExt cx="4367212" cy="1536700"/>
          </a:xfrm>
        </p:grpSpPr>
        <p:sp>
          <p:nvSpPr>
            <p:cNvPr id="166" name="AutoShape 7"/>
            <p:cNvSpPr>
              <a:spLocks noChangeArrowheads="1"/>
            </p:cNvSpPr>
            <p:nvPr/>
          </p:nvSpPr>
          <p:spPr bwMode="auto">
            <a:xfrm>
              <a:off x="828849" y="5334596"/>
              <a:ext cx="4351337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67" name="组合 38"/>
            <p:cNvGrpSpPr/>
            <p:nvPr/>
          </p:nvGrpSpPr>
          <p:grpSpPr bwMode="auto">
            <a:xfrm>
              <a:off x="812974" y="4255096"/>
              <a:ext cx="4367212" cy="1079500"/>
              <a:chOff x="812974" y="4255096"/>
              <a:chExt cx="4367212" cy="1079500"/>
            </a:xfrm>
          </p:grpSpPr>
          <p:sp>
            <p:nvSpPr>
              <p:cNvPr id="168" name="AutoShape 5"/>
              <p:cNvSpPr>
                <a:spLocks noChangeArrowheads="1"/>
              </p:cNvSpPr>
              <p:nvPr/>
            </p:nvSpPr>
            <p:spPr bwMode="auto">
              <a:xfrm rot="10800000">
                <a:off x="812974" y="4255096"/>
                <a:ext cx="4367212" cy="1079500"/>
              </a:xfrm>
              <a:custGeom>
                <a:avLst/>
                <a:gdLst>
                  <a:gd name="G0" fmla="+- 3428 0 0"/>
                  <a:gd name="G1" fmla="+- 21600 0 3428"/>
                  <a:gd name="G2" fmla="*/ 3428 1 2"/>
                  <a:gd name="G3" fmla="+- 21600 0 G2"/>
                  <a:gd name="G4" fmla="+/ 3428 21600 2"/>
                  <a:gd name="G5" fmla="+/ G1 0 2"/>
                  <a:gd name="G6" fmla="*/ 21600 21600 3428"/>
                  <a:gd name="G7" fmla="*/ G6 1 2"/>
                  <a:gd name="G8" fmla="+- 21600 0 G7"/>
                  <a:gd name="G9" fmla="*/ 21600 1 2"/>
                  <a:gd name="G10" fmla="+- 3428 0 G9"/>
                  <a:gd name="G11" fmla="?: G10 G8 0"/>
                  <a:gd name="G12" fmla="?: G10 G7 21600"/>
                  <a:gd name="T0" fmla="*/ 19886 w 21600"/>
                  <a:gd name="T1" fmla="*/ 10800 h 21600"/>
                  <a:gd name="T2" fmla="*/ 10800 w 21600"/>
                  <a:gd name="T3" fmla="*/ 21600 h 21600"/>
                  <a:gd name="T4" fmla="*/ 1714 w 21600"/>
                  <a:gd name="T5" fmla="*/ 10800 h 21600"/>
                  <a:gd name="T6" fmla="*/ 10800 w 21600"/>
                  <a:gd name="T7" fmla="*/ 0 h 21600"/>
                  <a:gd name="T8" fmla="*/ 3514 w 21600"/>
                  <a:gd name="T9" fmla="*/ 3514 h 21600"/>
                  <a:gd name="T10" fmla="*/ 18086 w 21600"/>
                  <a:gd name="T11" fmla="*/ 1808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28" y="21600"/>
                    </a:lnTo>
                    <a:lnTo>
                      <a:pt x="181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8051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AutoShape 8"/>
              <p:cNvSpPr>
                <a:spLocks noChangeArrowheads="1"/>
              </p:cNvSpPr>
              <p:nvPr/>
            </p:nvSpPr>
            <p:spPr bwMode="auto">
              <a:xfrm>
                <a:off x="1484487" y="4255096"/>
                <a:ext cx="3013074" cy="4572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003B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Rectangle 14"/>
              <p:cNvSpPr>
                <a:spLocks noChangeArrowheads="1"/>
              </p:cNvSpPr>
              <p:nvPr/>
            </p:nvSpPr>
            <p:spPr bwMode="auto">
              <a:xfrm>
                <a:off x="812974" y="4255096"/>
                <a:ext cx="4367212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300" kern="0" dirty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点击此处添加文字</a:t>
                </a:r>
              </a:p>
            </p:txBody>
          </p:sp>
        </p:grpSp>
      </p:grpSp>
      <p:grpSp>
        <p:nvGrpSpPr>
          <p:cNvPr id="171" name="橙色3"/>
          <p:cNvGrpSpPr/>
          <p:nvPr/>
        </p:nvGrpSpPr>
        <p:grpSpPr bwMode="auto">
          <a:xfrm>
            <a:off x="1841298" y="2459469"/>
            <a:ext cx="2670439" cy="782126"/>
            <a:chOff x="1484486" y="3372446"/>
            <a:chExt cx="3013075" cy="882650"/>
          </a:xfrm>
        </p:grpSpPr>
        <p:sp>
          <p:nvSpPr>
            <p:cNvPr id="172" name="AutoShape 4"/>
            <p:cNvSpPr>
              <a:spLocks noChangeArrowheads="1"/>
            </p:cNvSpPr>
            <p:nvPr/>
          </p:nvSpPr>
          <p:spPr bwMode="auto">
            <a:xfrm rot="10800000">
              <a:off x="1576561" y="3372446"/>
              <a:ext cx="2840037" cy="703263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8051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3" name="AutoShape 9"/>
            <p:cNvSpPr>
              <a:spLocks noChangeArrowheads="1"/>
            </p:cNvSpPr>
            <p:nvPr/>
          </p:nvSpPr>
          <p:spPr bwMode="auto">
            <a:xfrm>
              <a:off x="1576561" y="4075709"/>
              <a:ext cx="2840037" cy="17938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4" name="AutoShape 10"/>
            <p:cNvSpPr>
              <a:spLocks noChangeArrowheads="1"/>
            </p:cNvSpPr>
            <p:nvPr/>
          </p:nvSpPr>
          <p:spPr bwMode="auto">
            <a:xfrm>
              <a:off x="2032173" y="3372446"/>
              <a:ext cx="1924050" cy="45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rgbClr val="F6003B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5" name="Rectangle 15"/>
            <p:cNvSpPr>
              <a:spLocks noChangeArrowheads="1"/>
            </p:cNvSpPr>
            <p:nvPr/>
          </p:nvSpPr>
          <p:spPr bwMode="auto">
            <a:xfrm>
              <a:off x="1484486" y="3372446"/>
              <a:ext cx="3013075" cy="7032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300" kern="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点击添加文字</a:t>
              </a:r>
            </a:p>
          </p:txBody>
        </p:sp>
      </p:grpSp>
      <p:grpSp>
        <p:nvGrpSpPr>
          <p:cNvPr id="176" name="橙色2"/>
          <p:cNvGrpSpPr/>
          <p:nvPr/>
        </p:nvGrpSpPr>
        <p:grpSpPr bwMode="auto">
          <a:xfrm>
            <a:off x="2326703" y="1934769"/>
            <a:ext cx="1705254" cy="524699"/>
            <a:chOff x="2032174" y="2780307"/>
            <a:chExt cx="1924050" cy="592139"/>
          </a:xfrm>
        </p:grpSpPr>
        <p:sp>
          <p:nvSpPr>
            <p:cNvPr id="177" name="AutoShape 3"/>
            <p:cNvSpPr>
              <a:spLocks noChangeArrowheads="1"/>
            </p:cNvSpPr>
            <p:nvPr/>
          </p:nvSpPr>
          <p:spPr bwMode="auto">
            <a:xfrm rot="10800000">
              <a:off x="2070274" y="2780307"/>
              <a:ext cx="1852613" cy="455613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8051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8" name="AutoShape 11"/>
            <p:cNvSpPr>
              <a:spLocks noChangeArrowheads="1"/>
            </p:cNvSpPr>
            <p:nvPr/>
          </p:nvSpPr>
          <p:spPr bwMode="auto">
            <a:xfrm>
              <a:off x="2032174" y="3235921"/>
              <a:ext cx="1924050" cy="1365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9" name="AutoShape 12"/>
            <p:cNvSpPr>
              <a:spLocks noChangeArrowheads="1"/>
            </p:cNvSpPr>
            <p:nvPr/>
          </p:nvSpPr>
          <p:spPr bwMode="auto">
            <a:xfrm>
              <a:off x="2349674" y="2780309"/>
              <a:ext cx="1295400" cy="25082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6003B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0" name="Rectangle 16"/>
            <p:cNvSpPr>
              <a:spLocks noChangeArrowheads="1"/>
            </p:cNvSpPr>
            <p:nvPr/>
          </p:nvSpPr>
          <p:spPr bwMode="auto">
            <a:xfrm>
              <a:off x="2070274" y="2780308"/>
              <a:ext cx="1852613" cy="4556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300" kern="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181" name="橙色1"/>
          <p:cNvGrpSpPr/>
          <p:nvPr/>
        </p:nvGrpSpPr>
        <p:grpSpPr bwMode="auto">
          <a:xfrm>
            <a:off x="2688299" y="1082310"/>
            <a:ext cx="986289" cy="852462"/>
            <a:chOff x="2440161" y="1818283"/>
            <a:chExt cx="1112838" cy="962025"/>
          </a:xfrm>
        </p:grpSpPr>
        <p:sp>
          <p:nvSpPr>
            <p:cNvPr id="182" name="AutoShape 6"/>
            <p:cNvSpPr>
              <a:spLocks noChangeArrowheads="1"/>
            </p:cNvSpPr>
            <p:nvPr/>
          </p:nvSpPr>
          <p:spPr bwMode="auto">
            <a:xfrm>
              <a:off x="2440161" y="1818283"/>
              <a:ext cx="1112838" cy="835025"/>
            </a:xfrm>
            <a:prstGeom prst="triangle">
              <a:avLst>
                <a:gd name="adj" fmla="val 50000"/>
              </a:avLst>
            </a:prstGeom>
            <a:solidFill>
              <a:srgbClr val="C8051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3" name="AutoShape 13"/>
            <p:cNvSpPr>
              <a:spLocks noChangeArrowheads="1"/>
            </p:cNvSpPr>
            <p:nvPr/>
          </p:nvSpPr>
          <p:spPr bwMode="auto">
            <a:xfrm>
              <a:off x="2440161" y="2653308"/>
              <a:ext cx="1112838" cy="127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0000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" name="Rectangle 17"/>
            <p:cNvSpPr>
              <a:spLocks noChangeArrowheads="1"/>
            </p:cNvSpPr>
            <p:nvPr/>
          </p:nvSpPr>
          <p:spPr bwMode="auto">
            <a:xfrm>
              <a:off x="2440161" y="2197695"/>
              <a:ext cx="1112838" cy="4556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300" kern="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文字</a:t>
              </a:r>
            </a:p>
          </p:txBody>
        </p:sp>
      </p:grp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1221875" y="1026379"/>
            <a:ext cx="2437336" cy="1337650"/>
          </a:xfrm>
          <a:prstGeom prst="roundRect">
            <a:avLst>
              <a:gd name="adj" fmla="val 2782"/>
            </a:avLst>
          </a:prstGeom>
          <a:solidFill>
            <a:srgbClr val="C80515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0" name="圆角矩形 29"/>
          <p:cNvSpPr/>
          <p:nvPr/>
        </p:nvSpPr>
        <p:spPr>
          <a:xfrm>
            <a:off x="4787711" y="1026379"/>
            <a:ext cx="2437336" cy="1337650"/>
          </a:xfrm>
          <a:prstGeom prst="roundRect">
            <a:avLst>
              <a:gd name="adj" fmla="val 2782"/>
            </a:avLst>
          </a:prstGeom>
          <a:solidFill>
            <a:srgbClr val="C80515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2" name="圆角矩形 31"/>
          <p:cNvSpPr/>
          <p:nvPr/>
        </p:nvSpPr>
        <p:spPr>
          <a:xfrm>
            <a:off x="1221875" y="2773764"/>
            <a:ext cx="2437336" cy="1337650"/>
          </a:xfrm>
          <a:prstGeom prst="roundRect">
            <a:avLst>
              <a:gd name="adj" fmla="val 2782"/>
            </a:avLst>
          </a:prstGeom>
          <a:solidFill>
            <a:srgbClr val="C80515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3" name="圆角矩形 32"/>
          <p:cNvSpPr/>
          <p:nvPr/>
        </p:nvSpPr>
        <p:spPr>
          <a:xfrm>
            <a:off x="4787711" y="2773764"/>
            <a:ext cx="2437336" cy="1337650"/>
          </a:xfrm>
          <a:prstGeom prst="roundRect">
            <a:avLst>
              <a:gd name="adj" fmla="val 2782"/>
            </a:avLst>
          </a:prstGeom>
          <a:solidFill>
            <a:srgbClr val="C80515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4" name="矩形 33"/>
          <p:cNvSpPr/>
          <p:nvPr/>
        </p:nvSpPr>
        <p:spPr>
          <a:xfrm>
            <a:off x="1264023" y="1477141"/>
            <a:ext cx="179431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添加适当的文字对项目进行简单介绍突出主题，文字可适当放大。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433" y="1270063"/>
            <a:ext cx="1048136" cy="845344"/>
          </a:xfrm>
          <a:custGeom>
            <a:avLst/>
            <a:gdLst>
              <a:gd name="connsiteX0" fmla="*/ 38879 w 1397514"/>
              <a:gd name="connsiteY0" fmla="*/ 0 h 1397514"/>
              <a:gd name="connsiteX1" fmla="*/ 1358635 w 1397514"/>
              <a:gd name="connsiteY1" fmla="*/ 0 h 1397514"/>
              <a:gd name="connsiteX2" fmla="*/ 1397514 w 1397514"/>
              <a:gd name="connsiteY2" fmla="*/ 38879 h 1397514"/>
              <a:gd name="connsiteX3" fmla="*/ 1397514 w 1397514"/>
              <a:gd name="connsiteY3" fmla="*/ 1358635 h 1397514"/>
              <a:gd name="connsiteX4" fmla="*/ 1358635 w 1397514"/>
              <a:gd name="connsiteY4" fmla="*/ 1397514 h 1397514"/>
              <a:gd name="connsiteX5" fmla="*/ 38879 w 1397514"/>
              <a:gd name="connsiteY5" fmla="*/ 1397514 h 1397514"/>
              <a:gd name="connsiteX6" fmla="*/ 0 w 1397514"/>
              <a:gd name="connsiteY6" fmla="*/ 1358635 h 1397514"/>
              <a:gd name="connsiteX7" fmla="*/ 0 w 1397514"/>
              <a:gd name="connsiteY7" fmla="*/ 38879 h 1397514"/>
              <a:gd name="connsiteX8" fmla="*/ 38879 w 1397514"/>
              <a:gd name="connsiteY8" fmla="*/ 0 h 13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514" h="1397514">
                <a:moveTo>
                  <a:pt x="38879" y="0"/>
                </a:moveTo>
                <a:lnTo>
                  <a:pt x="1358635" y="0"/>
                </a:lnTo>
                <a:cubicBezTo>
                  <a:pt x="1380107" y="0"/>
                  <a:pt x="1397514" y="17407"/>
                  <a:pt x="1397514" y="38879"/>
                </a:cubicBezTo>
                <a:lnTo>
                  <a:pt x="1397514" y="1358635"/>
                </a:lnTo>
                <a:cubicBezTo>
                  <a:pt x="1397514" y="1380107"/>
                  <a:pt x="1380107" y="1397514"/>
                  <a:pt x="1358635" y="1397514"/>
                </a:cubicBezTo>
                <a:lnTo>
                  <a:pt x="38879" y="1397514"/>
                </a:lnTo>
                <a:cubicBezTo>
                  <a:pt x="17407" y="1397514"/>
                  <a:pt x="0" y="1380107"/>
                  <a:pt x="0" y="1358635"/>
                </a:cubicBezTo>
                <a:lnTo>
                  <a:pt x="0" y="38879"/>
                </a:lnTo>
                <a:cubicBezTo>
                  <a:pt x="0" y="17407"/>
                  <a:pt x="17407" y="0"/>
                  <a:pt x="38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433" y="3037356"/>
            <a:ext cx="1048136" cy="816148"/>
          </a:xfrm>
          <a:custGeom>
            <a:avLst/>
            <a:gdLst>
              <a:gd name="connsiteX0" fmla="*/ 38879 w 1397514"/>
              <a:gd name="connsiteY0" fmla="*/ 0 h 1397514"/>
              <a:gd name="connsiteX1" fmla="*/ 1358635 w 1397514"/>
              <a:gd name="connsiteY1" fmla="*/ 0 h 1397514"/>
              <a:gd name="connsiteX2" fmla="*/ 1397514 w 1397514"/>
              <a:gd name="connsiteY2" fmla="*/ 38879 h 1397514"/>
              <a:gd name="connsiteX3" fmla="*/ 1397514 w 1397514"/>
              <a:gd name="connsiteY3" fmla="*/ 1358635 h 1397514"/>
              <a:gd name="connsiteX4" fmla="*/ 1358635 w 1397514"/>
              <a:gd name="connsiteY4" fmla="*/ 1397514 h 1397514"/>
              <a:gd name="connsiteX5" fmla="*/ 38879 w 1397514"/>
              <a:gd name="connsiteY5" fmla="*/ 1397514 h 1397514"/>
              <a:gd name="connsiteX6" fmla="*/ 0 w 1397514"/>
              <a:gd name="connsiteY6" fmla="*/ 1358635 h 1397514"/>
              <a:gd name="connsiteX7" fmla="*/ 0 w 1397514"/>
              <a:gd name="connsiteY7" fmla="*/ 38879 h 1397514"/>
              <a:gd name="connsiteX8" fmla="*/ 38879 w 1397514"/>
              <a:gd name="connsiteY8" fmla="*/ 0 h 13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514" h="1397514">
                <a:moveTo>
                  <a:pt x="38879" y="0"/>
                </a:moveTo>
                <a:lnTo>
                  <a:pt x="1358635" y="0"/>
                </a:lnTo>
                <a:cubicBezTo>
                  <a:pt x="1380107" y="0"/>
                  <a:pt x="1397514" y="17407"/>
                  <a:pt x="1397514" y="38879"/>
                </a:cubicBezTo>
                <a:lnTo>
                  <a:pt x="1397514" y="1358635"/>
                </a:lnTo>
                <a:cubicBezTo>
                  <a:pt x="1397514" y="1380107"/>
                  <a:pt x="1380107" y="1397514"/>
                  <a:pt x="1358635" y="1397514"/>
                </a:cubicBezTo>
                <a:lnTo>
                  <a:pt x="38879" y="1397514"/>
                </a:lnTo>
                <a:cubicBezTo>
                  <a:pt x="17407" y="1397514"/>
                  <a:pt x="0" y="1380107"/>
                  <a:pt x="0" y="1358635"/>
                </a:cubicBezTo>
                <a:lnTo>
                  <a:pt x="0" y="38879"/>
                </a:lnTo>
                <a:cubicBezTo>
                  <a:pt x="0" y="17407"/>
                  <a:pt x="17407" y="0"/>
                  <a:pt x="38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74" y="1298086"/>
            <a:ext cx="1048136" cy="789297"/>
          </a:xfrm>
          <a:custGeom>
            <a:avLst/>
            <a:gdLst>
              <a:gd name="connsiteX0" fmla="*/ 38879 w 1397514"/>
              <a:gd name="connsiteY0" fmla="*/ 0 h 1397514"/>
              <a:gd name="connsiteX1" fmla="*/ 1358635 w 1397514"/>
              <a:gd name="connsiteY1" fmla="*/ 0 h 1397514"/>
              <a:gd name="connsiteX2" fmla="*/ 1397514 w 1397514"/>
              <a:gd name="connsiteY2" fmla="*/ 38879 h 1397514"/>
              <a:gd name="connsiteX3" fmla="*/ 1397514 w 1397514"/>
              <a:gd name="connsiteY3" fmla="*/ 1358635 h 1397514"/>
              <a:gd name="connsiteX4" fmla="*/ 1358635 w 1397514"/>
              <a:gd name="connsiteY4" fmla="*/ 1397514 h 1397514"/>
              <a:gd name="connsiteX5" fmla="*/ 38879 w 1397514"/>
              <a:gd name="connsiteY5" fmla="*/ 1397514 h 1397514"/>
              <a:gd name="connsiteX6" fmla="*/ 0 w 1397514"/>
              <a:gd name="connsiteY6" fmla="*/ 1358635 h 1397514"/>
              <a:gd name="connsiteX7" fmla="*/ 0 w 1397514"/>
              <a:gd name="connsiteY7" fmla="*/ 38879 h 1397514"/>
              <a:gd name="connsiteX8" fmla="*/ 38879 w 1397514"/>
              <a:gd name="connsiteY8" fmla="*/ 0 h 13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514" h="1397514">
                <a:moveTo>
                  <a:pt x="38879" y="0"/>
                </a:moveTo>
                <a:lnTo>
                  <a:pt x="1358635" y="0"/>
                </a:lnTo>
                <a:cubicBezTo>
                  <a:pt x="1380107" y="0"/>
                  <a:pt x="1397514" y="17407"/>
                  <a:pt x="1397514" y="38879"/>
                </a:cubicBezTo>
                <a:lnTo>
                  <a:pt x="1397514" y="1358635"/>
                </a:lnTo>
                <a:cubicBezTo>
                  <a:pt x="1397514" y="1380107"/>
                  <a:pt x="1380107" y="1397514"/>
                  <a:pt x="1358635" y="1397514"/>
                </a:cubicBezTo>
                <a:lnTo>
                  <a:pt x="38879" y="1397514"/>
                </a:lnTo>
                <a:cubicBezTo>
                  <a:pt x="17407" y="1397514"/>
                  <a:pt x="0" y="1380107"/>
                  <a:pt x="0" y="1358635"/>
                </a:cubicBezTo>
                <a:lnTo>
                  <a:pt x="0" y="38879"/>
                </a:lnTo>
                <a:cubicBezTo>
                  <a:pt x="0" y="17407"/>
                  <a:pt x="17407" y="0"/>
                  <a:pt x="38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74" y="3024957"/>
            <a:ext cx="1048136" cy="840946"/>
          </a:xfrm>
          <a:custGeom>
            <a:avLst/>
            <a:gdLst>
              <a:gd name="connsiteX0" fmla="*/ 38879 w 1397514"/>
              <a:gd name="connsiteY0" fmla="*/ 0 h 1397514"/>
              <a:gd name="connsiteX1" fmla="*/ 1358635 w 1397514"/>
              <a:gd name="connsiteY1" fmla="*/ 0 h 1397514"/>
              <a:gd name="connsiteX2" fmla="*/ 1397514 w 1397514"/>
              <a:gd name="connsiteY2" fmla="*/ 38879 h 1397514"/>
              <a:gd name="connsiteX3" fmla="*/ 1397514 w 1397514"/>
              <a:gd name="connsiteY3" fmla="*/ 1358635 h 1397514"/>
              <a:gd name="connsiteX4" fmla="*/ 1358635 w 1397514"/>
              <a:gd name="connsiteY4" fmla="*/ 1397514 h 1397514"/>
              <a:gd name="connsiteX5" fmla="*/ 38879 w 1397514"/>
              <a:gd name="connsiteY5" fmla="*/ 1397514 h 1397514"/>
              <a:gd name="connsiteX6" fmla="*/ 0 w 1397514"/>
              <a:gd name="connsiteY6" fmla="*/ 1358635 h 1397514"/>
              <a:gd name="connsiteX7" fmla="*/ 0 w 1397514"/>
              <a:gd name="connsiteY7" fmla="*/ 38879 h 1397514"/>
              <a:gd name="connsiteX8" fmla="*/ 38879 w 1397514"/>
              <a:gd name="connsiteY8" fmla="*/ 0 h 13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514" h="1397514">
                <a:moveTo>
                  <a:pt x="38879" y="0"/>
                </a:moveTo>
                <a:lnTo>
                  <a:pt x="1358635" y="0"/>
                </a:lnTo>
                <a:cubicBezTo>
                  <a:pt x="1380107" y="0"/>
                  <a:pt x="1397514" y="17407"/>
                  <a:pt x="1397514" y="38879"/>
                </a:cubicBezTo>
                <a:lnTo>
                  <a:pt x="1397514" y="1358635"/>
                </a:lnTo>
                <a:cubicBezTo>
                  <a:pt x="1397514" y="1380107"/>
                  <a:pt x="1380107" y="1397514"/>
                  <a:pt x="1358635" y="1397514"/>
                </a:cubicBezTo>
                <a:lnTo>
                  <a:pt x="38879" y="1397514"/>
                </a:lnTo>
                <a:cubicBezTo>
                  <a:pt x="17407" y="1397514"/>
                  <a:pt x="0" y="1380107"/>
                  <a:pt x="0" y="1358635"/>
                </a:cubicBezTo>
                <a:lnTo>
                  <a:pt x="0" y="38879"/>
                </a:lnTo>
                <a:cubicBezTo>
                  <a:pt x="0" y="17407"/>
                  <a:pt x="17407" y="0"/>
                  <a:pt x="38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48" name="文本框 47"/>
          <p:cNvSpPr txBox="1"/>
          <p:nvPr/>
        </p:nvSpPr>
        <p:spPr>
          <a:xfrm>
            <a:off x="1297891" y="1147309"/>
            <a:ext cx="1452653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4845612" y="1477141"/>
            <a:ext cx="179431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添加适当的文字对项目进行简单介绍突出主题，文字可适当放大。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879480" y="1147309"/>
            <a:ext cx="1452653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1264023" y="3199007"/>
            <a:ext cx="179431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添加适当的文字对项目进行简单介绍突出主题，文字可适当放大。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97891" y="2869175"/>
            <a:ext cx="1452653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4845612" y="3199007"/>
            <a:ext cx="179431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添加适当的文字对项目进行简单介绍突出主题，文字可适当放大。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879480" y="2869175"/>
            <a:ext cx="1698697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bldLvl="0" animBg="1"/>
      <p:bldP spid="30" grpId="0" bldLvl="0" animBg="1"/>
      <p:bldP spid="30" grpId="1" bldLvl="0" animBg="1"/>
      <p:bldP spid="30" grpId="2" bldLvl="0" animBg="1"/>
      <p:bldP spid="32" grpId="0" bldLvl="0" animBg="1"/>
      <p:bldP spid="32" grpId="1" bldLvl="0" animBg="1"/>
      <p:bldP spid="32" grpId="2" bldLvl="0" animBg="1"/>
      <p:bldP spid="33" grpId="0" bldLvl="0" animBg="1"/>
      <p:bldP spid="33" grpId="1" bldLvl="0" animBg="1"/>
      <p:bldP spid="34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  <p:sp>
        <p:nvSpPr>
          <p:cNvPr id="2" name="椭圆 54"/>
          <p:cNvSpPr/>
          <p:nvPr/>
        </p:nvSpPr>
        <p:spPr>
          <a:xfrm>
            <a:off x="2845572" y="1418885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13595" y="1238617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648548" y="1414904"/>
            <a:ext cx="1913927" cy="2123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0" name="直接连接符 9"/>
          <p:cNvCxnSpPr/>
          <p:nvPr/>
        </p:nvCxnSpPr>
        <p:spPr>
          <a:xfrm flipV="1">
            <a:off x="3063327" y="1414904"/>
            <a:ext cx="1499148" cy="1054342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1" name="直接连接符 10"/>
          <p:cNvCxnSpPr/>
          <p:nvPr/>
        </p:nvCxnSpPr>
        <p:spPr>
          <a:xfrm flipV="1">
            <a:off x="3936163" y="1414905"/>
            <a:ext cx="626312" cy="1779464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2" name="直接连接符 11"/>
          <p:cNvCxnSpPr/>
          <p:nvPr/>
        </p:nvCxnSpPr>
        <p:spPr>
          <a:xfrm flipH="1" flipV="1">
            <a:off x="4562476" y="1414905"/>
            <a:ext cx="670571" cy="1717151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3" name="直接连接符 12"/>
          <p:cNvCxnSpPr/>
          <p:nvPr/>
        </p:nvCxnSpPr>
        <p:spPr>
          <a:xfrm flipH="1" flipV="1">
            <a:off x="4562475" y="1414904"/>
            <a:ext cx="1465240" cy="1054342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4" name="直接连接符 13"/>
          <p:cNvCxnSpPr/>
          <p:nvPr/>
        </p:nvCxnSpPr>
        <p:spPr>
          <a:xfrm>
            <a:off x="4562475" y="1414903"/>
            <a:ext cx="1861284" cy="13806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sp>
        <p:nvSpPr>
          <p:cNvPr id="15" name="TextBox 16"/>
          <p:cNvSpPr txBox="1"/>
          <p:nvPr/>
        </p:nvSpPr>
        <p:spPr>
          <a:xfrm>
            <a:off x="45021" y="1833501"/>
            <a:ext cx="2556284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714691" y="2390897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549077" y="2689084"/>
            <a:ext cx="2556284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2588573" y="3315529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1461833" y="3625188"/>
            <a:ext cx="2556284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5439845" y="3314243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5193593" y="3645467"/>
            <a:ext cx="2556284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6309499" y="2398919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6021685" y="2710500"/>
            <a:ext cx="2556284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4" name="TextBox 25"/>
          <p:cNvSpPr txBox="1"/>
          <p:nvPr/>
        </p:nvSpPr>
        <p:spPr>
          <a:xfrm>
            <a:off x="6781680" y="1355230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25" name="TextBox 26"/>
          <p:cNvSpPr txBox="1"/>
          <p:nvPr/>
        </p:nvSpPr>
        <p:spPr>
          <a:xfrm>
            <a:off x="6489737" y="1687250"/>
            <a:ext cx="2556284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6" name="椭圆 25"/>
          <p:cNvSpPr/>
          <p:nvPr/>
        </p:nvSpPr>
        <p:spPr>
          <a:xfrm>
            <a:off x="3929313" y="691452"/>
            <a:ext cx="1396008" cy="13960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27" name="组合 26"/>
          <p:cNvGrpSpPr/>
          <p:nvPr/>
        </p:nvGrpSpPr>
        <p:grpSpPr>
          <a:xfrm>
            <a:off x="4034611" y="787230"/>
            <a:ext cx="1210424" cy="1210422"/>
            <a:chOff x="4643987" y="2827601"/>
            <a:chExt cx="2904025" cy="2904024"/>
          </a:xfrm>
        </p:grpSpPr>
        <p:sp>
          <p:nvSpPr>
            <p:cNvPr id="28" name="弧形 27"/>
            <p:cNvSpPr/>
            <p:nvPr/>
          </p:nvSpPr>
          <p:spPr>
            <a:xfrm>
              <a:off x="4643987" y="2827601"/>
              <a:ext cx="2904024" cy="2904024"/>
            </a:xfrm>
            <a:prstGeom prst="arc">
              <a:avLst>
                <a:gd name="adj1" fmla="val 10813591"/>
                <a:gd name="adj2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980"/>
            </a:p>
          </p:txBody>
        </p:sp>
        <p:sp>
          <p:nvSpPr>
            <p:cNvPr id="29" name="弧形 28"/>
            <p:cNvSpPr/>
            <p:nvPr/>
          </p:nvSpPr>
          <p:spPr>
            <a:xfrm rot="10800000">
              <a:off x="4643988" y="2827601"/>
              <a:ext cx="2904024" cy="2904024"/>
            </a:xfrm>
            <a:prstGeom prst="arc">
              <a:avLst>
                <a:gd name="adj1" fmla="val 10813591"/>
                <a:gd name="adj2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98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259598" y="993141"/>
            <a:ext cx="95244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重点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  <a:p>
            <a:pPr lvl="0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工作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3654127" y="2798534"/>
            <a:ext cx="645744" cy="656496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B70211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2" name="任意多边形 31"/>
          <p:cNvSpPr/>
          <p:nvPr/>
        </p:nvSpPr>
        <p:spPr>
          <a:xfrm>
            <a:off x="4916125" y="2757956"/>
            <a:ext cx="645744" cy="656496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B70211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3" name="任意多边形 32"/>
          <p:cNvSpPr/>
          <p:nvPr/>
        </p:nvSpPr>
        <p:spPr>
          <a:xfrm>
            <a:off x="2858670" y="2073248"/>
            <a:ext cx="645744" cy="656496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B70211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4" name="任意多边形 33"/>
          <p:cNvSpPr/>
          <p:nvPr/>
        </p:nvSpPr>
        <p:spPr>
          <a:xfrm>
            <a:off x="5658397" y="1977222"/>
            <a:ext cx="645744" cy="656496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B70211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5" name="任意多边形 34"/>
          <p:cNvSpPr/>
          <p:nvPr/>
        </p:nvSpPr>
        <p:spPr>
          <a:xfrm>
            <a:off x="5956871" y="1112836"/>
            <a:ext cx="645744" cy="656496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B70211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6" name="任意多边形 35"/>
          <p:cNvSpPr/>
          <p:nvPr/>
        </p:nvSpPr>
        <p:spPr>
          <a:xfrm>
            <a:off x="2587922" y="1087874"/>
            <a:ext cx="645744" cy="656496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B70211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7" name="TextBox 14"/>
          <p:cNvSpPr txBox="1"/>
          <p:nvPr/>
        </p:nvSpPr>
        <p:spPr>
          <a:xfrm>
            <a:off x="2759872" y="1274820"/>
            <a:ext cx="332740" cy="3117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6131439" y="1308159"/>
            <a:ext cx="332740" cy="3117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3001811" y="2282001"/>
            <a:ext cx="332740" cy="3117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5826722" y="2190918"/>
            <a:ext cx="334010" cy="3117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3813079" y="3004003"/>
            <a:ext cx="332740" cy="3117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5068031" y="2960372"/>
            <a:ext cx="334010" cy="3117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06</a:t>
            </a:r>
            <a:endParaRPr lang="zh-CN" altLang="en-US" sz="20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61111E-6 0.03889 L 3.61111E-6 -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0.03827 L 3.61111E-6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3889 L 4.16667E-6 -0.14815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0.03827 L 4.16667E-6 -2.46914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89 L 3.33333E-6 -0.14815 " pathEditMode="relative" rAng="0" ptsTypes="AA">
                                      <p:cBhvr>
                                        <p:cTn id="53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0.03827 L 3.33333E-6 3.58025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89 L 3.33333E-6 -0.14815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0.03827 L 3.33333E-6 -3.08642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889 L -3.05556E-6 -0.14814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0.03828 L -3.05556E-6 -4.5679E-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889 L -1.94444E-6 -0.14814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94444E-6 0.03828 L -1.94444E-6 -4.69136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888 L 8.33333E-7 -0.14815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0.03827 L 8.33333E-7 4.93827E-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750"/>
                            </p:stCondLst>
                            <p:childTnLst>
                              <p:par>
                                <p:cTn id="1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250"/>
                            </p:stCondLst>
                            <p:childTnLst>
                              <p:par>
                                <p:cTn id="1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50"/>
                            </p:stCondLst>
                            <p:childTnLst>
                              <p:par>
                                <p:cTn id="1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750"/>
                            </p:stCondLst>
                            <p:childTnLst>
                              <p:par>
                                <p:cTn id="1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250"/>
                            </p:stCondLst>
                            <p:childTnLst>
                              <p:par>
                                <p:cTn id="1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ldLvl="0" animBg="1"/>
      <p:bldP spid="26" grpId="1" bldLvl="0" animBg="1"/>
      <p:bldP spid="26" grpId="2" bldLvl="0" animBg="1"/>
      <p:bldP spid="30" grpId="0"/>
      <p:bldP spid="31" grpId="0" bldLvl="0" animBg="1"/>
      <p:bldP spid="31" grpId="1" bldLvl="0" animBg="1"/>
      <p:bldP spid="31" grpId="2" bldLvl="0" animBg="1"/>
      <p:bldP spid="32" grpId="0" bldLvl="0" animBg="1"/>
      <p:bldP spid="32" grpId="1" bldLvl="0" animBg="1"/>
      <p:bldP spid="32" grpId="2" bldLvl="0" animBg="1"/>
      <p:bldP spid="33" grpId="0" bldLvl="0" animBg="1"/>
      <p:bldP spid="33" grpId="1" bldLvl="0" animBg="1"/>
      <p:bldP spid="33" grpId="2" bldLvl="0" animBg="1"/>
      <p:bldP spid="34" grpId="0" bldLvl="0" animBg="1"/>
      <p:bldP spid="34" grpId="1" bldLvl="0" animBg="1"/>
      <p:bldP spid="34" grpId="2" bldLvl="0" animBg="1"/>
      <p:bldP spid="35" grpId="0" bldLvl="0" animBg="1"/>
      <p:bldP spid="35" grpId="1" bldLvl="0" animBg="1"/>
      <p:bldP spid="35" grpId="2" bldLvl="0" animBg="1"/>
      <p:bldP spid="36" grpId="0" bldLvl="0" animBg="1"/>
      <p:bldP spid="36" grpId="1" bldLvl="0" animBg="1"/>
      <p:bldP spid="36" grpId="2" bldLvl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043608" y="751992"/>
            <a:ext cx="7200800" cy="1062604"/>
          </a:xfrm>
          <a:prstGeom prst="roundRect">
            <a:avLst>
              <a:gd name="adj" fmla="val 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>
              <a:lnSpc>
                <a:spcPct val="120000"/>
              </a:lnSpc>
            </a:pPr>
            <a:endParaRPr lang="zh-CN" altLang="en-US" sz="11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24690" y="833074"/>
            <a:ext cx="1684176" cy="907335"/>
            <a:chOff x="717476" y="1291449"/>
            <a:chExt cx="2054324" cy="1106750"/>
          </a:xfrm>
        </p:grpSpPr>
        <p:sp>
          <p:nvSpPr>
            <p:cNvPr id="12" name="圆角矩形 11"/>
            <p:cNvSpPr/>
            <p:nvPr/>
          </p:nvSpPr>
          <p:spPr>
            <a:xfrm>
              <a:off x="717476" y="1291449"/>
              <a:ext cx="2054324" cy="1106750"/>
            </a:xfrm>
            <a:prstGeom prst="roundRect">
              <a:avLst>
                <a:gd name="adj" fmla="val 10880"/>
              </a:avLst>
            </a:prstGeom>
            <a:solidFill>
              <a:srgbClr val="C8051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827584" y="1596212"/>
              <a:ext cx="576064" cy="517480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9" y="1609636"/>
              <a:ext cx="1224136" cy="55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15" name="文本框 58"/>
          <p:cNvSpPr txBox="1"/>
          <p:nvPr/>
        </p:nvSpPr>
        <p:spPr>
          <a:xfrm>
            <a:off x="2987825" y="937627"/>
            <a:ext cx="4722687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43608" y="2032130"/>
            <a:ext cx="7200800" cy="1062604"/>
          </a:xfrm>
          <a:prstGeom prst="roundRect">
            <a:avLst>
              <a:gd name="adj" fmla="val 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>
              <a:lnSpc>
                <a:spcPct val="120000"/>
              </a:lnSpc>
            </a:pPr>
            <a:endParaRPr lang="zh-CN" altLang="en-US" sz="11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58"/>
          <p:cNvSpPr txBox="1"/>
          <p:nvPr/>
        </p:nvSpPr>
        <p:spPr>
          <a:xfrm>
            <a:off x="2987825" y="2196183"/>
            <a:ext cx="4722687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043608" y="3330869"/>
            <a:ext cx="7200800" cy="1062604"/>
          </a:xfrm>
          <a:prstGeom prst="roundRect">
            <a:avLst>
              <a:gd name="adj" fmla="val 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>
              <a:lnSpc>
                <a:spcPct val="120000"/>
              </a:lnSpc>
            </a:pPr>
            <a:endParaRPr lang="zh-CN" altLang="en-US" sz="11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58"/>
          <p:cNvSpPr txBox="1"/>
          <p:nvPr/>
        </p:nvSpPr>
        <p:spPr>
          <a:xfrm>
            <a:off x="2987825" y="3492327"/>
            <a:ext cx="4722687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7500" indent="-3175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24690" y="2109764"/>
            <a:ext cx="1684176" cy="907335"/>
            <a:chOff x="710462" y="2852936"/>
            <a:chExt cx="2054324" cy="1106750"/>
          </a:xfrm>
        </p:grpSpPr>
        <p:grpSp>
          <p:nvGrpSpPr>
            <p:cNvPr id="21" name="组合 20"/>
            <p:cNvGrpSpPr/>
            <p:nvPr/>
          </p:nvGrpSpPr>
          <p:grpSpPr>
            <a:xfrm>
              <a:off x="710462" y="2852936"/>
              <a:ext cx="2054324" cy="1106750"/>
              <a:chOff x="717476" y="1291449"/>
              <a:chExt cx="2054324" cy="110675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C8051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03649" y="1609636"/>
                <a:ext cx="1224136" cy="55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827584" y="3042970"/>
              <a:ext cx="466912" cy="46868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46" y="23"/>
                </a:cxn>
                <a:cxn ang="0">
                  <a:pos x="52" y="20"/>
                </a:cxn>
                <a:cxn ang="0">
                  <a:pos x="49" y="13"/>
                </a:cxn>
                <a:cxn ang="0">
                  <a:pos x="47" y="12"/>
                </a:cxn>
                <a:cxn ang="0">
                  <a:pos x="40" y="13"/>
                </a:cxn>
                <a:cxn ang="0">
                  <a:pos x="43" y="7"/>
                </a:cxn>
                <a:cxn ang="0">
                  <a:pos x="37" y="2"/>
                </a:cxn>
                <a:cxn ang="0">
                  <a:pos x="32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8" y="9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10" y="15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2" y="31"/>
                </a:cxn>
                <a:cxn ang="0">
                  <a:pos x="4" y="39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10" y="47"/>
                </a:cxn>
                <a:cxn ang="0">
                  <a:pos x="17" y="50"/>
                </a:cxn>
                <a:cxn ang="0">
                  <a:pos x="21" y="45"/>
                </a:cxn>
                <a:cxn ang="0">
                  <a:pos x="23" y="51"/>
                </a:cxn>
                <a:cxn ang="0">
                  <a:pos x="24" y="52"/>
                </a:cxn>
                <a:cxn ang="0">
                  <a:pos x="32" y="52"/>
                </a:cxn>
                <a:cxn ang="0">
                  <a:pos x="33" y="50"/>
                </a:cxn>
                <a:cxn ang="0">
                  <a:pos x="35" y="44"/>
                </a:cxn>
                <a:cxn ang="0">
                  <a:pos x="40" y="48"/>
                </a:cxn>
                <a:cxn ang="0">
                  <a:pos x="46" y="43"/>
                </a:cxn>
                <a:cxn ang="0">
                  <a:pos x="46" y="41"/>
                </a:cxn>
                <a:cxn ang="0">
                  <a:pos x="43" y="35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33" y="28"/>
                </a:cxn>
                <a:cxn ang="0">
                  <a:pos x="19" y="25"/>
                </a:cxn>
                <a:cxn ang="0">
                  <a:pos x="33" y="28"/>
                </a:cxn>
              </a:cxnLst>
              <a:rect l="0" t="0" r="r" b="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da-DK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1226260" y="3382973"/>
              <a:ext cx="332082" cy="334059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1" y="24"/>
                </a:cxn>
                <a:cxn ang="0">
                  <a:pos x="36" y="25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35" y="9"/>
                </a:cxn>
                <a:cxn ang="0">
                  <a:pos x="30" y="10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5" y="2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8" y="27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2"/>
                </a:cxn>
                <a:cxn ang="0">
                  <a:pos x="17" y="37"/>
                </a:cxn>
                <a:cxn ang="0">
                  <a:pos x="23" y="36"/>
                </a:cxn>
                <a:cxn ang="0">
                  <a:pos x="24" y="35"/>
                </a:cxn>
                <a:cxn ang="0">
                  <a:pos x="25" y="31"/>
                </a:cxn>
                <a:cxn ang="0">
                  <a:pos x="28" y="34"/>
                </a:cxn>
                <a:cxn ang="0">
                  <a:pos x="33" y="30"/>
                </a:cxn>
                <a:cxn ang="0">
                  <a:pos x="22" y="22"/>
                </a:cxn>
                <a:cxn ang="0">
                  <a:pos x="15" y="15"/>
                </a:cxn>
                <a:cxn ang="0">
                  <a:pos x="22" y="22"/>
                </a:cxn>
              </a:cxnLst>
              <a:rect l="0" t="0" r="r" b="b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da-DK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24690" y="3408504"/>
            <a:ext cx="1684176" cy="907335"/>
            <a:chOff x="710462" y="4437112"/>
            <a:chExt cx="2054324" cy="1106750"/>
          </a:xfrm>
        </p:grpSpPr>
        <p:grpSp>
          <p:nvGrpSpPr>
            <p:cNvPr id="27" name="组合 26"/>
            <p:cNvGrpSpPr/>
            <p:nvPr/>
          </p:nvGrpSpPr>
          <p:grpSpPr>
            <a:xfrm>
              <a:off x="710462" y="4437112"/>
              <a:ext cx="2054324" cy="1106750"/>
              <a:chOff x="717476" y="1291449"/>
              <a:chExt cx="2054324" cy="1106750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C8051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03649" y="1609636"/>
                <a:ext cx="1224136" cy="55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  <p:sp>
          <p:nvSpPr>
            <p:cNvPr id="28" name="Freeform 41"/>
            <p:cNvSpPr>
              <a:spLocks noEditPoints="1"/>
            </p:cNvSpPr>
            <p:nvPr/>
          </p:nvSpPr>
          <p:spPr bwMode="auto">
            <a:xfrm>
              <a:off x="827584" y="4743250"/>
              <a:ext cx="615527" cy="49447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16" grpId="0" bldLvl="0" animBg="1"/>
      <p:bldP spid="17" grpId="0"/>
      <p:bldP spid="18" grpId="0" bldLvl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10" name="矩形 14"/>
          <p:cNvSpPr/>
          <p:nvPr/>
        </p:nvSpPr>
        <p:spPr>
          <a:xfrm flipV="1">
            <a:off x="1" y="2607867"/>
            <a:ext cx="3082967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8051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419544" y="2608939"/>
            <a:ext cx="1314418" cy="1311464"/>
            <a:chOff x="3225639" y="4543564"/>
            <a:chExt cx="1752329" cy="1748619"/>
          </a:xfrm>
        </p:grpSpPr>
        <p:sp>
          <p:nvSpPr>
            <p:cNvPr id="12" name="椭圆 11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5999" anchor="ctr" anchorCtr="1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3000" b="1" kern="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椭圆 7"/>
            <p:cNvSpPr/>
            <p:nvPr/>
          </p:nvSpPr>
          <p:spPr>
            <a:xfrm flipV="1">
              <a:off x="3225639" y="4543564"/>
              <a:ext cx="1752329" cy="1748619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205063"/>
            <a:ext cx="5328182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C805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598861" y="1097175"/>
            <a:ext cx="1301991" cy="1303965"/>
            <a:chOff x="6131016" y="674750"/>
            <a:chExt cx="1735762" cy="1738620"/>
          </a:xfrm>
        </p:grpSpPr>
        <p:sp>
          <p:nvSpPr>
            <p:cNvPr id="17" name="椭圆 16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5999" anchor="ctr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3000" b="1" kern="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7"/>
            <p:cNvSpPr/>
            <p:nvPr/>
          </p:nvSpPr>
          <p:spPr>
            <a:xfrm>
              <a:off x="6131016" y="677607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矩形 14"/>
          <p:cNvSpPr/>
          <p:nvPr/>
        </p:nvSpPr>
        <p:spPr>
          <a:xfrm flipV="1">
            <a:off x="4572002" y="2607867"/>
            <a:ext cx="4573315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805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921005" y="2607868"/>
            <a:ext cx="1301991" cy="1301822"/>
            <a:chOff x="5227325" y="4542136"/>
            <a:chExt cx="1735762" cy="1735763"/>
          </a:xfrm>
        </p:grpSpPr>
        <p:sp>
          <p:nvSpPr>
            <p:cNvPr id="22" name="椭圆 21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5999" anchor="ctr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3000" b="1" kern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椭圆 7"/>
            <p:cNvSpPr/>
            <p:nvPr/>
          </p:nvSpPr>
          <p:spPr>
            <a:xfrm flipV="1">
              <a:off x="5227325" y="4542136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33642" y="1407799"/>
            <a:ext cx="2895306" cy="50292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39245" y="1107716"/>
            <a:ext cx="897890" cy="31178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5621" y="3285687"/>
            <a:ext cx="1901683" cy="50292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222" y="2985604"/>
            <a:ext cx="897890" cy="31178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1005" y="3293887"/>
            <a:ext cx="2895306" cy="50292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6608" y="2993803"/>
            <a:ext cx="897890" cy="31178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49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9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99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648402" y="2750034"/>
            <a:ext cx="7839564" cy="0"/>
          </a:xfrm>
          <a:prstGeom prst="line">
            <a:avLst/>
          </a:prstGeom>
          <a:ln w="12700">
            <a:solidFill>
              <a:srgbClr val="DA2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549950" y="2714315"/>
            <a:ext cx="71438" cy="71438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椭圆 7"/>
          <p:cNvSpPr/>
          <p:nvPr/>
        </p:nvSpPr>
        <p:spPr>
          <a:xfrm>
            <a:off x="7514981" y="2714315"/>
            <a:ext cx="71438" cy="71438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0" name="椭圆 9"/>
          <p:cNvSpPr/>
          <p:nvPr/>
        </p:nvSpPr>
        <p:spPr>
          <a:xfrm>
            <a:off x="3538294" y="2714315"/>
            <a:ext cx="71438" cy="71438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椭圆 10"/>
          <p:cNvSpPr/>
          <p:nvPr/>
        </p:nvSpPr>
        <p:spPr>
          <a:xfrm>
            <a:off x="5526637" y="2714315"/>
            <a:ext cx="71438" cy="71438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任意多边形 11"/>
          <p:cNvSpPr/>
          <p:nvPr/>
        </p:nvSpPr>
        <p:spPr>
          <a:xfrm flipV="1">
            <a:off x="964162" y="1118746"/>
            <a:ext cx="1243013" cy="1359958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96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3" name="任意多边形 12"/>
          <p:cNvSpPr/>
          <p:nvPr/>
        </p:nvSpPr>
        <p:spPr>
          <a:xfrm flipV="1">
            <a:off x="4940850" y="1118746"/>
            <a:ext cx="1243013" cy="1359958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96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任意多边形 13"/>
          <p:cNvSpPr/>
          <p:nvPr/>
        </p:nvSpPr>
        <p:spPr>
          <a:xfrm>
            <a:off x="2916787" y="3021365"/>
            <a:ext cx="1243013" cy="1359958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20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5" name="任意多边形 14"/>
          <p:cNvSpPr/>
          <p:nvPr/>
        </p:nvSpPr>
        <p:spPr>
          <a:xfrm>
            <a:off x="6893475" y="3021365"/>
            <a:ext cx="1243013" cy="1359958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20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aphicFrame>
        <p:nvGraphicFramePr>
          <p:cNvPr id="16" name="图表 15"/>
          <p:cNvGraphicFramePr/>
          <p:nvPr/>
        </p:nvGraphicFramePr>
        <p:xfrm>
          <a:off x="987532" y="1183993"/>
          <a:ext cx="1196276" cy="111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弧形 16"/>
          <p:cNvSpPr/>
          <p:nvPr/>
        </p:nvSpPr>
        <p:spPr>
          <a:xfrm>
            <a:off x="1121544" y="1279788"/>
            <a:ext cx="928252" cy="928250"/>
          </a:xfrm>
          <a:prstGeom prst="arc">
            <a:avLst>
              <a:gd name="adj1" fmla="val 12179548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02856" y="1591373"/>
            <a:ext cx="975987" cy="37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80%</a:t>
            </a:r>
            <a:endParaRPr lang="zh-CN" altLang="en-US" sz="18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2940157" y="3201879"/>
          <a:ext cx="1196276" cy="111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弧形 19"/>
          <p:cNvSpPr/>
          <p:nvPr/>
        </p:nvSpPr>
        <p:spPr>
          <a:xfrm>
            <a:off x="3074169" y="3297674"/>
            <a:ext cx="928252" cy="928250"/>
          </a:xfrm>
          <a:prstGeom prst="arc">
            <a:avLst>
              <a:gd name="adj1" fmla="val 11118888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55481" y="3609259"/>
            <a:ext cx="975987" cy="37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75%</a:t>
            </a:r>
            <a:endParaRPr lang="zh-CN" altLang="en-US" sz="18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4987587" y="1195943"/>
          <a:ext cx="1196276" cy="111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弧形 22"/>
          <p:cNvSpPr/>
          <p:nvPr/>
        </p:nvSpPr>
        <p:spPr>
          <a:xfrm>
            <a:off x="5121599" y="1291738"/>
            <a:ext cx="928252" cy="928250"/>
          </a:xfrm>
          <a:prstGeom prst="arc">
            <a:avLst>
              <a:gd name="adj1" fmla="val 8773604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98709" y="1603323"/>
            <a:ext cx="975987" cy="37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63%</a:t>
            </a:r>
            <a:endParaRPr lang="zh-CN" altLang="en-US" sz="18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6916844" y="3207084"/>
          <a:ext cx="1196276" cy="111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弧形 25"/>
          <p:cNvSpPr/>
          <p:nvPr/>
        </p:nvSpPr>
        <p:spPr>
          <a:xfrm>
            <a:off x="7050856" y="3302880"/>
            <a:ext cx="928252" cy="928250"/>
          </a:xfrm>
          <a:prstGeom prst="arc">
            <a:avLst>
              <a:gd name="adj1" fmla="val 1891230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32169" y="3614464"/>
            <a:ext cx="975987" cy="37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32%</a:t>
            </a:r>
            <a:endParaRPr lang="zh-CN" altLang="en-US" sz="18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07043" y="3168889"/>
            <a:ext cx="119851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78833" y="1178898"/>
            <a:ext cx="139035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51347" y="3168889"/>
            <a:ext cx="1245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52619" y="1168042"/>
            <a:ext cx="11741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工作名称</a:t>
            </a:r>
          </a:p>
        </p:txBody>
      </p:sp>
      <p:sp>
        <p:nvSpPr>
          <p:cNvPr id="32" name="矩形 31"/>
          <p:cNvSpPr/>
          <p:nvPr/>
        </p:nvSpPr>
        <p:spPr>
          <a:xfrm>
            <a:off x="822758" y="3460146"/>
            <a:ext cx="159726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内容文字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内容需概括精炼，不用多余的文字修饰。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761845" y="1426231"/>
            <a:ext cx="159726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点击输入简要文字内容文字内容需概括精炼，不用多余的文字修饰。</a:t>
            </a:r>
          </a:p>
        </p:txBody>
      </p:sp>
      <p:sp>
        <p:nvSpPr>
          <p:cNvPr id="34" name="矩形 33"/>
          <p:cNvSpPr/>
          <p:nvPr/>
        </p:nvSpPr>
        <p:spPr>
          <a:xfrm>
            <a:off x="4775217" y="3433252"/>
            <a:ext cx="159726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点击输入简要文字内容文字内容需概括精炼，不用多余的文字修饰。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741081" y="1426231"/>
            <a:ext cx="159726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点击输入简要文字内容文字内容需概括精炼，不用多余的文字修饰。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648402" y="2673834"/>
            <a:ext cx="82533" cy="152400"/>
          </a:xfrm>
          <a:prstGeom prst="roundRect">
            <a:avLst>
              <a:gd name="adj" fmla="val 50000"/>
            </a:avLst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7" name="圆角矩形 36"/>
          <p:cNvSpPr/>
          <p:nvPr/>
        </p:nvSpPr>
        <p:spPr>
          <a:xfrm>
            <a:off x="8487966" y="2673834"/>
            <a:ext cx="82533" cy="152400"/>
          </a:xfrm>
          <a:prstGeom prst="roundRect">
            <a:avLst>
              <a:gd name="adj" fmla="val 50000"/>
            </a:avLst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88889E-6 0.03889 L -3.88889E-6 -0.07871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9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0.03858 L -3.88889E-6 1.60494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0.03889 L 2.77778E-7 -0.07871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9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0.03858 L 2.77778E-7 1.60494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44444E-6 -0.03981 L 4.44444E-6 0.07871 " pathEditMode="relative" rAng="0" ptsTypes="AA">
                                      <p:cBhvr>
                                        <p:cTn id="58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0.03981 L 4.44444E-6 -1.48148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8889E-6 -0.03981 L -1.38889E-6 0.07871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-0.03981 L -1.38889E-6 -1.48148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2" grpId="1" bldLvl="0" animBg="1"/>
      <p:bldP spid="12" grpId="2" bldLvl="0" animBg="1"/>
      <p:bldP spid="13" grpId="0" bldLvl="0" animBg="1"/>
      <p:bldP spid="13" grpId="1" bldLvl="0" animBg="1"/>
      <p:bldP spid="13" grpId="2" bldLvl="0" animBg="1"/>
      <p:bldP spid="14" grpId="0" bldLvl="0" animBg="1"/>
      <p:bldP spid="14" grpId="1" bldLvl="0" animBg="1"/>
      <p:bldP spid="14" grpId="2" bldLvl="0" animBg="1"/>
      <p:bldP spid="15" grpId="0" bldLvl="0" animBg="1"/>
      <p:bldP spid="15" grpId="1" bldLvl="0" animBg="1"/>
      <p:bldP spid="15" grpId="2" bldLvl="0" animBg="1"/>
      <p:bldGraphic spid="16" grpId="0">
        <p:bldAsOne/>
      </p:bldGraphic>
      <p:bldGraphic spid="16" grpId="1">
        <p:bldAsOne/>
      </p:bldGraphic>
      <p:bldP spid="17" grpId="0" bldLvl="0" animBg="1"/>
      <p:bldP spid="18" grpId="0"/>
      <p:bldGraphic spid="19" grpId="0">
        <p:bldAsOne/>
      </p:bldGraphic>
      <p:bldGraphic spid="19" grpId="1">
        <p:bldAsOne/>
      </p:bldGraphic>
      <p:bldP spid="20" grpId="0" bldLvl="0" animBg="1"/>
      <p:bldP spid="21" grpId="0"/>
      <p:bldGraphic spid="22" grpId="0">
        <p:bldAsOne/>
      </p:bldGraphic>
      <p:bldGraphic spid="22" grpId="1">
        <p:bldAsOne/>
      </p:bldGraphic>
      <p:bldP spid="23" grpId="0" bldLvl="0" animBg="1"/>
      <p:bldP spid="24" grpId="0"/>
      <p:bldGraphic spid="25" grpId="0">
        <p:bldAsOne/>
      </p:bldGraphic>
      <p:bldGraphic spid="25" grpId="1">
        <p:bldAsOne/>
      </p:bldGraphic>
      <p:bldP spid="26" grpId="0" bldLvl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bldLvl="0" animBg="1"/>
      <p:bldP spid="3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417"/>
            <a:ext cx="135064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67" dirty="0">
                <a:solidFill>
                  <a:schemeClr val="bg1"/>
                </a:solidFill>
                <a:cs typeface="+mn-ea"/>
                <a:sym typeface="+mn-lt"/>
              </a:rPr>
              <a:t>过渡页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0538"/>
            <a:ext cx="9144000" cy="29539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91260" y="1393352"/>
            <a:ext cx="139827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P</a:t>
            </a:r>
            <a:r>
              <a:rPr lang="en-US" altLang="zh-CN" sz="4800" b="1" dirty="0">
                <a:solidFill>
                  <a:srgbClr val="C80515"/>
                </a:solidFill>
                <a:cs typeface="+mn-ea"/>
                <a:sym typeface="+mn-lt"/>
              </a:rPr>
              <a:t>art</a:t>
            </a:r>
            <a:endParaRPr lang="zh-CN" altLang="en-US" sz="48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510" y="1397050"/>
            <a:ext cx="110998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161136" y="2453362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161136" y="3029426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34939" y="2496976"/>
            <a:ext cx="2823772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b="1" dirty="0">
                <a:solidFill>
                  <a:srgbClr val="C80515"/>
                </a:solidFill>
                <a:cs typeface="+mn-ea"/>
                <a:sym typeface="+mn-lt"/>
              </a:rPr>
              <a:t>成功项目展示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2" name="Freeform 8"/>
          <p:cNvSpPr/>
          <p:nvPr/>
        </p:nvSpPr>
        <p:spPr bwMode="auto">
          <a:xfrm rot="18900000">
            <a:off x="1052792" y="2385842"/>
            <a:ext cx="1321858" cy="718512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B70211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83"/>
          <p:cNvSpPr txBox="1"/>
          <p:nvPr/>
        </p:nvSpPr>
        <p:spPr>
          <a:xfrm>
            <a:off x="757094" y="3307316"/>
            <a:ext cx="1647706" cy="78867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4"/>
          <p:cNvSpPr txBox="1"/>
          <p:nvPr/>
        </p:nvSpPr>
        <p:spPr>
          <a:xfrm>
            <a:off x="2596745" y="3307316"/>
            <a:ext cx="1647706" cy="78867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85"/>
          <p:cNvSpPr txBox="1"/>
          <p:nvPr/>
        </p:nvSpPr>
        <p:spPr>
          <a:xfrm>
            <a:off x="4451697" y="3307316"/>
            <a:ext cx="1647706" cy="78867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86"/>
          <p:cNvSpPr txBox="1"/>
          <p:nvPr/>
        </p:nvSpPr>
        <p:spPr>
          <a:xfrm>
            <a:off x="6414963" y="3307316"/>
            <a:ext cx="1647706" cy="78867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80714" y="1384695"/>
            <a:ext cx="1277542" cy="356116"/>
          </a:xfrm>
          <a:prstGeom prst="roundRect">
            <a:avLst>
              <a:gd name="adj" fmla="val 2268"/>
            </a:avLst>
          </a:prstGeom>
          <a:solidFill>
            <a:srgbClr val="B70211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6784" y="1413290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963093" y="1975279"/>
            <a:ext cx="1071646" cy="108949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rgbClr val="C00000"/>
              </a:solidFill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1106036" y="2359926"/>
            <a:ext cx="980228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45%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6" name="Freeform 8"/>
          <p:cNvSpPr/>
          <p:nvPr/>
        </p:nvSpPr>
        <p:spPr bwMode="auto">
          <a:xfrm rot="18900000">
            <a:off x="2923955" y="2385842"/>
            <a:ext cx="1321858" cy="718512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B70211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851877" y="1384695"/>
            <a:ext cx="1277542" cy="356116"/>
          </a:xfrm>
          <a:prstGeom prst="roundRect">
            <a:avLst>
              <a:gd name="adj" fmla="val 2268"/>
            </a:avLst>
          </a:prstGeom>
          <a:solidFill>
            <a:srgbClr val="B70211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87947" y="1413290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834256" y="1975279"/>
            <a:ext cx="1071646" cy="108949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rgbClr val="C00000"/>
              </a:solidFill>
            </a:endParaRPr>
          </a:p>
        </p:txBody>
      </p:sp>
      <p:sp>
        <p:nvSpPr>
          <p:cNvPr id="20" name="TextBox 44"/>
          <p:cNvSpPr txBox="1"/>
          <p:nvPr/>
        </p:nvSpPr>
        <p:spPr>
          <a:xfrm>
            <a:off x="2977199" y="2359926"/>
            <a:ext cx="980228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55%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1" name="Freeform 8"/>
          <p:cNvSpPr/>
          <p:nvPr/>
        </p:nvSpPr>
        <p:spPr bwMode="auto">
          <a:xfrm rot="18900000">
            <a:off x="4824366" y="2385842"/>
            <a:ext cx="1321858" cy="718512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B70211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752288" y="1384695"/>
            <a:ext cx="1277542" cy="356116"/>
          </a:xfrm>
          <a:prstGeom prst="roundRect">
            <a:avLst>
              <a:gd name="adj" fmla="val 2268"/>
            </a:avLst>
          </a:prstGeom>
          <a:solidFill>
            <a:srgbClr val="B70211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88358" y="1413290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734667" y="1975279"/>
            <a:ext cx="1071646" cy="108949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rgbClr val="C00000"/>
              </a:solidFill>
            </a:endParaRPr>
          </a:p>
        </p:txBody>
      </p:sp>
      <p:sp>
        <p:nvSpPr>
          <p:cNvPr id="25" name="TextBox 44"/>
          <p:cNvSpPr txBox="1"/>
          <p:nvPr/>
        </p:nvSpPr>
        <p:spPr>
          <a:xfrm>
            <a:off x="4877610" y="2359926"/>
            <a:ext cx="980228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60%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6" name="Freeform 8"/>
          <p:cNvSpPr/>
          <p:nvPr/>
        </p:nvSpPr>
        <p:spPr bwMode="auto">
          <a:xfrm rot="18900000">
            <a:off x="6754025" y="2385842"/>
            <a:ext cx="1321858" cy="718512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B70211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681947" y="1384695"/>
            <a:ext cx="1277542" cy="356116"/>
          </a:xfrm>
          <a:prstGeom prst="roundRect">
            <a:avLst>
              <a:gd name="adj" fmla="val 2268"/>
            </a:avLst>
          </a:prstGeom>
          <a:solidFill>
            <a:srgbClr val="B70211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18017" y="1413290"/>
            <a:ext cx="9956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6664326" y="1975279"/>
            <a:ext cx="1071646" cy="108949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rgbClr val="C00000"/>
              </a:solidFill>
            </a:endParaRPr>
          </a:p>
        </p:txBody>
      </p:sp>
      <p:sp>
        <p:nvSpPr>
          <p:cNvPr id="30" name="TextBox 44"/>
          <p:cNvSpPr txBox="1"/>
          <p:nvPr/>
        </p:nvSpPr>
        <p:spPr>
          <a:xfrm>
            <a:off x="6807269" y="2359926"/>
            <a:ext cx="980228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80%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889 L -4.16667E-6 -0.14815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30000" decel="30000" fill="hold" grpId="2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4.16667E-6 0.03827 L -4.16667E-6 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3889 L -1.66667E-6 -0.14815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0.03827 L -1.66667E-6 1.1111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3981 L 1.38889E-6 0.1481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30000" decel="3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38889E-6 -0.03981 L 1.38889E-6 -1.35802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3981 L 3.88889E-6 0.14815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8889E-6 -0.03981 L 3.88889E-6 -1.35802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3981 L 1.38889E-6 0.14815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-0.03981 L 1.38889E-6 -1.35802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889 L -4.16667E-6 -0.14815 " pathEditMode="relative" rAng="0" ptsTypes="AA">
                                      <p:cBhvr>
                                        <p:cTn id="53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0.03827 L -4.16667E-6 1.11111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3981 L 3.88889E-6 0.14815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8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8889E-6 -0.03981 L 3.88889E-6 -1.35802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3889 L -1.66667E-6 -0.14815 " pathEditMode="relative" rAng="0" ptsTypes="AA">
                                      <p:cBhvr>
                                        <p:cTn id="70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0.03827 L -1.66667E-6 1.11111E-6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8" grpId="0"/>
      <p:bldP spid="10" grpId="0"/>
      <p:bldP spid="11" grpId="0"/>
      <p:bldP spid="12" grpId="0" bldLvl="0" animBg="1"/>
      <p:bldP spid="12" grpId="1" bldLvl="0" animBg="1"/>
      <p:bldP spid="12" grpId="2" bldLvl="0" animBg="1"/>
      <p:bldP spid="13" grpId="0"/>
      <p:bldP spid="14" grpId="0" bldLvl="0" animBg="1"/>
      <p:bldP spid="14" grpId="1" bldLvl="0" animBg="1"/>
      <p:bldP spid="14" grpId="2" bldLvl="0" animBg="1"/>
      <p:bldP spid="15" grpId="0"/>
      <p:bldP spid="16" grpId="0" bldLvl="0" animBg="1"/>
      <p:bldP spid="17" grpId="0" bldLvl="0" animBg="1"/>
      <p:bldP spid="17" grpId="1" bldLvl="0" animBg="1"/>
      <p:bldP spid="17" grpId="2" bldLvl="0" animBg="1"/>
      <p:bldP spid="18" grpId="0"/>
      <p:bldP spid="19" grpId="0" bldLvl="0" animBg="1"/>
      <p:bldP spid="19" grpId="1" bldLvl="0" animBg="1"/>
      <p:bldP spid="19" grpId="2" bldLvl="0" animBg="1"/>
      <p:bldP spid="20" grpId="0"/>
      <p:bldP spid="21" grpId="0" bldLvl="0" animBg="1"/>
      <p:bldP spid="22" grpId="0" bldLvl="0" animBg="1"/>
      <p:bldP spid="22" grpId="1" bldLvl="0" animBg="1"/>
      <p:bldP spid="22" grpId="2" bldLvl="0" animBg="1"/>
      <p:bldP spid="23" grpId="0"/>
      <p:bldP spid="24" grpId="0" bldLvl="0" animBg="1"/>
      <p:bldP spid="24" grpId="1" bldLvl="0" animBg="1"/>
      <p:bldP spid="24" grpId="2" bldLvl="0" animBg="1"/>
      <p:bldP spid="25" grpId="0"/>
      <p:bldP spid="26" grpId="0" bldLvl="0" animBg="1"/>
      <p:bldP spid="27" grpId="0" bldLvl="0" animBg="1"/>
      <p:bldP spid="27" grpId="1" bldLvl="0" animBg="1"/>
      <p:bldP spid="27" grpId="2" bldLvl="0" animBg="1"/>
      <p:bldP spid="28" grpId="0"/>
      <p:bldP spid="29" grpId="0" bldLvl="0" animBg="1"/>
      <p:bldP spid="29" grpId="1" bldLvl="0" animBg="1"/>
      <p:bldP spid="29" grpId="2" bldLvl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82454" y="880878"/>
            <a:ext cx="87313" cy="873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3" name="Straight Connector 2"/>
          <p:cNvCxnSpPr/>
          <p:nvPr/>
        </p:nvCxnSpPr>
        <p:spPr>
          <a:xfrm>
            <a:off x="4384516" y="3397065"/>
            <a:ext cx="1390650" cy="83820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8" name="Straight Connector 3"/>
          <p:cNvCxnSpPr/>
          <p:nvPr/>
        </p:nvCxnSpPr>
        <p:spPr>
          <a:xfrm>
            <a:off x="4784566" y="2149290"/>
            <a:ext cx="1343025" cy="81915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0" name="Straight Connector 4"/>
          <p:cNvCxnSpPr/>
          <p:nvPr/>
        </p:nvCxnSpPr>
        <p:spPr>
          <a:xfrm flipV="1">
            <a:off x="3108166" y="3225615"/>
            <a:ext cx="1733550" cy="80010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1" name="Straight Connector 5"/>
          <p:cNvCxnSpPr/>
          <p:nvPr/>
        </p:nvCxnSpPr>
        <p:spPr>
          <a:xfrm flipV="1">
            <a:off x="2355691" y="2015940"/>
            <a:ext cx="1590675" cy="942975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Straight Connector 6"/>
          <p:cNvCxnSpPr/>
          <p:nvPr/>
        </p:nvCxnSpPr>
        <p:spPr>
          <a:xfrm flipV="1">
            <a:off x="6365716" y="2387415"/>
            <a:ext cx="676275" cy="1533525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3" name="Straight Connector 7"/>
          <p:cNvCxnSpPr/>
          <p:nvPr/>
        </p:nvCxnSpPr>
        <p:spPr>
          <a:xfrm flipV="1">
            <a:off x="5298916" y="1834965"/>
            <a:ext cx="628650" cy="1438275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4" name="Straight Connector 8"/>
          <p:cNvCxnSpPr/>
          <p:nvPr/>
        </p:nvCxnSpPr>
        <p:spPr>
          <a:xfrm>
            <a:off x="6194266" y="2616015"/>
            <a:ext cx="1143000" cy="1228725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5" name="Straight Connector 9"/>
          <p:cNvCxnSpPr/>
          <p:nvPr/>
        </p:nvCxnSpPr>
        <p:spPr>
          <a:xfrm>
            <a:off x="7118191" y="1892115"/>
            <a:ext cx="971550" cy="885825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6" name="Straight Connector 10"/>
          <p:cNvCxnSpPr/>
          <p:nvPr/>
        </p:nvCxnSpPr>
        <p:spPr>
          <a:xfrm flipV="1">
            <a:off x="1555591" y="2387415"/>
            <a:ext cx="933450" cy="866775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cxnSp>
        <p:nvCxnSpPr>
          <p:cNvPr id="17" name="Straight Connector 11"/>
          <p:cNvCxnSpPr/>
          <p:nvPr/>
        </p:nvCxnSpPr>
        <p:spPr>
          <a:xfrm flipV="1">
            <a:off x="1003141" y="1720665"/>
            <a:ext cx="933450" cy="866775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cxnSp>
      <p:sp>
        <p:nvSpPr>
          <p:cNvPr id="18" name="Freeform 239"/>
          <p:cNvSpPr>
            <a:spLocks noEditPoints="1"/>
          </p:cNvSpPr>
          <p:nvPr/>
        </p:nvSpPr>
        <p:spPr bwMode="auto">
          <a:xfrm>
            <a:off x="3287516" y="1686842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8509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9" name="Freeform 240"/>
          <p:cNvSpPr>
            <a:spLocks noEditPoints="1"/>
          </p:cNvSpPr>
          <p:nvPr/>
        </p:nvSpPr>
        <p:spPr bwMode="auto">
          <a:xfrm>
            <a:off x="1820666" y="2621651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8509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>
            <a:off x="722184" y="2254274"/>
            <a:ext cx="1262063" cy="12620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8509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1" name="Freeform 241"/>
          <p:cNvSpPr>
            <a:spLocks noEditPoints="1"/>
          </p:cNvSpPr>
          <p:nvPr/>
        </p:nvSpPr>
        <p:spPr bwMode="auto">
          <a:xfrm rot="21321938">
            <a:off x="1578681" y="1367408"/>
            <a:ext cx="1262063" cy="12620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8509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946133" y="2742020"/>
            <a:ext cx="7924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方法二</a:t>
            </a:r>
            <a:endParaRPr lang="zh-CN" altLang="en-US" sz="1600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1806025" y="1824766"/>
            <a:ext cx="79248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方法一</a:t>
            </a:r>
          </a:p>
        </p:txBody>
      </p:sp>
      <p:sp>
        <p:nvSpPr>
          <p:cNvPr id="24" name="TextBox 18"/>
          <p:cNvSpPr txBox="1"/>
          <p:nvPr/>
        </p:nvSpPr>
        <p:spPr>
          <a:xfrm>
            <a:off x="2246098" y="3358064"/>
            <a:ext cx="944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方法三</a:t>
            </a:r>
            <a:endParaRPr lang="zh-CN" altLang="en-US" sz="2000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3781273" y="2449632"/>
            <a:ext cx="9956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C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思路</a:t>
            </a:r>
            <a:r>
              <a:rPr lang="zh-CN" altLang="en-US" sz="1600" kern="0" dirty="0" smtClean="0">
                <a:solidFill>
                  <a:srgbClr val="C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决定</a:t>
            </a:r>
            <a:endParaRPr lang="en-US" altLang="zh-CN" sz="1600" kern="0" dirty="0" smtClean="0">
              <a:solidFill>
                <a:srgbClr val="C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C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出路</a:t>
            </a:r>
            <a:endParaRPr lang="zh-CN" altLang="en-US" sz="1600" kern="0" dirty="0">
              <a:solidFill>
                <a:srgbClr val="C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</p:txBody>
      </p:sp>
      <p:sp>
        <p:nvSpPr>
          <p:cNvPr id="26" name="Freeform 240"/>
          <p:cNvSpPr>
            <a:spLocks noEditPoints="1"/>
          </p:cNvSpPr>
          <p:nvPr/>
        </p:nvSpPr>
        <p:spPr bwMode="auto">
          <a:xfrm>
            <a:off x="4983320" y="27032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8509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5402828" y="3397065"/>
            <a:ext cx="868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kern="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方法五</a:t>
            </a:r>
            <a:endParaRPr lang="en-US" altLang="zh-CN" sz="1800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</p:txBody>
      </p:sp>
      <p:sp>
        <p:nvSpPr>
          <p:cNvPr id="28" name="Freeform 240"/>
          <p:cNvSpPr>
            <a:spLocks noEditPoints="1"/>
          </p:cNvSpPr>
          <p:nvPr/>
        </p:nvSpPr>
        <p:spPr bwMode="auto">
          <a:xfrm>
            <a:off x="5645555" y="1187577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8509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6047503" y="1897866"/>
            <a:ext cx="944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方法四</a:t>
            </a:r>
            <a:endParaRPr lang="en-US" altLang="zh-CN" sz="2000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</p:txBody>
      </p:sp>
      <p:sp>
        <p:nvSpPr>
          <p:cNvPr id="30" name="Freeform 240"/>
          <p:cNvSpPr>
            <a:spLocks noEditPoints="1"/>
          </p:cNvSpPr>
          <p:nvPr/>
        </p:nvSpPr>
        <p:spPr bwMode="auto">
          <a:xfrm>
            <a:off x="6799790" y="238890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8509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198316" y="3116227"/>
            <a:ext cx="944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方法六</a:t>
            </a:r>
            <a:endParaRPr lang="en-US" altLang="zh-CN" sz="2000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19542" y="869832"/>
            <a:ext cx="4572231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5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7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/>
      <p:bldP spid="23" grpId="0"/>
      <p:bldP spid="24" grpId="0"/>
      <p:bldP spid="25" grpId="0"/>
      <p:bldP spid="26" grpId="0" bldLvl="0" animBg="1"/>
      <p:bldP spid="26" grpId="1" bldLvl="0" animBg="1"/>
      <p:bldP spid="27" grpId="0"/>
      <p:bldP spid="28" grpId="0" bldLvl="0" animBg="1"/>
      <p:bldP spid="28" grpId="1" bldLvl="0" animBg="1"/>
      <p:bldP spid="29" grpId="0"/>
      <p:bldP spid="30" grpId="0" bldLvl="0" animBg="1"/>
      <p:bldP spid="30" grpId="1" bldLvl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60"/>
          <p:cNvSpPr>
            <a:spLocks noChangeArrowheads="1"/>
          </p:cNvSpPr>
          <p:nvPr/>
        </p:nvSpPr>
        <p:spPr bwMode="auto">
          <a:xfrm>
            <a:off x="677276" y="399020"/>
            <a:ext cx="7992888" cy="3672408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  <a:gd name="connsiteX0-11" fmla="*/ 0 w 7260238"/>
              <a:gd name="connsiteY0-12" fmla="*/ 0 h 3141760"/>
              <a:gd name="connsiteX1-13" fmla="*/ 7260238 w 7260238"/>
              <a:gd name="connsiteY1-14" fmla="*/ 0 h 3141760"/>
              <a:gd name="connsiteX2-15" fmla="*/ 7031638 w 7260238"/>
              <a:gd name="connsiteY2-16" fmla="*/ 3141760 h 3141760"/>
              <a:gd name="connsiteX3-17" fmla="*/ 666205 w 7260238"/>
              <a:gd name="connsiteY3-18" fmla="*/ 3090960 h 3141760"/>
              <a:gd name="connsiteX4-19" fmla="*/ 0 w 7260238"/>
              <a:gd name="connsiteY4-20" fmla="*/ 0 h 3141760"/>
              <a:gd name="connsiteX0-21" fmla="*/ 0 w 7454971"/>
              <a:gd name="connsiteY0-22" fmla="*/ 0 h 3141760"/>
              <a:gd name="connsiteX1-23" fmla="*/ 7454971 w 7454971"/>
              <a:gd name="connsiteY1-24" fmla="*/ 0 h 3141760"/>
              <a:gd name="connsiteX2-25" fmla="*/ 7031638 w 7454971"/>
              <a:gd name="connsiteY2-26" fmla="*/ 3141760 h 3141760"/>
              <a:gd name="connsiteX3-27" fmla="*/ 666205 w 7454971"/>
              <a:gd name="connsiteY3-28" fmla="*/ 3090960 h 3141760"/>
              <a:gd name="connsiteX4-29" fmla="*/ 0 w 7454971"/>
              <a:gd name="connsiteY4-30" fmla="*/ 0 h 3141760"/>
              <a:gd name="connsiteX0-31" fmla="*/ 0 w 7454971"/>
              <a:gd name="connsiteY0-32" fmla="*/ 0 h 3353427"/>
              <a:gd name="connsiteX1-33" fmla="*/ 7454971 w 7454971"/>
              <a:gd name="connsiteY1-34" fmla="*/ 211667 h 3353427"/>
              <a:gd name="connsiteX2-35" fmla="*/ 7031638 w 7454971"/>
              <a:gd name="connsiteY2-36" fmla="*/ 3353427 h 3353427"/>
              <a:gd name="connsiteX3-37" fmla="*/ 666205 w 7454971"/>
              <a:gd name="connsiteY3-38" fmla="*/ 3302627 h 3353427"/>
              <a:gd name="connsiteX4-39" fmla="*/ 0 w 7454971"/>
              <a:gd name="connsiteY4-40" fmla="*/ 0 h 3353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4971" h="3353427">
                <a:moveTo>
                  <a:pt x="0" y="0"/>
                </a:moveTo>
                <a:lnTo>
                  <a:pt x="7454971" y="211667"/>
                </a:lnTo>
                <a:lnTo>
                  <a:pt x="7031638" y="3353427"/>
                </a:lnTo>
                <a:lnTo>
                  <a:pt x="666205" y="3302627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81000"/>
            </a:srgbClr>
          </a:solidFill>
          <a:ln w="12700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C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1262" y="1047091"/>
            <a:ext cx="1078230" cy="672465"/>
          </a:xfrm>
          <a:prstGeom prst="rect">
            <a:avLst/>
          </a:prstGeom>
          <a:noFill/>
        </p:spPr>
        <p:txBody>
          <a:bodyPr wrap="none" lIns="69768" tIns="34883" rIns="69768" bIns="34883" rtlCol="0">
            <a:spAutoFit/>
          </a:bodyPr>
          <a:lstStyle/>
          <a:p>
            <a:pPr algn="ctr"/>
            <a:r>
              <a:rPr lang="zh-CN" altLang="en-US" sz="3700" b="1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6443" y="1302345"/>
            <a:ext cx="1271270" cy="361950"/>
          </a:xfrm>
          <a:prstGeom prst="rect">
            <a:avLst/>
          </a:prstGeom>
          <a:noFill/>
        </p:spPr>
        <p:txBody>
          <a:bodyPr wrap="none" lIns="69768" tIns="34883" rIns="69768" bIns="34883" rtlCol="0">
            <a:spAutoFit/>
          </a:bodyPr>
          <a:lstStyle/>
          <a:p>
            <a:pPr algn="ctr"/>
            <a:r>
              <a:rPr lang="en-US" altLang="zh-CN" dirty="0">
                <a:ln w="127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 YAN</a:t>
            </a:r>
            <a:endParaRPr lang="zh-CN" altLang="en-US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9712" y="1723071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顾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望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   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携手并进   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猪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2300611"/>
            <a:ext cx="5616624" cy="96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回顾这一年的工作，在取得成绩的同时，我们也找到了工作中的不足和问题，主要反映于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及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xxx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的风格、定型还有待进一步探索，尤其是网上的公司产品库充分体现我们</a:t>
            </a:r>
            <a:r>
              <a:rPr lang="en-US" altLang="zh-CN" sz="1200" dirty="0" err="1">
                <a:solidFill>
                  <a:schemeClr val="bg1"/>
                </a:solidFill>
                <a:latin typeface="+mj-ea"/>
                <a:ea typeface="+mj-ea"/>
              </a:rPr>
              <a:t>xxxxx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和我们这个平台能为客户提供良好的商机和快捷方便的信息、导航的功能发挥。展望新的一年，我们将继续努力，力争各项工作更上一个新台阶。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8570"/>
            <a:ext cx="9144000" cy="2953910"/>
          </a:xfrm>
          <a:prstGeom prst="rect">
            <a:avLst/>
          </a:prstGeom>
        </p:spPr>
      </p:pic>
      <p:pic>
        <p:nvPicPr>
          <p:cNvPr id="3" name="图片 2" descr="春节00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6054" y="-716782"/>
            <a:ext cx="2107692" cy="3378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5" grpId="1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68660" y="1060033"/>
            <a:ext cx="1944216" cy="3600400"/>
          </a:xfrm>
          <a:prstGeom prst="roundRect">
            <a:avLst>
              <a:gd name="adj" fmla="val 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64704" y="1204048"/>
            <a:ext cx="1152128" cy="1152128"/>
            <a:chOff x="674440" y="1340768"/>
            <a:chExt cx="1152128" cy="1152128"/>
          </a:xfrm>
        </p:grpSpPr>
        <p:sp>
          <p:nvSpPr>
            <p:cNvPr id="12" name="椭圆 11"/>
            <p:cNvSpPr/>
            <p:nvPr/>
          </p:nvSpPr>
          <p:spPr>
            <a:xfrm>
              <a:off x="674440" y="1340768"/>
              <a:ext cx="1152128" cy="1152128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7" descr="\\MAGNUM\Projects\Microsoft\Cloud Power FY12\Design\ICONS_PNG\Application.png"/>
            <p:cNvPicPr>
              <a:picLocks noChangeAspect="1" noChangeArrowheads="1"/>
            </p:cNvPicPr>
            <p:nvPr/>
          </p:nvPicPr>
          <p:blipFill>
            <a:blip r:embed="rId3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81" y="1504748"/>
              <a:ext cx="854847" cy="854401"/>
            </a:xfrm>
            <a:prstGeom prst="rect">
              <a:avLst/>
            </a:prstGeom>
            <a:noFill/>
          </p:spPr>
        </p:pic>
      </p:grpSp>
      <p:grpSp>
        <p:nvGrpSpPr>
          <p:cNvPr id="14" name="组合 13"/>
          <p:cNvGrpSpPr/>
          <p:nvPr/>
        </p:nvGrpSpPr>
        <p:grpSpPr>
          <a:xfrm>
            <a:off x="341784" y="3272784"/>
            <a:ext cx="1997968" cy="1197668"/>
            <a:chOff x="251520" y="3409505"/>
            <a:chExt cx="1997968" cy="1197668"/>
          </a:xfrm>
        </p:grpSpPr>
        <p:sp>
          <p:nvSpPr>
            <p:cNvPr id="15" name="Content Placeholder 4"/>
            <p:cNvSpPr txBox="1"/>
            <p:nvPr/>
          </p:nvSpPr>
          <p:spPr>
            <a:xfrm>
              <a:off x="714778" y="3409505"/>
              <a:ext cx="1071452" cy="28829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347980" indent="-347980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673100" indent="-33972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962025" indent="-30289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0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227455" indent="-26606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515745" indent="-27368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14730">
                <a:buNone/>
                <a:defRPr/>
              </a:pPr>
              <a:r>
                <a:rPr lang="zh-CN" altLang="en-US" sz="1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1520" y="3861048"/>
              <a:ext cx="1997968" cy="7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2529239" y="1060033"/>
            <a:ext cx="1944216" cy="3600400"/>
          </a:xfrm>
          <a:prstGeom prst="roundRect">
            <a:avLst>
              <a:gd name="adj" fmla="val 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502364" y="3272784"/>
            <a:ext cx="1997968" cy="1197668"/>
            <a:chOff x="2447595" y="3409505"/>
            <a:chExt cx="1997968" cy="1197668"/>
          </a:xfrm>
        </p:grpSpPr>
        <p:sp>
          <p:nvSpPr>
            <p:cNvPr id="19" name="Content Placeholder 4"/>
            <p:cNvSpPr txBox="1"/>
            <p:nvPr/>
          </p:nvSpPr>
          <p:spPr>
            <a:xfrm>
              <a:off x="2910853" y="3409505"/>
              <a:ext cx="1071452" cy="28829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347980" indent="-347980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673100" indent="-33972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962025" indent="-30289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0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227455" indent="-26606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515745" indent="-27368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14730">
                <a:buNone/>
                <a:defRPr/>
              </a:pPr>
              <a:r>
                <a:rPr lang="zh-CN" altLang="en-US" sz="1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47595" y="3861048"/>
              <a:ext cx="1997968" cy="7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670884" y="1060033"/>
            <a:ext cx="1944216" cy="3600400"/>
          </a:xfrm>
          <a:prstGeom prst="roundRect">
            <a:avLst>
              <a:gd name="adj" fmla="val 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644008" y="3272784"/>
            <a:ext cx="1997968" cy="1197668"/>
            <a:chOff x="4643670" y="3409505"/>
            <a:chExt cx="1997968" cy="1197668"/>
          </a:xfrm>
        </p:grpSpPr>
        <p:sp>
          <p:nvSpPr>
            <p:cNvPr id="23" name="Content Placeholder 4"/>
            <p:cNvSpPr txBox="1"/>
            <p:nvPr/>
          </p:nvSpPr>
          <p:spPr>
            <a:xfrm>
              <a:off x="5106928" y="3409505"/>
              <a:ext cx="1071452" cy="28829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347980" indent="-347980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673100" indent="-33972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962025" indent="-30289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0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227455" indent="-26606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515745" indent="-27368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14730">
                <a:buNone/>
                <a:defRPr/>
              </a:pPr>
              <a:r>
                <a:rPr lang="zh-CN" altLang="en-US" sz="1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643670" y="3861048"/>
              <a:ext cx="1997968" cy="7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6831124" y="1060033"/>
            <a:ext cx="1944216" cy="3600400"/>
          </a:xfrm>
          <a:prstGeom prst="roundRect">
            <a:avLst>
              <a:gd name="adj" fmla="val 0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804248" y="3272784"/>
            <a:ext cx="1997968" cy="1197668"/>
            <a:chOff x="6839744" y="3409505"/>
            <a:chExt cx="1997968" cy="1197668"/>
          </a:xfrm>
        </p:grpSpPr>
        <p:sp>
          <p:nvSpPr>
            <p:cNvPr id="27" name="Content Placeholder 4"/>
            <p:cNvSpPr txBox="1"/>
            <p:nvPr/>
          </p:nvSpPr>
          <p:spPr>
            <a:xfrm>
              <a:off x="7303002" y="3409505"/>
              <a:ext cx="1071452" cy="28829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347980" indent="-347980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1pPr>
              <a:lvl2pPr marL="673100" indent="-33972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962025" indent="-30289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20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227455" indent="-26606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515745" indent="-273685" algn="l" defTabSz="913765" rtl="0" eaLnBrk="1" latinLnBrk="0" hangingPunct="1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Blip>
                  <a:blip r:embed="rId4"/>
                </a:buBlip>
                <a:defRPr sz="1800" kern="120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14730">
                <a:buNone/>
                <a:defRPr/>
              </a:pPr>
              <a:r>
                <a:rPr lang="zh-CN" altLang="en-US" sz="1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839744" y="3861048"/>
              <a:ext cx="1997968" cy="7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  <a:p>
              <a:pPr algn="ctr"/>
              <a:r>
                <a:rPr lang="zh-CN" altLang="en-US" sz="14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25284" y="1204048"/>
            <a:ext cx="1152128" cy="1152128"/>
            <a:chOff x="2870515" y="1340768"/>
            <a:chExt cx="1152128" cy="1152128"/>
          </a:xfrm>
        </p:grpSpPr>
        <p:sp>
          <p:nvSpPr>
            <p:cNvPr id="30" name="椭圆 29"/>
            <p:cNvSpPr/>
            <p:nvPr/>
          </p:nvSpPr>
          <p:spPr>
            <a:xfrm>
              <a:off x="2870515" y="1340768"/>
              <a:ext cx="1152128" cy="1152128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10" descr="Private_to_Partner.png"/>
            <p:cNvPicPr>
              <a:picLocks noChangeAspect="1"/>
            </p:cNvPicPr>
            <p:nvPr/>
          </p:nvPicPr>
          <p:blipFill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3221" y="1408726"/>
              <a:ext cx="1046717" cy="1046444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066928" y="1204048"/>
            <a:ext cx="1152128" cy="1152128"/>
            <a:chOff x="5066590" y="1340768"/>
            <a:chExt cx="1152128" cy="1152128"/>
          </a:xfrm>
        </p:grpSpPr>
        <p:sp>
          <p:nvSpPr>
            <p:cNvPr id="33" name="椭圆 32"/>
            <p:cNvSpPr/>
            <p:nvPr/>
          </p:nvSpPr>
          <p:spPr>
            <a:xfrm>
              <a:off x="5066590" y="1340768"/>
              <a:ext cx="1152128" cy="1152128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" name="Picture 8" descr="cross platform.png"/>
            <p:cNvPicPr>
              <a:picLocks noChangeAspect="1"/>
            </p:cNvPicPr>
            <p:nvPr/>
          </p:nvPicPr>
          <p:blipFill>
            <a:blip r:embed="rId6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465" y="1706957"/>
              <a:ext cx="716378" cy="446371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7227168" y="1204048"/>
            <a:ext cx="1152128" cy="1152128"/>
            <a:chOff x="7262664" y="1340768"/>
            <a:chExt cx="1152128" cy="1152128"/>
          </a:xfrm>
        </p:grpSpPr>
        <p:sp>
          <p:nvSpPr>
            <p:cNvPr id="36" name="椭圆 35"/>
            <p:cNvSpPr/>
            <p:nvPr/>
          </p:nvSpPr>
          <p:spPr>
            <a:xfrm>
              <a:off x="7262664" y="1340768"/>
              <a:ext cx="1152128" cy="1152128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Picture 2" descr="\\MAGNUM\Projects\Microsoft\Cloud Power FY12\Design\Icons\PNGs\Scalable_Elastic_3.png"/>
            <p:cNvPicPr>
              <a:picLocks noChangeAspect="1" noChangeArrowheads="1"/>
            </p:cNvPicPr>
            <p:nvPr/>
          </p:nvPicPr>
          <p:blipFill>
            <a:blip r:embed="rId7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465981" y="1559395"/>
              <a:ext cx="745495" cy="745106"/>
            </a:xfrm>
            <a:prstGeom prst="rect">
              <a:avLst/>
            </a:prstGeom>
            <a:noFill/>
          </p:spPr>
        </p:pic>
      </p:grpSp>
      <p:sp>
        <p:nvSpPr>
          <p:cNvPr id="38" name="燕尾形 37"/>
          <p:cNvSpPr/>
          <p:nvPr/>
        </p:nvSpPr>
        <p:spPr>
          <a:xfrm rot="5400000">
            <a:off x="1098452" y="2422498"/>
            <a:ext cx="484632" cy="678868"/>
          </a:xfrm>
          <a:prstGeom prst="chevron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燕尾形 38"/>
          <p:cNvSpPr/>
          <p:nvPr/>
        </p:nvSpPr>
        <p:spPr>
          <a:xfrm rot="5400000">
            <a:off x="3259031" y="2422498"/>
            <a:ext cx="484632" cy="678868"/>
          </a:xfrm>
          <a:prstGeom prst="chevron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燕尾形 39"/>
          <p:cNvSpPr/>
          <p:nvPr/>
        </p:nvSpPr>
        <p:spPr>
          <a:xfrm rot="5400000">
            <a:off x="5400676" y="2422498"/>
            <a:ext cx="484632" cy="678868"/>
          </a:xfrm>
          <a:prstGeom prst="chevron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燕尾形 40"/>
          <p:cNvSpPr/>
          <p:nvPr/>
        </p:nvSpPr>
        <p:spPr>
          <a:xfrm rot="5400000">
            <a:off x="7560916" y="2422498"/>
            <a:ext cx="484632" cy="678868"/>
          </a:xfrm>
          <a:prstGeom prst="chevron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" grpId="0" bldLvl="0" animBg="1"/>
      <p:bldP spid="21" grpId="0" bldLvl="0" animBg="1"/>
      <p:bldP spid="25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417"/>
            <a:ext cx="135064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67" dirty="0">
                <a:solidFill>
                  <a:schemeClr val="bg1"/>
                </a:solidFill>
                <a:cs typeface="+mn-ea"/>
                <a:sym typeface="+mn-lt"/>
              </a:rPr>
              <a:t>过渡页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0538"/>
            <a:ext cx="9144000" cy="29539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102118" y="1329916"/>
            <a:ext cx="139827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P</a:t>
            </a:r>
            <a:r>
              <a:rPr lang="en-US" altLang="zh-CN" sz="4800" b="1" dirty="0">
                <a:solidFill>
                  <a:srgbClr val="C80515"/>
                </a:solidFill>
                <a:cs typeface="+mn-ea"/>
                <a:sym typeface="+mn-lt"/>
              </a:rPr>
              <a:t>art</a:t>
            </a:r>
            <a:endParaRPr lang="zh-CN" altLang="en-US" sz="48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97368" y="1333613"/>
            <a:ext cx="110998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171994" y="2389926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171994" y="2965990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45798" y="2433540"/>
            <a:ext cx="2823772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C80515"/>
                </a:solidFill>
                <a:cs typeface="+mn-ea"/>
                <a:sym typeface="+mn-lt"/>
              </a:rPr>
              <a:t>20XX</a:t>
            </a:r>
            <a:r>
              <a:rPr lang="zh-CN" altLang="en-US" sz="2400" b="1" dirty="0" smtClean="0">
                <a:solidFill>
                  <a:srgbClr val="C80515"/>
                </a:solidFill>
                <a:cs typeface="+mn-ea"/>
                <a:sym typeface="+mn-lt"/>
              </a:rPr>
              <a:t>年</a:t>
            </a:r>
            <a:r>
              <a:rPr lang="zh-CN" altLang="en-US" sz="2400" b="1" dirty="0">
                <a:solidFill>
                  <a:srgbClr val="C80515"/>
                </a:solidFill>
                <a:cs typeface="+mn-ea"/>
                <a:sym typeface="+mn-lt"/>
              </a:rPr>
              <a:t>工作计划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pic>
        <p:nvPicPr>
          <p:cNvPr id="15" name="图片 14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27550" y="2715074"/>
            <a:ext cx="88900" cy="2428875"/>
            <a:chOff x="4495800" y="2616281"/>
            <a:chExt cx="152400" cy="2124544"/>
          </a:xfrm>
          <a:gradFill>
            <a:gsLst>
              <a:gs pos="100000">
                <a:schemeClr val="bg1"/>
              </a:gs>
              <a:gs pos="71000">
                <a:schemeClr val="bg1"/>
              </a:gs>
              <a:gs pos="0">
                <a:srgbClr val="C7C7C7"/>
              </a:gs>
            </a:gsLst>
            <a:lin ang="13500000" scaled="1"/>
          </a:gradFill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4495800" y="2616281"/>
              <a:ext cx="152400" cy="2124544"/>
            </a:xfrm>
            <a:prstGeom prst="rect">
              <a:avLst/>
            </a:prstGeom>
            <a:solidFill>
              <a:srgbClr val="DA25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512310" y="4006864"/>
              <a:ext cx="113030" cy="733961"/>
            </a:xfrm>
            <a:prstGeom prst="rect">
              <a:avLst/>
            </a:prstGeom>
            <a:solidFill>
              <a:srgbClr val="DA25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324225" y="1449066"/>
            <a:ext cx="2495550" cy="2493920"/>
            <a:chOff x="2244725" y="1570038"/>
            <a:chExt cx="4864100" cy="4860925"/>
          </a:xfrm>
        </p:grpSpPr>
        <p:grpSp>
          <p:nvGrpSpPr>
            <p:cNvPr id="73" name="组合 72"/>
            <p:cNvGrpSpPr/>
            <p:nvPr/>
          </p:nvGrpSpPr>
          <p:grpSpPr>
            <a:xfrm>
              <a:off x="2244725" y="1570038"/>
              <a:ext cx="4864100" cy="4860925"/>
              <a:chOff x="2244725" y="1570038"/>
              <a:chExt cx="4864100" cy="4860925"/>
            </a:xfrm>
          </p:grpSpPr>
          <p:sp>
            <p:nvSpPr>
              <p:cNvPr id="74" name="Freeform 5"/>
              <p:cNvSpPr/>
              <p:nvPr/>
            </p:nvSpPr>
            <p:spPr bwMode="auto">
              <a:xfrm>
                <a:off x="3984625" y="3703638"/>
                <a:ext cx="3124200" cy="2292350"/>
              </a:xfrm>
              <a:custGeom>
                <a:avLst/>
                <a:gdLst>
                  <a:gd name="T0" fmla="*/ 1968 w 1968"/>
                  <a:gd name="T1" fmla="*/ 1338 h 1444"/>
                  <a:gd name="T2" fmla="*/ 1968 w 1968"/>
                  <a:gd name="T3" fmla="*/ 1338 h 1444"/>
                  <a:gd name="T4" fmla="*/ 1920 w 1968"/>
                  <a:gd name="T5" fmla="*/ 1318 h 1444"/>
                  <a:gd name="T6" fmla="*/ 1862 w 1968"/>
                  <a:gd name="T7" fmla="*/ 1292 h 1444"/>
                  <a:gd name="T8" fmla="*/ 1788 w 1968"/>
                  <a:gd name="T9" fmla="*/ 1256 h 1444"/>
                  <a:gd name="T10" fmla="*/ 1700 w 1968"/>
                  <a:gd name="T11" fmla="*/ 1210 h 1444"/>
                  <a:gd name="T12" fmla="*/ 1598 w 1968"/>
                  <a:gd name="T13" fmla="*/ 1154 h 1444"/>
                  <a:gd name="T14" fmla="*/ 1544 w 1968"/>
                  <a:gd name="T15" fmla="*/ 1122 h 1444"/>
                  <a:gd name="T16" fmla="*/ 1488 w 1968"/>
                  <a:gd name="T17" fmla="*/ 1086 h 1444"/>
                  <a:gd name="T18" fmla="*/ 1430 w 1968"/>
                  <a:gd name="T19" fmla="*/ 1048 h 1444"/>
                  <a:gd name="T20" fmla="*/ 1372 w 1968"/>
                  <a:gd name="T21" fmla="*/ 1008 h 1444"/>
                  <a:gd name="T22" fmla="*/ 1312 w 1968"/>
                  <a:gd name="T23" fmla="*/ 966 h 1444"/>
                  <a:gd name="T24" fmla="*/ 1250 w 1968"/>
                  <a:gd name="T25" fmla="*/ 920 h 1444"/>
                  <a:gd name="T26" fmla="*/ 1190 w 1968"/>
                  <a:gd name="T27" fmla="*/ 872 h 1444"/>
                  <a:gd name="T28" fmla="*/ 1128 w 1968"/>
                  <a:gd name="T29" fmla="*/ 822 h 1444"/>
                  <a:gd name="T30" fmla="*/ 1068 w 1968"/>
                  <a:gd name="T31" fmla="*/ 768 h 1444"/>
                  <a:gd name="T32" fmla="*/ 1008 w 1968"/>
                  <a:gd name="T33" fmla="*/ 712 h 1444"/>
                  <a:gd name="T34" fmla="*/ 950 w 1968"/>
                  <a:gd name="T35" fmla="*/ 652 h 1444"/>
                  <a:gd name="T36" fmla="*/ 892 w 1968"/>
                  <a:gd name="T37" fmla="*/ 590 h 1444"/>
                  <a:gd name="T38" fmla="*/ 838 w 1968"/>
                  <a:gd name="T39" fmla="*/ 526 h 1444"/>
                  <a:gd name="T40" fmla="*/ 784 w 1968"/>
                  <a:gd name="T41" fmla="*/ 460 h 1444"/>
                  <a:gd name="T42" fmla="*/ 734 w 1968"/>
                  <a:gd name="T43" fmla="*/ 390 h 1444"/>
                  <a:gd name="T44" fmla="*/ 686 w 1968"/>
                  <a:gd name="T45" fmla="*/ 318 h 1444"/>
                  <a:gd name="T46" fmla="*/ 642 w 1968"/>
                  <a:gd name="T47" fmla="*/ 242 h 1444"/>
                  <a:gd name="T48" fmla="*/ 600 w 1968"/>
                  <a:gd name="T49" fmla="*/ 164 h 1444"/>
                  <a:gd name="T50" fmla="*/ 582 w 1968"/>
                  <a:gd name="T51" fmla="*/ 124 h 1444"/>
                  <a:gd name="T52" fmla="*/ 564 w 1968"/>
                  <a:gd name="T53" fmla="*/ 84 h 1444"/>
                  <a:gd name="T54" fmla="*/ 546 w 1968"/>
                  <a:gd name="T55" fmla="*/ 42 h 1444"/>
                  <a:gd name="T56" fmla="*/ 530 w 1968"/>
                  <a:gd name="T57" fmla="*/ 0 h 1444"/>
                  <a:gd name="T58" fmla="*/ 0 w 1968"/>
                  <a:gd name="T59" fmla="*/ 786 h 1444"/>
                  <a:gd name="T60" fmla="*/ 0 w 1968"/>
                  <a:gd name="T61" fmla="*/ 786 h 1444"/>
                  <a:gd name="T62" fmla="*/ 278 w 1968"/>
                  <a:gd name="T63" fmla="*/ 980 h 1444"/>
                  <a:gd name="T64" fmla="*/ 770 w 1968"/>
                  <a:gd name="T65" fmla="*/ 1320 h 1444"/>
                  <a:gd name="T66" fmla="*/ 770 w 1968"/>
                  <a:gd name="T67" fmla="*/ 1320 h 1444"/>
                  <a:gd name="T68" fmla="*/ 796 w 1968"/>
                  <a:gd name="T69" fmla="*/ 1338 h 1444"/>
                  <a:gd name="T70" fmla="*/ 824 w 1968"/>
                  <a:gd name="T71" fmla="*/ 1354 h 1444"/>
                  <a:gd name="T72" fmla="*/ 852 w 1968"/>
                  <a:gd name="T73" fmla="*/ 1368 h 1444"/>
                  <a:gd name="T74" fmla="*/ 880 w 1968"/>
                  <a:gd name="T75" fmla="*/ 1382 h 1444"/>
                  <a:gd name="T76" fmla="*/ 910 w 1968"/>
                  <a:gd name="T77" fmla="*/ 1394 h 1444"/>
                  <a:gd name="T78" fmla="*/ 940 w 1968"/>
                  <a:gd name="T79" fmla="*/ 1404 h 1444"/>
                  <a:gd name="T80" fmla="*/ 970 w 1968"/>
                  <a:gd name="T81" fmla="*/ 1414 h 1444"/>
                  <a:gd name="T82" fmla="*/ 1002 w 1968"/>
                  <a:gd name="T83" fmla="*/ 1420 h 1444"/>
                  <a:gd name="T84" fmla="*/ 1032 w 1968"/>
                  <a:gd name="T85" fmla="*/ 1428 h 1444"/>
                  <a:gd name="T86" fmla="*/ 1064 w 1968"/>
                  <a:gd name="T87" fmla="*/ 1432 h 1444"/>
                  <a:gd name="T88" fmla="*/ 1132 w 1968"/>
                  <a:gd name="T89" fmla="*/ 1440 h 1444"/>
                  <a:gd name="T90" fmla="*/ 1200 w 1968"/>
                  <a:gd name="T91" fmla="*/ 1444 h 1444"/>
                  <a:gd name="T92" fmla="*/ 1272 w 1968"/>
                  <a:gd name="T93" fmla="*/ 1442 h 1444"/>
                  <a:gd name="T94" fmla="*/ 1348 w 1968"/>
                  <a:gd name="T95" fmla="*/ 1438 h 1444"/>
                  <a:gd name="T96" fmla="*/ 1426 w 1968"/>
                  <a:gd name="T97" fmla="*/ 1432 h 1444"/>
                  <a:gd name="T98" fmla="*/ 1508 w 1968"/>
                  <a:gd name="T99" fmla="*/ 1420 h 1444"/>
                  <a:gd name="T100" fmla="*/ 1592 w 1968"/>
                  <a:gd name="T101" fmla="*/ 1408 h 1444"/>
                  <a:gd name="T102" fmla="*/ 1680 w 1968"/>
                  <a:gd name="T103" fmla="*/ 1392 h 1444"/>
                  <a:gd name="T104" fmla="*/ 1772 w 1968"/>
                  <a:gd name="T105" fmla="*/ 1376 h 1444"/>
                  <a:gd name="T106" fmla="*/ 1968 w 1968"/>
                  <a:gd name="T107" fmla="*/ 1338 h 1444"/>
                  <a:gd name="T108" fmla="*/ 1968 w 1968"/>
                  <a:gd name="T109" fmla="*/ 1338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68" h="1444">
                    <a:moveTo>
                      <a:pt x="1968" y="1338"/>
                    </a:moveTo>
                    <a:lnTo>
                      <a:pt x="1968" y="1338"/>
                    </a:lnTo>
                    <a:lnTo>
                      <a:pt x="1920" y="1318"/>
                    </a:lnTo>
                    <a:lnTo>
                      <a:pt x="1862" y="1292"/>
                    </a:lnTo>
                    <a:lnTo>
                      <a:pt x="1788" y="1256"/>
                    </a:lnTo>
                    <a:lnTo>
                      <a:pt x="1700" y="1210"/>
                    </a:lnTo>
                    <a:lnTo>
                      <a:pt x="1598" y="1154"/>
                    </a:lnTo>
                    <a:lnTo>
                      <a:pt x="1544" y="1122"/>
                    </a:lnTo>
                    <a:lnTo>
                      <a:pt x="1488" y="1086"/>
                    </a:lnTo>
                    <a:lnTo>
                      <a:pt x="1430" y="1048"/>
                    </a:lnTo>
                    <a:lnTo>
                      <a:pt x="1372" y="1008"/>
                    </a:lnTo>
                    <a:lnTo>
                      <a:pt x="1312" y="966"/>
                    </a:lnTo>
                    <a:lnTo>
                      <a:pt x="1250" y="920"/>
                    </a:lnTo>
                    <a:lnTo>
                      <a:pt x="1190" y="872"/>
                    </a:lnTo>
                    <a:lnTo>
                      <a:pt x="1128" y="822"/>
                    </a:lnTo>
                    <a:lnTo>
                      <a:pt x="1068" y="768"/>
                    </a:lnTo>
                    <a:lnTo>
                      <a:pt x="1008" y="712"/>
                    </a:lnTo>
                    <a:lnTo>
                      <a:pt x="950" y="652"/>
                    </a:lnTo>
                    <a:lnTo>
                      <a:pt x="892" y="590"/>
                    </a:lnTo>
                    <a:lnTo>
                      <a:pt x="838" y="526"/>
                    </a:lnTo>
                    <a:lnTo>
                      <a:pt x="784" y="460"/>
                    </a:lnTo>
                    <a:lnTo>
                      <a:pt x="734" y="390"/>
                    </a:lnTo>
                    <a:lnTo>
                      <a:pt x="686" y="318"/>
                    </a:lnTo>
                    <a:lnTo>
                      <a:pt x="642" y="242"/>
                    </a:lnTo>
                    <a:lnTo>
                      <a:pt x="600" y="164"/>
                    </a:lnTo>
                    <a:lnTo>
                      <a:pt x="582" y="124"/>
                    </a:lnTo>
                    <a:lnTo>
                      <a:pt x="564" y="84"/>
                    </a:lnTo>
                    <a:lnTo>
                      <a:pt x="546" y="42"/>
                    </a:lnTo>
                    <a:lnTo>
                      <a:pt x="530" y="0"/>
                    </a:lnTo>
                    <a:lnTo>
                      <a:pt x="0" y="786"/>
                    </a:lnTo>
                    <a:lnTo>
                      <a:pt x="0" y="786"/>
                    </a:lnTo>
                    <a:lnTo>
                      <a:pt x="278" y="980"/>
                    </a:lnTo>
                    <a:lnTo>
                      <a:pt x="770" y="1320"/>
                    </a:lnTo>
                    <a:lnTo>
                      <a:pt x="770" y="1320"/>
                    </a:lnTo>
                    <a:lnTo>
                      <a:pt x="796" y="1338"/>
                    </a:lnTo>
                    <a:lnTo>
                      <a:pt x="824" y="1354"/>
                    </a:lnTo>
                    <a:lnTo>
                      <a:pt x="852" y="1368"/>
                    </a:lnTo>
                    <a:lnTo>
                      <a:pt x="880" y="1382"/>
                    </a:lnTo>
                    <a:lnTo>
                      <a:pt x="910" y="1394"/>
                    </a:lnTo>
                    <a:lnTo>
                      <a:pt x="940" y="1404"/>
                    </a:lnTo>
                    <a:lnTo>
                      <a:pt x="970" y="1414"/>
                    </a:lnTo>
                    <a:lnTo>
                      <a:pt x="1002" y="1420"/>
                    </a:lnTo>
                    <a:lnTo>
                      <a:pt x="1032" y="1428"/>
                    </a:lnTo>
                    <a:lnTo>
                      <a:pt x="1064" y="1432"/>
                    </a:lnTo>
                    <a:lnTo>
                      <a:pt x="1132" y="1440"/>
                    </a:lnTo>
                    <a:lnTo>
                      <a:pt x="1200" y="1444"/>
                    </a:lnTo>
                    <a:lnTo>
                      <a:pt x="1272" y="1442"/>
                    </a:lnTo>
                    <a:lnTo>
                      <a:pt x="1348" y="1438"/>
                    </a:lnTo>
                    <a:lnTo>
                      <a:pt x="1426" y="1432"/>
                    </a:lnTo>
                    <a:lnTo>
                      <a:pt x="1508" y="1420"/>
                    </a:lnTo>
                    <a:lnTo>
                      <a:pt x="1592" y="1408"/>
                    </a:lnTo>
                    <a:lnTo>
                      <a:pt x="1680" y="1392"/>
                    </a:lnTo>
                    <a:lnTo>
                      <a:pt x="1772" y="1376"/>
                    </a:lnTo>
                    <a:lnTo>
                      <a:pt x="1968" y="1338"/>
                    </a:lnTo>
                    <a:lnTo>
                      <a:pt x="1968" y="1338"/>
                    </a:lnTo>
                    <a:close/>
                  </a:path>
                </a:pathLst>
              </a:custGeom>
              <a:solidFill>
                <a:srgbClr val="C80515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850900" sx="90000" sy="90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2244725" y="2005013"/>
                <a:ext cx="3124200" cy="2295525"/>
              </a:xfrm>
              <a:custGeom>
                <a:avLst/>
                <a:gdLst>
                  <a:gd name="T0" fmla="*/ 0 w 1968"/>
                  <a:gd name="T1" fmla="*/ 106 h 1446"/>
                  <a:gd name="T2" fmla="*/ 0 w 1968"/>
                  <a:gd name="T3" fmla="*/ 106 h 1446"/>
                  <a:gd name="T4" fmla="*/ 48 w 1968"/>
                  <a:gd name="T5" fmla="*/ 128 h 1446"/>
                  <a:gd name="T6" fmla="*/ 106 w 1968"/>
                  <a:gd name="T7" fmla="*/ 152 h 1446"/>
                  <a:gd name="T8" fmla="*/ 180 w 1968"/>
                  <a:gd name="T9" fmla="*/ 188 h 1446"/>
                  <a:gd name="T10" fmla="*/ 268 w 1968"/>
                  <a:gd name="T11" fmla="*/ 234 h 1446"/>
                  <a:gd name="T12" fmla="*/ 370 w 1968"/>
                  <a:gd name="T13" fmla="*/ 292 h 1446"/>
                  <a:gd name="T14" fmla="*/ 424 w 1968"/>
                  <a:gd name="T15" fmla="*/ 324 h 1446"/>
                  <a:gd name="T16" fmla="*/ 480 w 1968"/>
                  <a:gd name="T17" fmla="*/ 358 h 1446"/>
                  <a:gd name="T18" fmla="*/ 538 w 1968"/>
                  <a:gd name="T19" fmla="*/ 396 h 1446"/>
                  <a:gd name="T20" fmla="*/ 596 w 1968"/>
                  <a:gd name="T21" fmla="*/ 436 h 1446"/>
                  <a:gd name="T22" fmla="*/ 656 w 1968"/>
                  <a:gd name="T23" fmla="*/ 478 h 1446"/>
                  <a:gd name="T24" fmla="*/ 718 w 1968"/>
                  <a:gd name="T25" fmla="*/ 524 h 1446"/>
                  <a:gd name="T26" fmla="*/ 778 w 1968"/>
                  <a:gd name="T27" fmla="*/ 572 h 1446"/>
                  <a:gd name="T28" fmla="*/ 840 w 1968"/>
                  <a:gd name="T29" fmla="*/ 624 h 1446"/>
                  <a:gd name="T30" fmla="*/ 900 w 1968"/>
                  <a:gd name="T31" fmla="*/ 676 h 1446"/>
                  <a:gd name="T32" fmla="*/ 960 w 1968"/>
                  <a:gd name="T33" fmla="*/ 734 h 1446"/>
                  <a:gd name="T34" fmla="*/ 1018 w 1968"/>
                  <a:gd name="T35" fmla="*/ 792 h 1446"/>
                  <a:gd name="T36" fmla="*/ 1076 w 1968"/>
                  <a:gd name="T37" fmla="*/ 854 h 1446"/>
                  <a:gd name="T38" fmla="*/ 1130 w 1968"/>
                  <a:gd name="T39" fmla="*/ 918 h 1446"/>
                  <a:gd name="T40" fmla="*/ 1184 w 1968"/>
                  <a:gd name="T41" fmla="*/ 986 h 1446"/>
                  <a:gd name="T42" fmla="*/ 1234 w 1968"/>
                  <a:gd name="T43" fmla="*/ 1054 h 1446"/>
                  <a:gd name="T44" fmla="*/ 1282 w 1968"/>
                  <a:gd name="T45" fmla="*/ 1128 h 1446"/>
                  <a:gd name="T46" fmla="*/ 1326 w 1968"/>
                  <a:gd name="T47" fmla="*/ 1202 h 1446"/>
                  <a:gd name="T48" fmla="*/ 1368 w 1968"/>
                  <a:gd name="T49" fmla="*/ 1280 h 1446"/>
                  <a:gd name="T50" fmla="*/ 1386 w 1968"/>
                  <a:gd name="T51" fmla="*/ 1320 h 1446"/>
                  <a:gd name="T52" fmla="*/ 1404 w 1968"/>
                  <a:gd name="T53" fmla="*/ 1362 h 1446"/>
                  <a:gd name="T54" fmla="*/ 1422 w 1968"/>
                  <a:gd name="T55" fmla="*/ 1402 h 1446"/>
                  <a:gd name="T56" fmla="*/ 1438 w 1968"/>
                  <a:gd name="T57" fmla="*/ 1446 h 1446"/>
                  <a:gd name="T58" fmla="*/ 1968 w 1968"/>
                  <a:gd name="T59" fmla="*/ 658 h 1446"/>
                  <a:gd name="T60" fmla="*/ 1968 w 1968"/>
                  <a:gd name="T61" fmla="*/ 658 h 1446"/>
                  <a:gd name="T62" fmla="*/ 1690 w 1968"/>
                  <a:gd name="T63" fmla="*/ 466 h 1446"/>
                  <a:gd name="T64" fmla="*/ 1198 w 1968"/>
                  <a:gd name="T65" fmla="*/ 124 h 1446"/>
                  <a:gd name="T66" fmla="*/ 1198 w 1968"/>
                  <a:gd name="T67" fmla="*/ 124 h 1446"/>
                  <a:gd name="T68" fmla="*/ 1172 w 1968"/>
                  <a:gd name="T69" fmla="*/ 106 h 1446"/>
                  <a:gd name="T70" fmla="*/ 1144 w 1968"/>
                  <a:gd name="T71" fmla="*/ 90 h 1446"/>
                  <a:gd name="T72" fmla="*/ 1116 w 1968"/>
                  <a:gd name="T73" fmla="*/ 76 h 1446"/>
                  <a:gd name="T74" fmla="*/ 1088 w 1968"/>
                  <a:gd name="T75" fmla="*/ 62 h 1446"/>
                  <a:gd name="T76" fmla="*/ 1058 w 1968"/>
                  <a:gd name="T77" fmla="*/ 52 h 1446"/>
                  <a:gd name="T78" fmla="*/ 1028 w 1968"/>
                  <a:gd name="T79" fmla="*/ 40 h 1446"/>
                  <a:gd name="T80" fmla="*/ 998 w 1968"/>
                  <a:gd name="T81" fmla="*/ 32 h 1446"/>
                  <a:gd name="T82" fmla="*/ 966 w 1968"/>
                  <a:gd name="T83" fmla="*/ 24 h 1446"/>
                  <a:gd name="T84" fmla="*/ 936 w 1968"/>
                  <a:gd name="T85" fmla="*/ 18 h 1446"/>
                  <a:gd name="T86" fmla="*/ 904 w 1968"/>
                  <a:gd name="T87" fmla="*/ 12 h 1446"/>
                  <a:gd name="T88" fmla="*/ 836 w 1968"/>
                  <a:gd name="T89" fmla="*/ 4 h 1446"/>
                  <a:gd name="T90" fmla="*/ 768 w 1968"/>
                  <a:gd name="T91" fmla="*/ 0 h 1446"/>
                  <a:gd name="T92" fmla="*/ 696 w 1968"/>
                  <a:gd name="T93" fmla="*/ 2 h 1446"/>
                  <a:gd name="T94" fmla="*/ 620 w 1968"/>
                  <a:gd name="T95" fmla="*/ 6 h 1446"/>
                  <a:gd name="T96" fmla="*/ 542 w 1968"/>
                  <a:gd name="T97" fmla="*/ 14 h 1446"/>
                  <a:gd name="T98" fmla="*/ 460 w 1968"/>
                  <a:gd name="T99" fmla="*/ 24 h 1446"/>
                  <a:gd name="T100" fmla="*/ 376 w 1968"/>
                  <a:gd name="T101" fmla="*/ 36 h 1446"/>
                  <a:gd name="T102" fmla="*/ 288 w 1968"/>
                  <a:gd name="T103" fmla="*/ 52 h 1446"/>
                  <a:gd name="T104" fmla="*/ 196 w 1968"/>
                  <a:gd name="T105" fmla="*/ 68 h 1446"/>
                  <a:gd name="T106" fmla="*/ 0 w 1968"/>
                  <a:gd name="T107" fmla="*/ 106 h 1446"/>
                  <a:gd name="T108" fmla="*/ 0 w 1968"/>
                  <a:gd name="T109" fmla="*/ 106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68" h="1446">
                    <a:moveTo>
                      <a:pt x="0" y="106"/>
                    </a:moveTo>
                    <a:lnTo>
                      <a:pt x="0" y="106"/>
                    </a:lnTo>
                    <a:lnTo>
                      <a:pt x="48" y="128"/>
                    </a:lnTo>
                    <a:lnTo>
                      <a:pt x="106" y="152"/>
                    </a:lnTo>
                    <a:lnTo>
                      <a:pt x="180" y="188"/>
                    </a:lnTo>
                    <a:lnTo>
                      <a:pt x="268" y="234"/>
                    </a:lnTo>
                    <a:lnTo>
                      <a:pt x="370" y="292"/>
                    </a:lnTo>
                    <a:lnTo>
                      <a:pt x="424" y="324"/>
                    </a:lnTo>
                    <a:lnTo>
                      <a:pt x="480" y="358"/>
                    </a:lnTo>
                    <a:lnTo>
                      <a:pt x="538" y="396"/>
                    </a:lnTo>
                    <a:lnTo>
                      <a:pt x="596" y="436"/>
                    </a:lnTo>
                    <a:lnTo>
                      <a:pt x="656" y="478"/>
                    </a:lnTo>
                    <a:lnTo>
                      <a:pt x="718" y="524"/>
                    </a:lnTo>
                    <a:lnTo>
                      <a:pt x="778" y="572"/>
                    </a:lnTo>
                    <a:lnTo>
                      <a:pt x="840" y="624"/>
                    </a:lnTo>
                    <a:lnTo>
                      <a:pt x="900" y="676"/>
                    </a:lnTo>
                    <a:lnTo>
                      <a:pt x="960" y="734"/>
                    </a:lnTo>
                    <a:lnTo>
                      <a:pt x="1018" y="792"/>
                    </a:lnTo>
                    <a:lnTo>
                      <a:pt x="1076" y="854"/>
                    </a:lnTo>
                    <a:lnTo>
                      <a:pt x="1130" y="918"/>
                    </a:lnTo>
                    <a:lnTo>
                      <a:pt x="1184" y="986"/>
                    </a:lnTo>
                    <a:lnTo>
                      <a:pt x="1234" y="1054"/>
                    </a:lnTo>
                    <a:lnTo>
                      <a:pt x="1282" y="1128"/>
                    </a:lnTo>
                    <a:lnTo>
                      <a:pt x="1326" y="1202"/>
                    </a:lnTo>
                    <a:lnTo>
                      <a:pt x="1368" y="1280"/>
                    </a:lnTo>
                    <a:lnTo>
                      <a:pt x="1386" y="1320"/>
                    </a:lnTo>
                    <a:lnTo>
                      <a:pt x="1404" y="1362"/>
                    </a:lnTo>
                    <a:lnTo>
                      <a:pt x="1422" y="1402"/>
                    </a:lnTo>
                    <a:lnTo>
                      <a:pt x="1438" y="1446"/>
                    </a:lnTo>
                    <a:lnTo>
                      <a:pt x="1968" y="658"/>
                    </a:lnTo>
                    <a:lnTo>
                      <a:pt x="1968" y="658"/>
                    </a:lnTo>
                    <a:lnTo>
                      <a:pt x="1690" y="466"/>
                    </a:lnTo>
                    <a:lnTo>
                      <a:pt x="1198" y="124"/>
                    </a:lnTo>
                    <a:lnTo>
                      <a:pt x="1198" y="124"/>
                    </a:lnTo>
                    <a:lnTo>
                      <a:pt x="1172" y="106"/>
                    </a:lnTo>
                    <a:lnTo>
                      <a:pt x="1144" y="90"/>
                    </a:lnTo>
                    <a:lnTo>
                      <a:pt x="1116" y="76"/>
                    </a:lnTo>
                    <a:lnTo>
                      <a:pt x="1088" y="62"/>
                    </a:lnTo>
                    <a:lnTo>
                      <a:pt x="1058" y="52"/>
                    </a:lnTo>
                    <a:lnTo>
                      <a:pt x="1028" y="40"/>
                    </a:lnTo>
                    <a:lnTo>
                      <a:pt x="998" y="32"/>
                    </a:lnTo>
                    <a:lnTo>
                      <a:pt x="966" y="24"/>
                    </a:lnTo>
                    <a:lnTo>
                      <a:pt x="936" y="18"/>
                    </a:lnTo>
                    <a:lnTo>
                      <a:pt x="904" y="12"/>
                    </a:lnTo>
                    <a:lnTo>
                      <a:pt x="836" y="4"/>
                    </a:lnTo>
                    <a:lnTo>
                      <a:pt x="768" y="0"/>
                    </a:lnTo>
                    <a:lnTo>
                      <a:pt x="696" y="2"/>
                    </a:lnTo>
                    <a:lnTo>
                      <a:pt x="620" y="6"/>
                    </a:lnTo>
                    <a:lnTo>
                      <a:pt x="542" y="14"/>
                    </a:lnTo>
                    <a:lnTo>
                      <a:pt x="460" y="24"/>
                    </a:lnTo>
                    <a:lnTo>
                      <a:pt x="376" y="36"/>
                    </a:lnTo>
                    <a:lnTo>
                      <a:pt x="288" y="52"/>
                    </a:lnTo>
                    <a:lnTo>
                      <a:pt x="196" y="68"/>
                    </a:lnTo>
                    <a:lnTo>
                      <a:pt x="0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80515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850900" sx="90000" sy="90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9"/>
              <p:cNvSpPr/>
              <p:nvPr/>
            </p:nvSpPr>
            <p:spPr bwMode="auto">
              <a:xfrm>
                <a:off x="4378325" y="1570038"/>
                <a:ext cx="2292350" cy="3121025"/>
              </a:xfrm>
              <a:custGeom>
                <a:avLst/>
                <a:gdLst>
                  <a:gd name="T0" fmla="*/ 1338 w 1444"/>
                  <a:gd name="T1" fmla="*/ 0 h 1966"/>
                  <a:gd name="T2" fmla="*/ 1338 w 1444"/>
                  <a:gd name="T3" fmla="*/ 0 h 1966"/>
                  <a:gd name="T4" fmla="*/ 1318 w 1444"/>
                  <a:gd name="T5" fmla="*/ 48 h 1966"/>
                  <a:gd name="T6" fmla="*/ 1292 w 1444"/>
                  <a:gd name="T7" fmla="*/ 104 h 1966"/>
                  <a:gd name="T8" fmla="*/ 1256 w 1444"/>
                  <a:gd name="T9" fmla="*/ 178 h 1966"/>
                  <a:gd name="T10" fmla="*/ 1210 w 1444"/>
                  <a:gd name="T11" fmla="*/ 268 h 1966"/>
                  <a:gd name="T12" fmla="*/ 1154 w 1444"/>
                  <a:gd name="T13" fmla="*/ 368 h 1966"/>
                  <a:gd name="T14" fmla="*/ 1122 w 1444"/>
                  <a:gd name="T15" fmla="*/ 422 h 1966"/>
                  <a:gd name="T16" fmla="*/ 1086 w 1444"/>
                  <a:gd name="T17" fmla="*/ 478 h 1966"/>
                  <a:gd name="T18" fmla="*/ 1050 w 1444"/>
                  <a:gd name="T19" fmla="*/ 536 h 1966"/>
                  <a:gd name="T20" fmla="*/ 1010 w 1444"/>
                  <a:gd name="T21" fmla="*/ 596 h 1966"/>
                  <a:gd name="T22" fmla="*/ 966 w 1444"/>
                  <a:gd name="T23" fmla="*/ 656 h 1966"/>
                  <a:gd name="T24" fmla="*/ 920 w 1444"/>
                  <a:gd name="T25" fmla="*/ 716 h 1966"/>
                  <a:gd name="T26" fmla="*/ 872 w 1444"/>
                  <a:gd name="T27" fmla="*/ 778 h 1966"/>
                  <a:gd name="T28" fmla="*/ 822 w 1444"/>
                  <a:gd name="T29" fmla="*/ 838 h 1966"/>
                  <a:gd name="T30" fmla="*/ 768 w 1444"/>
                  <a:gd name="T31" fmla="*/ 900 h 1966"/>
                  <a:gd name="T32" fmla="*/ 712 w 1444"/>
                  <a:gd name="T33" fmla="*/ 960 h 1966"/>
                  <a:gd name="T34" fmla="*/ 654 w 1444"/>
                  <a:gd name="T35" fmla="*/ 1018 h 1966"/>
                  <a:gd name="T36" fmla="*/ 592 w 1444"/>
                  <a:gd name="T37" fmla="*/ 1074 h 1966"/>
                  <a:gd name="T38" fmla="*/ 528 w 1444"/>
                  <a:gd name="T39" fmla="*/ 1130 h 1966"/>
                  <a:gd name="T40" fmla="*/ 460 w 1444"/>
                  <a:gd name="T41" fmla="*/ 1184 h 1966"/>
                  <a:gd name="T42" fmla="*/ 390 w 1444"/>
                  <a:gd name="T43" fmla="*/ 1234 h 1966"/>
                  <a:gd name="T44" fmla="*/ 318 w 1444"/>
                  <a:gd name="T45" fmla="*/ 1282 h 1966"/>
                  <a:gd name="T46" fmla="*/ 242 w 1444"/>
                  <a:gd name="T47" fmla="*/ 1326 h 1966"/>
                  <a:gd name="T48" fmla="*/ 164 w 1444"/>
                  <a:gd name="T49" fmla="*/ 1366 h 1966"/>
                  <a:gd name="T50" fmla="*/ 124 w 1444"/>
                  <a:gd name="T51" fmla="*/ 1386 h 1966"/>
                  <a:gd name="T52" fmla="*/ 84 w 1444"/>
                  <a:gd name="T53" fmla="*/ 1404 h 1966"/>
                  <a:gd name="T54" fmla="*/ 42 w 1444"/>
                  <a:gd name="T55" fmla="*/ 1420 h 1966"/>
                  <a:gd name="T56" fmla="*/ 0 w 1444"/>
                  <a:gd name="T57" fmla="*/ 1436 h 1966"/>
                  <a:gd name="T58" fmla="*/ 788 w 1444"/>
                  <a:gd name="T59" fmla="*/ 1966 h 1966"/>
                  <a:gd name="T60" fmla="*/ 788 w 1444"/>
                  <a:gd name="T61" fmla="*/ 1966 h 1966"/>
                  <a:gd name="T62" fmla="*/ 980 w 1444"/>
                  <a:gd name="T63" fmla="*/ 1690 h 1966"/>
                  <a:gd name="T64" fmla="*/ 1320 w 1444"/>
                  <a:gd name="T65" fmla="*/ 1198 h 1966"/>
                  <a:gd name="T66" fmla="*/ 1320 w 1444"/>
                  <a:gd name="T67" fmla="*/ 1198 h 1966"/>
                  <a:gd name="T68" fmla="*/ 1338 w 1444"/>
                  <a:gd name="T69" fmla="*/ 1170 h 1966"/>
                  <a:gd name="T70" fmla="*/ 1354 w 1444"/>
                  <a:gd name="T71" fmla="*/ 1144 h 1966"/>
                  <a:gd name="T72" fmla="*/ 1370 w 1444"/>
                  <a:gd name="T73" fmla="*/ 1116 h 1966"/>
                  <a:gd name="T74" fmla="*/ 1382 w 1444"/>
                  <a:gd name="T75" fmla="*/ 1086 h 1966"/>
                  <a:gd name="T76" fmla="*/ 1394 w 1444"/>
                  <a:gd name="T77" fmla="*/ 1058 h 1966"/>
                  <a:gd name="T78" fmla="*/ 1404 w 1444"/>
                  <a:gd name="T79" fmla="*/ 1028 h 1966"/>
                  <a:gd name="T80" fmla="*/ 1414 w 1444"/>
                  <a:gd name="T81" fmla="*/ 998 h 1966"/>
                  <a:gd name="T82" fmla="*/ 1422 w 1444"/>
                  <a:gd name="T83" fmla="*/ 966 h 1966"/>
                  <a:gd name="T84" fmla="*/ 1428 w 1444"/>
                  <a:gd name="T85" fmla="*/ 934 h 1966"/>
                  <a:gd name="T86" fmla="*/ 1434 w 1444"/>
                  <a:gd name="T87" fmla="*/ 902 h 1966"/>
                  <a:gd name="T88" fmla="*/ 1442 w 1444"/>
                  <a:gd name="T89" fmla="*/ 836 h 1966"/>
                  <a:gd name="T90" fmla="*/ 1444 w 1444"/>
                  <a:gd name="T91" fmla="*/ 766 h 1966"/>
                  <a:gd name="T92" fmla="*/ 1444 w 1444"/>
                  <a:gd name="T93" fmla="*/ 694 h 1966"/>
                  <a:gd name="T94" fmla="*/ 1440 w 1444"/>
                  <a:gd name="T95" fmla="*/ 620 h 1966"/>
                  <a:gd name="T96" fmla="*/ 1432 w 1444"/>
                  <a:gd name="T97" fmla="*/ 542 h 1966"/>
                  <a:gd name="T98" fmla="*/ 1422 w 1444"/>
                  <a:gd name="T99" fmla="*/ 460 h 1966"/>
                  <a:gd name="T100" fmla="*/ 1408 w 1444"/>
                  <a:gd name="T101" fmla="*/ 376 h 1966"/>
                  <a:gd name="T102" fmla="*/ 1394 w 1444"/>
                  <a:gd name="T103" fmla="*/ 288 h 1966"/>
                  <a:gd name="T104" fmla="*/ 1376 w 1444"/>
                  <a:gd name="T105" fmla="*/ 196 h 1966"/>
                  <a:gd name="T106" fmla="*/ 1338 w 1444"/>
                  <a:gd name="T107" fmla="*/ 0 h 1966"/>
                  <a:gd name="T108" fmla="*/ 1338 w 1444"/>
                  <a:gd name="T109" fmla="*/ 0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4" h="1966">
                    <a:moveTo>
                      <a:pt x="1338" y="0"/>
                    </a:moveTo>
                    <a:lnTo>
                      <a:pt x="1338" y="0"/>
                    </a:lnTo>
                    <a:lnTo>
                      <a:pt x="1318" y="48"/>
                    </a:lnTo>
                    <a:lnTo>
                      <a:pt x="1292" y="104"/>
                    </a:lnTo>
                    <a:lnTo>
                      <a:pt x="1256" y="178"/>
                    </a:lnTo>
                    <a:lnTo>
                      <a:pt x="1210" y="268"/>
                    </a:lnTo>
                    <a:lnTo>
                      <a:pt x="1154" y="368"/>
                    </a:lnTo>
                    <a:lnTo>
                      <a:pt x="1122" y="422"/>
                    </a:lnTo>
                    <a:lnTo>
                      <a:pt x="1086" y="478"/>
                    </a:lnTo>
                    <a:lnTo>
                      <a:pt x="1050" y="536"/>
                    </a:lnTo>
                    <a:lnTo>
                      <a:pt x="1010" y="596"/>
                    </a:lnTo>
                    <a:lnTo>
                      <a:pt x="966" y="656"/>
                    </a:lnTo>
                    <a:lnTo>
                      <a:pt x="920" y="716"/>
                    </a:lnTo>
                    <a:lnTo>
                      <a:pt x="872" y="778"/>
                    </a:lnTo>
                    <a:lnTo>
                      <a:pt x="822" y="838"/>
                    </a:lnTo>
                    <a:lnTo>
                      <a:pt x="768" y="900"/>
                    </a:lnTo>
                    <a:lnTo>
                      <a:pt x="712" y="960"/>
                    </a:lnTo>
                    <a:lnTo>
                      <a:pt x="654" y="1018"/>
                    </a:lnTo>
                    <a:lnTo>
                      <a:pt x="592" y="1074"/>
                    </a:lnTo>
                    <a:lnTo>
                      <a:pt x="528" y="1130"/>
                    </a:lnTo>
                    <a:lnTo>
                      <a:pt x="460" y="1184"/>
                    </a:lnTo>
                    <a:lnTo>
                      <a:pt x="390" y="1234"/>
                    </a:lnTo>
                    <a:lnTo>
                      <a:pt x="318" y="1282"/>
                    </a:lnTo>
                    <a:lnTo>
                      <a:pt x="242" y="1326"/>
                    </a:lnTo>
                    <a:lnTo>
                      <a:pt x="164" y="1366"/>
                    </a:lnTo>
                    <a:lnTo>
                      <a:pt x="124" y="1386"/>
                    </a:lnTo>
                    <a:lnTo>
                      <a:pt x="84" y="1404"/>
                    </a:lnTo>
                    <a:lnTo>
                      <a:pt x="42" y="1420"/>
                    </a:lnTo>
                    <a:lnTo>
                      <a:pt x="0" y="1436"/>
                    </a:lnTo>
                    <a:lnTo>
                      <a:pt x="788" y="1966"/>
                    </a:lnTo>
                    <a:lnTo>
                      <a:pt x="788" y="1966"/>
                    </a:lnTo>
                    <a:lnTo>
                      <a:pt x="980" y="1690"/>
                    </a:lnTo>
                    <a:lnTo>
                      <a:pt x="1320" y="1198"/>
                    </a:lnTo>
                    <a:lnTo>
                      <a:pt x="1320" y="1198"/>
                    </a:lnTo>
                    <a:lnTo>
                      <a:pt x="1338" y="1170"/>
                    </a:lnTo>
                    <a:lnTo>
                      <a:pt x="1354" y="1144"/>
                    </a:lnTo>
                    <a:lnTo>
                      <a:pt x="1370" y="1116"/>
                    </a:lnTo>
                    <a:lnTo>
                      <a:pt x="1382" y="1086"/>
                    </a:lnTo>
                    <a:lnTo>
                      <a:pt x="1394" y="1058"/>
                    </a:lnTo>
                    <a:lnTo>
                      <a:pt x="1404" y="1028"/>
                    </a:lnTo>
                    <a:lnTo>
                      <a:pt x="1414" y="998"/>
                    </a:lnTo>
                    <a:lnTo>
                      <a:pt x="1422" y="966"/>
                    </a:lnTo>
                    <a:lnTo>
                      <a:pt x="1428" y="934"/>
                    </a:lnTo>
                    <a:lnTo>
                      <a:pt x="1434" y="902"/>
                    </a:lnTo>
                    <a:lnTo>
                      <a:pt x="1442" y="836"/>
                    </a:lnTo>
                    <a:lnTo>
                      <a:pt x="1444" y="766"/>
                    </a:lnTo>
                    <a:lnTo>
                      <a:pt x="1444" y="694"/>
                    </a:lnTo>
                    <a:lnTo>
                      <a:pt x="1440" y="620"/>
                    </a:lnTo>
                    <a:lnTo>
                      <a:pt x="1432" y="542"/>
                    </a:lnTo>
                    <a:lnTo>
                      <a:pt x="1422" y="460"/>
                    </a:lnTo>
                    <a:lnTo>
                      <a:pt x="1408" y="376"/>
                    </a:lnTo>
                    <a:lnTo>
                      <a:pt x="1394" y="288"/>
                    </a:lnTo>
                    <a:lnTo>
                      <a:pt x="1376" y="196"/>
                    </a:lnTo>
                    <a:lnTo>
                      <a:pt x="1338" y="0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C80515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850900" sx="90000" sy="90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11"/>
              <p:cNvSpPr/>
              <p:nvPr/>
            </p:nvSpPr>
            <p:spPr bwMode="auto">
              <a:xfrm>
                <a:off x="2682875" y="3309938"/>
                <a:ext cx="2292350" cy="3121025"/>
              </a:xfrm>
              <a:custGeom>
                <a:avLst/>
                <a:gdLst>
                  <a:gd name="T0" fmla="*/ 106 w 1444"/>
                  <a:gd name="T1" fmla="*/ 1966 h 1966"/>
                  <a:gd name="T2" fmla="*/ 106 w 1444"/>
                  <a:gd name="T3" fmla="*/ 1966 h 1966"/>
                  <a:gd name="T4" fmla="*/ 126 w 1444"/>
                  <a:gd name="T5" fmla="*/ 1918 h 1966"/>
                  <a:gd name="T6" fmla="*/ 152 w 1444"/>
                  <a:gd name="T7" fmla="*/ 1862 h 1966"/>
                  <a:gd name="T8" fmla="*/ 188 w 1444"/>
                  <a:gd name="T9" fmla="*/ 1788 h 1966"/>
                  <a:gd name="T10" fmla="*/ 234 w 1444"/>
                  <a:gd name="T11" fmla="*/ 1700 h 1966"/>
                  <a:gd name="T12" fmla="*/ 290 w 1444"/>
                  <a:gd name="T13" fmla="*/ 1598 h 1966"/>
                  <a:gd name="T14" fmla="*/ 322 w 1444"/>
                  <a:gd name="T15" fmla="*/ 1544 h 1966"/>
                  <a:gd name="T16" fmla="*/ 358 w 1444"/>
                  <a:gd name="T17" fmla="*/ 1488 h 1966"/>
                  <a:gd name="T18" fmla="*/ 394 w 1444"/>
                  <a:gd name="T19" fmla="*/ 1430 h 1966"/>
                  <a:gd name="T20" fmla="*/ 434 w 1444"/>
                  <a:gd name="T21" fmla="*/ 1370 h 1966"/>
                  <a:gd name="T22" fmla="*/ 478 w 1444"/>
                  <a:gd name="T23" fmla="*/ 1310 h 1966"/>
                  <a:gd name="T24" fmla="*/ 524 w 1444"/>
                  <a:gd name="T25" fmla="*/ 1250 h 1966"/>
                  <a:gd name="T26" fmla="*/ 572 w 1444"/>
                  <a:gd name="T27" fmla="*/ 1188 h 1966"/>
                  <a:gd name="T28" fmla="*/ 622 w 1444"/>
                  <a:gd name="T29" fmla="*/ 1128 h 1966"/>
                  <a:gd name="T30" fmla="*/ 676 w 1444"/>
                  <a:gd name="T31" fmla="*/ 1068 h 1966"/>
                  <a:gd name="T32" fmla="*/ 732 w 1444"/>
                  <a:gd name="T33" fmla="*/ 1008 h 1966"/>
                  <a:gd name="T34" fmla="*/ 790 w 1444"/>
                  <a:gd name="T35" fmla="*/ 948 h 1966"/>
                  <a:gd name="T36" fmla="*/ 852 w 1444"/>
                  <a:gd name="T37" fmla="*/ 892 h 1966"/>
                  <a:gd name="T38" fmla="*/ 916 w 1444"/>
                  <a:gd name="T39" fmla="*/ 836 h 1966"/>
                  <a:gd name="T40" fmla="*/ 984 w 1444"/>
                  <a:gd name="T41" fmla="*/ 784 h 1966"/>
                  <a:gd name="T42" fmla="*/ 1054 w 1444"/>
                  <a:gd name="T43" fmla="*/ 732 h 1966"/>
                  <a:gd name="T44" fmla="*/ 1126 w 1444"/>
                  <a:gd name="T45" fmla="*/ 686 h 1966"/>
                  <a:gd name="T46" fmla="*/ 1202 w 1444"/>
                  <a:gd name="T47" fmla="*/ 640 h 1966"/>
                  <a:gd name="T48" fmla="*/ 1280 w 1444"/>
                  <a:gd name="T49" fmla="*/ 600 h 1966"/>
                  <a:gd name="T50" fmla="*/ 1320 w 1444"/>
                  <a:gd name="T51" fmla="*/ 580 h 1966"/>
                  <a:gd name="T52" fmla="*/ 1360 w 1444"/>
                  <a:gd name="T53" fmla="*/ 562 h 1966"/>
                  <a:gd name="T54" fmla="*/ 1402 w 1444"/>
                  <a:gd name="T55" fmla="*/ 546 h 1966"/>
                  <a:gd name="T56" fmla="*/ 1444 w 1444"/>
                  <a:gd name="T57" fmla="*/ 530 h 1966"/>
                  <a:gd name="T58" fmla="*/ 656 w 1444"/>
                  <a:gd name="T59" fmla="*/ 0 h 1966"/>
                  <a:gd name="T60" fmla="*/ 656 w 1444"/>
                  <a:gd name="T61" fmla="*/ 0 h 1966"/>
                  <a:gd name="T62" fmla="*/ 464 w 1444"/>
                  <a:gd name="T63" fmla="*/ 276 h 1966"/>
                  <a:gd name="T64" fmla="*/ 124 w 1444"/>
                  <a:gd name="T65" fmla="*/ 768 h 1966"/>
                  <a:gd name="T66" fmla="*/ 124 w 1444"/>
                  <a:gd name="T67" fmla="*/ 768 h 1966"/>
                  <a:gd name="T68" fmla="*/ 106 w 1444"/>
                  <a:gd name="T69" fmla="*/ 796 h 1966"/>
                  <a:gd name="T70" fmla="*/ 90 w 1444"/>
                  <a:gd name="T71" fmla="*/ 824 h 1966"/>
                  <a:gd name="T72" fmla="*/ 74 w 1444"/>
                  <a:gd name="T73" fmla="*/ 852 h 1966"/>
                  <a:gd name="T74" fmla="*/ 62 w 1444"/>
                  <a:gd name="T75" fmla="*/ 880 h 1966"/>
                  <a:gd name="T76" fmla="*/ 50 w 1444"/>
                  <a:gd name="T77" fmla="*/ 910 h 1966"/>
                  <a:gd name="T78" fmla="*/ 40 w 1444"/>
                  <a:gd name="T79" fmla="*/ 940 h 1966"/>
                  <a:gd name="T80" fmla="*/ 30 w 1444"/>
                  <a:gd name="T81" fmla="*/ 970 h 1966"/>
                  <a:gd name="T82" fmla="*/ 22 w 1444"/>
                  <a:gd name="T83" fmla="*/ 1000 h 1966"/>
                  <a:gd name="T84" fmla="*/ 16 w 1444"/>
                  <a:gd name="T85" fmla="*/ 1032 h 1966"/>
                  <a:gd name="T86" fmla="*/ 10 w 1444"/>
                  <a:gd name="T87" fmla="*/ 1064 h 1966"/>
                  <a:gd name="T88" fmla="*/ 2 w 1444"/>
                  <a:gd name="T89" fmla="*/ 1130 h 1966"/>
                  <a:gd name="T90" fmla="*/ 0 w 1444"/>
                  <a:gd name="T91" fmla="*/ 1200 h 1966"/>
                  <a:gd name="T92" fmla="*/ 0 w 1444"/>
                  <a:gd name="T93" fmla="*/ 1272 h 1966"/>
                  <a:gd name="T94" fmla="*/ 4 w 1444"/>
                  <a:gd name="T95" fmla="*/ 1346 h 1966"/>
                  <a:gd name="T96" fmla="*/ 12 w 1444"/>
                  <a:gd name="T97" fmla="*/ 1424 h 1966"/>
                  <a:gd name="T98" fmla="*/ 22 w 1444"/>
                  <a:gd name="T99" fmla="*/ 1506 h 1966"/>
                  <a:gd name="T100" fmla="*/ 36 w 1444"/>
                  <a:gd name="T101" fmla="*/ 1592 h 1966"/>
                  <a:gd name="T102" fmla="*/ 50 w 1444"/>
                  <a:gd name="T103" fmla="*/ 1680 h 1966"/>
                  <a:gd name="T104" fmla="*/ 68 w 1444"/>
                  <a:gd name="T105" fmla="*/ 1772 h 1966"/>
                  <a:gd name="T106" fmla="*/ 106 w 1444"/>
                  <a:gd name="T107" fmla="*/ 1966 h 1966"/>
                  <a:gd name="T108" fmla="*/ 106 w 1444"/>
                  <a:gd name="T109" fmla="*/ 1966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4" h="1966">
                    <a:moveTo>
                      <a:pt x="106" y="1966"/>
                    </a:moveTo>
                    <a:lnTo>
                      <a:pt x="106" y="1966"/>
                    </a:lnTo>
                    <a:lnTo>
                      <a:pt x="126" y="1918"/>
                    </a:lnTo>
                    <a:lnTo>
                      <a:pt x="152" y="1862"/>
                    </a:lnTo>
                    <a:lnTo>
                      <a:pt x="188" y="1788"/>
                    </a:lnTo>
                    <a:lnTo>
                      <a:pt x="234" y="1700"/>
                    </a:lnTo>
                    <a:lnTo>
                      <a:pt x="290" y="1598"/>
                    </a:lnTo>
                    <a:lnTo>
                      <a:pt x="322" y="1544"/>
                    </a:lnTo>
                    <a:lnTo>
                      <a:pt x="358" y="1488"/>
                    </a:lnTo>
                    <a:lnTo>
                      <a:pt x="394" y="1430"/>
                    </a:lnTo>
                    <a:lnTo>
                      <a:pt x="434" y="1370"/>
                    </a:lnTo>
                    <a:lnTo>
                      <a:pt x="478" y="1310"/>
                    </a:lnTo>
                    <a:lnTo>
                      <a:pt x="524" y="1250"/>
                    </a:lnTo>
                    <a:lnTo>
                      <a:pt x="572" y="1188"/>
                    </a:lnTo>
                    <a:lnTo>
                      <a:pt x="622" y="1128"/>
                    </a:lnTo>
                    <a:lnTo>
                      <a:pt x="676" y="1068"/>
                    </a:lnTo>
                    <a:lnTo>
                      <a:pt x="732" y="1008"/>
                    </a:lnTo>
                    <a:lnTo>
                      <a:pt x="790" y="948"/>
                    </a:lnTo>
                    <a:lnTo>
                      <a:pt x="852" y="892"/>
                    </a:lnTo>
                    <a:lnTo>
                      <a:pt x="916" y="836"/>
                    </a:lnTo>
                    <a:lnTo>
                      <a:pt x="984" y="784"/>
                    </a:lnTo>
                    <a:lnTo>
                      <a:pt x="1054" y="732"/>
                    </a:lnTo>
                    <a:lnTo>
                      <a:pt x="1126" y="686"/>
                    </a:lnTo>
                    <a:lnTo>
                      <a:pt x="1202" y="640"/>
                    </a:lnTo>
                    <a:lnTo>
                      <a:pt x="1280" y="600"/>
                    </a:lnTo>
                    <a:lnTo>
                      <a:pt x="1320" y="580"/>
                    </a:lnTo>
                    <a:lnTo>
                      <a:pt x="1360" y="562"/>
                    </a:lnTo>
                    <a:lnTo>
                      <a:pt x="1402" y="546"/>
                    </a:lnTo>
                    <a:lnTo>
                      <a:pt x="1444" y="530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464" y="276"/>
                    </a:lnTo>
                    <a:lnTo>
                      <a:pt x="124" y="768"/>
                    </a:lnTo>
                    <a:lnTo>
                      <a:pt x="124" y="768"/>
                    </a:lnTo>
                    <a:lnTo>
                      <a:pt x="106" y="796"/>
                    </a:lnTo>
                    <a:lnTo>
                      <a:pt x="90" y="824"/>
                    </a:lnTo>
                    <a:lnTo>
                      <a:pt x="74" y="852"/>
                    </a:lnTo>
                    <a:lnTo>
                      <a:pt x="62" y="880"/>
                    </a:lnTo>
                    <a:lnTo>
                      <a:pt x="50" y="910"/>
                    </a:lnTo>
                    <a:lnTo>
                      <a:pt x="40" y="940"/>
                    </a:lnTo>
                    <a:lnTo>
                      <a:pt x="30" y="970"/>
                    </a:lnTo>
                    <a:lnTo>
                      <a:pt x="22" y="1000"/>
                    </a:lnTo>
                    <a:lnTo>
                      <a:pt x="16" y="1032"/>
                    </a:lnTo>
                    <a:lnTo>
                      <a:pt x="10" y="1064"/>
                    </a:lnTo>
                    <a:lnTo>
                      <a:pt x="2" y="1130"/>
                    </a:lnTo>
                    <a:lnTo>
                      <a:pt x="0" y="1200"/>
                    </a:lnTo>
                    <a:lnTo>
                      <a:pt x="0" y="1272"/>
                    </a:lnTo>
                    <a:lnTo>
                      <a:pt x="4" y="1346"/>
                    </a:lnTo>
                    <a:lnTo>
                      <a:pt x="12" y="1424"/>
                    </a:lnTo>
                    <a:lnTo>
                      <a:pt x="22" y="1506"/>
                    </a:lnTo>
                    <a:lnTo>
                      <a:pt x="36" y="1592"/>
                    </a:lnTo>
                    <a:lnTo>
                      <a:pt x="50" y="1680"/>
                    </a:lnTo>
                    <a:lnTo>
                      <a:pt x="68" y="1772"/>
                    </a:lnTo>
                    <a:lnTo>
                      <a:pt x="106" y="1966"/>
                    </a:lnTo>
                    <a:lnTo>
                      <a:pt x="106" y="1966"/>
                    </a:lnTo>
                    <a:close/>
                  </a:path>
                </a:pathLst>
              </a:custGeom>
              <a:solidFill>
                <a:srgbClr val="C80515"/>
              </a:solidFill>
              <a:ln w="25400">
                <a:solidFill>
                  <a:schemeClr val="bg1"/>
                </a:solidFill>
                <a:miter lim="800000"/>
              </a:ln>
              <a:effectLst>
                <a:outerShdw blurRad="850900" dist="76200" sx="90000" sy="90000" algn="c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12"/>
              <p:cNvSpPr/>
              <p:nvPr/>
            </p:nvSpPr>
            <p:spPr bwMode="auto">
              <a:xfrm>
                <a:off x="3908425" y="3703638"/>
                <a:ext cx="1393825" cy="2152650"/>
              </a:xfrm>
              <a:custGeom>
                <a:avLst/>
                <a:gdLst>
                  <a:gd name="T0" fmla="*/ 48 w 878"/>
                  <a:gd name="T1" fmla="*/ 786 h 1356"/>
                  <a:gd name="T2" fmla="*/ 48 w 878"/>
                  <a:gd name="T3" fmla="*/ 786 h 1356"/>
                  <a:gd name="T4" fmla="*/ 326 w 878"/>
                  <a:gd name="T5" fmla="*/ 980 h 1356"/>
                  <a:gd name="T6" fmla="*/ 818 w 878"/>
                  <a:gd name="T7" fmla="*/ 1320 h 1356"/>
                  <a:gd name="T8" fmla="*/ 818 w 878"/>
                  <a:gd name="T9" fmla="*/ 1320 h 1356"/>
                  <a:gd name="T10" fmla="*/ 848 w 878"/>
                  <a:gd name="T11" fmla="*/ 1340 h 1356"/>
                  <a:gd name="T12" fmla="*/ 878 w 878"/>
                  <a:gd name="T13" fmla="*/ 1356 h 1356"/>
                  <a:gd name="T14" fmla="*/ 878 w 878"/>
                  <a:gd name="T15" fmla="*/ 1356 h 1356"/>
                  <a:gd name="T16" fmla="*/ 846 w 878"/>
                  <a:gd name="T17" fmla="*/ 1322 h 1356"/>
                  <a:gd name="T18" fmla="*/ 816 w 878"/>
                  <a:gd name="T19" fmla="*/ 1284 h 1356"/>
                  <a:gd name="T20" fmla="*/ 790 w 878"/>
                  <a:gd name="T21" fmla="*/ 1242 h 1356"/>
                  <a:gd name="T22" fmla="*/ 764 w 878"/>
                  <a:gd name="T23" fmla="*/ 1198 h 1356"/>
                  <a:gd name="T24" fmla="*/ 742 w 878"/>
                  <a:gd name="T25" fmla="*/ 1150 h 1356"/>
                  <a:gd name="T26" fmla="*/ 720 w 878"/>
                  <a:gd name="T27" fmla="*/ 1102 h 1356"/>
                  <a:gd name="T28" fmla="*/ 700 w 878"/>
                  <a:gd name="T29" fmla="*/ 1050 h 1356"/>
                  <a:gd name="T30" fmla="*/ 684 w 878"/>
                  <a:gd name="T31" fmla="*/ 996 h 1356"/>
                  <a:gd name="T32" fmla="*/ 668 w 878"/>
                  <a:gd name="T33" fmla="*/ 942 h 1356"/>
                  <a:gd name="T34" fmla="*/ 652 w 878"/>
                  <a:gd name="T35" fmla="*/ 886 h 1356"/>
                  <a:gd name="T36" fmla="*/ 640 w 878"/>
                  <a:gd name="T37" fmla="*/ 830 h 1356"/>
                  <a:gd name="T38" fmla="*/ 630 w 878"/>
                  <a:gd name="T39" fmla="*/ 774 h 1356"/>
                  <a:gd name="T40" fmla="*/ 620 w 878"/>
                  <a:gd name="T41" fmla="*/ 716 h 1356"/>
                  <a:gd name="T42" fmla="*/ 610 w 878"/>
                  <a:gd name="T43" fmla="*/ 658 h 1356"/>
                  <a:gd name="T44" fmla="*/ 596 w 878"/>
                  <a:gd name="T45" fmla="*/ 546 h 1356"/>
                  <a:gd name="T46" fmla="*/ 588 w 878"/>
                  <a:gd name="T47" fmla="*/ 438 h 1356"/>
                  <a:gd name="T48" fmla="*/ 580 w 878"/>
                  <a:gd name="T49" fmla="*/ 336 h 1356"/>
                  <a:gd name="T50" fmla="*/ 578 w 878"/>
                  <a:gd name="T51" fmla="*/ 244 h 1356"/>
                  <a:gd name="T52" fmla="*/ 576 w 878"/>
                  <a:gd name="T53" fmla="*/ 162 h 1356"/>
                  <a:gd name="T54" fmla="*/ 578 w 878"/>
                  <a:gd name="T55" fmla="*/ 44 h 1356"/>
                  <a:gd name="T56" fmla="*/ 578 w 878"/>
                  <a:gd name="T57" fmla="*/ 0 h 1356"/>
                  <a:gd name="T58" fmla="*/ 578 w 878"/>
                  <a:gd name="T59" fmla="*/ 0 h 1356"/>
                  <a:gd name="T60" fmla="*/ 518 w 878"/>
                  <a:gd name="T61" fmla="*/ 42 h 1356"/>
                  <a:gd name="T62" fmla="*/ 460 w 878"/>
                  <a:gd name="T63" fmla="*/ 84 h 1356"/>
                  <a:gd name="T64" fmla="*/ 406 w 878"/>
                  <a:gd name="T65" fmla="*/ 124 h 1356"/>
                  <a:gd name="T66" fmla="*/ 358 w 878"/>
                  <a:gd name="T67" fmla="*/ 164 h 1356"/>
                  <a:gd name="T68" fmla="*/ 312 w 878"/>
                  <a:gd name="T69" fmla="*/ 202 h 1356"/>
                  <a:gd name="T70" fmla="*/ 270 w 878"/>
                  <a:gd name="T71" fmla="*/ 238 h 1356"/>
                  <a:gd name="T72" fmla="*/ 232 w 878"/>
                  <a:gd name="T73" fmla="*/ 274 h 1356"/>
                  <a:gd name="T74" fmla="*/ 198 w 878"/>
                  <a:gd name="T75" fmla="*/ 310 h 1356"/>
                  <a:gd name="T76" fmla="*/ 166 w 878"/>
                  <a:gd name="T77" fmla="*/ 342 h 1356"/>
                  <a:gd name="T78" fmla="*/ 138 w 878"/>
                  <a:gd name="T79" fmla="*/ 376 h 1356"/>
                  <a:gd name="T80" fmla="*/ 114 w 878"/>
                  <a:gd name="T81" fmla="*/ 406 h 1356"/>
                  <a:gd name="T82" fmla="*/ 92 w 878"/>
                  <a:gd name="T83" fmla="*/ 436 h 1356"/>
                  <a:gd name="T84" fmla="*/ 72 w 878"/>
                  <a:gd name="T85" fmla="*/ 466 h 1356"/>
                  <a:gd name="T86" fmla="*/ 56 w 878"/>
                  <a:gd name="T87" fmla="*/ 494 h 1356"/>
                  <a:gd name="T88" fmla="*/ 42 w 878"/>
                  <a:gd name="T89" fmla="*/ 520 h 1356"/>
                  <a:gd name="T90" fmla="*/ 30 w 878"/>
                  <a:gd name="T91" fmla="*/ 544 h 1356"/>
                  <a:gd name="T92" fmla="*/ 20 w 878"/>
                  <a:gd name="T93" fmla="*/ 570 h 1356"/>
                  <a:gd name="T94" fmla="*/ 12 w 878"/>
                  <a:gd name="T95" fmla="*/ 592 h 1356"/>
                  <a:gd name="T96" fmla="*/ 8 w 878"/>
                  <a:gd name="T97" fmla="*/ 614 h 1356"/>
                  <a:gd name="T98" fmla="*/ 4 w 878"/>
                  <a:gd name="T99" fmla="*/ 634 h 1356"/>
                  <a:gd name="T100" fmla="*/ 2 w 878"/>
                  <a:gd name="T101" fmla="*/ 654 h 1356"/>
                  <a:gd name="T102" fmla="*/ 0 w 878"/>
                  <a:gd name="T103" fmla="*/ 672 h 1356"/>
                  <a:gd name="T104" fmla="*/ 2 w 878"/>
                  <a:gd name="T105" fmla="*/ 688 h 1356"/>
                  <a:gd name="T106" fmla="*/ 4 w 878"/>
                  <a:gd name="T107" fmla="*/ 704 h 1356"/>
                  <a:gd name="T108" fmla="*/ 8 w 878"/>
                  <a:gd name="T109" fmla="*/ 720 h 1356"/>
                  <a:gd name="T110" fmla="*/ 12 w 878"/>
                  <a:gd name="T111" fmla="*/ 732 h 1356"/>
                  <a:gd name="T112" fmla="*/ 22 w 878"/>
                  <a:gd name="T113" fmla="*/ 756 h 1356"/>
                  <a:gd name="T114" fmla="*/ 34 w 878"/>
                  <a:gd name="T115" fmla="*/ 774 h 1356"/>
                  <a:gd name="T116" fmla="*/ 48 w 878"/>
                  <a:gd name="T117" fmla="*/ 786 h 1356"/>
                  <a:gd name="T118" fmla="*/ 48 w 878"/>
                  <a:gd name="T119" fmla="*/ 78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8" h="1356">
                    <a:moveTo>
                      <a:pt x="48" y="786"/>
                    </a:moveTo>
                    <a:lnTo>
                      <a:pt x="48" y="786"/>
                    </a:lnTo>
                    <a:lnTo>
                      <a:pt x="326" y="980"/>
                    </a:lnTo>
                    <a:lnTo>
                      <a:pt x="818" y="1320"/>
                    </a:lnTo>
                    <a:lnTo>
                      <a:pt x="818" y="1320"/>
                    </a:lnTo>
                    <a:lnTo>
                      <a:pt x="848" y="1340"/>
                    </a:lnTo>
                    <a:lnTo>
                      <a:pt x="878" y="1356"/>
                    </a:lnTo>
                    <a:lnTo>
                      <a:pt x="878" y="1356"/>
                    </a:lnTo>
                    <a:lnTo>
                      <a:pt x="846" y="1322"/>
                    </a:lnTo>
                    <a:lnTo>
                      <a:pt x="816" y="1284"/>
                    </a:lnTo>
                    <a:lnTo>
                      <a:pt x="790" y="1242"/>
                    </a:lnTo>
                    <a:lnTo>
                      <a:pt x="764" y="1198"/>
                    </a:lnTo>
                    <a:lnTo>
                      <a:pt x="742" y="1150"/>
                    </a:lnTo>
                    <a:lnTo>
                      <a:pt x="720" y="1102"/>
                    </a:lnTo>
                    <a:lnTo>
                      <a:pt x="700" y="1050"/>
                    </a:lnTo>
                    <a:lnTo>
                      <a:pt x="684" y="996"/>
                    </a:lnTo>
                    <a:lnTo>
                      <a:pt x="668" y="942"/>
                    </a:lnTo>
                    <a:lnTo>
                      <a:pt x="652" y="886"/>
                    </a:lnTo>
                    <a:lnTo>
                      <a:pt x="640" y="830"/>
                    </a:lnTo>
                    <a:lnTo>
                      <a:pt x="630" y="774"/>
                    </a:lnTo>
                    <a:lnTo>
                      <a:pt x="620" y="716"/>
                    </a:lnTo>
                    <a:lnTo>
                      <a:pt x="610" y="658"/>
                    </a:lnTo>
                    <a:lnTo>
                      <a:pt x="596" y="546"/>
                    </a:lnTo>
                    <a:lnTo>
                      <a:pt x="588" y="438"/>
                    </a:lnTo>
                    <a:lnTo>
                      <a:pt x="580" y="336"/>
                    </a:lnTo>
                    <a:lnTo>
                      <a:pt x="578" y="244"/>
                    </a:lnTo>
                    <a:lnTo>
                      <a:pt x="576" y="162"/>
                    </a:lnTo>
                    <a:lnTo>
                      <a:pt x="578" y="44"/>
                    </a:lnTo>
                    <a:lnTo>
                      <a:pt x="578" y="0"/>
                    </a:lnTo>
                    <a:lnTo>
                      <a:pt x="578" y="0"/>
                    </a:lnTo>
                    <a:lnTo>
                      <a:pt x="518" y="42"/>
                    </a:lnTo>
                    <a:lnTo>
                      <a:pt x="460" y="84"/>
                    </a:lnTo>
                    <a:lnTo>
                      <a:pt x="406" y="124"/>
                    </a:lnTo>
                    <a:lnTo>
                      <a:pt x="358" y="164"/>
                    </a:lnTo>
                    <a:lnTo>
                      <a:pt x="312" y="202"/>
                    </a:lnTo>
                    <a:lnTo>
                      <a:pt x="270" y="238"/>
                    </a:lnTo>
                    <a:lnTo>
                      <a:pt x="232" y="274"/>
                    </a:lnTo>
                    <a:lnTo>
                      <a:pt x="198" y="310"/>
                    </a:lnTo>
                    <a:lnTo>
                      <a:pt x="166" y="342"/>
                    </a:lnTo>
                    <a:lnTo>
                      <a:pt x="138" y="376"/>
                    </a:lnTo>
                    <a:lnTo>
                      <a:pt x="114" y="406"/>
                    </a:lnTo>
                    <a:lnTo>
                      <a:pt x="92" y="436"/>
                    </a:lnTo>
                    <a:lnTo>
                      <a:pt x="72" y="466"/>
                    </a:lnTo>
                    <a:lnTo>
                      <a:pt x="56" y="494"/>
                    </a:lnTo>
                    <a:lnTo>
                      <a:pt x="42" y="520"/>
                    </a:lnTo>
                    <a:lnTo>
                      <a:pt x="30" y="544"/>
                    </a:lnTo>
                    <a:lnTo>
                      <a:pt x="20" y="570"/>
                    </a:lnTo>
                    <a:lnTo>
                      <a:pt x="12" y="592"/>
                    </a:lnTo>
                    <a:lnTo>
                      <a:pt x="8" y="614"/>
                    </a:lnTo>
                    <a:lnTo>
                      <a:pt x="4" y="634"/>
                    </a:lnTo>
                    <a:lnTo>
                      <a:pt x="2" y="654"/>
                    </a:lnTo>
                    <a:lnTo>
                      <a:pt x="0" y="672"/>
                    </a:lnTo>
                    <a:lnTo>
                      <a:pt x="2" y="688"/>
                    </a:lnTo>
                    <a:lnTo>
                      <a:pt x="4" y="704"/>
                    </a:lnTo>
                    <a:lnTo>
                      <a:pt x="8" y="720"/>
                    </a:lnTo>
                    <a:lnTo>
                      <a:pt x="12" y="732"/>
                    </a:lnTo>
                    <a:lnTo>
                      <a:pt x="22" y="756"/>
                    </a:lnTo>
                    <a:lnTo>
                      <a:pt x="34" y="774"/>
                    </a:lnTo>
                    <a:lnTo>
                      <a:pt x="48" y="786"/>
                    </a:lnTo>
                    <a:lnTo>
                      <a:pt x="48" y="78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0"/>
                    </a:sysClr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4051300" y="2144713"/>
                <a:ext cx="1393825" cy="2155825"/>
              </a:xfrm>
              <a:custGeom>
                <a:avLst/>
                <a:gdLst>
                  <a:gd name="T0" fmla="*/ 830 w 878"/>
                  <a:gd name="T1" fmla="*/ 570 h 1358"/>
                  <a:gd name="T2" fmla="*/ 830 w 878"/>
                  <a:gd name="T3" fmla="*/ 570 h 1358"/>
                  <a:gd name="T4" fmla="*/ 552 w 878"/>
                  <a:gd name="T5" fmla="*/ 378 h 1358"/>
                  <a:gd name="T6" fmla="*/ 60 w 878"/>
                  <a:gd name="T7" fmla="*/ 36 h 1358"/>
                  <a:gd name="T8" fmla="*/ 60 w 878"/>
                  <a:gd name="T9" fmla="*/ 36 h 1358"/>
                  <a:gd name="T10" fmla="*/ 30 w 878"/>
                  <a:gd name="T11" fmla="*/ 18 h 1358"/>
                  <a:gd name="T12" fmla="*/ 0 w 878"/>
                  <a:gd name="T13" fmla="*/ 0 h 1358"/>
                  <a:gd name="T14" fmla="*/ 0 w 878"/>
                  <a:gd name="T15" fmla="*/ 0 h 1358"/>
                  <a:gd name="T16" fmla="*/ 32 w 878"/>
                  <a:gd name="T17" fmla="*/ 34 h 1358"/>
                  <a:gd name="T18" fmla="*/ 62 w 878"/>
                  <a:gd name="T19" fmla="*/ 72 h 1358"/>
                  <a:gd name="T20" fmla="*/ 88 w 878"/>
                  <a:gd name="T21" fmla="*/ 114 h 1358"/>
                  <a:gd name="T22" fmla="*/ 114 w 878"/>
                  <a:gd name="T23" fmla="*/ 158 h 1358"/>
                  <a:gd name="T24" fmla="*/ 136 w 878"/>
                  <a:gd name="T25" fmla="*/ 206 h 1358"/>
                  <a:gd name="T26" fmla="*/ 158 w 878"/>
                  <a:gd name="T27" fmla="*/ 256 h 1358"/>
                  <a:gd name="T28" fmla="*/ 178 w 878"/>
                  <a:gd name="T29" fmla="*/ 306 h 1358"/>
                  <a:gd name="T30" fmla="*/ 194 w 878"/>
                  <a:gd name="T31" fmla="*/ 360 h 1358"/>
                  <a:gd name="T32" fmla="*/ 210 w 878"/>
                  <a:gd name="T33" fmla="*/ 414 h 1358"/>
                  <a:gd name="T34" fmla="*/ 226 w 878"/>
                  <a:gd name="T35" fmla="*/ 470 h 1358"/>
                  <a:gd name="T36" fmla="*/ 238 w 878"/>
                  <a:gd name="T37" fmla="*/ 526 h 1358"/>
                  <a:gd name="T38" fmla="*/ 250 w 878"/>
                  <a:gd name="T39" fmla="*/ 584 h 1358"/>
                  <a:gd name="T40" fmla="*/ 258 w 878"/>
                  <a:gd name="T41" fmla="*/ 640 h 1358"/>
                  <a:gd name="T42" fmla="*/ 268 w 878"/>
                  <a:gd name="T43" fmla="*/ 698 h 1358"/>
                  <a:gd name="T44" fmla="*/ 282 w 878"/>
                  <a:gd name="T45" fmla="*/ 810 h 1358"/>
                  <a:gd name="T46" fmla="*/ 290 w 878"/>
                  <a:gd name="T47" fmla="*/ 918 h 1358"/>
                  <a:gd name="T48" fmla="*/ 298 w 878"/>
                  <a:gd name="T49" fmla="*/ 1020 h 1358"/>
                  <a:gd name="T50" fmla="*/ 300 w 878"/>
                  <a:gd name="T51" fmla="*/ 1112 h 1358"/>
                  <a:gd name="T52" fmla="*/ 302 w 878"/>
                  <a:gd name="T53" fmla="*/ 1194 h 1358"/>
                  <a:gd name="T54" fmla="*/ 300 w 878"/>
                  <a:gd name="T55" fmla="*/ 1314 h 1358"/>
                  <a:gd name="T56" fmla="*/ 300 w 878"/>
                  <a:gd name="T57" fmla="*/ 1358 h 1358"/>
                  <a:gd name="T58" fmla="*/ 300 w 878"/>
                  <a:gd name="T59" fmla="*/ 1358 h 1358"/>
                  <a:gd name="T60" fmla="*/ 360 w 878"/>
                  <a:gd name="T61" fmla="*/ 1314 h 1358"/>
                  <a:gd name="T62" fmla="*/ 418 w 878"/>
                  <a:gd name="T63" fmla="*/ 1272 h 1358"/>
                  <a:gd name="T64" fmla="*/ 472 w 878"/>
                  <a:gd name="T65" fmla="*/ 1232 h 1358"/>
                  <a:gd name="T66" fmla="*/ 520 w 878"/>
                  <a:gd name="T67" fmla="*/ 1192 h 1358"/>
                  <a:gd name="T68" fmla="*/ 566 w 878"/>
                  <a:gd name="T69" fmla="*/ 1154 h 1358"/>
                  <a:gd name="T70" fmla="*/ 608 w 878"/>
                  <a:gd name="T71" fmla="*/ 1118 h 1358"/>
                  <a:gd name="T72" fmla="*/ 646 w 878"/>
                  <a:gd name="T73" fmla="*/ 1082 h 1358"/>
                  <a:gd name="T74" fmla="*/ 680 w 878"/>
                  <a:gd name="T75" fmla="*/ 1048 h 1358"/>
                  <a:gd name="T76" fmla="*/ 712 w 878"/>
                  <a:gd name="T77" fmla="*/ 1014 h 1358"/>
                  <a:gd name="T78" fmla="*/ 740 w 878"/>
                  <a:gd name="T79" fmla="*/ 982 h 1358"/>
                  <a:gd name="T80" fmla="*/ 764 w 878"/>
                  <a:gd name="T81" fmla="*/ 950 h 1358"/>
                  <a:gd name="T82" fmla="*/ 786 w 878"/>
                  <a:gd name="T83" fmla="*/ 920 h 1358"/>
                  <a:gd name="T84" fmla="*/ 806 w 878"/>
                  <a:gd name="T85" fmla="*/ 892 h 1358"/>
                  <a:gd name="T86" fmla="*/ 822 w 878"/>
                  <a:gd name="T87" fmla="*/ 864 h 1358"/>
                  <a:gd name="T88" fmla="*/ 836 w 878"/>
                  <a:gd name="T89" fmla="*/ 836 h 1358"/>
                  <a:gd name="T90" fmla="*/ 848 w 878"/>
                  <a:gd name="T91" fmla="*/ 812 h 1358"/>
                  <a:gd name="T92" fmla="*/ 858 w 878"/>
                  <a:gd name="T93" fmla="*/ 788 h 1358"/>
                  <a:gd name="T94" fmla="*/ 866 w 878"/>
                  <a:gd name="T95" fmla="*/ 764 h 1358"/>
                  <a:gd name="T96" fmla="*/ 870 w 878"/>
                  <a:gd name="T97" fmla="*/ 742 h 1358"/>
                  <a:gd name="T98" fmla="*/ 874 w 878"/>
                  <a:gd name="T99" fmla="*/ 722 h 1358"/>
                  <a:gd name="T100" fmla="*/ 876 w 878"/>
                  <a:gd name="T101" fmla="*/ 702 h 1358"/>
                  <a:gd name="T102" fmla="*/ 878 w 878"/>
                  <a:gd name="T103" fmla="*/ 684 h 1358"/>
                  <a:gd name="T104" fmla="*/ 876 w 878"/>
                  <a:gd name="T105" fmla="*/ 668 h 1358"/>
                  <a:gd name="T106" fmla="*/ 874 w 878"/>
                  <a:gd name="T107" fmla="*/ 652 h 1358"/>
                  <a:gd name="T108" fmla="*/ 870 w 878"/>
                  <a:gd name="T109" fmla="*/ 638 h 1358"/>
                  <a:gd name="T110" fmla="*/ 866 w 878"/>
                  <a:gd name="T111" fmla="*/ 624 h 1358"/>
                  <a:gd name="T112" fmla="*/ 856 w 878"/>
                  <a:gd name="T113" fmla="*/ 602 h 1358"/>
                  <a:gd name="T114" fmla="*/ 844 w 878"/>
                  <a:gd name="T115" fmla="*/ 584 h 1358"/>
                  <a:gd name="T116" fmla="*/ 830 w 878"/>
                  <a:gd name="T117" fmla="*/ 570 h 1358"/>
                  <a:gd name="T118" fmla="*/ 830 w 878"/>
                  <a:gd name="T119" fmla="*/ 57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8" h="1358">
                    <a:moveTo>
                      <a:pt x="830" y="570"/>
                    </a:moveTo>
                    <a:lnTo>
                      <a:pt x="830" y="570"/>
                    </a:lnTo>
                    <a:lnTo>
                      <a:pt x="552" y="378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" y="34"/>
                    </a:lnTo>
                    <a:lnTo>
                      <a:pt x="62" y="72"/>
                    </a:lnTo>
                    <a:lnTo>
                      <a:pt x="88" y="114"/>
                    </a:lnTo>
                    <a:lnTo>
                      <a:pt x="114" y="158"/>
                    </a:lnTo>
                    <a:lnTo>
                      <a:pt x="136" y="206"/>
                    </a:lnTo>
                    <a:lnTo>
                      <a:pt x="158" y="256"/>
                    </a:lnTo>
                    <a:lnTo>
                      <a:pt x="178" y="306"/>
                    </a:lnTo>
                    <a:lnTo>
                      <a:pt x="194" y="360"/>
                    </a:lnTo>
                    <a:lnTo>
                      <a:pt x="210" y="414"/>
                    </a:lnTo>
                    <a:lnTo>
                      <a:pt x="226" y="470"/>
                    </a:lnTo>
                    <a:lnTo>
                      <a:pt x="238" y="526"/>
                    </a:lnTo>
                    <a:lnTo>
                      <a:pt x="250" y="584"/>
                    </a:lnTo>
                    <a:lnTo>
                      <a:pt x="258" y="640"/>
                    </a:lnTo>
                    <a:lnTo>
                      <a:pt x="268" y="698"/>
                    </a:lnTo>
                    <a:lnTo>
                      <a:pt x="282" y="810"/>
                    </a:lnTo>
                    <a:lnTo>
                      <a:pt x="290" y="918"/>
                    </a:lnTo>
                    <a:lnTo>
                      <a:pt x="298" y="1020"/>
                    </a:lnTo>
                    <a:lnTo>
                      <a:pt x="300" y="1112"/>
                    </a:lnTo>
                    <a:lnTo>
                      <a:pt x="302" y="1194"/>
                    </a:lnTo>
                    <a:lnTo>
                      <a:pt x="300" y="1314"/>
                    </a:lnTo>
                    <a:lnTo>
                      <a:pt x="300" y="1358"/>
                    </a:lnTo>
                    <a:lnTo>
                      <a:pt x="300" y="1358"/>
                    </a:lnTo>
                    <a:lnTo>
                      <a:pt x="360" y="1314"/>
                    </a:lnTo>
                    <a:lnTo>
                      <a:pt x="418" y="1272"/>
                    </a:lnTo>
                    <a:lnTo>
                      <a:pt x="472" y="1232"/>
                    </a:lnTo>
                    <a:lnTo>
                      <a:pt x="520" y="1192"/>
                    </a:lnTo>
                    <a:lnTo>
                      <a:pt x="566" y="1154"/>
                    </a:lnTo>
                    <a:lnTo>
                      <a:pt x="608" y="1118"/>
                    </a:lnTo>
                    <a:lnTo>
                      <a:pt x="646" y="1082"/>
                    </a:lnTo>
                    <a:lnTo>
                      <a:pt x="680" y="1048"/>
                    </a:lnTo>
                    <a:lnTo>
                      <a:pt x="712" y="1014"/>
                    </a:lnTo>
                    <a:lnTo>
                      <a:pt x="740" y="982"/>
                    </a:lnTo>
                    <a:lnTo>
                      <a:pt x="764" y="950"/>
                    </a:lnTo>
                    <a:lnTo>
                      <a:pt x="786" y="920"/>
                    </a:lnTo>
                    <a:lnTo>
                      <a:pt x="806" y="892"/>
                    </a:lnTo>
                    <a:lnTo>
                      <a:pt x="822" y="864"/>
                    </a:lnTo>
                    <a:lnTo>
                      <a:pt x="836" y="836"/>
                    </a:lnTo>
                    <a:lnTo>
                      <a:pt x="848" y="812"/>
                    </a:lnTo>
                    <a:lnTo>
                      <a:pt x="858" y="788"/>
                    </a:lnTo>
                    <a:lnTo>
                      <a:pt x="866" y="764"/>
                    </a:lnTo>
                    <a:lnTo>
                      <a:pt x="870" y="742"/>
                    </a:lnTo>
                    <a:lnTo>
                      <a:pt x="874" y="722"/>
                    </a:lnTo>
                    <a:lnTo>
                      <a:pt x="876" y="702"/>
                    </a:lnTo>
                    <a:lnTo>
                      <a:pt x="878" y="684"/>
                    </a:lnTo>
                    <a:lnTo>
                      <a:pt x="876" y="668"/>
                    </a:lnTo>
                    <a:lnTo>
                      <a:pt x="874" y="652"/>
                    </a:lnTo>
                    <a:lnTo>
                      <a:pt x="870" y="638"/>
                    </a:lnTo>
                    <a:lnTo>
                      <a:pt x="866" y="624"/>
                    </a:lnTo>
                    <a:lnTo>
                      <a:pt x="856" y="602"/>
                    </a:lnTo>
                    <a:lnTo>
                      <a:pt x="844" y="584"/>
                    </a:lnTo>
                    <a:lnTo>
                      <a:pt x="830" y="570"/>
                    </a:lnTo>
                    <a:lnTo>
                      <a:pt x="830" y="57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0"/>
                    </a:sys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4378325" y="3376613"/>
                <a:ext cx="2155825" cy="1390650"/>
              </a:xfrm>
              <a:custGeom>
                <a:avLst/>
                <a:gdLst>
                  <a:gd name="T0" fmla="*/ 788 w 1358"/>
                  <a:gd name="T1" fmla="*/ 828 h 876"/>
                  <a:gd name="T2" fmla="*/ 788 w 1358"/>
                  <a:gd name="T3" fmla="*/ 828 h 876"/>
                  <a:gd name="T4" fmla="*/ 980 w 1358"/>
                  <a:gd name="T5" fmla="*/ 552 h 876"/>
                  <a:gd name="T6" fmla="*/ 1320 w 1358"/>
                  <a:gd name="T7" fmla="*/ 60 h 876"/>
                  <a:gd name="T8" fmla="*/ 1320 w 1358"/>
                  <a:gd name="T9" fmla="*/ 60 h 876"/>
                  <a:gd name="T10" fmla="*/ 1340 w 1358"/>
                  <a:gd name="T11" fmla="*/ 30 h 876"/>
                  <a:gd name="T12" fmla="*/ 1358 w 1358"/>
                  <a:gd name="T13" fmla="*/ 0 h 876"/>
                  <a:gd name="T14" fmla="*/ 1358 w 1358"/>
                  <a:gd name="T15" fmla="*/ 0 h 876"/>
                  <a:gd name="T16" fmla="*/ 1322 w 1358"/>
                  <a:gd name="T17" fmla="*/ 32 h 876"/>
                  <a:gd name="T18" fmla="*/ 1284 w 1358"/>
                  <a:gd name="T19" fmla="*/ 60 h 876"/>
                  <a:gd name="T20" fmla="*/ 1242 w 1358"/>
                  <a:gd name="T21" fmla="*/ 88 h 876"/>
                  <a:gd name="T22" fmla="*/ 1198 w 1358"/>
                  <a:gd name="T23" fmla="*/ 114 h 876"/>
                  <a:gd name="T24" fmla="*/ 1152 w 1358"/>
                  <a:gd name="T25" fmla="*/ 136 h 876"/>
                  <a:gd name="T26" fmla="*/ 1102 w 1358"/>
                  <a:gd name="T27" fmla="*/ 158 h 876"/>
                  <a:gd name="T28" fmla="*/ 1050 w 1358"/>
                  <a:gd name="T29" fmla="*/ 176 h 876"/>
                  <a:gd name="T30" fmla="*/ 998 w 1358"/>
                  <a:gd name="T31" fmla="*/ 194 h 876"/>
                  <a:gd name="T32" fmla="*/ 942 w 1358"/>
                  <a:gd name="T33" fmla="*/ 210 h 876"/>
                  <a:gd name="T34" fmla="*/ 888 w 1358"/>
                  <a:gd name="T35" fmla="*/ 224 h 876"/>
                  <a:gd name="T36" fmla="*/ 830 w 1358"/>
                  <a:gd name="T37" fmla="*/ 238 h 876"/>
                  <a:gd name="T38" fmla="*/ 774 w 1358"/>
                  <a:gd name="T39" fmla="*/ 248 h 876"/>
                  <a:gd name="T40" fmla="*/ 716 w 1358"/>
                  <a:gd name="T41" fmla="*/ 258 h 876"/>
                  <a:gd name="T42" fmla="*/ 660 w 1358"/>
                  <a:gd name="T43" fmla="*/ 266 h 876"/>
                  <a:gd name="T44" fmla="*/ 548 w 1358"/>
                  <a:gd name="T45" fmla="*/ 280 h 876"/>
                  <a:gd name="T46" fmla="*/ 438 w 1358"/>
                  <a:gd name="T47" fmla="*/ 290 h 876"/>
                  <a:gd name="T48" fmla="*/ 338 w 1358"/>
                  <a:gd name="T49" fmla="*/ 296 h 876"/>
                  <a:gd name="T50" fmla="*/ 244 w 1358"/>
                  <a:gd name="T51" fmla="*/ 300 h 876"/>
                  <a:gd name="T52" fmla="*/ 162 w 1358"/>
                  <a:gd name="T53" fmla="*/ 300 h 876"/>
                  <a:gd name="T54" fmla="*/ 44 w 1358"/>
                  <a:gd name="T55" fmla="*/ 300 h 876"/>
                  <a:gd name="T56" fmla="*/ 0 w 1358"/>
                  <a:gd name="T57" fmla="*/ 298 h 876"/>
                  <a:gd name="T58" fmla="*/ 0 w 1358"/>
                  <a:gd name="T59" fmla="*/ 298 h 876"/>
                  <a:gd name="T60" fmla="*/ 42 w 1358"/>
                  <a:gd name="T61" fmla="*/ 360 h 876"/>
                  <a:gd name="T62" fmla="*/ 84 w 1358"/>
                  <a:gd name="T63" fmla="*/ 418 h 876"/>
                  <a:gd name="T64" fmla="*/ 126 w 1358"/>
                  <a:gd name="T65" fmla="*/ 470 h 876"/>
                  <a:gd name="T66" fmla="*/ 164 w 1358"/>
                  <a:gd name="T67" fmla="*/ 520 h 876"/>
                  <a:gd name="T68" fmla="*/ 202 w 1358"/>
                  <a:gd name="T69" fmla="*/ 566 h 876"/>
                  <a:gd name="T70" fmla="*/ 240 w 1358"/>
                  <a:gd name="T71" fmla="*/ 608 h 876"/>
                  <a:gd name="T72" fmla="*/ 276 w 1358"/>
                  <a:gd name="T73" fmla="*/ 646 h 876"/>
                  <a:gd name="T74" fmla="*/ 310 w 1358"/>
                  <a:gd name="T75" fmla="*/ 680 h 876"/>
                  <a:gd name="T76" fmla="*/ 344 w 1358"/>
                  <a:gd name="T77" fmla="*/ 710 h 876"/>
                  <a:gd name="T78" fmla="*/ 376 w 1358"/>
                  <a:gd name="T79" fmla="*/ 738 h 876"/>
                  <a:gd name="T80" fmla="*/ 408 w 1358"/>
                  <a:gd name="T81" fmla="*/ 764 h 876"/>
                  <a:gd name="T82" fmla="*/ 438 w 1358"/>
                  <a:gd name="T83" fmla="*/ 786 h 876"/>
                  <a:gd name="T84" fmla="*/ 466 w 1358"/>
                  <a:gd name="T85" fmla="*/ 806 h 876"/>
                  <a:gd name="T86" fmla="*/ 494 w 1358"/>
                  <a:gd name="T87" fmla="*/ 822 h 876"/>
                  <a:gd name="T88" fmla="*/ 520 w 1358"/>
                  <a:gd name="T89" fmla="*/ 836 h 876"/>
                  <a:gd name="T90" fmla="*/ 546 w 1358"/>
                  <a:gd name="T91" fmla="*/ 848 h 876"/>
                  <a:gd name="T92" fmla="*/ 570 w 1358"/>
                  <a:gd name="T93" fmla="*/ 858 h 876"/>
                  <a:gd name="T94" fmla="*/ 592 w 1358"/>
                  <a:gd name="T95" fmla="*/ 864 h 876"/>
                  <a:gd name="T96" fmla="*/ 614 w 1358"/>
                  <a:gd name="T97" fmla="*/ 870 h 876"/>
                  <a:gd name="T98" fmla="*/ 636 w 1358"/>
                  <a:gd name="T99" fmla="*/ 874 h 876"/>
                  <a:gd name="T100" fmla="*/ 654 w 1358"/>
                  <a:gd name="T101" fmla="*/ 876 h 876"/>
                  <a:gd name="T102" fmla="*/ 672 w 1358"/>
                  <a:gd name="T103" fmla="*/ 876 h 876"/>
                  <a:gd name="T104" fmla="*/ 690 w 1358"/>
                  <a:gd name="T105" fmla="*/ 876 h 876"/>
                  <a:gd name="T106" fmla="*/ 706 w 1358"/>
                  <a:gd name="T107" fmla="*/ 874 h 876"/>
                  <a:gd name="T108" fmla="*/ 720 w 1358"/>
                  <a:gd name="T109" fmla="*/ 870 h 876"/>
                  <a:gd name="T110" fmla="*/ 734 w 1358"/>
                  <a:gd name="T111" fmla="*/ 866 h 876"/>
                  <a:gd name="T112" fmla="*/ 756 w 1358"/>
                  <a:gd name="T113" fmla="*/ 856 h 876"/>
                  <a:gd name="T114" fmla="*/ 774 w 1358"/>
                  <a:gd name="T115" fmla="*/ 842 h 876"/>
                  <a:gd name="T116" fmla="*/ 788 w 1358"/>
                  <a:gd name="T117" fmla="*/ 828 h 876"/>
                  <a:gd name="T118" fmla="*/ 788 w 1358"/>
                  <a:gd name="T119" fmla="*/ 828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58" h="876">
                    <a:moveTo>
                      <a:pt x="788" y="828"/>
                    </a:moveTo>
                    <a:lnTo>
                      <a:pt x="788" y="828"/>
                    </a:lnTo>
                    <a:lnTo>
                      <a:pt x="980" y="552"/>
                    </a:lnTo>
                    <a:lnTo>
                      <a:pt x="1320" y="60"/>
                    </a:lnTo>
                    <a:lnTo>
                      <a:pt x="1320" y="60"/>
                    </a:lnTo>
                    <a:lnTo>
                      <a:pt x="1340" y="30"/>
                    </a:lnTo>
                    <a:lnTo>
                      <a:pt x="1358" y="0"/>
                    </a:lnTo>
                    <a:lnTo>
                      <a:pt x="1358" y="0"/>
                    </a:lnTo>
                    <a:lnTo>
                      <a:pt x="1322" y="32"/>
                    </a:lnTo>
                    <a:lnTo>
                      <a:pt x="1284" y="60"/>
                    </a:lnTo>
                    <a:lnTo>
                      <a:pt x="1242" y="88"/>
                    </a:lnTo>
                    <a:lnTo>
                      <a:pt x="1198" y="114"/>
                    </a:lnTo>
                    <a:lnTo>
                      <a:pt x="1152" y="136"/>
                    </a:lnTo>
                    <a:lnTo>
                      <a:pt x="1102" y="158"/>
                    </a:lnTo>
                    <a:lnTo>
                      <a:pt x="1050" y="176"/>
                    </a:lnTo>
                    <a:lnTo>
                      <a:pt x="998" y="194"/>
                    </a:lnTo>
                    <a:lnTo>
                      <a:pt x="942" y="210"/>
                    </a:lnTo>
                    <a:lnTo>
                      <a:pt x="888" y="224"/>
                    </a:lnTo>
                    <a:lnTo>
                      <a:pt x="830" y="238"/>
                    </a:lnTo>
                    <a:lnTo>
                      <a:pt x="774" y="248"/>
                    </a:lnTo>
                    <a:lnTo>
                      <a:pt x="716" y="258"/>
                    </a:lnTo>
                    <a:lnTo>
                      <a:pt x="660" y="266"/>
                    </a:lnTo>
                    <a:lnTo>
                      <a:pt x="548" y="280"/>
                    </a:lnTo>
                    <a:lnTo>
                      <a:pt x="438" y="290"/>
                    </a:lnTo>
                    <a:lnTo>
                      <a:pt x="338" y="296"/>
                    </a:lnTo>
                    <a:lnTo>
                      <a:pt x="244" y="300"/>
                    </a:lnTo>
                    <a:lnTo>
                      <a:pt x="162" y="300"/>
                    </a:lnTo>
                    <a:lnTo>
                      <a:pt x="44" y="300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42" y="360"/>
                    </a:lnTo>
                    <a:lnTo>
                      <a:pt x="84" y="418"/>
                    </a:lnTo>
                    <a:lnTo>
                      <a:pt x="126" y="470"/>
                    </a:lnTo>
                    <a:lnTo>
                      <a:pt x="164" y="520"/>
                    </a:lnTo>
                    <a:lnTo>
                      <a:pt x="202" y="566"/>
                    </a:lnTo>
                    <a:lnTo>
                      <a:pt x="240" y="608"/>
                    </a:lnTo>
                    <a:lnTo>
                      <a:pt x="276" y="646"/>
                    </a:lnTo>
                    <a:lnTo>
                      <a:pt x="310" y="680"/>
                    </a:lnTo>
                    <a:lnTo>
                      <a:pt x="344" y="710"/>
                    </a:lnTo>
                    <a:lnTo>
                      <a:pt x="376" y="738"/>
                    </a:lnTo>
                    <a:lnTo>
                      <a:pt x="408" y="764"/>
                    </a:lnTo>
                    <a:lnTo>
                      <a:pt x="438" y="786"/>
                    </a:lnTo>
                    <a:lnTo>
                      <a:pt x="466" y="806"/>
                    </a:lnTo>
                    <a:lnTo>
                      <a:pt x="494" y="822"/>
                    </a:lnTo>
                    <a:lnTo>
                      <a:pt x="520" y="836"/>
                    </a:lnTo>
                    <a:lnTo>
                      <a:pt x="546" y="848"/>
                    </a:lnTo>
                    <a:lnTo>
                      <a:pt x="570" y="858"/>
                    </a:lnTo>
                    <a:lnTo>
                      <a:pt x="592" y="864"/>
                    </a:lnTo>
                    <a:lnTo>
                      <a:pt x="614" y="870"/>
                    </a:lnTo>
                    <a:lnTo>
                      <a:pt x="636" y="874"/>
                    </a:lnTo>
                    <a:lnTo>
                      <a:pt x="654" y="876"/>
                    </a:lnTo>
                    <a:lnTo>
                      <a:pt x="672" y="876"/>
                    </a:lnTo>
                    <a:lnTo>
                      <a:pt x="690" y="876"/>
                    </a:lnTo>
                    <a:lnTo>
                      <a:pt x="706" y="874"/>
                    </a:lnTo>
                    <a:lnTo>
                      <a:pt x="720" y="870"/>
                    </a:lnTo>
                    <a:lnTo>
                      <a:pt x="734" y="866"/>
                    </a:lnTo>
                    <a:lnTo>
                      <a:pt x="756" y="856"/>
                    </a:lnTo>
                    <a:lnTo>
                      <a:pt x="774" y="842"/>
                    </a:lnTo>
                    <a:lnTo>
                      <a:pt x="788" y="828"/>
                    </a:lnTo>
                    <a:lnTo>
                      <a:pt x="788" y="8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0"/>
                    </a:sys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2819400" y="3233738"/>
                <a:ext cx="2155825" cy="1390650"/>
              </a:xfrm>
              <a:custGeom>
                <a:avLst/>
                <a:gdLst>
                  <a:gd name="T0" fmla="*/ 570 w 1358"/>
                  <a:gd name="T1" fmla="*/ 48 h 876"/>
                  <a:gd name="T2" fmla="*/ 570 w 1358"/>
                  <a:gd name="T3" fmla="*/ 48 h 876"/>
                  <a:gd name="T4" fmla="*/ 378 w 1358"/>
                  <a:gd name="T5" fmla="*/ 324 h 876"/>
                  <a:gd name="T6" fmla="*/ 38 w 1358"/>
                  <a:gd name="T7" fmla="*/ 816 h 876"/>
                  <a:gd name="T8" fmla="*/ 38 w 1358"/>
                  <a:gd name="T9" fmla="*/ 816 h 876"/>
                  <a:gd name="T10" fmla="*/ 18 w 1358"/>
                  <a:gd name="T11" fmla="*/ 846 h 876"/>
                  <a:gd name="T12" fmla="*/ 0 w 1358"/>
                  <a:gd name="T13" fmla="*/ 876 h 876"/>
                  <a:gd name="T14" fmla="*/ 0 w 1358"/>
                  <a:gd name="T15" fmla="*/ 876 h 876"/>
                  <a:gd name="T16" fmla="*/ 36 w 1358"/>
                  <a:gd name="T17" fmla="*/ 846 h 876"/>
                  <a:gd name="T18" fmla="*/ 74 w 1358"/>
                  <a:gd name="T19" fmla="*/ 816 h 876"/>
                  <a:gd name="T20" fmla="*/ 116 w 1358"/>
                  <a:gd name="T21" fmla="*/ 788 h 876"/>
                  <a:gd name="T22" fmla="*/ 160 w 1358"/>
                  <a:gd name="T23" fmla="*/ 764 h 876"/>
                  <a:gd name="T24" fmla="*/ 206 w 1358"/>
                  <a:gd name="T25" fmla="*/ 740 h 876"/>
                  <a:gd name="T26" fmla="*/ 256 w 1358"/>
                  <a:gd name="T27" fmla="*/ 720 h 876"/>
                  <a:gd name="T28" fmla="*/ 308 w 1358"/>
                  <a:gd name="T29" fmla="*/ 700 h 876"/>
                  <a:gd name="T30" fmla="*/ 360 w 1358"/>
                  <a:gd name="T31" fmla="*/ 682 h 876"/>
                  <a:gd name="T32" fmla="*/ 416 w 1358"/>
                  <a:gd name="T33" fmla="*/ 666 h 876"/>
                  <a:gd name="T34" fmla="*/ 470 w 1358"/>
                  <a:gd name="T35" fmla="*/ 652 h 876"/>
                  <a:gd name="T36" fmla="*/ 528 w 1358"/>
                  <a:gd name="T37" fmla="*/ 640 h 876"/>
                  <a:gd name="T38" fmla="*/ 584 w 1358"/>
                  <a:gd name="T39" fmla="*/ 628 h 876"/>
                  <a:gd name="T40" fmla="*/ 642 w 1358"/>
                  <a:gd name="T41" fmla="*/ 618 h 876"/>
                  <a:gd name="T42" fmla="*/ 698 w 1358"/>
                  <a:gd name="T43" fmla="*/ 610 h 876"/>
                  <a:gd name="T44" fmla="*/ 810 w 1358"/>
                  <a:gd name="T45" fmla="*/ 596 h 876"/>
                  <a:gd name="T46" fmla="*/ 920 w 1358"/>
                  <a:gd name="T47" fmla="*/ 586 h 876"/>
                  <a:gd name="T48" fmla="*/ 1020 w 1358"/>
                  <a:gd name="T49" fmla="*/ 580 h 876"/>
                  <a:gd name="T50" fmla="*/ 1114 w 1358"/>
                  <a:gd name="T51" fmla="*/ 576 h 876"/>
                  <a:gd name="T52" fmla="*/ 1196 w 1358"/>
                  <a:gd name="T53" fmla="*/ 576 h 876"/>
                  <a:gd name="T54" fmla="*/ 1314 w 1358"/>
                  <a:gd name="T55" fmla="*/ 576 h 876"/>
                  <a:gd name="T56" fmla="*/ 1358 w 1358"/>
                  <a:gd name="T57" fmla="*/ 578 h 876"/>
                  <a:gd name="T58" fmla="*/ 1358 w 1358"/>
                  <a:gd name="T59" fmla="*/ 578 h 876"/>
                  <a:gd name="T60" fmla="*/ 1316 w 1358"/>
                  <a:gd name="T61" fmla="*/ 516 h 876"/>
                  <a:gd name="T62" fmla="*/ 1274 w 1358"/>
                  <a:gd name="T63" fmla="*/ 458 h 876"/>
                  <a:gd name="T64" fmla="*/ 1232 w 1358"/>
                  <a:gd name="T65" fmla="*/ 406 h 876"/>
                  <a:gd name="T66" fmla="*/ 1194 w 1358"/>
                  <a:gd name="T67" fmla="*/ 356 h 876"/>
                  <a:gd name="T68" fmla="*/ 1156 w 1358"/>
                  <a:gd name="T69" fmla="*/ 312 h 876"/>
                  <a:gd name="T70" fmla="*/ 1118 w 1358"/>
                  <a:gd name="T71" fmla="*/ 270 h 876"/>
                  <a:gd name="T72" fmla="*/ 1082 w 1358"/>
                  <a:gd name="T73" fmla="*/ 232 h 876"/>
                  <a:gd name="T74" fmla="*/ 1048 w 1358"/>
                  <a:gd name="T75" fmla="*/ 196 h 876"/>
                  <a:gd name="T76" fmla="*/ 1014 w 1358"/>
                  <a:gd name="T77" fmla="*/ 166 h 876"/>
                  <a:gd name="T78" fmla="*/ 982 w 1358"/>
                  <a:gd name="T79" fmla="*/ 138 h 876"/>
                  <a:gd name="T80" fmla="*/ 950 w 1358"/>
                  <a:gd name="T81" fmla="*/ 112 h 876"/>
                  <a:gd name="T82" fmla="*/ 920 w 1358"/>
                  <a:gd name="T83" fmla="*/ 90 h 876"/>
                  <a:gd name="T84" fmla="*/ 892 w 1358"/>
                  <a:gd name="T85" fmla="*/ 72 h 876"/>
                  <a:gd name="T86" fmla="*/ 864 w 1358"/>
                  <a:gd name="T87" fmla="*/ 54 h 876"/>
                  <a:gd name="T88" fmla="*/ 838 w 1358"/>
                  <a:gd name="T89" fmla="*/ 40 h 876"/>
                  <a:gd name="T90" fmla="*/ 812 w 1358"/>
                  <a:gd name="T91" fmla="*/ 30 h 876"/>
                  <a:gd name="T92" fmla="*/ 788 w 1358"/>
                  <a:gd name="T93" fmla="*/ 20 h 876"/>
                  <a:gd name="T94" fmla="*/ 766 w 1358"/>
                  <a:gd name="T95" fmla="*/ 12 h 876"/>
                  <a:gd name="T96" fmla="*/ 744 w 1358"/>
                  <a:gd name="T97" fmla="*/ 6 h 876"/>
                  <a:gd name="T98" fmla="*/ 722 w 1358"/>
                  <a:gd name="T99" fmla="*/ 2 h 876"/>
                  <a:gd name="T100" fmla="*/ 704 w 1358"/>
                  <a:gd name="T101" fmla="*/ 0 h 876"/>
                  <a:gd name="T102" fmla="*/ 686 w 1358"/>
                  <a:gd name="T103" fmla="*/ 0 h 876"/>
                  <a:gd name="T104" fmla="*/ 668 w 1358"/>
                  <a:gd name="T105" fmla="*/ 2 h 876"/>
                  <a:gd name="T106" fmla="*/ 652 w 1358"/>
                  <a:gd name="T107" fmla="*/ 4 h 876"/>
                  <a:gd name="T108" fmla="*/ 638 w 1358"/>
                  <a:gd name="T109" fmla="*/ 6 h 876"/>
                  <a:gd name="T110" fmla="*/ 624 w 1358"/>
                  <a:gd name="T111" fmla="*/ 10 h 876"/>
                  <a:gd name="T112" fmla="*/ 602 w 1358"/>
                  <a:gd name="T113" fmla="*/ 22 h 876"/>
                  <a:gd name="T114" fmla="*/ 584 w 1358"/>
                  <a:gd name="T115" fmla="*/ 34 h 876"/>
                  <a:gd name="T116" fmla="*/ 570 w 1358"/>
                  <a:gd name="T117" fmla="*/ 48 h 876"/>
                  <a:gd name="T118" fmla="*/ 570 w 1358"/>
                  <a:gd name="T119" fmla="*/ 48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58" h="876">
                    <a:moveTo>
                      <a:pt x="570" y="48"/>
                    </a:moveTo>
                    <a:lnTo>
                      <a:pt x="570" y="48"/>
                    </a:lnTo>
                    <a:lnTo>
                      <a:pt x="378" y="324"/>
                    </a:lnTo>
                    <a:lnTo>
                      <a:pt x="38" y="816"/>
                    </a:lnTo>
                    <a:lnTo>
                      <a:pt x="38" y="816"/>
                    </a:lnTo>
                    <a:lnTo>
                      <a:pt x="18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6" y="846"/>
                    </a:lnTo>
                    <a:lnTo>
                      <a:pt x="74" y="816"/>
                    </a:lnTo>
                    <a:lnTo>
                      <a:pt x="116" y="788"/>
                    </a:lnTo>
                    <a:lnTo>
                      <a:pt x="160" y="764"/>
                    </a:lnTo>
                    <a:lnTo>
                      <a:pt x="206" y="740"/>
                    </a:lnTo>
                    <a:lnTo>
                      <a:pt x="256" y="720"/>
                    </a:lnTo>
                    <a:lnTo>
                      <a:pt x="308" y="700"/>
                    </a:lnTo>
                    <a:lnTo>
                      <a:pt x="360" y="682"/>
                    </a:lnTo>
                    <a:lnTo>
                      <a:pt x="416" y="666"/>
                    </a:lnTo>
                    <a:lnTo>
                      <a:pt x="470" y="652"/>
                    </a:lnTo>
                    <a:lnTo>
                      <a:pt x="528" y="640"/>
                    </a:lnTo>
                    <a:lnTo>
                      <a:pt x="584" y="628"/>
                    </a:lnTo>
                    <a:lnTo>
                      <a:pt x="642" y="618"/>
                    </a:lnTo>
                    <a:lnTo>
                      <a:pt x="698" y="610"/>
                    </a:lnTo>
                    <a:lnTo>
                      <a:pt x="810" y="596"/>
                    </a:lnTo>
                    <a:lnTo>
                      <a:pt x="920" y="586"/>
                    </a:lnTo>
                    <a:lnTo>
                      <a:pt x="1020" y="580"/>
                    </a:lnTo>
                    <a:lnTo>
                      <a:pt x="1114" y="576"/>
                    </a:lnTo>
                    <a:lnTo>
                      <a:pt x="1196" y="576"/>
                    </a:lnTo>
                    <a:lnTo>
                      <a:pt x="1314" y="576"/>
                    </a:lnTo>
                    <a:lnTo>
                      <a:pt x="1358" y="578"/>
                    </a:lnTo>
                    <a:lnTo>
                      <a:pt x="1358" y="578"/>
                    </a:lnTo>
                    <a:lnTo>
                      <a:pt x="1316" y="516"/>
                    </a:lnTo>
                    <a:lnTo>
                      <a:pt x="1274" y="458"/>
                    </a:lnTo>
                    <a:lnTo>
                      <a:pt x="1232" y="406"/>
                    </a:lnTo>
                    <a:lnTo>
                      <a:pt x="1194" y="356"/>
                    </a:lnTo>
                    <a:lnTo>
                      <a:pt x="1156" y="312"/>
                    </a:lnTo>
                    <a:lnTo>
                      <a:pt x="1118" y="270"/>
                    </a:lnTo>
                    <a:lnTo>
                      <a:pt x="1082" y="232"/>
                    </a:lnTo>
                    <a:lnTo>
                      <a:pt x="1048" y="196"/>
                    </a:lnTo>
                    <a:lnTo>
                      <a:pt x="1014" y="166"/>
                    </a:lnTo>
                    <a:lnTo>
                      <a:pt x="982" y="138"/>
                    </a:lnTo>
                    <a:lnTo>
                      <a:pt x="950" y="112"/>
                    </a:lnTo>
                    <a:lnTo>
                      <a:pt x="920" y="90"/>
                    </a:lnTo>
                    <a:lnTo>
                      <a:pt x="892" y="72"/>
                    </a:lnTo>
                    <a:lnTo>
                      <a:pt x="864" y="54"/>
                    </a:lnTo>
                    <a:lnTo>
                      <a:pt x="838" y="40"/>
                    </a:lnTo>
                    <a:lnTo>
                      <a:pt x="812" y="30"/>
                    </a:lnTo>
                    <a:lnTo>
                      <a:pt x="788" y="20"/>
                    </a:lnTo>
                    <a:lnTo>
                      <a:pt x="766" y="12"/>
                    </a:lnTo>
                    <a:lnTo>
                      <a:pt x="744" y="6"/>
                    </a:lnTo>
                    <a:lnTo>
                      <a:pt x="722" y="2"/>
                    </a:lnTo>
                    <a:lnTo>
                      <a:pt x="704" y="0"/>
                    </a:lnTo>
                    <a:lnTo>
                      <a:pt x="686" y="0"/>
                    </a:lnTo>
                    <a:lnTo>
                      <a:pt x="668" y="2"/>
                    </a:lnTo>
                    <a:lnTo>
                      <a:pt x="652" y="4"/>
                    </a:lnTo>
                    <a:lnTo>
                      <a:pt x="638" y="6"/>
                    </a:lnTo>
                    <a:lnTo>
                      <a:pt x="624" y="10"/>
                    </a:lnTo>
                    <a:lnTo>
                      <a:pt x="602" y="22"/>
                    </a:lnTo>
                    <a:lnTo>
                      <a:pt x="584" y="34"/>
                    </a:lnTo>
                    <a:lnTo>
                      <a:pt x="570" y="48"/>
                    </a:lnTo>
                    <a:lnTo>
                      <a:pt x="570" y="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0"/>
                    </a:sys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2" name="椭圆 81"/>
            <p:cNvSpPr/>
            <p:nvPr/>
          </p:nvSpPr>
          <p:spPr>
            <a:xfrm>
              <a:off x="4532892" y="3856621"/>
              <a:ext cx="287767" cy="28775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6209289" y="1743906"/>
            <a:ext cx="2545789" cy="98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单击添加标题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209289" y="2966821"/>
            <a:ext cx="2545789" cy="98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单击添加标题</a:t>
            </a:r>
          </a:p>
          <a:p>
            <a:pPr lvl="0"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88923" y="1743906"/>
            <a:ext cx="2545789" cy="98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单击添加标题</a:t>
            </a:r>
          </a:p>
          <a:p>
            <a:pPr lvl="0"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88923" y="2966821"/>
            <a:ext cx="2545789" cy="98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单击添加标题</a:t>
            </a:r>
          </a:p>
          <a:p>
            <a:pPr lvl="0"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5652450" y="2144603"/>
            <a:ext cx="563448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88" name="直接连接符 87"/>
          <p:cNvCxnSpPr/>
          <p:nvPr/>
        </p:nvCxnSpPr>
        <p:spPr>
          <a:xfrm>
            <a:off x="5505247" y="3367518"/>
            <a:ext cx="710651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89" name="直接连接符 88"/>
          <p:cNvCxnSpPr/>
          <p:nvPr/>
        </p:nvCxnSpPr>
        <p:spPr>
          <a:xfrm>
            <a:off x="2928103" y="3367518"/>
            <a:ext cx="563448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90" name="直接连接符 89"/>
          <p:cNvCxnSpPr/>
          <p:nvPr/>
        </p:nvCxnSpPr>
        <p:spPr>
          <a:xfrm>
            <a:off x="2928103" y="2144603"/>
            <a:ext cx="864725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608586" y="1165031"/>
            <a:ext cx="2814136" cy="28141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/>
          </a:p>
        </p:txBody>
      </p:sp>
      <p:sp>
        <p:nvSpPr>
          <p:cNvPr id="3" name="椭圆 2"/>
          <p:cNvSpPr/>
          <p:nvPr/>
        </p:nvSpPr>
        <p:spPr>
          <a:xfrm>
            <a:off x="582989" y="1808323"/>
            <a:ext cx="1449722" cy="1449720"/>
          </a:xfrm>
          <a:prstGeom prst="ellipse">
            <a:avLst/>
          </a:prstGeom>
          <a:solidFill>
            <a:srgbClr val="C80515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526325" y="2211422"/>
            <a:ext cx="155036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明年努</a:t>
            </a:r>
            <a:endParaRPr lang="en-US" altLang="zh-CN" sz="2000" dirty="0" smtClean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力方向</a:t>
            </a:r>
            <a:endParaRPr lang="zh-CN" altLang="en-US" sz="20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5439185" y="1222723"/>
            <a:ext cx="2200588" cy="571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871233" y="2262791"/>
            <a:ext cx="2200588" cy="571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385829" y="3377105"/>
            <a:ext cx="2200588" cy="571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100263" y="2094470"/>
            <a:ext cx="1752111" cy="949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Half Frame 12"/>
          <p:cNvSpPr/>
          <p:nvPr/>
        </p:nvSpPr>
        <p:spPr>
          <a:xfrm rot="8097294">
            <a:off x="2040098" y="2353433"/>
            <a:ext cx="360168" cy="395798"/>
          </a:xfrm>
          <a:prstGeom prst="halfFrame">
            <a:avLst/>
          </a:prstGeom>
          <a:solidFill>
            <a:srgbClr val="C80515"/>
          </a:solidFill>
          <a:ln w="25400">
            <a:solidFill>
              <a:schemeClr val="bg1"/>
            </a:solidFill>
            <a:miter lim="800000"/>
          </a:ln>
          <a:effectLst>
            <a:outerShdw blurRad="2413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15" name="任意多边形 14"/>
          <p:cNvSpPr/>
          <p:nvPr/>
        </p:nvSpPr>
        <p:spPr>
          <a:xfrm>
            <a:off x="4565875" y="3341471"/>
            <a:ext cx="571947" cy="58147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124948" y="2252941"/>
            <a:ext cx="571947" cy="58147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9470" y="1194476"/>
            <a:ext cx="571947" cy="58147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C80515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4659958" y="1365796"/>
            <a:ext cx="377771" cy="280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5231780" y="2432620"/>
            <a:ext cx="377771" cy="280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4662962" y="3515354"/>
            <a:ext cx="377771" cy="2806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3889 L 4.72222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2222E-6 0.03828 L 4.72222E-6 -4.0740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3889 L 4.16667E-6 -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0.03827 L 4.16667E-6 -1.48148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3889 L 1.11111E-6 -0.14814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11111E-6 0.03828 L 1.11111E-6 -4.32099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3888 L 1.11022E-16 -0.1481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11022E-16 0.03827 L 1.11022E-16 4.07407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889 L -4.44444E-6 -0.14815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0.03827 L -4.44444E-6 -3.7037E-7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2" grpId="2" bldLvl="0" animBg="1"/>
      <p:bldP spid="3" grpId="0" bldLvl="0" animBg="1"/>
      <p:bldP spid="3" grpId="1" bldLvl="0" animBg="1"/>
      <p:bldP spid="3" grpId="2" bldLvl="0" animBg="1"/>
      <p:bldP spid="8" grpId="0"/>
      <p:bldP spid="10" grpId="0"/>
      <p:bldP spid="11" grpId="0"/>
      <p:bldP spid="12" grpId="0"/>
      <p:bldP spid="13" grpId="0"/>
      <p:bldP spid="15" grpId="0" bldLvl="0" animBg="1"/>
      <p:bldP spid="15" grpId="1" bldLvl="0" animBg="1"/>
      <p:bldP spid="15" grpId="2" bldLvl="0" animBg="1"/>
      <p:bldP spid="16" grpId="0" bldLvl="0" animBg="1"/>
      <p:bldP spid="16" grpId="1" bldLvl="0" animBg="1"/>
      <p:bldP spid="16" grpId="2" bldLvl="0" animBg="1"/>
      <p:bldP spid="17" grpId="0" bldLvl="0" animBg="1"/>
      <p:bldP spid="17" grpId="1" bldLvl="0" animBg="1"/>
      <p:bldP spid="17" grpId="2" bldLvl="0" animBg="1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1393372" y="2691076"/>
            <a:ext cx="6390710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C80515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356479" y="3513755"/>
            <a:ext cx="4464496" cy="31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C80515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简洁实用、框架完整的年终总结、工作汇报与新年计划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588727" y="3460517"/>
            <a:ext cx="604800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b49ed909b3921c1782a6d2d2974d047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93" y="450792"/>
            <a:ext cx="6520815" cy="2871216"/>
          </a:xfrm>
          <a:prstGeom prst="rect">
            <a:avLst/>
          </a:prstGeom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63" y="2168150"/>
            <a:ext cx="340043" cy="472631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16667E-6 -3.33333E-6 L -0.28559 -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36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442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84" y="443363"/>
            <a:ext cx="2285429" cy="46874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69984" y="-20088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20088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20088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-8984"/>
            <a:ext cx="96139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67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5" name="椭圆 14"/>
          <p:cNvSpPr/>
          <p:nvPr/>
        </p:nvSpPr>
        <p:spPr>
          <a:xfrm>
            <a:off x="3054107" y="1368921"/>
            <a:ext cx="432048" cy="432048"/>
          </a:xfrm>
          <a:prstGeom prst="ellipse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54107" y="2016993"/>
            <a:ext cx="432048" cy="432048"/>
          </a:xfrm>
          <a:prstGeom prst="ellipse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54107" y="2737073"/>
            <a:ext cx="432048" cy="432048"/>
          </a:xfrm>
          <a:prstGeom prst="ellipse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54107" y="3457153"/>
            <a:ext cx="432048" cy="432048"/>
          </a:xfrm>
          <a:prstGeom prst="ellipse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702179" y="1340630"/>
            <a:ext cx="4248472" cy="432048"/>
          </a:xfrm>
          <a:prstGeom prst="roundRect">
            <a:avLst/>
          </a:prstGeom>
          <a:solidFill>
            <a:srgbClr val="C80515"/>
          </a:solidFill>
          <a:ln>
            <a:solidFill>
              <a:srgbClr val="C80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702179" y="2016993"/>
            <a:ext cx="4248472" cy="432048"/>
          </a:xfrm>
          <a:prstGeom prst="roundRect">
            <a:avLst/>
          </a:prstGeom>
          <a:solidFill>
            <a:srgbClr val="C80515"/>
          </a:solidFill>
          <a:ln>
            <a:solidFill>
              <a:srgbClr val="C80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3702179" y="2724271"/>
            <a:ext cx="4248472" cy="432048"/>
          </a:xfrm>
          <a:prstGeom prst="roundRect">
            <a:avLst/>
          </a:prstGeom>
          <a:solidFill>
            <a:srgbClr val="C80515"/>
          </a:solidFill>
          <a:ln>
            <a:solidFill>
              <a:srgbClr val="C80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702179" y="3466150"/>
            <a:ext cx="4248472" cy="432048"/>
          </a:xfrm>
          <a:prstGeom prst="roundRect">
            <a:avLst/>
          </a:prstGeom>
          <a:solidFill>
            <a:srgbClr val="C80515"/>
          </a:solidFill>
          <a:ln>
            <a:solidFill>
              <a:srgbClr val="C80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此处添加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工作计划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1499" y="-536760"/>
            <a:ext cx="2088833" cy="311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0538"/>
            <a:ext cx="9144000" cy="29539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417"/>
            <a:ext cx="135064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67" dirty="0">
                <a:solidFill>
                  <a:schemeClr val="bg1"/>
                </a:solidFill>
                <a:cs typeface="+mn-ea"/>
                <a:sym typeface="+mn-lt"/>
              </a:rPr>
              <a:t>过渡页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8037" y="1263622"/>
            <a:ext cx="139827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P</a:t>
            </a:r>
            <a:r>
              <a:rPr lang="en-US" altLang="zh-CN" sz="4800" b="1" dirty="0">
                <a:solidFill>
                  <a:srgbClr val="C80515"/>
                </a:solidFill>
                <a:cs typeface="+mn-ea"/>
                <a:sym typeface="+mn-lt"/>
              </a:rPr>
              <a:t>art</a:t>
            </a:r>
            <a:endParaRPr lang="zh-CN" altLang="en-US" sz="48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3286" y="1267319"/>
            <a:ext cx="110998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171423" y="2323632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171423" y="2899696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53007" y="2287019"/>
            <a:ext cx="2823772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rgbClr val="C80515"/>
                </a:solidFill>
                <a:cs typeface="+mn-ea"/>
                <a:sym typeface="+mn-lt"/>
              </a:rPr>
              <a:t>年度工作概述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31" name="Rectangle 53"/>
          <p:cNvSpPr/>
          <p:nvPr/>
        </p:nvSpPr>
        <p:spPr bwMode="auto">
          <a:xfrm>
            <a:off x="-36511" y="2724352"/>
            <a:ext cx="9258997" cy="2008089"/>
          </a:xfrm>
          <a:prstGeom prst="rect">
            <a:avLst/>
          </a:prstGeom>
          <a:solidFill>
            <a:srgbClr val="C8051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182" tIns="49091" rIns="98182" bIns="49091" numCol="1" rtlCol="0" anchor="t" anchorCtr="0" compatLnSpc="1"/>
          <a:lstStyle/>
          <a:p>
            <a:pPr algn="ctr" defTabSz="10902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2" name="Group 15"/>
          <p:cNvGrpSpPr/>
          <p:nvPr/>
        </p:nvGrpSpPr>
        <p:grpSpPr bwMode="auto">
          <a:xfrm>
            <a:off x="1495028" y="1427125"/>
            <a:ext cx="1601034" cy="1005197"/>
            <a:chOff x="0" y="0"/>
            <a:chExt cx="2656" cy="1688"/>
          </a:xfrm>
        </p:grpSpPr>
        <p:sp>
          <p:nvSpPr>
            <p:cNvPr id="33" name="Rectangle 16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4" name="Rectangle 17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5" name="Group 18"/>
          <p:cNvGrpSpPr/>
          <p:nvPr/>
        </p:nvGrpSpPr>
        <p:grpSpPr bwMode="auto">
          <a:xfrm>
            <a:off x="4238884" y="1427125"/>
            <a:ext cx="1601034" cy="1005197"/>
            <a:chOff x="0" y="0"/>
            <a:chExt cx="2656" cy="1688"/>
          </a:xfrm>
        </p:grpSpPr>
        <p:sp>
          <p:nvSpPr>
            <p:cNvPr id="36" name="Rectangle 19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7" name="Rectangle 20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8" name="Group 21"/>
          <p:cNvGrpSpPr/>
          <p:nvPr/>
        </p:nvGrpSpPr>
        <p:grpSpPr bwMode="auto">
          <a:xfrm>
            <a:off x="6711790" y="1427125"/>
            <a:ext cx="1601034" cy="1005197"/>
            <a:chOff x="0" y="0"/>
            <a:chExt cx="2656" cy="1688"/>
          </a:xfrm>
        </p:grpSpPr>
        <p:sp>
          <p:nvSpPr>
            <p:cNvPr id="39" name="Rectangle 22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0" name="Rectangle 23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1" name="Group 24"/>
          <p:cNvGrpSpPr/>
          <p:nvPr/>
        </p:nvGrpSpPr>
        <p:grpSpPr bwMode="auto">
          <a:xfrm>
            <a:off x="1495028" y="2981806"/>
            <a:ext cx="1601034" cy="1005197"/>
            <a:chOff x="0" y="0"/>
            <a:chExt cx="2656" cy="1688"/>
          </a:xfrm>
        </p:grpSpPr>
        <p:sp>
          <p:nvSpPr>
            <p:cNvPr id="42" name="Rectangle 25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43" name="Rectangle 26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4" name="Group 27"/>
          <p:cNvGrpSpPr/>
          <p:nvPr/>
        </p:nvGrpSpPr>
        <p:grpSpPr bwMode="auto">
          <a:xfrm>
            <a:off x="4238884" y="2981806"/>
            <a:ext cx="1601034" cy="1005197"/>
            <a:chOff x="0" y="0"/>
            <a:chExt cx="2656" cy="1688"/>
          </a:xfrm>
        </p:grpSpPr>
        <p:sp>
          <p:nvSpPr>
            <p:cNvPr id="45" name="Rectangle 28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46" name="Rectangle 29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7" name="Group 30"/>
          <p:cNvGrpSpPr/>
          <p:nvPr/>
        </p:nvGrpSpPr>
        <p:grpSpPr bwMode="auto">
          <a:xfrm>
            <a:off x="6711790" y="2981806"/>
            <a:ext cx="1601034" cy="1005197"/>
            <a:chOff x="0" y="0"/>
            <a:chExt cx="2656" cy="1688"/>
          </a:xfrm>
        </p:grpSpPr>
        <p:sp>
          <p:nvSpPr>
            <p:cNvPr id="48" name="Rectangle 31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49" name="Rectangle 32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0" name="Group 33"/>
          <p:cNvGrpSpPr/>
          <p:nvPr/>
        </p:nvGrpSpPr>
        <p:grpSpPr bwMode="auto">
          <a:xfrm>
            <a:off x="923756" y="1398506"/>
            <a:ext cx="380611" cy="377967"/>
            <a:chOff x="0" y="0"/>
            <a:chExt cx="763" cy="768"/>
          </a:xfrm>
        </p:grpSpPr>
        <p:sp>
          <p:nvSpPr>
            <p:cNvPr id="51" name="Oval 34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2" name="Rectangle 35"/>
            <p:cNvSpPr/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53" name="Group 36"/>
          <p:cNvGrpSpPr/>
          <p:nvPr/>
        </p:nvGrpSpPr>
        <p:grpSpPr bwMode="auto">
          <a:xfrm>
            <a:off x="3667612" y="1398506"/>
            <a:ext cx="380611" cy="377967"/>
            <a:chOff x="0" y="0"/>
            <a:chExt cx="763" cy="768"/>
          </a:xfrm>
          <a:solidFill>
            <a:srgbClr val="C80515"/>
          </a:solidFill>
        </p:grpSpPr>
        <p:sp>
          <p:nvSpPr>
            <p:cNvPr id="54" name="Oval 37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5" name="Rectangle 38"/>
            <p:cNvSpPr/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56" name="Group 39"/>
          <p:cNvGrpSpPr/>
          <p:nvPr/>
        </p:nvGrpSpPr>
        <p:grpSpPr bwMode="auto">
          <a:xfrm>
            <a:off x="6140517" y="1398506"/>
            <a:ext cx="380611" cy="377967"/>
            <a:chOff x="0" y="0"/>
            <a:chExt cx="763" cy="768"/>
          </a:xfrm>
          <a:solidFill>
            <a:srgbClr val="C80515"/>
          </a:solidFill>
        </p:grpSpPr>
        <p:sp>
          <p:nvSpPr>
            <p:cNvPr id="57" name="Oval 40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8" name="Rectangle 41"/>
            <p:cNvSpPr/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grpSp>
        <p:nvGrpSpPr>
          <p:cNvPr id="59" name="Group 42"/>
          <p:cNvGrpSpPr/>
          <p:nvPr/>
        </p:nvGrpSpPr>
        <p:grpSpPr bwMode="auto">
          <a:xfrm>
            <a:off x="923756" y="2993660"/>
            <a:ext cx="380611" cy="377967"/>
            <a:chOff x="0" y="0"/>
            <a:chExt cx="763" cy="768"/>
          </a:xfrm>
        </p:grpSpPr>
        <p:sp>
          <p:nvSpPr>
            <p:cNvPr id="60" name="Oval 43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1" name="Rectangle 44"/>
            <p:cNvSpPr/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C805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62" name="Group 45"/>
          <p:cNvGrpSpPr/>
          <p:nvPr/>
        </p:nvGrpSpPr>
        <p:grpSpPr bwMode="auto">
          <a:xfrm>
            <a:off x="3667612" y="2993660"/>
            <a:ext cx="380611" cy="377967"/>
            <a:chOff x="0" y="0"/>
            <a:chExt cx="763" cy="768"/>
          </a:xfrm>
        </p:grpSpPr>
        <p:sp>
          <p:nvSpPr>
            <p:cNvPr id="63" name="Oval 46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4" name="Rectangle 47"/>
            <p:cNvSpPr/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65" name="Group 48"/>
          <p:cNvGrpSpPr/>
          <p:nvPr/>
        </p:nvGrpSpPr>
        <p:grpSpPr bwMode="auto">
          <a:xfrm>
            <a:off x="6140517" y="2993660"/>
            <a:ext cx="380611" cy="377967"/>
            <a:chOff x="0" y="0"/>
            <a:chExt cx="763" cy="768"/>
          </a:xfrm>
        </p:grpSpPr>
        <p:sp>
          <p:nvSpPr>
            <p:cNvPr id="66" name="Oval 49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7" name="Rectangle 50"/>
            <p:cNvSpPr/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C805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10" name="右箭头 9"/>
          <p:cNvSpPr>
            <a:spLocks noChangeArrowheads="1"/>
          </p:cNvSpPr>
          <p:nvPr/>
        </p:nvSpPr>
        <p:spPr bwMode="auto">
          <a:xfrm>
            <a:off x="2745373" y="1373425"/>
            <a:ext cx="3558591" cy="394495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C80515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>
            <a:spLocks noChangeArrowheads="1"/>
          </p:cNvSpPr>
          <p:nvPr/>
        </p:nvSpPr>
        <p:spPr bwMode="auto">
          <a:xfrm flipH="1">
            <a:off x="2876618" y="1965166"/>
            <a:ext cx="3684853" cy="392809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C80515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1000962" y="881152"/>
            <a:ext cx="1875654" cy="1903351"/>
          </a:xfrm>
          <a:prstGeom prst="ellipse">
            <a:avLst/>
          </a:prstGeom>
          <a:solidFill>
            <a:srgbClr val="C80515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添加标题</a:t>
            </a: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6367093" y="881152"/>
            <a:ext cx="1877315" cy="1903351"/>
          </a:xfrm>
          <a:prstGeom prst="ellipse">
            <a:avLst/>
          </a:prstGeom>
          <a:solidFill>
            <a:srgbClr val="C80515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3748821" y="1243613"/>
            <a:ext cx="1486900" cy="124586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添加标题</a:t>
            </a:r>
          </a:p>
        </p:txBody>
      </p:sp>
      <p:sp>
        <p:nvSpPr>
          <p:cNvPr id="15" name="下箭头 14"/>
          <p:cNvSpPr>
            <a:spLocks noChangeArrowheads="1"/>
          </p:cNvSpPr>
          <p:nvPr/>
        </p:nvSpPr>
        <p:spPr bwMode="auto">
          <a:xfrm>
            <a:off x="4097703" y="2823276"/>
            <a:ext cx="842301" cy="5900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0515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lIns="96171" tIns="48084" rIns="96171" bIns="48084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105761" y="2985120"/>
            <a:ext cx="1551692" cy="1282700"/>
          </a:xfrm>
          <a:prstGeom prst="rect">
            <a:avLst/>
          </a:prstGeom>
          <a:noFill/>
        </p:spPr>
        <p:txBody>
          <a:bodyPr lIns="96171" tIns="48084" rIns="96171" bIns="480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530039" y="3049184"/>
            <a:ext cx="1553354" cy="1282700"/>
          </a:xfrm>
          <a:prstGeom prst="rect">
            <a:avLst/>
          </a:prstGeom>
          <a:noFill/>
        </p:spPr>
        <p:txBody>
          <a:bodyPr lIns="96171" tIns="48084" rIns="96171" bIns="480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042182" y="3605523"/>
            <a:ext cx="1177890" cy="679450"/>
          </a:xfrm>
          <a:prstGeom prst="rect">
            <a:avLst/>
          </a:prstGeom>
          <a:noFill/>
          <a:ln>
            <a:noFill/>
          </a:ln>
        </p:spPr>
        <p:txBody>
          <a:bodyPr lIns="96171" tIns="48084" rIns="96171" bIns="4808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357949" y="2127363"/>
            <a:ext cx="6529448" cy="88903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>
            <a:outerShdw blurRad="1397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lIns="69577" tIns="34787" rIns="69577" bIns="34787" anchor="ctr"/>
          <a:lstStyle/>
          <a:p>
            <a:pPr marL="302260" indent="-302260">
              <a:lnSpc>
                <a:spcPct val="120000"/>
              </a:lnSpc>
              <a:defRPr/>
            </a:pPr>
            <a:endParaRPr lang="zh-CN" altLang="en-US" sz="900" kern="0" dirty="0">
              <a:solidFill>
                <a:srgbClr val="64646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5175545" y="2118865"/>
            <a:ext cx="550774" cy="906834"/>
          </a:xfrm>
          <a:prstGeom prst="chevron">
            <a:avLst>
              <a:gd name="adj" fmla="val 55472"/>
            </a:avLst>
          </a:prstGeom>
          <a:solidFill>
            <a:srgbClr val="C80515"/>
          </a:solidFill>
          <a:ln>
            <a:noFill/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77" tIns="34787" rIns="69577" bIns="34787"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3827517" y="2118865"/>
            <a:ext cx="550774" cy="906834"/>
          </a:xfrm>
          <a:prstGeom prst="chevron">
            <a:avLst>
              <a:gd name="adj" fmla="val 55472"/>
            </a:avLst>
          </a:prstGeom>
          <a:solidFill>
            <a:srgbClr val="C80515"/>
          </a:solidFill>
          <a:ln>
            <a:noFill/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77" tIns="34787" rIns="69577" bIns="34787"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2479491" y="2118867"/>
            <a:ext cx="550774" cy="906834"/>
          </a:xfrm>
          <a:prstGeom prst="chevron">
            <a:avLst>
              <a:gd name="adj" fmla="val 55472"/>
            </a:avLst>
          </a:prstGeom>
          <a:solidFill>
            <a:srgbClr val="C80515"/>
          </a:solidFill>
          <a:ln>
            <a:noFill/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77" tIns="34787" rIns="69577" bIns="34787"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1131465" y="2118863"/>
            <a:ext cx="550774" cy="906834"/>
          </a:xfrm>
          <a:prstGeom prst="chevron">
            <a:avLst>
              <a:gd name="adj" fmla="val 55472"/>
            </a:avLst>
          </a:prstGeom>
          <a:solidFill>
            <a:srgbClr val="C80515"/>
          </a:solidFill>
          <a:ln>
            <a:noFill/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77" tIns="34787" rIns="69577" bIns="34787"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6523569" y="2112703"/>
            <a:ext cx="550774" cy="906834"/>
          </a:xfrm>
          <a:prstGeom prst="chevron">
            <a:avLst>
              <a:gd name="adj" fmla="val 55472"/>
            </a:avLst>
          </a:prstGeom>
          <a:solidFill>
            <a:srgbClr val="C80515"/>
          </a:solidFill>
          <a:ln>
            <a:noFill/>
          </a:ln>
          <a:effectLst>
            <a:reflection blurRad="228600" stA="31000" endPos="63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552450" prstMaterial="softEdge">
            <a:bevelB w="546100" h="546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77" tIns="34787" rIns="69577" bIns="34787"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22496" y="2390903"/>
            <a:ext cx="595630" cy="361950"/>
          </a:xfrm>
          <a:prstGeom prst="rect">
            <a:avLst/>
          </a:prstGeom>
          <a:noFill/>
        </p:spPr>
        <p:txBody>
          <a:bodyPr wrap="none" lIns="69577" tIns="34787" rIns="69577" bIns="34787" rtlCol="0" anchor="ctr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algn="ctr">
              <a:defRPr/>
            </a:pPr>
            <a:r>
              <a:rPr lang="zh-CN" altLang="en-US" b="1" i="0" kern="0">
                <a:solidFill>
                  <a:srgbClr val="B5002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标题</a:t>
            </a:r>
            <a:endParaRPr lang="zh-CN" altLang="en-US" b="1" i="0" kern="0" dirty="0">
              <a:solidFill>
                <a:srgbClr val="B5002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4906" y="2390903"/>
            <a:ext cx="595630" cy="361950"/>
          </a:xfrm>
          <a:prstGeom prst="rect">
            <a:avLst/>
          </a:prstGeom>
          <a:noFill/>
        </p:spPr>
        <p:txBody>
          <a:bodyPr wrap="none" lIns="69577" tIns="34787" rIns="69577" bIns="34787" rtlCol="0" anchor="ctr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lvl="0" algn="ctr">
              <a:defRPr/>
            </a:pPr>
            <a:r>
              <a:rPr lang="zh-CN" altLang="en-US" b="1" i="0" kern="0">
                <a:solidFill>
                  <a:srgbClr val="B5002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标题</a:t>
            </a:r>
            <a:endParaRPr lang="zh-CN" altLang="en-US" b="1" i="0" kern="0" dirty="0">
              <a:solidFill>
                <a:srgbClr val="B5002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73535" y="2390903"/>
            <a:ext cx="595630" cy="361950"/>
          </a:xfrm>
          <a:prstGeom prst="rect">
            <a:avLst/>
          </a:prstGeom>
          <a:noFill/>
        </p:spPr>
        <p:txBody>
          <a:bodyPr wrap="none" lIns="69577" tIns="34787" rIns="69577" bIns="34787" rtlCol="0" anchor="ctr">
            <a:spAutoFit/>
          </a:bodyPr>
          <a:lstStyle/>
          <a:p>
            <a:pPr lvl="0" algn="ctr">
              <a:defRPr/>
            </a:pPr>
            <a:r>
              <a:rPr lang="zh-CN" altLang="en-US" b="1" kern="0">
                <a:solidFill>
                  <a:srgbClr val="B5002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标题</a:t>
            </a:r>
            <a:endParaRPr lang="zh-CN" altLang="en-US" b="1" kern="0" dirty="0">
              <a:solidFill>
                <a:srgbClr val="B5002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07726" y="2390903"/>
            <a:ext cx="595630" cy="361950"/>
          </a:xfrm>
          <a:prstGeom prst="rect">
            <a:avLst/>
          </a:prstGeom>
          <a:noFill/>
        </p:spPr>
        <p:txBody>
          <a:bodyPr wrap="none" lIns="69577" tIns="34787" rIns="69577" bIns="34787" rtlCol="0" anchor="ctr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lvl="0" algn="ctr">
              <a:defRPr/>
            </a:pPr>
            <a:r>
              <a:rPr lang="zh-CN" altLang="en-US" b="1" i="0" kern="0">
                <a:solidFill>
                  <a:srgbClr val="B5002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标题</a:t>
            </a:r>
            <a:endParaRPr lang="zh-CN" altLang="en-US" b="1" i="0" kern="0" dirty="0">
              <a:solidFill>
                <a:srgbClr val="B5002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42521" y="2390903"/>
            <a:ext cx="595630" cy="361950"/>
          </a:xfrm>
          <a:prstGeom prst="rect">
            <a:avLst/>
          </a:prstGeom>
          <a:noFill/>
        </p:spPr>
        <p:txBody>
          <a:bodyPr wrap="none" lIns="69577" tIns="34787" rIns="69577" bIns="34787" rtlCol="0" anchor="ctr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lvl="0" algn="ctr">
              <a:defRPr/>
            </a:pPr>
            <a:r>
              <a:rPr lang="zh-CN" altLang="en-US" b="1" i="0" kern="0">
                <a:solidFill>
                  <a:srgbClr val="B5002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标题</a:t>
            </a:r>
            <a:endParaRPr lang="zh-CN" altLang="en-US" b="1" i="0" kern="0" dirty="0">
              <a:solidFill>
                <a:srgbClr val="B5002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71331" y="2867537"/>
            <a:ext cx="1869732" cy="1318553"/>
            <a:chOff x="941884" y="3983470"/>
            <a:chExt cx="1925931" cy="1358533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941884" y="3983470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B50029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941884" y="4393273"/>
              <a:ext cx="1925931" cy="942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ea typeface="微软雅黑" panose="020B0503020204020204" pitchFamily="34" charset="-122"/>
                </a:rPr>
                <a:t>此处添加标题</a:t>
              </a:r>
              <a:endParaRPr lang="en-US" altLang="zh-CN" b="1" kern="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983163" y="861716"/>
            <a:ext cx="1869732" cy="1458332"/>
            <a:chOff x="2293144" y="1916832"/>
            <a:chExt cx="1925931" cy="1502549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B50029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2293144" y="1916832"/>
              <a:ext cx="1925931" cy="94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ea typeface="微软雅黑" panose="020B0503020204020204" pitchFamily="34" charset="-122"/>
                </a:rPr>
                <a:t>此处添加标题</a:t>
              </a:r>
              <a:endParaRPr lang="en-US" altLang="zh-CN" b="1" kern="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91788" y="2864544"/>
            <a:ext cx="1869732" cy="1318553"/>
            <a:chOff x="3641104" y="3980384"/>
            <a:chExt cx="1925931" cy="135853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648596" y="3980384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B50029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3641104" y="4393273"/>
              <a:ext cx="1925931" cy="942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ea typeface="微软雅黑" panose="020B0503020204020204" pitchFamily="34" charset="-122"/>
                </a:rPr>
                <a:t>此处添加标题</a:t>
              </a:r>
              <a:endParaRPr lang="en-US" altLang="zh-CN" b="1" kern="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927238" y="2864544"/>
            <a:ext cx="1869732" cy="1318553"/>
            <a:chOff x="6355768" y="3980384"/>
            <a:chExt cx="1925931" cy="1358533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6363260" y="3980384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B50029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6355768" y="4393273"/>
              <a:ext cx="1925931" cy="942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ea typeface="微软雅黑" panose="020B0503020204020204" pitchFamily="34" charset="-122"/>
                </a:rPr>
                <a:t>此处添加标题</a:t>
              </a:r>
              <a:endParaRPr lang="en-US" altLang="zh-CN" b="1" kern="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53837" y="861716"/>
            <a:ext cx="1869732" cy="1458332"/>
            <a:chOff x="5044092" y="1916832"/>
            <a:chExt cx="1925931" cy="1502549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044092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B50029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5044092" y="1916832"/>
              <a:ext cx="1925931" cy="94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ea typeface="微软雅黑" panose="020B0503020204020204" pitchFamily="34" charset="-122"/>
                </a:rPr>
                <a:t>此处添加标题</a:t>
              </a:r>
              <a:endParaRPr lang="en-US" altLang="zh-CN" b="1" kern="0" dirty="0"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900" kern="0" dirty="0"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404669" y="1915929"/>
            <a:ext cx="1349697" cy="1349352"/>
            <a:chOff x="9867320" y="2779317"/>
            <a:chExt cx="1798580" cy="1798580"/>
          </a:xfrm>
        </p:grpSpPr>
        <p:sp>
          <p:nvSpPr>
            <p:cNvPr id="67" name="椭圆 66"/>
            <p:cNvSpPr/>
            <p:nvPr/>
          </p:nvSpPr>
          <p:spPr>
            <a:xfrm>
              <a:off x="9867320" y="2779317"/>
              <a:ext cx="1798580" cy="1798580"/>
            </a:xfrm>
            <a:prstGeom prst="ellipse">
              <a:avLst/>
            </a:prstGeom>
            <a:solidFill>
              <a:srgbClr val="C80515"/>
            </a:solidFill>
            <a:ln>
              <a:noFill/>
            </a:ln>
            <a:effectLst>
              <a:reflection blurRad="228600" stA="31000" endPos="630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z="552450" prstMaterial="softEdge">
              <a:bevelB w="546100" h="546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未知"/>
            <p:cNvSpPr/>
            <p:nvPr/>
          </p:nvSpPr>
          <p:spPr bwMode="auto">
            <a:xfrm>
              <a:off x="10058724" y="2817139"/>
              <a:ext cx="1415772" cy="690824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553101" y="2387854"/>
            <a:ext cx="1052830" cy="361950"/>
          </a:xfrm>
          <a:prstGeom prst="rect">
            <a:avLst/>
          </a:prstGeom>
          <a:noFill/>
        </p:spPr>
        <p:txBody>
          <a:bodyPr wrap="none" lIns="69577" tIns="34787" rIns="69577" bIns="34787" rtlCol="0" anchor="ctr">
            <a:spAutoFit/>
          </a:bodyPr>
          <a:lstStyle/>
          <a:p>
            <a:pPr algn="ctr">
              <a:defRPr/>
            </a:pPr>
            <a:r>
              <a:rPr lang="zh-CN" altLang="en-US" b="1" ker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b="1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9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49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99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99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49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649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99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99"/>
                            </p:stCondLst>
                            <p:childTnLst>
                              <p:par>
                                <p:cTn id="8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/>
      <p:bldP spid="47" grpId="0"/>
      <p:bldP spid="48" grpId="0"/>
      <p:bldP spid="49" grpId="0"/>
      <p:bldP spid="50" grpId="0"/>
      <p:bldP spid="69" grpId="0"/>
      <p:bldP spid="6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6322"/>
            <a:ext cx="2722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点击添加相关文字标题</a:t>
            </a:r>
          </a:p>
        </p:txBody>
      </p:sp>
      <p:sp>
        <p:nvSpPr>
          <p:cNvPr id="10" name="等腰三角形 21"/>
          <p:cNvSpPr/>
          <p:nvPr/>
        </p:nvSpPr>
        <p:spPr bwMode="auto">
          <a:xfrm rot="16200000" flipH="1">
            <a:off x="4575641" y="1307086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71" tIns="33535" rIns="67071" bIns="33535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21"/>
          <p:cNvSpPr/>
          <p:nvPr/>
        </p:nvSpPr>
        <p:spPr bwMode="auto">
          <a:xfrm rot="5400000">
            <a:off x="2476308" y="1307086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71" tIns="33535" rIns="67071" bIns="33535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457854" y="1149338"/>
            <a:ext cx="2672612" cy="2684141"/>
          </a:xfrm>
          <a:prstGeom prst="ellipse">
            <a:avLst/>
          </a:prstGeom>
          <a:noFill/>
          <a:ln w="25400" cap="flat" cmpd="sng" algn="ctr">
            <a:solidFill>
              <a:srgbClr val="C80515"/>
            </a:solidFill>
            <a:prstDash val="solid"/>
          </a:ln>
          <a:effectLst/>
        </p:spPr>
        <p:txBody>
          <a:bodyPr lIns="67071" tIns="33535" rIns="67071" bIns="33535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4057003" y="1149338"/>
            <a:ext cx="2673775" cy="2684141"/>
          </a:xfrm>
          <a:prstGeom prst="ellipse">
            <a:avLst/>
          </a:prstGeom>
          <a:noFill/>
          <a:ln w="25400" cap="flat" cmpd="sng" algn="ctr">
            <a:solidFill>
              <a:srgbClr val="C80515"/>
            </a:solidFill>
            <a:prstDash val="solid"/>
          </a:ln>
          <a:effectLst/>
        </p:spPr>
        <p:txBody>
          <a:bodyPr lIns="67071" tIns="33535" rIns="67071" bIns="33535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3191717" y="1804606"/>
            <a:ext cx="418686" cy="197397"/>
          </a:xfrm>
          <a:prstGeom prst="line">
            <a:avLst/>
          </a:prstGeom>
          <a:noFill/>
          <a:ln w="28575" algn="ctr">
            <a:solidFill>
              <a:srgbClr val="C80515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2968417" y="2410813"/>
            <a:ext cx="432642" cy="0"/>
          </a:xfrm>
          <a:prstGeom prst="line">
            <a:avLst/>
          </a:prstGeom>
          <a:noFill/>
          <a:ln w="28575" algn="ctr">
            <a:solidFill>
              <a:srgbClr val="C80515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flipV="1">
            <a:off x="3191716" y="2803273"/>
            <a:ext cx="432642" cy="230103"/>
          </a:xfrm>
          <a:prstGeom prst="line">
            <a:avLst/>
          </a:prstGeom>
          <a:noFill/>
          <a:ln w="28575" algn="ctr">
            <a:solidFill>
              <a:srgbClr val="C80515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 flipV="1">
            <a:off x="5632889" y="2793930"/>
            <a:ext cx="432642" cy="230103"/>
          </a:xfrm>
          <a:prstGeom prst="line">
            <a:avLst/>
          </a:prstGeom>
          <a:noFill/>
          <a:ln w="28575" algn="ctr">
            <a:solidFill>
              <a:srgbClr val="C80515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H="1">
            <a:off x="5849209" y="2408477"/>
            <a:ext cx="432642" cy="0"/>
          </a:xfrm>
          <a:prstGeom prst="line">
            <a:avLst/>
          </a:prstGeom>
          <a:noFill/>
          <a:ln w="28575" algn="ctr">
            <a:solidFill>
              <a:srgbClr val="C80515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H="1">
            <a:off x="5646845" y="1804606"/>
            <a:ext cx="418686" cy="197397"/>
          </a:xfrm>
          <a:prstGeom prst="line">
            <a:avLst/>
          </a:prstGeom>
          <a:noFill/>
          <a:ln w="28575" algn="ctr">
            <a:solidFill>
              <a:srgbClr val="C80515"/>
            </a:solidFill>
            <a:round/>
            <a:headEnd type="none" w="med" len="med"/>
            <a:tailEnd type="arrow" w="med" len="med"/>
          </a:ln>
        </p:spPr>
      </p:cxnSp>
      <p:grpSp>
        <p:nvGrpSpPr>
          <p:cNvPr id="20" name="组合 19"/>
          <p:cNvGrpSpPr/>
          <p:nvPr/>
        </p:nvGrpSpPr>
        <p:grpSpPr>
          <a:xfrm>
            <a:off x="3824400" y="1641080"/>
            <a:ext cx="1542159" cy="1548812"/>
            <a:chOff x="5014912" y="2584450"/>
            <a:chExt cx="2105025" cy="2105025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rgbClr val="C80515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600" kern="0" dirty="0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工作计划</a:t>
              </a:r>
            </a:p>
          </p:txBody>
        </p:sp>
      </p:grp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470646" y="1212412"/>
            <a:ext cx="726886" cy="730020"/>
          </a:xfrm>
          <a:prstGeom prst="ellipse">
            <a:avLst/>
          </a:prstGeom>
          <a:solidFill>
            <a:srgbClr val="C80515"/>
          </a:solidFill>
          <a:ln w="9525">
            <a:noFill/>
            <a:round/>
          </a:ln>
          <a:effectLst/>
        </p:spPr>
        <p:txBody>
          <a:bodyPr lIns="67071" tIns="33535" rIns="67071" bIns="33535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6028315" y="1224092"/>
            <a:ext cx="726885" cy="731189"/>
          </a:xfrm>
          <a:prstGeom prst="ellipse">
            <a:avLst/>
          </a:prstGeom>
          <a:solidFill>
            <a:srgbClr val="C80515"/>
          </a:solidFill>
          <a:ln w="9525">
            <a:noFill/>
            <a:round/>
          </a:ln>
          <a:effectLst/>
        </p:spPr>
        <p:txBody>
          <a:bodyPr lIns="67071" tIns="33535" rIns="67071" bIns="33535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6358611" y="2072086"/>
            <a:ext cx="728048" cy="731189"/>
          </a:xfrm>
          <a:prstGeom prst="ellipse">
            <a:avLst/>
          </a:prstGeom>
          <a:solidFill>
            <a:srgbClr val="C80515"/>
          </a:solidFill>
          <a:ln w="9525">
            <a:noFill/>
            <a:round/>
          </a:ln>
          <a:effectLst/>
        </p:spPr>
        <p:txBody>
          <a:bodyPr lIns="67071" tIns="33535" rIns="67071" bIns="33535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6064367" y="2910733"/>
            <a:ext cx="728048" cy="731189"/>
          </a:xfrm>
          <a:prstGeom prst="ellipse">
            <a:avLst/>
          </a:prstGeom>
          <a:solidFill>
            <a:srgbClr val="C80515"/>
          </a:solidFill>
          <a:ln w="9525">
            <a:noFill/>
            <a:round/>
          </a:ln>
          <a:effectLst/>
        </p:spPr>
        <p:txBody>
          <a:bodyPr lIns="67071" tIns="33535" rIns="67071" bIns="33535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2145002" y="2044052"/>
            <a:ext cx="728048" cy="731189"/>
          </a:xfrm>
          <a:prstGeom prst="ellipse">
            <a:avLst/>
          </a:prstGeom>
          <a:solidFill>
            <a:srgbClr val="C80515"/>
          </a:solidFill>
          <a:ln w="9525">
            <a:noFill/>
            <a:round/>
          </a:ln>
          <a:effectLst/>
        </p:spPr>
        <p:txBody>
          <a:bodyPr lIns="67071" tIns="33535" rIns="67071" bIns="33535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2442735" y="2906060"/>
            <a:ext cx="728048" cy="731189"/>
          </a:xfrm>
          <a:prstGeom prst="ellipse">
            <a:avLst/>
          </a:prstGeom>
          <a:solidFill>
            <a:srgbClr val="C80515"/>
          </a:solidFill>
          <a:ln w="9525">
            <a:noFill/>
            <a:round/>
          </a:ln>
          <a:effectLst/>
        </p:spPr>
        <p:txBody>
          <a:bodyPr lIns="67071" tIns="33535" rIns="67071" bIns="33535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494" y="1234558"/>
            <a:ext cx="1593307" cy="501650"/>
          </a:xfrm>
          <a:prstGeom prst="rect">
            <a:avLst/>
          </a:prstGeom>
          <a:noFill/>
        </p:spPr>
        <p:txBody>
          <a:bodyPr wrap="square" lIns="67071" tIns="33535" rIns="67071" bIns="335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6523" y="1234558"/>
            <a:ext cx="1571743" cy="501650"/>
          </a:xfrm>
          <a:prstGeom prst="rect">
            <a:avLst/>
          </a:prstGeom>
          <a:noFill/>
        </p:spPr>
        <p:txBody>
          <a:bodyPr wrap="square" lIns="67071" tIns="33535" rIns="67071" bIns="335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536" y="2197637"/>
            <a:ext cx="1571743" cy="501650"/>
          </a:xfrm>
          <a:prstGeom prst="rect">
            <a:avLst/>
          </a:prstGeom>
          <a:noFill/>
        </p:spPr>
        <p:txBody>
          <a:bodyPr wrap="square" lIns="67071" tIns="33535" rIns="67071" bIns="335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8951" y="2197637"/>
            <a:ext cx="1571743" cy="501650"/>
          </a:xfrm>
          <a:prstGeom prst="rect">
            <a:avLst/>
          </a:prstGeom>
          <a:noFill/>
        </p:spPr>
        <p:txBody>
          <a:bodyPr wrap="square" lIns="67071" tIns="33535" rIns="67071" bIns="335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5429" y="3036286"/>
            <a:ext cx="1571743" cy="501650"/>
          </a:xfrm>
          <a:prstGeom prst="rect">
            <a:avLst/>
          </a:prstGeom>
          <a:noFill/>
        </p:spPr>
        <p:txBody>
          <a:bodyPr wrap="square" lIns="67071" tIns="33535" rIns="67071" bIns="335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0494" y="3036286"/>
            <a:ext cx="1571743" cy="501650"/>
          </a:xfrm>
          <a:prstGeom prst="rect">
            <a:avLst/>
          </a:prstGeom>
          <a:noFill/>
        </p:spPr>
        <p:txBody>
          <a:bodyPr wrap="square" lIns="67071" tIns="33535" rIns="67071" bIns="335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84" y="-5686"/>
            <a:ext cx="144016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-5686"/>
            <a:ext cx="72008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59" y="-5686"/>
            <a:ext cx="8534265" cy="504056"/>
          </a:xfrm>
          <a:prstGeom prst="rect">
            <a:avLst/>
          </a:prstGeom>
          <a:solidFill>
            <a:srgbClr val="C80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417"/>
            <a:ext cx="135064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67" dirty="0">
                <a:solidFill>
                  <a:schemeClr val="bg1"/>
                </a:solidFill>
                <a:cs typeface="+mn-ea"/>
                <a:sym typeface="+mn-lt"/>
              </a:rPr>
              <a:t>过渡页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0538"/>
            <a:ext cx="9144000" cy="29539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16965" y="1351061"/>
            <a:ext cx="139827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P</a:t>
            </a:r>
            <a:r>
              <a:rPr lang="en-US" altLang="zh-CN" sz="4800" b="1" dirty="0">
                <a:solidFill>
                  <a:srgbClr val="C80515"/>
                </a:solidFill>
                <a:cs typeface="+mn-ea"/>
                <a:sym typeface="+mn-lt"/>
              </a:rPr>
              <a:t>art</a:t>
            </a:r>
            <a:endParaRPr lang="zh-CN" altLang="en-US" sz="48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2215" y="1354759"/>
            <a:ext cx="1109980" cy="119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C80515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solidFill>
                <a:srgbClr val="C80515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086841" y="2411071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086841" y="2987135"/>
            <a:ext cx="2772952" cy="0"/>
          </a:xfrm>
          <a:prstGeom prst="line">
            <a:avLst/>
          </a:prstGeom>
          <a:ln>
            <a:solidFill>
              <a:srgbClr val="C805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60644" y="2454685"/>
            <a:ext cx="2823772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b="1" dirty="0">
                <a:solidFill>
                  <a:srgbClr val="C80515"/>
                </a:solidFill>
                <a:cs typeface="+mn-ea"/>
                <a:sym typeface="+mn-lt"/>
              </a:rPr>
              <a:t>工作完成情况</a:t>
            </a:r>
          </a:p>
        </p:txBody>
      </p:sp>
      <p:pic>
        <p:nvPicPr>
          <p:cNvPr id="4" name="图片 3" descr="春节00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7501" y="-465894"/>
            <a:ext cx="1876235" cy="311410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1981</Words>
  <Application>Microsoft Office PowerPoint</Application>
  <PresentationFormat>全屏显示(16:9)</PresentationFormat>
  <Paragraphs>269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Bebas Neue</vt:lpstr>
      <vt:lpstr>Clear Sans</vt:lpstr>
      <vt:lpstr>Gill Sans</vt:lpstr>
      <vt:lpstr>Lato Light</vt:lpstr>
      <vt:lpstr>等线</vt:lpstr>
      <vt:lpstr>等线 Light</vt:lpstr>
      <vt:lpstr>方正汉真广标简体</vt:lpstr>
      <vt:lpstr>方正苏新诗柳楷简体</vt:lpstr>
      <vt:lpstr>黑体</vt:lpstr>
      <vt:lpstr>宋体</vt:lpstr>
      <vt:lpstr>微软雅黑</vt:lpstr>
      <vt:lpstr>Arial</vt:lpstr>
      <vt:lpstr>Calibri</vt:lpstr>
      <vt:lpstr>Calibri Light</vt:lpstr>
      <vt:lpstr>Impact</vt:lpstr>
      <vt:lpstr>Verdana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2014-10-10T06:17:00Z</dcterms:created>
  <dcterms:modified xsi:type="dcterms:W3CDTF">2023-01-10T06:19:08Z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