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Lst>
  <p:sldSz cx="12192000" cy="6858000"/>
  <p:notesSz cx="6858000" cy="9144000"/>
  <p:custDataLst>
    <p:tags r:id="rId31"/>
  </p:custDataLst>
  <p:defaultTextStyle>
    <a:defPPr>
      <a:defRPr lang="zh-CN"/>
    </a:defPPr>
    <a:lvl1pPr marL="0" indent="0" algn="l" defTabSz="914400" rtl="0" eaLnBrk="1" hangingPunct="1">
      <a:buNone/>
      <a:defRPr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sz="1800">
        <a:solidFill>
          <a:schemeClr val="tx1"/>
        </a:solidFill>
        <a:latin typeface="等线 Light" panose="02010600030101010101" charset="-122"/>
        <a:ea typeface="等线 Light" panose="02010600030101010101" charset="-122"/>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2" autoAdjust="0"/>
    <p:restoredTop sz="94660"/>
  </p:normalViewPr>
  <p:slideViewPr>
    <p:cSldViewPr>
      <p:cViewPr>
        <p:scale>
          <a:sx n="50" d="100"/>
          <a:sy n="5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图片与标题">
    <p:bg>
      <p:bgPr>
        <a:solidFill>
          <a:schemeClr val="bg1"/>
        </a:solidFill>
        <a:effectLst/>
      </p:bgPr>
    </p:bg>
    <p:spTree>
      <p:nvGrpSpPr>
        <p:cNvPr id="1" name=""/>
        <p:cNvGrpSpPr/>
        <p:nvPr/>
      </p:nvGrpSpPr>
      <p:grpSpPr>
        <a:xfrm>
          <a:off x="0" y="0"/>
          <a:ext cx="0" cy="0"/>
          <a:chOff x="0" y="0"/>
          <a:chExt cx="0" cy="0"/>
        </a:xfrm>
      </p:grpSpPr>
      <p:sp>
        <p:nvSpPr>
          <p:cNvPr id="5122" name="矩形 7"/>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5123" name="图片 8"/>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5124" name="任意多边形: 形状 9"/>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5" name="椭圆 10"/>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6" name="文本框 11"/>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5127" name="文本框 12"/>
          <p:cNvSpPr txBox="1"/>
          <p:nvPr userDrawn="1">
            <p:custDataLst>
              <p:tags r:id="rId6"/>
            </p:custDataLst>
          </p:nvPr>
        </p:nvSpPr>
        <p:spPr>
          <a:xfrm>
            <a:off x="400957" y="38100"/>
            <a:ext cx="40948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标题和竖排文字">
    <p:bg>
      <p:bgPr>
        <a:solidFill>
          <a:schemeClr val="bg1"/>
        </a:solidFill>
        <a:effectLst/>
      </p:bgPr>
    </p:bg>
    <p:spTree>
      <p:nvGrpSpPr>
        <p:cNvPr id="1" name=""/>
        <p:cNvGrpSpPr/>
        <p:nvPr/>
      </p:nvGrpSpPr>
      <p:grpSpPr>
        <a:xfrm>
          <a:off x="0" y="0"/>
          <a:ext cx="0" cy="0"/>
          <a:chOff x="0" y="0"/>
          <a:chExt cx="0" cy="0"/>
        </a:xfrm>
      </p:grpSpPr>
      <p:sp>
        <p:nvSpPr>
          <p:cNvPr id="6146" name="矩形 6"/>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6147" name="图片 7"/>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6148" name="任意多边形: 形状 8"/>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9" name="椭圆 9"/>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0" name="文本框 10"/>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6151" name="文本框 11"/>
          <p:cNvSpPr txBox="1"/>
          <p:nvPr userDrawn="1">
            <p:custDataLst>
              <p:tags r:id="rId6"/>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竖排标题与文本">
    <p:bg>
      <p:bgPr>
        <a:solidFill>
          <a:schemeClr val="bg1"/>
        </a:solidFill>
        <a:effectLst/>
      </p:bgPr>
    </p:bg>
    <p:spTree>
      <p:nvGrpSpPr>
        <p:cNvPr id="1" name=""/>
        <p:cNvGrpSpPr/>
        <p:nvPr/>
      </p:nvGrpSpPr>
      <p:grpSpPr>
        <a:xfrm>
          <a:off x="0" y="0"/>
          <a:ext cx="0" cy="0"/>
          <a:chOff x="0" y="0"/>
          <a:chExt cx="0" cy="0"/>
        </a:xfrm>
      </p:grpSpPr>
      <p:sp>
        <p:nvSpPr>
          <p:cNvPr id="7170" name="矩形 6"/>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1" name="图片 7"/>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7172" name="任意多边形: 形状 8"/>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3" name="椭圆 9"/>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4" name="文本框 10"/>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7175" name="文本框 11"/>
          <p:cNvSpPr txBox="1"/>
          <p:nvPr userDrawn="1">
            <p:custDataLst>
              <p:tags r:id="rId6"/>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内容占位符 2"/>
          <p:cNvSpPr>
            <a:spLocks noGrp="1"/>
          </p:cNvSpPr>
          <p:nvPr>
            <p:ph idx="1"/>
            <p:custDataLst>
              <p:tags r:id="rId2"/>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5"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6"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比较">
    <p:bg>
      <p:bgPr>
        <a:solidFill>
          <a:schemeClr val="bg1"/>
        </a:solidFill>
        <a:effectLst/>
      </p:bgPr>
    </p:bg>
    <p:spTree>
      <p:nvGrpSpPr>
        <p:cNvPr id="1" name=""/>
        <p:cNvGrpSpPr/>
        <p:nvPr/>
      </p:nvGrpSpPr>
      <p:grpSpPr>
        <a:xfrm>
          <a:off x="0" y="0"/>
          <a:ext cx="0" cy="0"/>
          <a:chOff x="0" y="0"/>
          <a:chExt cx="0" cy="0"/>
        </a:xfrm>
      </p:grpSpPr>
      <p:sp>
        <p:nvSpPr>
          <p:cNvPr id="2050" name="矩形 9"/>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051" name="图片 10"/>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2052" name="任意多边形: 形状 11"/>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3" name="椭圆 12"/>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4" name="文本框 13"/>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2055" name="文本框 14"/>
          <p:cNvSpPr txBox="1"/>
          <p:nvPr userDrawn="1">
            <p:custDataLst>
              <p:tags r:id="rId6"/>
            </p:custDataLst>
          </p:nvPr>
        </p:nvSpPr>
        <p:spPr>
          <a:xfrm>
            <a:off x="400957" y="38100"/>
            <a:ext cx="171359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版权声明</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仅标题">
    <p:bg>
      <p:bgPr>
        <a:solidFill>
          <a:schemeClr val="bg1"/>
        </a:solidFill>
        <a:effectLst/>
      </p:bgPr>
    </p:bg>
    <p:spTree>
      <p:nvGrpSpPr>
        <p:cNvPr id="1" name=""/>
        <p:cNvGrpSpPr/>
        <p:nvPr/>
      </p:nvGrpSpPr>
      <p:grpSpPr>
        <a:xfrm>
          <a:off x="0" y="0"/>
          <a:ext cx="0" cy="0"/>
          <a:chOff x="0" y="0"/>
          <a:chExt cx="0" cy="0"/>
        </a:xfrm>
      </p:grpSpPr>
      <p:sp>
        <p:nvSpPr>
          <p:cNvPr id="3074" name="矩形 5"/>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075" name="图片 6"/>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3076" name="任意多边形: 形状 7"/>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7" name="椭圆 8"/>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8" name="文本框 9"/>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3079" name="文本框 10"/>
          <p:cNvSpPr txBox="1"/>
          <p:nvPr userDrawn="1">
            <p:custDataLst>
              <p:tags r:id="rId6"/>
            </p:custDataLst>
          </p:nvPr>
        </p:nvSpPr>
        <p:spPr>
          <a:xfrm>
            <a:off x="400957" y="38100"/>
            <a:ext cx="399959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做合格党员，喜迎二十大</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3" name="页脚占位符 4"/>
          <p:cNvSpPr>
            <a:spLocks noGrp="1"/>
          </p:cNvSpPr>
          <p:nvPr>
            <p:ph type="ftr" sz="quarter" idx="11"/>
            <p:custDataLst>
              <p:tags r:id="rId2"/>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3"/>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内容与标题">
    <p:bg>
      <p:bgPr>
        <a:solidFill>
          <a:schemeClr val="bg1"/>
        </a:solidFill>
        <a:effectLst/>
      </p:bgPr>
    </p:bg>
    <p:spTree>
      <p:nvGrpSpPr>
        <p:cNvPr id="1" name=""/>
        <p:cNvGrpSpPr/>
        <p:nvPr/>
      </p:nvGrpSpPr>
      <p:grpSpPr>
        <a:xfrm>
          <a:off x="0" y="0"/>
          <a:ext cx="0" cy="0"/>
          <a:chOff x="0" y="0"/>
          <a:chExt cx="0" cy="0"/>
        </a:xfrm>
      </p:grpSpPr>
      <p:sp>
        <p:nvSpPr>
          <p:cNvPr id="4098" name="矩形 7"/>
          <p:cNvSpPr/>
          <p:nvPr userDrawn="1">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4099" name="图片 8"/>
          <p:cNvPicPr>
            <a:picLocks noChangeAspect="1"/>
          </p:cNvPicPr>
          <p:nvPr>
            <p:custDataLst>
              <p:tags r:id="rId2"/>
            </p:custDataLst>
          </p:nvPr>
        </p:nvPicPr>
        <p:blipFill>
          <a:blip r:embed="rId8"/>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4100" name="任意多边形: 形状 9"/>
          <p:cNvSpPr/>
          <p:nvPr userDrawn="1">
            <p:custDataLst>
              <p:tags r:id="rId3"/>
            </p:custDataLst>
          </p:nvPr>
        </p:nvSpPr>
        <p:spPr>
          <a:xfrm>
            <a:off x="0" y="390525"/>
            <a:ext cx="12192000" cy="6076951"/>
          </a:xfrm>
          <a:custGeom>
            <a:avLst/>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ah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1" name="椭圆 10"/>
          <p:cNvSpPr/>
          <p:nvPr userDrawn="1">
            <p:custDataLst>
              <p:tags r:id="rId4"/>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2" name="文本框 11"/>
          <p:cNvSpPr/>
          <p:nvPr>
            <p:custDataLst>
              <p:tags r:id="rId5"/>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p>
        </p:txBody>
      </p:sp>
      <p:sp>
        <p:nvSpPr>
          <p:cNvPr id="4103" name="文本框 12"/>
          <p:cNvSpPr txBox="1"/>
          <p:nvPr userDrawn="1">
            <p:custDataLst>
              <p:tags r:id="rId6"/>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4"/>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panose="02010600030101010101" charset="-122"/>
                <a:ea typeface="Arial" panose="020B0604020202020204"/>
              </a:defRPr>
            </a:lvl1pPr>
          </a:lstStyle>
          <a:p>
            <a:pPr lvl="0"/>
            <a:r>
              <a:t>单击此处编辑母版标题样式</a:t>
            </a:r>
          </a:p>
        </p:txBody>
      </p:sp>
      <p:sp>
        <p:nvSpPr>
          <p:cNvPr id="1027" name="文本占位符 2"/>
          <p:cNvSpPr>
            <a:spLocks noGrp="1"/>
          </p:cNvSpPr>
          <p:nvPr>
            <p:ph type="body" idx="1"/>
            <p:custDataLst>
              <p:tags r:id="rId15"/>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panose="020B0604020202020204"/>
              <a:buChar char="•"/>
              <a:defRPr lang="zh-CN" altLang="en-US" sz="2800">
                <a:solidFill>
                  <a:schemeClr val="tx1"/>
                </a:solidFill>
                <a:latin typeface="等线" panose="02010600030101010101" charset="-122"/>
                <a:ea typeface="Arial" panose="020B0604020202020204"/>
              </a:defRPr>
            </a:lvl1pPr>
            <a:lvl2pPr marL="685800" indent="-228600" algn="l" defTabSz="914400" rtl="0" eaLnBrk="1" hangingPunct="1">
              <a:lnSpc>
                <a:spcPct val="90000"/>
              </a:lnSpc>
              <a:spcBef>
                <a:spcPts val="500"/>
              </a:spcBef>
              <a:buFont typeface="Arial" panose="020B0604020202020204"/>
              <a:buChar char="•"/>
              <a:defRPr lang="zh-CN" altLang="en-US" sz="2400">
                <a:solidFill>
                  <a:schemeClr val="tx1"/>
                </a:solidFill>
                <a:latin typeface="等线" panose="02010600030101010101" charset="-122"/>
                <a:ea typeface="Arial" panose="020B0604020202020204"/>
              </a:defRPr>
            </a:lvl2pPr>
            <a:lvl3pPr marL="1143000" indent="-228600" algn="l" defTabSz="914400" rtl="0" eaLnBrk="1" hangingPunct="1">
              <a:lnSpc>
                <a:spcPct val="90000"/>
              </a:lnSpc>
              <a:spcBef>
                <a:spcPts val="500"/>
              </a:spcBef>
              <a:buFont typeface="Arial" panose="020B0604020202020204"/>
              <a:buChar char="•"/>
              <a:defRPr lang="zh-CN" altLang="en-US" sz="2000">
                <a:solidFill>
                  <a:schemeClr val="tx1"/>
                </a:solidFill>
                <a:latin typeface="等线" panose="02010600030101010101" charset="-122"/>
                <a:ea typeface="Arial" panose="020B0604020202020204"/>
              </a:defRPr>
            </a:lvl3pPr>
            <a:lvl4pPr marL="1600200" indent="-228600" algn="l" defTabSz="914400" rtl="0" eaLnBrk="1" hangingPunct="1">
              <a:lnSpc>
                <a:spcPct val="90000"/>
              </a:lnSpc>
              <a:spcBef>
                <a:spcPts val="500"/>
              </a:spcBef>
              <a:buFont typeface="Arial" panose="020B0604020202020204"/>
              <a:buChar char="•"/>
              <a:defRPr lang="zh-CN" altLang="en-US" sz="1800">
                <a:solidFill>
                  <a:schemeClr val="tx1"/>
                </a:solidFill>
                <a:latin typeface="等线" panose="02010600030101010101" charset="-122"/>
                <a:ea typeface="Arial" panose="020B0604020202020204"/>
              </a:defRPr>
            </a:lvl4pPr>
            <a:lvl5pPr marL="2057400" indent="-228600" algn="l" defTabSz="914400" rtl="0" eaLnBrk="1" hangingPunct="1">
              <a:lnSpc>
                <a:spcPct val="90000"/>
              </a:lnSpc>
              <a:spcBef>
                <a:spcPts val="500"/>
              </a:spcBef>
              <a:buFont typeface="Arial" panose="020B0604020202020204"/>
              <a:buChar char="•"/>
              <a:defRPr lang="zh-CN" altLang="en-US" sz="1800">
                <a:solidFill>
                  <a:schemeClr val="tx1"/>
                </a:solidFill>
                <a:latin typeface="等线" panose="02010600030101010101" charset="-122"/>
                <a:ea typeface="Arial" panose="020B0604020202020204"/>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6"/>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0BC2D776-EB79-4E90-918D-88546FCA2C96}" type="datetime1">
              <a:rPr lang="zh-CN" altLang="en-US" sz="1200"/>
              <a:t>2023-01-10</a:t>
            </a:fld>
            <a:endParaRPr lang="zh-CN" altLang="en-US" sz="1200"/>
          </a:p>
        </p:txBody>
      </p:sp>
      <p:sp>
        <p:nvSpPr>
          <p:cNvPr id="1029" name="页脚占位符 4"/>
          <p:cNvSpPr>
            <a:spLocks noGrp="1"/>
          </p:cNvSpPr>
          <p:nvPr>
            <p:ph type="ftr" sz="quarter" idx="3"/>
            <p:custDataLst>
              <p:tags r:id="rId17"/>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8"/>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hangingPunct="1">
        <a:lnSpc>
          <a:spcPct val="90000"/>
        </a:lnSpc>
        <a:spcBef>
          <a:spcPct val="0"/>
        </a:spcBef>
        <a:buNone/>
        <a:defRPr sz="4400">
          <a:solidFill>
            <a:schemeClr val="tx1"/>
          </a:solidFill>
          <a:latin typeface="等线 Light" panose="02010600030101010101" charset="-122"/>
          <a:ea typeface="Arial" panose="020B0604020202020204"/>
        </a:defRPr>
      </a:lvl1pPr>
    </p:titleStyle>
    <p:bodyStyle>
      <a:lvl1pPr marL="228600" indent="-228600" algn="l" defTabSz="914400" rtl="0" eaLnBrk="1" hangingPunct="1">
        <a:lnSpc>
          <a:spcPct val="90000"/>
        </a:lnSpc>
        <a:spcBef>
          <a:spcPts val="1000"/>
        </a:spcBef>
        <a:buFont typeface="Arial" panose="020B0604020202020204"/>
        <a:buChar char="•"/>
        <a:defRPr sz="2800">
          <a:solidFill>
            <a:schemeClr val="tx1"/>
          </a:solidFill>
          <a:latin typeface="等线" panose="02010600030101010101" charset="-122"/>
          <a:ea typeface="Arial" panose="020B0604020202020204"/>
        </a:defRPr>
      </a:lvl1pPr>
      <a:lvl2pPr marL="685800" indent="-228600" algn="l" defTabSz="914400" rtl="0" eaLnBrk="1" hangingPunct="1">
        <a:lnSpc>
          <a:spcPct val="90000"/>
        </a:lnSpc>
        <a:spcBef>
          <a:spcPts val="500"/>
        </a:spcBef>
        <a:buFont typeface="Arial" panose="020B0604020202020204"/>
        <a:buChar char="•"/>
        <a:defRPr sz="2400">
          <a:solidFill>
            <a:schemeClr val="tx1"/>
          </a:solidFill>
          <a:latin typeface="等线" panose="02010600030101010101" charset="-122"/>
          <a:ea typeface="Arial" panose="020B0604020202020204"/>
        </a:defRPr>
      </a:lvl2pPr>
      <a:lvl3pPr marL="1143000" indent="-228600" algn="l" defTabSz="914400" rtl="0" eaLnBrk="1" hangingPunct="1">
        <a:lnSpc>
          <a:spcPct val="90000"/>
        </a:lnSpc>
        <a:spcBef>
          <a:spcPts val="500"/>
        </a:spcBef>
        <a:buFont typeface="Arial" panose="020B0604020202020204"/>
        <a:buChar char="•"/>
        <a:defRPr sz="2000">
          <a:solidFill>
            <a:schemeClr val="tx1"/>
          </a:solidFill>
          <a:latin typeface="等线" panose="02010600030101010101" charset="-122"/>
          <a:ea typeface="Arial" panose="020B0604020202020204"/>
        </a:defRPr>
      </a:lvl3pPr>
      <a:lvl4pPr marL="1600200" indent="-228600" algn="l" defTabSz="914400" rtl="0" eaLnBrk="1" hangingPunct="1">
        <a:lnSpc>
          <a:spcPct val="90000"/>
        </a:lnSpc>
        <a:spcBef>
          <a:spcPts val="500"/>
        </a:spcBef>
        <a:buFont typeface="Arial" panose="020B0604020202020204"/>
        <a:buChar char="•"/>
        <a:defRPr sz="1800">
          <a:solidFill>
            <a:schemeClr val="tx1"/>
          </a:solidFill>
          <a:latin typeface="等线" panose="02010600030101010101" charset="-122"/>
          <a:ea typeface="Arial" panose="020B0604020202020204"/>
        </a:defRPr>
      </a:lvl4pPr>
      <a:lvl5pPr marL="2057400" indent="-228600" algn="l" defTabSz="914400" rtl="0" eaLnBrk="1" hangingPunct="1">
        <a:lnSpc>
          <a:spcPct val="90000"/>
        </a:lnSpc>
        <a:spcBef>
          <a:spcPts val="500"/>
        </a:spcBef>
        <a:buFont typeface="Arial" panose="020B0604020202020204"/>
        <a:buChar char="•"/>
        <a:defRPr sz="1800">
          <a:solidFill>
            <a:schemeClr val="tx1"/>
          </a:solidFill>
          <a:latin typeface="等线" panose="02010600030101010101" charset="-122"/>
          <a:ea typeface="Arial" panose="020B0604020202020204"/>
        </a:defRPr>
      </a:lvl5pPr>
    </p:bodyStyle>
    <p:otherStyle>
      <a:lvl1pPr marL="0" indent="0" algn="l" defTabSz="914400" rtl="0" eaLnBrk="1" hangingPunct="1">
        <a:buNone/>
        <a:defRPr sz="1800">
          <a:solidFill>
            <a:schemeClr val="tx1"/>
          </a:solidFill>
          <a:latin typeface="等线" panose="02010600030101010101" charset="-122"/>
          <a:ea typeface="Arial" panose="020B0604020202020204"/>
        </a:defRPr>
      </a:lvl1pPr>
      <a:lvl2pPr marL="457200" indent="0" algn="l" defTabSz="914400" rtl="0" eaLnBrk="1" hangingPunct="1">
        <a:buNone/>
        <a:defRPr sz="1800">
          <a:solidFill>
            <a:schemeClr val="tx1"/>
          </a:solidFill>
          <a:latin typeface="等线" panose="02010600030101010101" charset="-122"/>
          <a:ea typeface="Arial" panose="020B0604020202020204"/>
        </a:defRPr>
      </a:lvl2pPr>
      <a:lvl3pPr marL="914400" indent="0" algn="l" defTabSz="914400" rtl="0" eaLnBrk="1" hangingPunct="1">
        <a:buNone/>
        <a:defRPr sz="1800">
          <a:solidFill>
            <a:schemeClr val="tx1"/>
          </a:solidFill>
          <a:latin typeface="等线" panose="02010600030101010101" charset="-122"/>
          <a:ea typeface="Arial" panose="020B0604020202020204"/>
        </a:defRPr>
      </a:lvl3pPr>
      <a:lvl4pPr marL="1371600" indent="0" algn="l" defTabSz="914400" rtl="0" eaLnBrk="1" hangingPunct="1">
        <a:buNone/>
        <a:defRPr sz="1800">
          <a:solidFill>
            <a:schemeClr val="tx1"/>
          </a:solidFill>
          <a:latin typeface="等线" panose="02010600030101010101" charset="-122"/>
          <a:ea typeface="Arial" panose="020B0604020202020204"/>
        </a:defRPr>
      </a:lvl4pPr>
      <a:lvl5pPr marL="1828800" indent="0" algn="l" defTabSz="914400" rtl="0" eaLnBrk="1" hangingPunct="1">
        <a:buNone/>
        <a:defRPr sz="1800">
          <a:solidFill>
            <a:schemeClr val="tx1"/>
          </a:solidFill>
          <a:latin typeface="等线" panose="02010600030101010101" charset="-122"/>
          <a:ea typeface="Arial" panose="020B0604020202020204"/>
        </a:defRPr>
      </a:lvl5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3.xml"/><Relationship Id="rId26" Type="http://schemas.openxmlformats.org/officeDocument/2006/relationships/tags" Target="../tags/tag91.xml"/><Relationship Id="rId21" Type="http://schemas.openxmlformats.org/officeDocument/2006/relationships/tags" Target="../tags/tag86.xml"/><Relationship Id="rId34" Type="http://schemas.openxmlformats.org/officeDocument/2006/relationships/image" Target="../media/image5.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image" Target="../media/image4.png"/><Relationship Id="rId38" Type="http://schemas.openxmlformats.org/officeDocument/2006/relationships/image" Target="../media/image8.png"/><Relationship Id="rId2" Type="http://schemas.openxmlformats.org/officeDocument/2006/relationships/tags" Target="../tags/tag68.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89.xml"/><Relationship Id="rId32" Type="http://schemas.openxmlformats.org/officeDocument/2006/relationships/image" Target="../media/image3.png"/><Relationship Id="rId37" Type="http://schemas.openxmlformats.org/officeDocument/2006/relationships/image" Target="../media/image7.png"/><Relationship Id="rId5" Type="http://schemas.openxmlformats.org/officeDocument/2006/relationships/tags" Target="../tags/tag71.xml"/><Relationship Id="rId15" Type="http://schemas.openxmlformats.org/officeDocument/2006/relationships/audio" Target="NULL" TargetMode="Externa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image" Target="../media/image6.png"/><Relationship Id="rId10" Type="http://schemas.openxmlformats.org/officeDocument/2006/relationships/tags" Target="../tags/tag76.xml"/><Relationship Id="rId19" Type="http://schemas.openxmlformats.org/officeDocument/2006/relationships/tags" Target="../tags/tag84.xml"/><Relationship Id="rId31" Type="http://schemas.openxmlformats.org/officeDocument/2006/relationships/slideLayout" Target="../slideLayouts/slideLayout8.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image" Target="../media/image2.png"/><Relationship Id="rId8" Type="http://schemas.openxmlformats.org/officeDocument/2006/relationships/tags" Target="../tags/tag74.xml"/><Relationship Id="rId3" Type="http://schemas.openxmlformats.org/officeDocument/2006/relationships/tags" Target="../tags/tag69.xml"/></Relationships>
</file>

<file path=ppt/slides/_rels/slide10.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tags" Target="../tags/tag246.xml"/><Relationship Id="rId3" Type="http://schemas.openxmlformats.org/officeDocument/2006/relationships/tags" Target="../tags/tag231.xml"/><Relationship Id="rId21" Type="http://schemas.openxmlformats.org/officeDocument/2006/relationships/slideLayout" Target="../slideLayouts/slideLayout10.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10" Type="http://schemas.openxmlformats.org/officeDocument/2006/relationships/tags" Target="../tags/tag238.xml"/><Relationship Id="rId19" Type="http://schemas.openxmlformats.org/officeDocument/2006/relationships/tags" Target="../tags/tag247.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51.xml"/><Relationship Id="rId7" Type="http://schemas.openxmlformats.org/officeDocument/2006/relationships/slideLayout" Target="../slideLayouts/slideLayout10.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s>
</file>

<file path=ppt/slides/_rels/slide12.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slideLayout" Target="../slideLayouts/slideLayout8.xml"/><Relationship Id="rId18" Type="http://schemas.openxmlformats.org/officeDocument/2006/relationships/image" Target="../media/image7.png"/><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image" Target="../media/image2.png"/><Relationship Id="rId2" Type="http://schemas.openxmlformats.org/officeDocument/2006/relationships/tags" Target="../tags/tag256.xml"/><Relationship Id="rId16" Type="http://schemas.openxmlformats.org/officeDocument/2006/relationships/image" Target="../media/image5.pn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5" Type="http://schemas.openxmlformats.org/officeDocument/2006/relationships/tags" Target="../tags/tag259.xml"/><Relationship Id="rId15" Type="http://schemas.openxmlformats.org/officeDocument/2006/relationships/image" Target="../media/image13.png"/><Relationship Id="rId10" Type="http://schemas.openxmlformats.org/officeDocument/2006/relationships/tags" Target="../tags/tag264.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Layout" Target="../slideLayouts/slideLayout11.xml"/><Relationship Id="rId5" Type="http://schemas.openxmlformats.org/officeDocument/2006/relationships/tags" Target="../tags/tag271.xml"/><Relationship Id="rId4" Type="http://schemas.openxmlformats.org/officeDocument/2006/relationships/tags" Target="../tags/tag270.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74.xml"/><Relationship Id="rId7" Type="http://schemas.openxmlformats.org/officeDocument/2006/relationships/slideLayout" Target="../slideLayouts/slideLayout11.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s>
</file>

<file path=ppt/slides/_rels/slide15.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tags" Target="../tags/tag290.xml"/><Relationship Id="rId18" Type="http://schemas.openxmlformats.org/officeDocument/2006/relationships/tags" Target="../tags/tag295.xml"/><Relationship Id="rId26" Type="http://schemas.openxmlformats.org/officeDocument/2006/relationships/tags" Target="../tags/tag303.xml"/><Relationship Id="rId3" Type="http://schemas.openxmlformats.org/officeDocument/2006/relationships/tags" Target="../tags/tag280.xml"/><Relationship Id="rId21" Type="http://schemas.openxmlformats.org/officeDocument/2006/relationships/tags" Target="../tags/tag298.xml"/><Relationship Id="rId7" Type="http://schemas.openxmlformats.org/officeDocument/2006/relationships/tags" Target="../tags/tag284.xml"/><Relationship Id="rId12" Type="http://schemas.openxmlformats.org/officeDocument/2006/relationships/tags" Target="../tags/tag289.xml"/><Relationship Id="rId17" Type="http://schemas.openxmlformats.org/officeDocument/2006/relationships/tags" Target="../tags/tag294.xml"/><Relationship Id="rId25" Type="http://schemas.openxmlformats.org/officeDocument/2006/relationships/tags" Target="../tags/tag302.xml"/><Relationship Id="rId2" Type="http://schemas.openxmlformats.org/officeDocument/2006/relationships/tags" Target="../tags/tag279.xml"/><Relationship Id="rId16" Type="http://schemas.openxmlformats.org/officeDocument/2006/relationships/tags" Target="../tags/tag293.xml"/><Relationship Id="rId20" Type="http://schemas.openxmlformats.org/officeDocument/2006/relationships/tags" Target="../tags/tag297.xml"/><Relationship Id="rId29" Type="http://schemas.openxmlformats.org/officeDocument/2006/relationships/image" Target="../media/image18.png"/><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24" Type="http://schemas.openxmlformats.org/officeDocument/2006/relationships/tags" Target="../tags/tag301.xml"/><Relationship Id="rId5" Type="http://schemas.openxmlformats.org/officeDocument/2006/relationships/tags" Target="../tags/tag282.xml"/><Relationship Id="rId15" Type="http://schemas.openxmlformats.org/officeDocument/2006/relationships/tags" Target="../tags/tag292.xml"/><Relationship Id="rId23" Type="http://schemas.openxmlformats.org/officeDocument/2006/relationships/tags" Target="../tags/tag300.xml"/><Relationship Id="rId28" Type="http://schemas.openxmlformats.org/officeDocument/2006/relationships/slideLayout" Target="../slideLayouts/slideLayout11.xml"/><Relationship Id="rId10" Type="http://schemas.openxmlformats.org/officeDocument/2006/relationships/tags" Target="../tags/tag287.xml"/><Relationship Id="rId19" Type="http://schemas.openxmlformats.org/officeDocument/2006/relationships/tags" Target="../tags/tag296.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tags" Target="../tags/tag291.xml"/><Relationship Id="rId22" Type="http://schemas.openxmlformats.org/officeDocument/2006/relationships/tags" Target="../tags/tag299.xml"/><Relationship Id="rId27" Type="http://schemas.openxmlformats.org/officeDocument/2006/relationships/tags" Target="../tags/tag304.xml"/></Relationships>
</file>

<file path=ppt/slides/_rels/slide16.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3" Type="http://schemas.openxmlformats.org/officeDocument/2006/relationships/tags" Target="../tags/tag307.xml"/><Relationship Id="rId21" Type="http://schemas.openxmlformats.org/officeDocument/2006/relationships/image" Target="../media/image18.png"/><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slideLayout" Target="../slideLayouts/slideLayout11.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tags" Target="../tags/tag319.xml"/><Relationship Id="rId10" Type="http://schemas.openxmlformats.org/officeDocument/2006/relationships/tags" Target="../tags/tag314.xml"/><Relationship Id="rId19" Type="http://schemas.openxmlformats.org/officeDocument/2006/relationships/tags" Target="../tags/tag323.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s>
</file>

<file path=ppt/slides/_rels/slide17.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slideLayout" Target="../slideLayouts/slideLayout11.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tags" Target="../tags/tag340.xml"/><Relationship Id="rId2" Type="http://schemas.openxmlformats.org/officeDocument/2006/relationships/tags" Target="../tags/tag325.xml"/><Relationship Id="rId16" Type="http://schemas.openxmlformats.org/officeDocument/2006/relationships/tags" Target="../tags/tag339.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10" Type="http://schemas.openxmlformats.org/officeDocument/2006/relationships/tags" Target="../tags/tag333.xml"/><Relationship Id="rId19" Type="http://schemas.openxmlformats.org/officeDocument/2006/relationships/image" Target="../media/image18.png"/><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s/_rels/slide18.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slideLayout" Target="../slideLayouts/slideLayout8.xml"/><Relationship Id="rId18" Type="http://schemas.openxmlformats.org/officeDocument/2006/relationships/image" Target="../media/image7.png"/><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image" Target="../media/image2.png"/><Relationship Id="rId2" Type="http://schemas.openxmlformats.org/officeDocument/2006/relationships/tags" Target="../tags/tag342.xml"/><Relationship Id="rId16" Type="http://schemas.openxmlformats.org/officeDocument/2006/relationships/image" Target="../media/image5.png"/><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5" Type="http://schemas.openxmlformats.org/officeDocument/2006/relationships/image" Target="../media/image13.png"/><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55.xml"/><Relationship Id="rId7" Type="http://schemas.openxmlformats.org/officeDocument/2006/relationships/tags" Target="../tags/tag359.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image" Target="../media/image9.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image" Target="../media/image3.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20.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image" Target="../media/image2.png"/><Relationship Id="rId3" Type="http://schemas.openxmlformats.org/officeDocument/2006/relationships/tags" Target="../tags/tag378.xml"/><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image" Target="../media/image5.png"/><Relationship Id="rId2" Type="http://schemas.openxmlformats.org/officeDocument/2006/relationships/tags" Target="../tags/tag377.xml"/><Relationship Id="rId16" Type="http://schemas.openxmlformats.org/officeDocument/2006/relationships/image" Target="../media/image13.png"/><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5" Type="http://schemas.openxmlformats.org/officeDocument/2006/relationships/tags" Target="../tags/tag380.xml"/><Relationship Id="rId15" Type="http://schemas.openxmlformats.org/officeDocument/2006/relationships/image" Target="../media/image3.png"/><Relationship Id="rId10" Type="http://schemas.openxmlformats.org/officeDocument/2006/relationships/tags" Target="../tags/tag385.xml"/><Relationship Id="rId19" Type="http://schemas.openxmlformats.org/officeDocument/2006/relationships/image" Target="../media/image7.png"/><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10" Type="http://schemas.openxmlformats.org/officeDocument/2006/relationships/slideLayout" Target="../slideLayouts/slideLayout7.xml"/><Relationship Id="rId4" Type="http://schemas.openxmlformats.org/officeDocument/2006/relationships/tags" Target="../tags/tag392.xml"/><Relationship Id="rId9" Type="http://schemas.openxmlformats.org/officeDocument/2006/relationships/tags" Target="../tags/tag397.xml"/></Relationships>
</file>

<file path=ppt/slides/_rels/slide24.xml.rels><?xml version="1.0" encoding="UTF-8" standalone="yes"?>
<Relationships xmlns="http://schemas.openxmlformats.org/package/2006/relationships"><Relationship Id="rId8" Type="http://schemas.openxmlformats.org/officeDocument/2006/relationships/tags" Target="../tags/tag405.xml"/><Relationship Id="rId3" Type="http://schemas.openxmlformats.org/officeDocument/2006/relationships/tags" Target="../tags/tag400.xml"/><Relationship Id="rId7" Type="http://schemas.openxmlformats.org/officeDocument/2006/relationships/tags" Target="../tags/tag404.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slideLayout" Target="../slideLayouts/slideLayout7.xml"/><Relationship Id="rId5" Type="http://schemas.openxmlformats.org/officeDocument/2006/relationships/tags" Target="../tags/tag402.xml"/><Relationship Id="rId10" Type="http://schemas.openxmlformats.org/officeDocument/2006/relationships/tags" Target="../tags/tag407.xml"/><Relationship Id="rId4" Type="http://schemas.openxmlformats.org/officeDocument/2006/relationships/tags" Target="../tags/tag401.xml"/><Relationship Id="rId9" Type="http://schemas.openxmlformats.org/officeDocument/2006/relationships/tags" Target="../tags/tag406.xml"/></Relationships>
</file>

<file path=ppt/slides/_rels/slide25.xml.rels><?xml version="1.0" encoding="UTF-8" standalone="yes"?>
<Relationships xmlns="http://schemas.openxmlformats.org/package/2006/relationships"><Relationship Id="rId8" Type="http://schemas.openxmlformats.org/officeDocument/2006/relationships/tags" Target="../tags/tag415.xml"/><Relationship Id="rId3" Type="http://schemas.openxmlformats.org/officeDocument/2006/relationships/tags" Target="../tags/tag410.xml"/><Relationship Id="rId7" Type="http://schemas.openxmlformats.org/officeDocument/2006/relationships/tags" Target="../tags/tag414.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5" Type="http://schemas.openxmlformats.org/officeDocument/2006/relationships/tags" Target="../tags/tag412.xml"/><Relationship Id="rId10" Type="http://schemas.openxmlformats.org/officeDocument/2006/relationships/slideLayout" Target="../slideLayouts/slideLayout7.xml"/><Relationship Id="rId4" Type="http://schemas.openxmlformats.org/officeDocument/2006/relationships/tags" Target="../tags/tag411.xml"/><Relationship Id="rId9" Type="http://schemas.openxmlformats.org/officeDocument/2006/relationships/tags" Target="../tags/tag416.xml"/></Relationships>
</file>

<file path=ppt/slides/_rels/slide26.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10" Type="http://schemas.openxmlformats.org/officeDocument/2006/relationships/slideLayout" Target="../slideLayouts/slideLayout7.xml"/><Relationship Id="rId4" Type="http://schemas.openxmlformats.org/officeDocument/2006/relationships/tags" Target="../tags/tag420.xml"/><Relationship Id="rId9" Type="http://schemas.openxmlformats.org/officeDocument/2006/relationships/tags" Target="../tags/tag425.xml"/></Relationships>
</file>

<file path=ppt/slides/_rels/slide27.xml.rels><?xml version="1.0" encoding="UTF-8" standalone="yes"?>
<Relationships xmlns="http://schemas.openxmlformats.org/package/2006/relationships"><Relationship Id="rId8" Type="http://schemas.openxmlformats.org/officeDocument/2006/relationships/tags" Target="../tags/tag433.xml"/><Relationship Id="rId3" Type="http://schemas.openxmlformats.org/officeDocument/2006/relationships/tags" Target="../tags/tag428.xml"/><Relationship Id="rId7" Type="http://schemas.openxmlformats.org/officeDocument/2006/relationships/tags" Target="../tags/tag43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9"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tags" Target="../tags/tag459.xml"/><Relationship Id="rId3" Type="http://schemas.openxmlformats.org/officeDocument/2006/relationships/tags" Target="../tags/tag436.xml"/><Relationship Id="rId21" Type="http://schemas.openxmlformats.org/officeDocument/2006/relationships/tags" Target="../tags/tag454.xml"/><Relationship Id="rId34" Type="http://schemas.openxmlformats.org/officeDocument/2006/relationships/image" Target="../media/image6.png"/><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33" Type="http://schemas.openxmlformats.org/officeDocument/2006/relationships/image" Target="../media/image2.png"/><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29" Type="http://schemas.openxmlformats.org/officeDocument/2006/relationships/slideLayout" Target="../slideLayouts/slideLayout8.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tags" Target="../tags/tag457.xml"/><Relationship Id="rId32" Type="http://schemas.openxmlformats.org/officeDocument/2006/relationships/image" Target="../media/image5.png"/><Relationship Id="rId5" Type="http://schemas.openxmlformats.org/officeDocument/2006/relationships/tags" Target="../tags/tag438.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tags" Target="../tags/tag461.xml"/><Relationship Id="rId10" Type="http://schemas.openxmlformats.org/officeDocument/2006/relationships/tags" Target="../tags/tag443.xml"/><Relationship Id="rId19" Type="http://schemas.openxmlformats.org/officeDocument/2006/relationships/tags" Target="../tags/tag452.xml"/><Relationship Id="rId31" Type="http://schemas.openxmlformats.org/officeDocument/2006/relationships/image" Target="../media/image4.png"/><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tags" Target="../tags/tag460.xml"/><Relationship Id="rId30" Type="http://schemas.openxmlformats.org/officeDocument/2006/relationships/image" Target="../media/image3.png"/><Relationship Id="rId35" Type="http://schemas.openxmlformats.org/officeDocument/2006/relationships/image" Target="../media/image7.png"/><Relationship Id="rId8" Type="http://schemas.openxmlformats.org/officeDocument/2006/relationships/tags" Target="../tags/tag441.xml"/></Relationships>
</file>

<file path=ppt/slides/_rels/slide3.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slideLayout" Target="../slideLayouts/slideLayout8.xml"/><Relationship Id="rId55" Type="http://schemas.openxmlformats.org/officeDocument/2006/relationships/image" Target="../media/image5.pn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image" Target="../media/image11.png"/><Relationship Id="rId5" Type="http://schemas.openxmlformats.org/officeDocument/2006/relationships/tags" Target="../tags/tag117.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image" Target="../media/image10.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image" Target="../media/image7.png"/><Relationship Id="rId8" Type="http://schemas.openxmlformats.org/officeDocument/2006/relationships/tags" Target="../tags/tag120.xml"/><Relationship Id="rId51" Type="http://schemas.openxmlformats.org/officeDocument/2006/relationships/image" Target="../media/image2.png"/><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image" Target="../media/image12.pn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s>
</file>

<file path=ppt/slides/_rels/slide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slideLayout" Target="../slideLayouts/slideLayout8.xml"/><Relationship Id="rId18" Type="http://schemas.openxmlformats.org/officeDocument/2006/relationships/image" Target="../media/image7.png"/><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2.png"/><Relationship Id="rId2" Type="http://schemas.openxmlformats.org/officeDocument/2006/relationships/tags" Target="../tags/tag163.xml"/><Relationship Id="rId16" Type="http://schemas.openxmlformats.org/officeDocument/2006/relationships/image" Target="../media/image5.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13.png"/><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slideLayout" Target="../slideLayouts/slideLayout9.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 Type="http://schemas.openxmlformats.org/officeDocument/2006/relationships/tags" Target="../tags/tag175.xml"/><Relationship Id="rId16" Type="http://schemas.openxmlformats.org/officeDocument/2006/relationships/tags" Target="../tags/tag189.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6.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slideLayout" Target="../slideLayouts/slideLayout9.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tags" Target="../tags/tag20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s/_rels/slide8.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image" Target="../media/image2.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image" Target="../media/image5.png"/><Relationship Id="rId2" Type="http://schemas.openxmlformats.org/officeDocument/2006/relationships/tags" Target="../tags/tag211.xml"/><Relationship Id="rId16" Type="http://schemas.openxmlformats.org/officeDocument/2006/relationships/image" Target="../media/image13.pn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image" Target="../media/image3.png"/><Relationship Id="rId10" Type="http://schemas.openxmlformats.org/officeDocument/2006/relationships/tags" Target="../tags/tag219.xml"/><Relationship Id="rId19" Type="http://schemas.openxmlformats.org/officeDocument/2006/relationships/image" Target="../media/image7.png"/><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25.xml"/><Relationship Id="rId7" Type="http://schemas.openxmlformats.org/officeDocument/2006/relationships/slideLayout" Target="../slideLayouts/slideLayout10.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7"/>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8195" name="图片 75"/>
          <p:cNvPicPr/>
          <p:nvPr>
            <p:custDataLst>
              <p:tags r:id="rId2"/>
            </p:custDataLst>
          </p:nvPr>
        </p:nvPicPr>
        <p:blipFill>
          <a:blip r:embed="rId32"/>
          <a:stretch>
            <a:fillRect/>
          </a:stretch>
        </p:blipFill>
        <p:spPr>
          <a:xfrm>
            <a:off x="-95250" y="3581400"/>
            <a:ext cx="12328525" cy="3295650"/>
          </a:xfrm>
          <a:prstGeom prst="rect">
            <a:avLst/>
          </a:prstGeom>
          <a:noFill/>
          <a:ln cap="flat">
            <a:noFill/>
            <a:prstDash val="solid"/>
            <a:round/>
            <a:headEnd type="none" w="med" len="med"/>
            <a:tailEnd type="none" w="med" len="med"/>
          </a:ln>
        </p:spPr>
      </p:pic>
      <p:pic>
        <p:nvPicPr>
          <p:cNvPr id="8196" name="图片 78"/>
          <p:cNvPicPr>
            <a:picLocks noChangeAspect="1"/>
          </p:cNvPicPr>
          <p:nvPr>
            <p:custDataLst>
              <p:tags r:id="rId3"/>
            </p:custDataLst>
          </p:nvPr>
        </p:nvPicPr>
        <p:blipFill>
          <a:blip r:embed="rId33"/>
          <a:srcRect t="15625" b="6563"/>
          <a:stretch>
            <a:fillRect/>
          </a:stretch>
        </p:blipFill>
        <p:spPr>
          <a:xfrm>
            <a:off x="3175" y="2114550"/>
            <a:ext cx="12211050" cy="4743450"/>
          </a:xfrm>
          <a:prstGeom prst="rect">
            <a:avLst/>
          </a:prstGeom>
          <a:noFill/>
          <a:ln cap="flat">
            <a:noFill/>
            <a:prstDash val="solid"/>
            <a:round/>
            <a:headEnd type="none" w="med" len="med"/>
            <a:tailEnd type="none" w="med" len="med"/>
          </a:ln>
        </p:spPr>
      </p:pic>
      <p:grpSp>
        <p:nvGrpSpPr>
          <p:cNvPr id="8197" name="组合 92"/>
          <p:cNvGrpSpPr/>
          <p:nvPr>
            <p:custDataLst>
              <p:tags r:id="rId4"/>
            </p:custDataLst>
          </p:nvPr>
        </p:nvGrpSpPr>
        <p:grpSpPr>
          <a:xfrm>
            <a:off x="8851900" y="4537075"/>
            <a:ext cx="2425700" cy="1931988"/>
            <a:chOff x="8851395" y="4537823"/>
            <a:chExt cx="2426205" cy="1932599"/>
          </a:xfrm>
        </p:grpSpPr>
        <p:pic>
          <p:nvPicPr>
            <p:cNvPr id="8198" name="图片 91"/>
            <p:cNvPicPr/>
            <p:nvPr>
              <p:custDataLst>
                <p:tags r:id="rId29"/>
              </p:custDataLst>
            </p:nvPr>
          </p:nvPicPr>
          <p:blipFill>
            <a:blip r:embed="rId34"/>
            <a:stretch>
              <a:fillRect/>
            </a:stretch>
          </p:blipFill>
          <p:spPr>
            <a:xfrm>
              <a:off x="8851395" y="4537823"/>
              <a:ext cx="2109399" cy="1932599"/>
            </a:xfrm>
            <a:prstGeom prst="rect">
              <a:avLst/>
            </a:prstGeom>
            <a:noFill/>
            <a:ln cap="flat">
              <a:noFill/>
              <a:prstDash val="solid"/>
              <a:round/>
              <a:headEnd type="none" w="med" len="med"/>
              <a:tailEnd type="none" w="med" len="med"/>
            </a:ln>
          </p:spPr>
        </p:pic>
        <p:pic>
          <p:nvPicPr>
            <p:cNvPr id="8199" name="图片 80"/>
            <p:cNvPicPr>
              <a:picLocks noChangeAspect="1"/>
            </p:cNvPicPr>
            <p:nvPr>
              <p:custDataLst>
                <p:tags r:id="rId30"/>
              </p:custDataLst>
            </p:nvPr>
          </p:nvPicPr>
          <p:blipFill>
            <a:blip r:embed="rId35"/>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8200" name="文本框 100"/>
          <p:cNvSpPr txBox="1"/>
          <p:nvPr>
            <p:custDataLst>
              <p:tags r:id="rId5"/>
            </p:custDataLst>
          </p:nvPr>
        </p:nvSpPr>
        <p:spPr>
          <a:xfrm>
            <a:off x="2478350" y="1830642"/>
            <a:ext cx="1865050"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喜迎</a:t>
            </a:r>
          </a:p>
        </p:txBody>
      </p:sp>
      <p:grpSp>
        <p:nvGrpSpPr>
          <p:cNvPr id="8201" name="组合 142"/>
          <p:cNvGrpSpPr/>
          <p:nvPr>
            <p:custDataLst>
              <p:tags r:id="rId6"/>
            </p:custDataLst>
          </p:nvPr>
        </p:nvGrpSpPr>
        <p:grpSpPr>
          <a:xfrm>
            <a:off x="6589713" y="938213"/>
            <a:ext cx="2525712" cy="3770312"/>
            <a:chOff x="6558388" y="997176"/>
            <a:chExt cx="2525264" cy="3770263"/>
          </a:xfrm>
        </p:grpSpPr>
        <p:sp>
          <p:nvSpPr>
            <p:cNvPr id="8202" name="文本框 102"/>
            <p:cNvSpPr txBox="1"/>
            <p:nvPr>
              <p:custDataLst>
                <p:tags r:id="rId27"/>
              </p:custDataLst>
            </p:nvPr>
          </p:nvSpPr>
          <p:spPr>
            <a:xfrm>
              <a:off x="6558388" y="997176"/>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十</a:t>
              </a:r>
            </a:p>
          </p:txBody>
        </p:sp>
        <p:pic>
          <p:nvPicPr>
            <p:cNvPr id="8203" name="图片 140"/>
            <p:cNvPicPr>
              <a:picLocks noChangeAspect="1"/>
            </p:cNvPicPr>
            <p:nvPr>
              <p:custDataLst>
                <p:tags r:id="rId28"/>
              </p:custDataLst>
            </p:nvPr>
          </p:nvPicPr>
          <p:blipFill>
            <a:blip r:embed="rId36"/>
            <a:srcRect r="38408" b="29206"/>
            <a:stretch>
              <a:fillRect/>
            </a:stretch>
          </p:blipFill>
          <p:spPr>
            <a:xfrm>
              <a:off x="7625160" y="2660474"/>
              <a:ext cx="1458492" cy="1616205"/>
            </a:xfrm>
            <a:prstGeom prst="rect">
              <a:avLst/>
            </a:prstGeom>
            <a:noFill/>
            <a:ln cap="flat">
              <a:noFill/>
              <a:prstDash val="solid"/>
              <a:round/>
              <a:headEnd type="none" w="med" len="med"/>
              <a:tailEnd type="none" w="med" len="med"/>
            </a:ln>
          </p:spPr>
        </p:pic>
      </p:grpSp>
      <p:sp>
        <p:nvSpPr>
          <p:cNvPr id="8204" name="文本框 103"/>
          <p:cNvSpPr txBox="1"/>
          <p:nvPr>
            <p:custDataLst>
              <p:tags r:id="rId7"/>
            </p:custDataLst>
          </p:nvPr>
        </p:nvSpPr>
        <p:spPr>
          <a:xfrm>
            <a:off x="9502180" y="1828738"/>
            <a:ext cx="112650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大</a:t>
            </a:r>
          </a:p>
        </p:txBody>
      </p:sp>
      <p:sp>
        <p:nvSpPr>
          <p:cNvPr id="8205" name="文本框 106"/>
          <p:cNvSpPr txBox="1"/>
          <p:nvPr>
            <p:custDataLst>
              <p:tags r:id="rId8"/>
            </p:custDataLst>
          </p:nvPr>
        </p:nvSpPr>
        <p:spPr>
          <a:xfrm>
            <a:off x="2473507" y="2965336"/>
            <a:ext cx="522883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共筑中国梦</a:t>
            </a:r>
          </a:p>
        </p:txBody>
      </p:sp>
      <p:grpSp>
        <p:nvGrpSpPr>
          <p:cNvPr id="8206" name="组合 131"/>
          <p:cNvGrpSpPr/>
          <p:nvPr>
            <p:custDataLst>
              <p:tags r:id="rId9"/>
            </p:custDataLst>
          </p:nvPr>
        </p:nvGrpSpPr>
        <p:grpSpPr>
          <a:xfrm>
            <a:off x="3157538" y="4379913"/>
            <a:ext cx="6183312" cy="635000"/>
            <a:chOff x="3495678" y="4397784"/>
            <a:chExt cx="6183571" cy="634587"/>
          </a:xfrm>
        </p:grpSpPr>
        <p:cxnSp>
          <p:nvCxnSpPr>
            <p:cNvPr id="8207" name="直接连接符 128"/>
            <p:cNvCxnSpPr/>
            <p:nvPr>
              <p:custDataLst>
                <p:tags r:id="rId24"/>
              </p:custDataLst>
            </p:nvPr>
          </p:nvCxnSpPr>
          <p:spPr>
            <a:xfrm>
              <a:off x="3495678" y="4397784"/>
              <a:ext cx="6183571" cy="0"/>
            </a:xfrm>
            <a:prstGeom prst="line">
              <a:avLst/>
            </a:prstGeom>
            <a:noFill/>
            <a:ln w="19050" cap="flat">
              <a:solidFill>
                <a:srgbClr val="FCCF96"/>
              </a:solidFill>
              <a:prstDash val="dash"/>
              <a:miter lim="800000"/>
              <a:headEnd type="none" w="med" len="med"/>
              <a:tailEnd type="none" w="med" len="med"/>
            </a:ln>
          </p:spPr>
        </p:cxnSp>
        <p:cxnSp>
          <p:nvCxnSpPr>
            <p:cNvPr id="8208" name="直接连接符 129"/>
            <p:cNvCxnSpPr/>
            <p:nvPr>
              <p:custDataLst>
                <p:tags r:id="rId25"/>
              </p:custDataLst>
            </p:nvPr>
          </p:nvCxnSpPr>
          <p:spPr>
            <a:xfrm>
              <a:off x="3495678" y="5032371"/>
              <a:ext cx="6183571" cy="0"/>
            </a:xfrm>
            <a:prstGeom prst="line">
              <a:avLst/>
            </a:prstGeom>
            <a:noFill/>
            <a:ln w="19050" cap="flat">
              <a:solidFill>
                <a:srgbClr val="FCCF96"/>
              </a:solidFill>
              <a:prstDash val="dash"/>
              <a:miter lim="800000"/>
              <a:headEnd type="none" w="med" len="med"/>
              <a:tailEnd type="none" w="med" len="med"/>
            </a:ln>
          </p:spPr>
        </p:cxnSp>
        <p:sp>
          <p:nvSpPr>
            <p:cNvPr id="8209" name="文本框 130"/>
            <p:cNvSpPr/>
            <p:nvPr>
              <p:custDataLst>
                <p:tags r:id="rId26"/>
              </p:custDataLst>
            </p:nvPr>
          </p:nvSpPr>
          <p:spPr>
            <a:xfrm>
              <a:off x="3595123" y="4486844"/>
              <a:ext cx="6039875"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400">
                  <a:solidFill>
                    <a:srgbClr val="FCCF96"/>
                  </a:solidFill>
                  <a:latin typeface="微软雅黑" panose="020B0503020204020204" pitchFamily="34" charset="-122"/>
                  <a:ea typeface="微软雅黑" panose="020B0503020204020204" pitchFamily="34" charset="-122"/>
                </a:rPr>
                <a:t>以优异成绩迎接党的二十大召开</a:t>
              </a:r>
            </a:p>
          </p:txBody>
        </p:sp>
      </p:grpSp>
      <p:pic>
        <p:nvPicPr>
          <p:cNvPr id="8210" name="图片 134"/>
          <p:cNvPicPr>
            <a:picLocks noChangeAspect="1"/>
          </p:cNvPicPr>
          <p:nvPr>
            <p:custDataLst>
              <p:tags r:id="rId10"/>
            </p:custDataLst>
          </p:nvPr>
        </p:nvPicPr>
        <p:blipFill>
          <a:blip r:embed="rId37"/>
          <a:srcRect l="69688" t="14374" r="19771" b="65124"/>
          <a:stretch>
            <a:fillRect/>
          </a:stretch>
        </p:blipFill>
        <p:spPr>
          <a:xfrm rot="21420000">
            <a:off x="9128125" y="2887663"/>
            <a:ext cx="1314450" cy="1277937"/>
          </a:xfrm>
          <a:prstGeom prst="rect">
            <a:avLst/>
          </a:prstGeom>
          <a:noFill/>
          <a:ln cap="flat">
            <a:noFill/>
            <a:prstDash val="solid"/>
            <a:round/>
            <a:headEnd type="none" w="med" len="med"/>
            <a:tailEnd type="none" w="med" len="med"/>
          </a:ln>
        </p:spPr>
      </p:pic>
      <p:grpSp>
        <p:nvGrpSpPr>
          <p:cNvPr id="8211" name="组合 141"/>
          <p:cNvGrpSpPr/>
          <p:nvPr>
            <p:custDataLst>
              <p:tags r:id="rId11"/>
            </p:custDataLst>
          </p:nvPr>
        </p:nvGrpSpPr>
        <p:grpSpPr>
          <a:xfrm>
            <a:off x="4102100" y="269875"/>
            <a:ext cx="2170113" cy="3770313"/>
            <a:chOff x="4110532" y="240945"/>
            <a:chExt cx="2169851" cy="3770263"/>
          </a:xfrm>
        </p:grpSpPr>
        <p:sp>
          <p:nvSpPr>
            <p:cNvPr id="8212" name="文本框 101"/>
            <p:cNvSpPr txBox="1"/>
            <p:nvPr>
              <p:custDataLst>
                <p:tags r:id="rId22"/>
              </p:custDataLst>
            </p:nvPr>
          </p:nvSpPr>
          <p:spPr>
            <a:xfrm>
              <a:off x="4110532" y="240945"/>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二</a:t>
              </a:r>
            </a:p>
          </p:txBody>
        </p:sp>
        <p:pic>
          <p:nvPicPr>
            <p:cNvPr id="8213" name="图片 138"/>
            <p:cNvPicPr>
              <a:picLocks noChangeAspect="1"/>
            </p:cNvPicPr>
            <p:nvPr>
              <p:custDataLst>
                <p:tags r:id="rId23"/>
              </p:custDataLst>
            </p:nvPr>
          </p:nvPicPr>
          <p:blipFill>
            <a:blip r:embed="rId36"/>
            <a:srcRect r="38408" b="29206"/>
            <a:stretch>
              <a:fillRect/>
            </a:stretch>
          </p:blipFill>
          <p:spPr>
            <a:xfrm>
              <a:off x="4347378" y="431360"/>
              <a:ext cx="1728957" cy="1915917"/>
            </a:xfrm>
            <a:prstGeom prst="rect">
              <a:avLst/>
            </a:prstGeom>
            <a:noFill/>
            <a:ln cap="flat">
              <a:noFill/>
              <a:prstDash val="solid"/>
              <a:round/>
              <a:headEnd type="none" w="med" len="med"/>
              <a:tailEnd type="none" w="med" len="med"/>
            </a:ln>
          </p:spPr>
        </p:pic>
      </p:grpSp>
      <p:grpSp>
        <p:nvGrpSpPr>
          <p:cNvPr id="8214" name="组合 150"/>
          <p:cNvGrpSpPr/>
          <p:nvPr>
            <p:custDataLst>
              <p:tags r:id="rId12"/>
            </p:custDataLst>
          </p:nvPr>
        </p:nvGrpSpPr>
        <p:grpSpPr>
          <a:xfrm>
            <a:off x="228600" y="249238"/>
            <a:ext cx="1657350" cy="623887"/>
            <a:chOff x="316472" y="307039"/>
            <a:chExt cx="1657969" cy="623203"/>
          </a:xfrm>
        </p:grpSpPr>
        <p:sp>
          <p:nvSpPr>
            <p:cNvPr id="8215" name="文本框 132"/>
            <p:cNvSpPr/>
            <p:nvPr>
              <p:custDataLst>
                <p:tags r:id="rId20"/>
              </p:custDataLst>
            </p:nvPr>
          </p:nvSpPr>
          <p:spPr>
            <a:xfrm>
              <a:off x="316472" y="307039"/>
              <a:ext cx="1524620"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400" i="1">
                  <a:solidFill>
                    <a:srgbClr val="FDDAAF"/>
                  </a:solidFill>
                  <a:latin typeface="微软雅黑" panose="020B0503020204020204" pitchFamily="34" charset="-122"/>
                  <a:ea typeface="微软雅黑" panose="020B0503020204020204" pitchFamily="34" charset="-122"/>
                </a:rPr>
                <a:t>喜</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迎</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二</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十</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大</a:t>
              </a:r>
            </a:p>
          </p:txBody>
        </p:sp>
        <p:sp>
          <p:nvSpPr>
            <p:cNvPr id="8216" name="图形"/>
            <p:cNvSpPr/>
            <p:nvPr>
              <p:custDataLst>
                <p:tags r:id="rId21"/>
              </p:custDataLst>
            </p:nvPr>
          </p:nvSpPr>
          <p:spPr>
            <a:xfrm>
              <a:off x="323141" y="577260"/>
              <a:ext cx="1651300" cy="35298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150000"/>
                </a:lnSpc>
              </a:pPr>
              <a:r>
                <a:rPr lang="zh-CN" altLang="en-US" sz="600">
                  <a:solidFill>
                    <a:srgbClr val="FDDAAF"/>
                  </a:solidFill>
                  <a:latin typeface="微软雅黑" panose="020B0503020204020204" pitchFamily="34" charset="-122"/>
                  <a:ea typeface="字魂58号-创中黑" charset="-122"/>
                </a:rPr>
                <a:t>Add your text content here</a:t>
              </a:r>
              <a:r>
                <a:rPr lang="en-US" altLang="zh-CN" sz="600">
                  <a:solidFill>
                    <a:srgbClr val="FDDAAF"/>
                  </a:solidFill>
                  <a:latin typeface="微软雅黑" panose="020B0503020204020204" pitchFamily="34" charset="-122"/>
                  <a:ea typeface="字魂58号-创中黑" charset="-122"/>
                </a:rPr>
                <a:t>.</a:t>
              </a:r>
              <a:r>
                <a:rPr lang="zh-CN" altLang="en-US" sz="600">
                  <a:solidFill>
                    <a:srgbClr val="FDDAAF"/>
                  </a:solidFill>
                  <a:latin typeface="微软雅黑" panose="020B0503020204020204" pitchFamily="34" charset="-122"/>
                  <a:ea typeface="字魂58号-创中黑" charset="-122"/>
                  <a:sym typeface="Arial" panose="020B0604020202020204"/>
                </a:rPr>
                <a:t>Add your text content here</a:t>
              </a:r>
              <a:r>
                <a:rPr lang="en-US" altLang="zh-CN" sz="600">
                  <a:solidFill>
                    <a:srgbClr val="FDDAAF"/>
                  </a:solidFill>
                  <a:latin typeface="微软雅黑" panose="020B0503020204020204" pitchFamily="34" charset="-122"/>
                  <a:ea typeface="字魂58号-创中黑" charset="-122"/>
                  <a:sym typeface="Arial" panose="020B0604020202020204"/>
                </a:rPr>
                <a:t>.</a:t>
              </a:r>
              <a:r>
                <a:rPr lang="zh-CN" altLang="en-US" sz="600">
                  <a:solidFill>
                    <a:srgbClr val="FDDAAF"/>
                  </a:solidFill>
                  <a:latin typeface="微软雅黑" panose="020B0503020204020204" pitchFamily="34" charset="-122"/>
                  <a:ea typeface="字魂58号-创中黑" charset="-122"/>
                  <a:sym typeface="Arial" panose="020B0604020202020204"/>
                </a:rPr>
                <a:t>Add your text</a:t>
              </a:r>
              <a:endParaRPr lang="en-US" altLang="zh-CN" sz="600">
                <a:solidFill>
                  <a:srgbClr val="FDDAAF"/>
                </a:solidFill>
                <a:latin typeface="微软雅黑" panose="020B0503020204020204" pitchFamily="34" charset="-122"/>
                <a:ea typeface="字魂58号-创中黑" charset="-122"/>
                <a:sym typeface="Arial" panose="020B0604020202020204"/>
              </a:endParaRPr>
            </a:p>
          </p:txBody>
        </p:sp>
      </p:grpSp>
      <p:pic>
        <p:nvPicPr>
          <p:cNvPr id="8217" name="图片 151"/>
          <p:cNvPicPr>
            <a:picLocks noChangeAspect="1"/>
          </p:cNvPicPr>
          <p:nvPr>
            <p:custDataLst>
              <p:tags r:id="rId13"/>
            </p:custDataLst>
          </p:nvPr>
        </p:nvPicPr>
        <p:blipFill>
          <a:blip r:embed="rId37"/>
          <a:srcRect l="69688" t="14374" r="19771" b="65124"/>
          <a:stretch>
            <a:fillRect/>
          </a:stretch>
        </p:blipFill>
        <p:spPr>
          <a:xfrm rot="21420000">
            <a:off x="11052175" y="2922588"/>
            <a:ext cx="700088" cy="681037"/>
          </a:xfrm>
          <a:prstGeom prst="rect">
            <a:avLst/>
          </a:prstGeom>
          <a:noFill/>
          <a:ln cap="flat">
            <a:noFill/>
            <a:prstDash val="solid"/>
            <a:round/>
            <a:headEnd type="none" w="med" len="med"/>
            <a:tailEnd type="none" w="med" len="med"/>
          </a:ln>
        </p:spPr>
      </p:pic>
      <p:grpSp>
        <p:nvGrpSpPr>
          <p:cNvPr id="8218" name="组合 166"/>
          <p:cNvGrpSpPr/>
          <p:nvPr>
            <p:custDataLst>
              <p:tags r:id="rId14"/>
            </p:custDataLst>
          </p:nvPr>
        </p:nvGrpSpPr>
        <p:grpSpPr>
          <a:xfrm>
            <a:off x="10528300" y="269875"/>
            <a:ext cx="1350963" cy="301625"/>
            <a:chOff x="8851395" y="460857"/>
            <a:chExt cx="1351126" cy="301698"/>
          </a:xfrm>
        </p:grpSpPr>
        <p:sp>
          <p:nvSpPr>
            <p:cNvPr id="8219" name="星形: 五角 163"/>
            <p:cNvSpPr/>
            <p:nvPr>
              <p:custDataLst>
                <p:tags r:id="rId17"/>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8220" name="星形: 五角 164"/>
            <p:cNvSpPr/>
            <p:nvPr>
              <p:custDataLst>
                <p:tags r:id="rId18"/>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8221" name="星形: 五角 165"/>
            <p:cNvSpPr/>
            <p:nvPr>
              <p:custDataLst>
                <p:tags r:id="rId19"/>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grpSp>
      <p:pic>
        <p:nvPicPr>
          <p:cNvPr id="8222" name="e5453ac4de8811679b0133e184050749">
            <a:hlinkClick r:id="" action="ppaction://media"/>
          </p:cNvPr>
          <p:cNvPicPr>
            <a:picLocks noChangeAspect="1"/>
          </p:cNvPicPr>
          <p:nvPr>
            <a:audioFile r:link="rId15"/>
            <p:custDataLst>
              <p:tags r:id="rId16"/>
            </p:custDataLst>
          </p:nvPr>
        </p:nvPicPr>
        <p:blipFill>
          <a:blip r:embed="rId38"/>
          <a:stretch>
            <a:fillRect/>
          </a:stretch>
        </p:blipFill>
        <p:spPr>
          <a:xfrm>
            <a:off x="-1273175" y="-188912"/>
            <a:ext cx="609600" cy="609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222"/>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wipe(left)">
                                      <p:cBhvr>
                                        <p:cTn id="10" dur="750"/>
                                        <p:tgtEl>
                                          <p:spTgt spid="8196"/>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750"/>
                                        <p:tgtEl>
                                          <p:spTgt spid="8197"/>
                                        </p:tgtEl>
                                      </p:cBhvr>
                                    </p:animEffect>
                                    <p:anim calcmode="lin" valueType="num">
                                      <p:cBhvr>
                                        <p:cTn id="15" dur="750" fill="hold"/>
                                        <p:tgtEl>
                                          <p:spTgt spid="8197"/>
                                        </p:tgtEl>
                                        <p:attrNameLst>
                                          <p:attrName>ppt_x</p:attrName>
                                        </p:attrNameLst>
                                      </p:cBhvr>
                                      <p:tavLst>
                                        <p:tav tm="0">
                                          <p:val>
                                            <p:strVal val="#ppt_x"/>
                                          </p:val>
                                        </p:tav>
                                        <p:tav tm="100000">
                                          <p:val>
                                            <p:strVal val="#ppt_x"/>
                                          </p:val>
                                        </p:tav>
                                      </p:tavLst>
                                    </p:anim>
                                    <p:anim calcmode="lin" valueType="num">
                                      <p:cBhvr>
                                        <p:cTn id="16" dur="750" fill="hold"/>
                                        <p:tgtEl>
                                          <p:spTgt spid="819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8214"/>
                                        </p:tgtEl>
                                        <p:attrNameLst>
                                          <p:attrName>style.visibility</p:attrName>
                                        </p:attrNameLst>
                                      </p:cBhvr>
                                      <p:to>
                                        <p:strVal val="visible"/>
                                      </p:to>
                                    </p:set>
                                    <p:anim calcmode="lin" valueType="num">
                                      <p:cBhvr additive="base">
                                        <p:cTn id="20" dur="750" fill="hold"/>
                                        <p:tgtEl>
                                          <p:spTgt spid="8214"/>
                                        </p:tgtEl>
                                        <p:attrNameLst>
                                          <p:attrName>ppt_x</p:attrName>
                                        </p:attrNameLst>
                                      </p:cBhvr>
                                      <p:tavLst>
                                        <p:tav tm="0">
                                          <p:val>
                                            <p:strVal val="0-#ppt_w/2"/>
                                          </p:val>
                                        </p:tav>
                                        <p:tav tm="100000">
                                          <p:val>
                                            <p:strVal val="#ppt_x"/>
                                          </p:val>
                                        </p:tav>
                                      </p:tavLst>
                                    </p:anim>
                                    <p:anim calcmode="lin" valueType="num">
                                      <p:cBhvr additive="base">
                                        <p:cTn id="21" dur="750" fill="hold"/>
                                        <p:tgtEl>
                                          <p:spTgt spid="821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218"/>
                                        </p:tgtEl>
                                        <p:attrNameLst>
                                          <p:attrName>style.visibility</p:attrName>
                                        </p:attrNameLst>
                                      </p:cBhvr>
                                      <p:to>
                                        <p:strVal val="visible"/>
                                      </p:to>
                                    </p:set>
                                    <p:anim calcmode="lin" valueType="num">
                                      <p:cBhvr additive="base">
                                        <p:cTn id="24" dur="750" fill="hold"/>
                                        <p:tgtEl>
                                          <p:spTgt spid="8218"/>
                                        </p:tgtEl>
                                        <p:attrNameLst>
                                          <p:attrName>ppt_x</p:attrName>
                                        </p:attrNameLst>
                                      </p:cBhvr>
                                      <p:tavLst>
                                        <p:tav tm="0">
                                          <p:val>
                                            <p:strVal val="1+#ppt_w/2"/>
                                          </p:val>
                                        </p:tav>
                                        <p:tav tm="100000">
                                          <p:val>
                                            <p:strVal val="#ppt_x"/>
                                          </p:val>
                                        </p:tav>
                                      </p:tavLst>
                                    </p:anim>
                                    <p:anim calcmode="lin" valueType="num">
                                      <p:cBhvr additive="base">
                                        <p:cTn id="25" dur="750" fill="hold"/>
                                        <p:tgtEl>
                                          <p:spTgt spid="821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wipe(left)">
                                      <p:cBhvr>
                                        <p:cTn id="29" dur="750"/>
                                        <p:tgtEl>
                                          <p:spTgt spid="8200"/>
                                        </p:tgtEl>
                                      </p:cBhvr>
                                    </p:animEffect>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8211"/>
                                        </p:tgtEl>
                                        <p:attrNameLst>
                                          <p:attrName>style.visibility</p:attrName>
                                        </p:attrNameLst>
                                      </p:cBhvr>
                                      <p:to>
                                        <p:strVal val="visible"/>
                                      </p:to>
                                    </p:set>
                                    <p:anim calcmode="lin" valueType="num">
                                      <p:cBhvr>
                                        <p:cTn id="33" dur="750" fill="hold"/>
                                        <p:tgtEl>
                                          <p:spTgt spid="8211"/>
                                        </p:tgtEl>
                                        <p:attrNameLst>
                                          <p:attrName>ppt_w</p:attrName>
                                        </p:attrNameLst>
                                      </p:cBhvr>
                                      <p:tavLst>
                                        <p:tav tm="0">
                                          <p:val>
                                            <p:fltVal val="0"/>
                                          </p:val>
                                        </p:tav>
                                        <p:tav tm="100000">
                                          <p:val>
                                            <p:strVal val="#ppt_w"/>
                                          </p:val>
                                        </p:tav>
                                      </p:tavLst>
                                    </p:anim>
                                    <p:anim calcmode="lin" valueType="num">
                                      <p:cBhvr>
                                        <p:cTn id="34" dur="750" fill="hold"/>
                                        <p:tgtEl>
                                          <p:spTgt spid="8211"/>
                                        </p:tgtEl>
                                        <p:attrNameLst>
                                          <p:attrName>ppt_h</p:attrName>
                                        </p:attrNameLst>
                                      </p:cBhvr>
                                      <p:tavLst>
                                        <p:tav tm="0">
                                          <p:val>
                                            <p:fltVal val="0"/>
                                          </p:val>
                                        </p:tav>
                                        <p:tav tm="100000">
                                          <p:val>
                                            <p:strVal val="#ppt_h"/>
                                          </p:val>
                                        </p:tav>
                                      </p:tavLst>
                                    </p:anim>
                                    <p:animEffect transition="in" filter="fade">
                                      <p:cBhvr>
                                        <p:cTn id="35" dur="750"/>
                                        <p:tgtEl>
                                          <p:spTgt spid="8211"/>
                                        </p:tgtEl>
                                      </p:cBhvr>
                                    </p:animEffect>
                                  </p:childTnLst>
                                </p:cTn>
                              </p:par>
                              <p:par>
                                <p:cTn id="36" presetID="53" presetClass="entr" presetSubtype="16" fill="hold" nodeType="withEffect">
                                  <p:stCondLst>
                                    <p:cond delay="0"/>
                                  </p:stCondLst>
                                  <p:childTnLst>
                                    <p:set>
                                      <p:cBhvr>
                                        <p:cTn id="37" dur="1" fill="hold">
                                          <p:stCondLst>
                                            <p:cond delay="0"/>
                                          </p:stCondLst>
                                        </p:cTn>
                                        <p:tgtEl>
                                          <p:spTgt spid="8201"/>
                                        </p:tgtEl>
                                        <p:attrNameLst>
                                          <p:attrName>style.visibility</p:attrName>
                                        </p:attrNameLst>
                                      </p:cBhvr>
                                      <p:to>
                                        <p:strVal val="visible"/>
                                      </p:to>
                                    </p:set>
                                    <p:anim calcmode="lin" valueType="num">
                                      <p:cBhvr>
                                        <p:cTn id="38" dur="750" fill="hold"/>
                                        <p:tgtEl>
                                          <p:spTgt spid="8201"/>
                                        </p:tgtEl>
                                        <p:attrNameLst>
                                          <p:attrName>ppt_w</p:attrName>
                                        </p:attrNameLst>
                                      </p:cBhvr>
                                      <p:tavLst>
                                        <p:tav tm="0">
                                          <p:val>
                                            <p:fltVal val="0"/>
                                          </p:val>
                                        </p:tav>
                                        <p:tav tm="100000">
                                          <p:val>
                                            <p:strVal val="#ppt_w"/>
                                          </p:val>
                                        </p:tav>
                                      </p:tavLst>
                                    </p:anim>
                                    <p:anim calcmode="lin" valueType="num">
                                      <p:cBhvr>
                                        <p:cTn id="39" dur="750" fill="hold"/>
                                        <p:tgtEl>
                                          <p:spTgt spid="8201"/>
                                        </p:tgtEl>
                                        <p:attrNameLst>
                                          <p:attrName>ppt_h</p:attrName>
                                        </p:attrNameLst>
                                      </p:cBhvr>
                                      <p:tavLst>
                                        <p:tav tm="0">
                                          <p:val>
                                            <p:fltVal val="0"/>
                                          </p:val>
                                        </p:tav>
                                        <p:tav tm="100000">
                                          <p:val>
                                            <p:strVal val="#ppt_h"/>
                                          </p:val>
                                        </p:tav>
                                      </p:tavLst>
                                    </p:anim>
                                    <p:animEffect transition="in" filter="fade">
                                      <p:cBhvr>
                                        <p:cTn id="40" dur="750"/>
                                        <p:tgtEl>
                                          <p:spTgt spid="8201"/>
                                        </p:tgtEl>
                                      </p:cBhvr>
                                    </p:animEffect>
                                  </p:childTnLst>
                                </p:cTn>
                              </p:par>
                            </p:childTnLst>
                          </p:cTn>
                        </p:par>
                        <p:par>
                          <p:cTn id="41" fill="hold">
                            <p:stCondLst>
                              <p:cond delay="5000"/>
                            </p:stCondLst>
                            <p:childTnLst>
                              <p:par>
                                <p:cTn id="42" presetID="47" presetClass="entr" presetSubtype="0" fill="hold" nodeType="after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fade">
                                      <p:cBhvr>
                                        <p:cTn id="44" dur="750"/>
                                        <p:tgtEl>
                                          <p:spTgt spid="8204"/>
                                        </p:tgtEl>
                                      </p:cBhvr>
                                    </p:animEffect>
                                    <p:anim calcmode="lin" valueType="num">
                                      <p:cBhvr>
                                        <p:cTn id="45" dur="750" fill="hold"/>
                                        <p:tgtEl>
                                          <p:spTgt spid="8204"/>
                                        </p:tgtEl>
                                        <p:attrNameLst>
                                          <p:attrName>ppt_x</p:attrName>
                                        </p:attrNameLst>
                                      </p:cBhvr>
                                      <p:tavLst>
                                        <p:tav tm="0">
                                          <p:val>
                                            <p:strVal val="#ppt_x"/>
                                          </p:val>
                                        </p:tav>
                                        <p:tav tm="100000">
                                          <p:val>
                                            <p:strVal val="#ppt_x"/>
                                          </p:val>
                                        </p:tav>
                                      </p:tavLst>
                                    </p:anim>
                                    <p:anim calcmode="lin" valueType="num">
                                      <p:cBhvr>
                                        <p:cTn id="46" dur="750" fill="hold"/>
                                        <p:tgtEl>
                                          <p:spTgt spid="8204"/>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8205"/>
                                        </p:tgtEl>
                                        <p:attrNameLst>
                                          <p:attrName>style.visibility</p:attrName>
                                        </p:attrNameLst>
                                      </p:cBhvr>
                                      <p:to>
                                        <p:strVal val="visible"/>
                                      </p:to>
                                    </p:set>
                                    <p:animEffect transition="in" filter="wipe(left)">
                                      <p:cBhvr>
                                        <p:cTn id="50" dur="750"/>
                                        <p:tgtEl>
                                          <p:spTgt spid="8205"/>
                                        </p:tgtEl>
                                      </p:cBhvr>
                                    </p:animEffect>
                                  </p:childTnLst>
                                </p:cTn>
                              </p:par>
                            </p:childTnLst>
                          </p:cTn>
                        </p:par>
                        <p:par>
                          <p:cTn id="51" fill="hold">
                            <p:stCondLst>
                              <p:cond delay="7000"/>
                            </p:stCondLst>
                            <p:childTnLst>
                              <p:par>
                                <p:cTn id="52" presetID="2" presetClass="entr" presetSubtype="6" fill="hold" nodeType="afterEffect">
                                  <p:stCondLst>
                                    <p:cond delay="0"/>
                                  </p:stCondLst>
                                  <p:childTnLst>
                                    <p:set>
                                      <p:cBhvr>
                                        <p:cTn id="53" dur="1" fill="hold">
                                          <p:stCondLst>
                                            <p:cond delay="0"/>
                                          </p:stCondLst>
                                        </p:cTn>
                                        <p:tgtEl>
                                          <p:spTgt spid="8210"/>
                                        </p:tgtEl>
                                        <p:attrNameLst>
                                          <p:attrName>style.visibility</p:attrName>
                                        </p:attrNameLst>
                                      </p:cBhvr>
                                      <p:to>
                                        <p:strVal val="visible"/>
                                      </p:to>
                                    </p:set>
                                    <p:anim calcmode="lin" valueType="num">
                                      <p:cBhvr additive="base">
                                        <p:cTn id="54" dur="750" fill="hold"/>
                                        <p:tgtEl>
                                          <p:spTgt spid="8210"/>
                                        </p:tgtEl>
                                        <p:attrNameLst>
                                          <p:attrName>ppt_x</p:attrName>
                                        </p:attrNameLst>
                                      </p:cBhvr>
                                      <p:tavLst>
                                        <p:tav tm="0">
                                          <p:val>
                                            <p:strVal val="1+#ppt_w/2"/>
                                          </p:val>
                                        </p:tav>
                                        <p:tav tm="100000">
                                          <p:val>
                                            <p:strVal val="#ppt_x"/>
                                          </p:val>
                                        </p:tav>
                                      </p:tavLst>
                                    </p:anim>
                                    <p:anim calcmode="lin" valueType="num">
                                      <p:cBhvr additive="base">
                                        <p:cTn id="55" dur="750" fill="hold"/>
                                        <p:tgtEl>
                                          <p:spTgt spid="8210"/>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250"/>
                                  </p:stCondLst>
                                  <p:childTnLst>
                                    <p:set>
                                      <p:cBhvr>
                                        <p:cTn id="57" dur="1" fill="hold">
                                          <p:stCondLst>
                                            <p:cond delay="0"/>
                                          </p:stCondLst>
                                        </p:cTn>
                                        <p:tgtEl>
                                          <p:spTgt spid="8217"/>
                                        </p:tgtEl>
                                        <p:attrNameLst>
                                          <p:attrName>style.visibility</p:attrName>
                                        </p:attrNameLst>
                                      </p:cBhvr>
                                      <p:to>
                                        <p:strVal val="visible"/>
                                      </p:to>
                                    </p:set>
                                    <p:anim calcmode="lin" valueType="num">
                                      <p:cBhvr additive="base">
                                        <p:cTn id="58" dur="750" fill="hold"/>
                                        <p:tgtEl>
                                          <p:spTgt spid="8217"/>
                                        </p:tgtEl>
                                        <p:attrNameLst>
                                          <p:attrName>ppt_x</p:attrName>
                                        </p:attrNameLst>
                                      </p:cBhvr>
                                      <p:tavLst>
                                        <p:tav tm="0">
                                          <p:val>
                                            <p:strVal val="1+#ppt_w/2"/>
                                          </p:val>
                                        </p:tav>
                                        <p:tav tm="100000">
                                          <p:val>
                                            <p:strVal val="#ppt_x"/>
                                          </p:val>
                                        </p:tav>
                                      </p:tavLst>
                                    </p:anim>
                                    <p:anim calcmode="lin" valueType="num">
                                      <p:cBhvr additive="base">
                                        <p:cTn id="59" dur="750" fill="hold"/>
                                        <p:tgtEl>
                                          <p:spTgt spid="8217"/>
                                        </p:tgtEl>
                                        <p:attrNameLst>
                                          <p:attrName>ppt_y</p:attrName>
                                        </p:attrNameLst>
                                      </p:cBhvr>
                                      <p:tavLst>
                                        <p:tav tm="0">
                                          <p:val>
                                            <p:strVal val="1+#ppt_h/2"/>
                                          </p:val>
                                        </p:tav>
                                        <p:tav tm="100000">
                                          <p:val>
                                            <p:strVal val="#ppt_y"/>
                                          </p:val>
                                        </p:tav>
                                      </p:tavLst>
                                    </p:anim>
                                  </p:childTnLst>
                                </p:cTn>
                              </p:par>
                            </p:childTnLst>
                          </p:cTn>
                        </p:par>
                        <p:par>
                          <p:cTn id="60" fill="hold">
                            <p:stCondLst>
                              <p:cond delay="8000"/>
                            </p:stCondLst>
                            <p:childTnLst>
                              <p:par>
                                <p:cTn id="61" presetID="16" presetClass="entr" presetSubtype="21" fill="hold" nodeType="afterEffect">
                                  <p:stCondLst>
                                    <p:cond delay="0"/>
                                  </p:stCondLst>
                                  <p:childTnLst>
                                    <p:set>
                                      <p:cBhvr>
                                        <p:cTn id="62" dur="1" fill="hold">
                                          <p:stCondLst>
                                            <p:cond delay="0"/>
                                          </p:stCondLst>
                                        </p:cTn>
                                        <p:tgtEl>
                                          <p:spTgt spid="8206"/>
                                        </p:tgtEl>
                                        <p:attrNameLst>
                                          <p:attrName>style.visibility</p:attrName>
                                        </p:attrNameLst>
                                      </p:cBhvr>
                                      <p:to>
                                        <p:strVal val="visible"/>
                                      </p:to>
                                    </p:set>
                                    <p:animEffect transition="in" filter="barn(inVertical)">
                                      <p:cBhvr>
                                        <p:cTn id="63" dur="75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repeatCount="indefinite" fill="hold" display="0">
                  <p:stCondLst>
                    <p:cond delay="indefinite"/>
                  </p:stCondLst>
                  <p:endCondLst>
                    <p:cond evt="onPrev" delay="0">
                      <p:tgtEl>
                        <p:sldTgt/>
                      </p:tgtEl>
                    </p:cond>
                    <p:cond evt="onStopAudio" delay="0">
                      <p:tgtEl>
                        <p:sldTgt/>
                      </p:tgtEl>
                    </p:cond>
                  </p:endCondLst>
                </p:cTn>
                <p:tgtEl>
                  <p:spTgt spid="8222"/>
                </p:tgtEl>
              </p:cMediaNode>
            </p:audio>
          </p:childTnLst>
        </p:cTn>
      </p:par>
    </p:tnLst>
    <p:bldLst>
      <p:bldP spid="8200" grpId="0"/>
      <p:bldP spid="8204" grpId="1"/>
      <p:bldP spid="820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61"/>
          <p:cNvGrpSpPr/>
          <p:nvPr>
            <p:custDataLst>
              <p:tags r:id="rId1"/>
            </p:custDataLst>
          </p:nvPr>
        </p:nvGrpSpPr>
        <p:grpSpPr>
          <a:xfrm>
            <a:off x="828675" y="1624013"/>
            <a:ext cx="503238" cy="2573337"/>
            <a:chOff x="695325" y="1484783"/>
            <a:chExt cx="502571" cy="2572867"/>
          </a:xfrm>
        </p:grpSpPr>
        <p:sp>
          <p:nvSpPr>
            <p:cNvPr id="17411" name="等腰三角形 6"/>
            <p:cNvSpPr/>
            <p:nvPr>
              <p:custDataLst>
                <p:tags r:id="rId19"/>
              </p:custDataLst>
            </p:nvPr>
          </p:nvSpPr>
          <p:spPr>
            <a:xfrm rot="5400000">
              <a:off x="395159" y="1784949"/>
              <a:ext cx="1102903" cy="502571"/>
            </a:xfrm>
            <a:custGeom>
              <a:avLst/>
              <a:gdLst>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0">
                  <a:moveTo>
                    <a:pt x="0" y="500190"/>
                  </a:moveTo>
                  <a:lnTo>
                    <a:pt x="1102903" y="0"/>
                  </a:lnTo>
                  <a:lnTo>
                    <a:pt x="729047" y="502571"/>
                  </a:lnTo>
                  <a:lnTo>
                    <a:pt x="0" y="500190"/>
                  </a:lnTo>
                  <a:close/>
                </a:path>
              </a:pathLst>
            </a:custGeom>
            <a:solidFill>
              <a:srgbClr val="6F0F0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cxnSp>
          <p:nvCxnSpPr>
            <p:cNvPr id="17412" name="直接连接符 3"/>
            <p:cNvCxnSpPr/>
            <p:nvPr>
              <p:custDataLst>
                <p:tags r:id="rId20"/>
              </p:custDataLst>
            </p:nvPr>
          </p:nvCxnSpPr>
          <p:spPr>
            <a:xfrm flipH="1">
              <a:off x="1181100" y="2578162"/>
              <a:ext cx="9209" cy="1479488"/>
            </a:xfrm>
            <a:prstGeom prst="line">
              <a:avLst/>
            </a:prstGeom>
            <a:noFill/>
            <a:ln w="6350" cap="flat">
              <a:solidFill>
                <a:srgbClr val="C41A1A"/>
              </a:solidFill>
              <a:prstDash val="solid"/>
              <a:miter lim="800000"/>
              <a:headEnd type="none" w="med" len="med"/>
              <a:tailEnd type="none" w="med" len="med"/>
            </a:ln>
          </p:spPr>
        </p:cxnSp>
      </p:grpSp>
      <p:grpSp>
        <p:nvGrpSpPr>
          <p:cNvPr id="17413" name="组合 51"/>
          <p:cNvGrpSpPr/>
          <p:nvPr>
            <p:custDataLst>
              <p:tags r:id="rId2"/>
            </p:custDataLst>
          </p:nvPr>
        </p:nvGrpSpPr>
        <p:grpSpPr>
          <a:xfrm>
            <a:off x="828675" y="1624013"/>
            <a:ext cx="5400675" cy="728662"/>
            <a:chOff x="695325" y="1484784"/>
            <a:chExt cx="5400675" cy="728790"/>
          </a:xfrm>
        </p:grpSpPr>
        <p:sp>
          <p:nvSpPr>
            <p:cNvPr id="17414" name="五边形 25"/>
            <p:cNvSpPr/>
            <p:nvPr>
              <p:custDataLst>
                <p:tags r:id="rId17"/>
              </p:custDataLst>
            </p:nvPr>
          </p:nvSpPr>
          <p:spPr>
            <a:xfrm>
              <a:off x="695325" y="1484784"/>
              <a:ext cx="5400675" cy="728790"/>
            </a:xfrm>
            <a:prstGeom prst="homePlate">
              <a:avLst>
                <a:gd name="adj" fmla="val 49986"/>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404040"/>
                </a:solidFill>
              </a:endParaRPr>
            </a:p>
          </p:txBody>
        </p:sp>
        <p:sp>
          <p:nvSpPr>
            <p:cNvPr id="17415" name="TextBox 19"/>
            <p:cNvSpPr txBox="1"/>
            <p:nvPr>
              <p:custDataLst>
                <p:tags r:id="rId18"/>
              </p:custDataLst>
            </p:nvPr>
          </p:nvSpPr>
          <p:spPr>
            <a:xfrm>
              <a:off x="1197896" y="1567243"/>
              <a:ext cx="3564604" cy="646331"/>
            </a:xfrm>
            <a:prstGeom prst="rect">
              <a:avLst/>
            </a:prstGeom>
            <a:noFill/>
            <a:ln w="12700" cap="flat" cmpd="sng" algn="ctr">
              <a:noFill/>
              <a:prstDash val="solid"/>
              <a:miter lim="800000"/>
              <a:headEnd type="none" w="med" len="med"/>
              <a:tailEnd type="none" w="med" len="med"/>
            </a:ln>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以党章为遵循</a:t>
              </a:r>
            </a:p>
          </p:txBody>
        </p:sp>
      </p:grpSp>
      <p:sp>
        <p:nvSpPr>
          <p:cNvPr id="17416" name="矩形 7"/>
          <p:cNvSpPr/>
          <p:nvPr>
            <p:custDataLst>
              <p:tags r:id="rId3"/>
            </p:custDataLst>
          </p:nvPr>
        </p:nvSpPr>
        <p:spPr>
          <a:xfrm>
            <a:off x="1485900" y="2797999"/>
            <a:ext cx="5067300" cy="111678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把党章规定的党员条件、义务、权利作为加强党性修养的根本原则。’</a:t>
            </a:r>
          </a:p>
        </p:txBody>
      </p:sp>
      <p:grpSp>
        <p:nvGrpSpPr>
          <p:cNvPr id="17417" name="组合 22"/>
          <p:cNvGrpSpPr/>
          <p:nvPr>
            <p:custDataLst>
              <p:tags r:id="rId4"/>
            </p:custDataLst>
          </p:nvPr>
        </p:nvGrpSpPr>
        <p:grpSpPr>
          <a:xfrm>
            <a:off x="7448550" y="1195388"/>
            <a:ext cx="3106738" cy="881062"/>
            <a:chOff x="7639050" y="1386656"/>
            <a:chExt cx="3107404" cy="880295"/>
          </a:xfrm>
        </p:grpSpPr>
        <p:sp>
          <p:nvSpPr>
            <p:cNvPr id="17418" name="矩形: 圆角 20"/>
            <p:cNvSpPr/>
            <p:nvPr>
              <p:custDataLst>
                <p:tags r:id="rId15"/>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19" name="矩形 21"/>
            <p:cNvSpPr/>
            <p:nvPr>
              <p:custDataLst>
                <p:tags r:id="rId16"/>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panose="02010600030101010101" charset="-122"/>
                </a:rPr>
                <a:t>条件</a:t>
              </a:r>
            </a:p>
          </p:txBody>
        </p:sp>
      </p:grpSp>
      <p:grpSp>
        <p:nvGrpSpPr>
          <p:cNvPr id="17420" name="组合 23"/>
          <p:cNvGrpSpPr/>
          <p:nvPr>
            <p:custDataLst>
              <p:tags r:id="rId5"/>
            </p:custDataLst>
          </p:nvPr>
        </p:nvGrpSpPr>
        <p:grpSpPr>
          <a:xfrm>
            <a:off x="7448550" y="2397125"/>
            <a:ext cx="3106738" cy="881063"/>
            <a:chOff x="7639050" y="1386656"/>
            <a:chExt cx="3107404" cy="880295"/>
          </a:xfrm>
        </p:grpSpPr>
        <p:sp>
          <p:nvSpPr>
            <p:cNvPr id="17421" name="矩形: 圆角 24"/>
            <p:cNvSpPr/>
            <p:nvPr>
              <p:custDataLst>
                <p:tags r:id="rId13"/>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2" name="矩形 25"/>
            <p:cNvSpPr/>
            <p:nvPr>
              <p:custDataLst>
                <p:tags r:id="rId14"/>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panose="02010600030101010101" charset="-122"/>
                </a:rPr>
                <a:t>义务</a:t>
              </a:r>
            </a:p>
          </p:txBody>
        </p:sp>
      </p:grpSp>
      <p:grpSp>
        <p:nvGrpSpPr>
          <p:cNvPr id="17423" name="组合 26"/>
          <p:cNvGrpSpPr/>
          <p:nvPr>
            <p:custDataLst>
              <p:tags r:id="rId6"/>
            </p:custDataLst>
          </p:nvPr>
        </p:nvGrpSpPr>
        <p:grpSpPr>
          <a:xfrm>
            <a:off x="7448550" y="3597275"/>
            <a:ext cx="3106738" cy="881063"/>
            <a:chOff x="7639050" y="1386656"/>
            <a:chExt cx="3107404" cy="880295"/>
          </a:xfrm>
        </p:grpSpPr>
        <p:sp>
          <p:nvSpPr>
            <p:cNvPr id="17424" name="矩形: 圆角 27"/>
            <p:cNvSpPr/>
            <p:nvPr>
              <p:custDataLst>
                <p:tags r:id="rId11"/>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5" name="矩形 28"/>
            <p:cNvSpPr/>
            <p:nvPr>
              <p:custDataLst>
                <p:tags r:id="rId12"/>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panose="02010600030101010101" charset="-122"/>
                </a:rPr>
                <a:t>权利</a:t>
              </a:r>
            </a:p>
          </p:txBody>
        </p:sp>
      </p:grpSp>
      <p:grpSp>
        <p:nvGrpSpPr>
          <p:cNvPr id="17426" name="组合 29"/>
          <p:cNvGrpSpPr/>
          <p:nvPr>
            <p:custDataLst>
              <p:tags r:id="rId7"/>
            </p:custDataLst>
          </p:nvPr>
        </p:nvGrpSpPr>
        <p:grpSpPr>
          <a:xfrm>
            <a:off x="7448550" y="4799013"/>
            <a:ext cx="3106738" cy="881062"/>
            <a:chOff x="7639050" y="1386656"/>
            <a:chExt cx="3107404" cy="880295"/>
          </a:xfrm>
        </p:grpSpPr>
        <p:sp>
          <p:nvSpPr>
            <p:cNvPr id="17427" name="矩形: 圆角 30"/>
            <p:cNvSpPr/>
            <p:nvPr>
              <p:custDataLst>
                <p:tags r:id="rId9"/>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8" name="矩形 31"/>
            <p:cNvSpPr/>
            <p:nvPr>
              <p:custDataLst>
                <p:tags r:id="rId10"/>
              </p:custDataLst>
            </p:nvPr>
          </p:nvSpPr>
          <p:spPr>
            <a:xfrm>
              <a:off x="8096250" y="1386656"/>
              <a:ext cx="241935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panose="02010600030101010101" charset="-122"/>
                </a:rPr>
                <a:t>加强党性修养</a:t>
              </a:r>
            </a:p>
          </p:txBody>
        </p:sp>
      </p:grpSp>
      <p:pic>
        <p:nvPicPr>
          <p:cNvPr id="17429" name="图片 34"/>
          <p:cNvPicPr>
            <a:picLocks noChangeAspect="1"/>
          </p:cNvPicPr>
          <p:nvPr>
            <p:custDataLst>
              <p:tags r:id="rId8"/>
            </p:custDataLst>
          </p:nvPr>
        </p:nvPicPr>
        <p:blipFill>
          <a:blip r:embed="rId22"/>
          <a:stretch>
            <a:fillRect/>
          </a:stretch>
        </p:blipFill>
        <p:spPr>
          <a:xfrm rot="20700000" flipV="1">
            <a:off x="1644650" y="3022600"/>
            <a:ext cx="4216400" cy="42164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right)">
                                      <p:cBhvr>
                                        <p:cTn id="7" dur="500"/>
                                        <p:tgtEl>
                                          <p:spTgt spid="174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wipe(up)">
                                      <p:cBhvr>
                                        <p:cTn id="11" dur="500"/>
                                        <p:tgtEl>
                                          <p:spTgt spid="174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fade">
                                      <p:cBhvr>
                                        <p:cTn id="15" dur="500"/>
                                        <p:tgtEl>
                                          <p:spTgt spid="17416"/>
                                        </p:tgtEl>
                                      </p:cBhvr>
                                    </p:animEffect>
                                    <p:anim calcmode="lin" valueType="num">
                                      <p:cBhvr>
                                        <p:cTn id="16" dur="500" fill="hold"/>
                                        <p:tgtEl>
                                          <p:spTgt spid="17416"/>
                                        </p:tgtEl>
                                        <p:attrNameLst>
                                          <p:attrName>ppt_x</p:attrName>
                                        </p:attrNameLst>
                                      </p:cBhvr>
                                      <p:tavLst>
                                        <p:tav tm="0">
                                          <p:val>
                                            <p:strVal val="#ppt_x"/>
                                          </p:val>
                                        </p:tav>
                                        <p:tav tm="100000">
                                          <p:val>
                                            <p:strVal val="#ppt_x"/>
                                          </p:val>
                                        </p:tav>
                                      </p:tavLst>
                                    </p:anim>
                                    <p:anim calcmode="lin" valueType="num">
                                      <p:cBhvr>
                                        <p:cTn id="17" dur="500" fill="hold"/>
                                        <p:tgtEl>
                                          <p:spTgt spid="174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429"/>
                                        </p:tgtEl>
                                        <p:attrNameLst>
                                          <p:attrName>style.visibility</p:attrName>
                                        </p:attrNameLst>
                                      </p:cBhvr>
                                      <p:to>
                                        <p:strVal val="visible"/>
                                      </p:to>
                                    </p:set>
                                    <p:anim calcmode="lin" valueType="num">
                                      <p:cBhvr>
                                        <p:cTn id="21" dur="500" fill="hold"/>
                                        <p:tgtEl>
                                          <p:spTgt spid="17429"/>
                                        </p:tgtEl>
                                        <p:attrNameLst>
                                          <p:attrName>ppt_w</p:attrName>
                                        </p:attrNameLst>
                                      </p:cBhvr>
                                      <p:tavLst>
                                        <p:tav tm="0">
                                          <p:val>
                                            <p:fltVal val="0"/>
                                          </p:val>
                                        </p:tav>
                                        <p:tav tm="100000">
                                          <p:val>
                                            <p:strVal val="#ppt_w"/>
                                          </p:val>
                                        </p:tav>
                                      </p:tavLst>
                                    </p:anim>
                                    <p:anim calcmode="lin" valueType="num">
                                      <p:cBhvr>
                                        <p:cTn id="22" dur="500" fill="hold"/>
                                        <p:tgtEl>
                                          <p:spTgt spid="17429"/>
                                        </p:tgtEl>
                                        <p:attrNameLst>
                                          <p:attrName>ppt_h</p:attrName>
                                        </p:attrNameLst>
                                      </p:cBhvr>
                                      <p:tavLst>
                                        <p:tav tm="0">
                                          <p:val>
                                            <p:fltVal val="0"/>
                                          </p:val>
                                        </p:tav>
                                        <p:tav tm="100000">
                                          <p:val>
                                            <p:strVal val="#ppt_h"/>
                                          </p:val>
                                        </p:tav>
                                      </p:tavLst>
                                    </p:anim>
                                    <p:animEffect transition="in" filter="fade">
                                      <p:cBhvr>
                                        <p:cTn id="23" dur="5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
          <p:cNvSpPr txBox="1"/>
          <p:nvPr>
            <p:custDataLst>
              <p:tags r:id="rId1"/>
            </p:custDataLst>
          </p:nvPr>
        </p:nvSpPr>
        <p:spPr>
          <a:xfrm>
            <a:off x="803245" y="1185005"/>
            <a:ext cx="2682906"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以实绩为检验</a:t>
            </a:r>
          </a:p>
        </p:txBody>
      </p:sp>
      <p:grpSp>
        <p:nvGrpSpPr>
          <p:cNvPr id="18435" name="组合 2"/>
          <p:cNvGrpSpPr/>
          <p:nvPr>
            <p:custDataLst>
              <p:tags r:id="rId2"/>
            </p:custDataLst>
          </p:nvPr>
        </p:nvGrpSpPr>
        <p:grpSpPr>
          <a:xfrm>
            <a:off x="869950" y="2022475"/>
            <a:ext cx="8072438" cy="82550"/>
            <a:chOff x="5464" y="3366"/>
            <a:chExt cx="6279" cy="130"/>
          </a:xfrm>
        </p:grpSpPr>
        <p:cxnSp>
          <p:nvCxnSpPr>
            <p:cNvPr id="18436" name="直接连接符 3"/>
            <p:cNvCxnSpPr/>
            <p:nvPr>
              <p:custDataLst>
                <p:tags r:id="rId5"/>
              </p:custDataLst>
            </p:nvPr>
          </p:nvCxnSpPr>
          <p:spPr>
            <a:xfrm>
              <a:off x="6697" y="3428"/>
              <a:ext cx="5046" cy="0"/>
            </a:xfrm>
            <a:prstGeom prst="line">
              <a:avLst/>
            </a:prstGeom>
            <a:noFill/>
            <a:ln w="6350" cap="flat">
              <a:solidFill>
                <a:srgbClr val="C41A1A"/>
              </a:solidFill>
              <a:prstDash val="sysDash"/>
              <a:miter lim="800000"/>
              <a:headEnd type="none" w="med" len="med"/>
              <a:tailEnd type="none" w="med" len="med"/>
            </a:ln>
          </p:spPr>
        </p:cxnSp>
        <p:sp>
          <p:nvSpPr>
            <p:cNvPr id="18437" name="矩形 4"/>
            <p:cNvSpPr/>
            <p:nvPr>
              <p:custDataLst>
                <p:tags r:id="rId6"/>
              </p:custDataLst>
            </p:nvPr>
          </p:nvSpPr>
          <p:spPr>
            <a:xfrm>
              <a:off x="5464" y="3366"/>
              <a:ext cx="2159" cy="130"/>
            </a:xfrm>
            <a:prstGeom prst="rect">
              <a:avLst/>
            </a:prstGeom>
            <a:solidFill>
              <a:srgbClr val="C41A1A"/>
            </a:solidFill>
            <a:ln w="12700" cap="flat" cmpd="sng" algn="ctr">
              <a:noFill/>
              <a:prstDash val="solid"/>
              <a:miter lim="800000"/>
              <a:headEnd type="none" w="med" len="med"/>
              <a:tailEnd type="none" w="med" len="med"/>
            </a:ln>
          </p:spPr>
          <p:txBody>
            <a:bodyPr rtlCol="0" anchor="ctr">
              <a:normAutofit fontScale="25000" lnSpcReduction="20000"/>
            </a:bodyPr>
            <a:lstStyle/>
            <a:p>
              <a:pPr marL="0" marR="0" lvl="0" indent="0" algn="ctr" defTabSz="914400" rtl="0" eaLnBrk="1" fontAlgn="auto" latinLnBrk="0" hangingPunct="1">
                <a:lnSpc>
                  <a:spcPct val="14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8438" name="文本框 5"/>
          <p:cNvSpPr txBox="1"/>
          <p:nvPr>
            <p:custDataLst>
              <p:tags r:id="rId3"/>
            </p:custDataLst>
          </p:nvPr>
        </p:nvSpPr>
        <p:spPr>
          <a:xfrm>
            <a:off x="860393" y="2154598"/>
            <a:ext cx="10122535" cy="2821093"/>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2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各级党委要把开展好教育实践活动作为一项重要政治任务，切实抓紧抓实抓好。</a:t>
            </a:r>
          </a:p>
          <a:p>
            <a:pPr marL="285750" marR="0" lvl="0" indent="-285750" algn="just" defTabSz="914400" rtl="0" eaLnBrk="1" fontAlgn="auto" latinLnBrk="0" hangingPunct="1">
              <a:lnSpc>
                <a:spcPct val="2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县一级党员干部处在群众工作第一线，只有以人民忧乐为忧乐、以人民甘苦为甘苦，勤勉敬业、求真务实、真抓实干、精益求精，才能以工作的实际成效赢得人民群众的信任和拥护，将教育实践活动推向深入。</a:t>
            </a:r>
          </a:p>
        </p:txBody>
      </p:sp>
      <p:pic>
        <p:nvPicPr>
          <p:cNvPr id="18439" name="图片 18"/>
          <p:cNvPicPr>
            <a:picLocks noChangeAspect="1"/>
          </p:cNvPicPr>
          <p:nvPr>
            <p:custDataLst>
              <p:tags r:id="rId4"/>
            </p:custDataLst>
          </p:nvPr>
        </p:nvPicPr>
        <p:blipFill>
          <a:blip r:embed="rId8"/>
          <a:stretch>
            <a:fillRect/>
          </a:stretch>
        </p:blipFill>
        <p:spPr>
          <a:xfrm>
            <a:off x="8607425" y="4454525"/>
            <a:ext cx="1889125" cy="188912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1"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stCondLst>
                                            <p:cond delay="0"/>
                                          </p:stCondLst>
                                        </p:cTn>
                                        <p:tgtEl>
                                          <p:spTgt spid="1843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8" dur="500" fill="hold">
                                          <p:stCondLst>
                                            <p:cond delay="0"/>
                                          </p:stCondLst>
                                        </p:cTn>
                                        <p:tgtEl>
                                          <p:spTgt spid="1843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9" fill="hold">
                            <p:stCondLst>
                              <p:cond delay="500"/>
                            </p:stCondLst>
                            <p:childTnLst>
                              <p:par>
                                <p:cTn id="10" presetID="0" presetClass="entr" presetSubtype="0" fill="hold" nodeType="after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500" fill="hold">
                                          <p:stCondLst>
                                            <p:cond delay="0"/>
                                          </p:stCondLst>
                                        </p:cTn>
                                        <p:tgtEl>
                                          <p:spTgt spid="1843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13" dur="500" fill="hold">
                                          <p:stCondLst>
                                            <p:cond delay="0"/>
                                          </p:stCondLst>
                                        </p:cTn>
                                        <p:tgtEl>
                                          <p:spTgt spid="1843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left)">
                                      <p:cBhvr>
                                        <p:cTn id="17" dur="500"/>
                                        <p:tgtEl>
                                          <p:spTgt spid="1843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439"/>
                                        </p:tgtEl>
                                        <p:attrNameLst>
                                          <p:attrName>style.visibility</p:attrName>
                                        </p:attrNameLst>
                                      </p:cBhvr>
                                      <p:to>
                                        <p:strVal val="visible"/>
                                      </p:to>
                                    </p:set>
                                    <p:animEffect transition="in" filter="fade">
                                      <p:cBhvr>
                                        <p:cTn id="21" dur="500"/>
                                        <p:tgtEl>
                                          <p:spTgt spid="18439"/>
                                        </p:tgtEl>
                                      </p:cBhvr>
                                    </p:animEffect>
                                    <p:anim calcmode="lin" valueType="num">
                                      <p:cBhvr>
                                        <p:cTn id="22" dur="500" fill="hold"/>
                                        <p:tgtEl>
                                          <p:spTgt spid="18439"/>
                                        </p:tgtEl>
                                        <p:attrNameLst>
                                          <p:attrName>ppt_x</p:attrName>
                                        </p:attrNameLst>
                                      </p:cBhvr>
                                      <p:tavLst>
                                        <p:tav tm="0">
                                          <p:val>
                                            <p:strVal val="#ppt_x"/>
                                          </p:val>
                                        </p:tav>
                                        <p:tav tm="100000">
                                          <p:val>
                                            <p:strVal val="#ppt_x"/>
                                          </p:val>
                                        </p:tav>
                                      </p:tavLst>
                                    </p:anim>
                                    <p:anim calcmode="lin" valueType="num">
                                      <p:cBhvr>
                                        <p:cTn id="23" dur="500" fill="hold"/>
                                        <p:tgtEl>
                                          <p:spTgt spid="18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8"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9459" name="图片 4"/>
          <p:cNvPicPr/>
          <p:nvPr>
            <p:custDataLst>
              <p:tags r:id="rId2"/>
            </p:custDataLst>
          </p:nvPr>
        </p:nvPicPr>
        <p:blipFill>
          <a:blip r:embed="rId1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9460" name="图片 19"/>
          <p:cNvPicPr>
            <a:picLocks noChangeAspect="1"/>
          </p:cNvPicPr>
          <p:nvPr>
            <p:custDataLst>
              <p:tags r:id="rId3"/>
            </p:custDataLst>
          </p:nvPr>
        </p:nvPicPr>
        <p:blipFill>
          <a:blip r:embed="rId15"/>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9461" name="组合 9"/>
          <p:cNvGrpSpPr/>
          <p:nvPr>
            <p:custDataLst>
              <p:tags r:id="rId4"/>
            </p:custDataLst>
          </p:nvPr>
        </p:nvGrpSpPr>
        <p:grpSpPr>
          <a:xfrm>
            <a:off x="1270000" y="3448050"/>
            <a:ext cx="2363788" cy="1981200"/>
            <a:chOff x="9003795" y="4518773"/>
            <a:chExt cx="2273805" cy="1932599"/>
          </a:xfrm>
        </p:grpSpPr>
        <p:pic>
          <p:nvPicPr>
            <p:cNvPr id="19462" name="图片 10"/>
            <p:cNvPicPr/>
            <p:nvPr>
              <p:custDataLst>
                <p:tags r:id="rId11"/>
              </p:custDataLst>
            </p:nvPr>
          </p:nvPicPr>
          <p:blipFill>
            <a:blip r:embed="rId16"/>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9463" name="图片 11"/>
            <p:cNvPicPr>
              <a:picLocks noChangeAspect="1"/>
            </p:cNvPicPr>
            <p:nvPr>
              <p:custDataLst>
                <p:tags r:id="rId12"/>
              </p:custDataLst>
            </p:nvPr>
          </p:nvPicPr>
          <p:blipFill>
            <a:blip r:embed="rId17"/>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9464" name="矩形 12"/>
          <p:cNvSpPr/>
          <p:nvPr>
            <p:custDataLst>
              <p:tags r:id="rId5"/>
            </p:custDataLst>
          </p:nvPr>
        </p:nvSpPr>
        <p:spPr>
          <a:xfrm>
            <a:off x="64950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sp>
        <p:nvSpPr>
          <p:cNvPr id="19465" name="文本框 13"/>
          <p:cNvSpPr txBox="1"/>
          <p:nvPr>
            <p:custDataLst>
              <p:tags r:id="rId6"/>
            </p:custDataLst>
          </p:nvPr>
        </p:nvSpPr>
        <p:spPr>
          <a:xfrm>
            <a:off x="258864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p>
        </p:txBody>
      </p:sp>
      <p:sp>
        <p:nvSpPr>
          <p:cNvPr id="19466" name="矩形 14"/>
          <p:cNvSpPr/>
          <p:nvPr>
            <p:custDataLst>
              <p:tags r:id="rId7"/>
            </p:custDataLst>
          </p:nvPr>
        </p:nvSpPr>
        <p:spPr>
          <a:xfrm flipV="1">
            <a:off x="109436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pic>
        <p:nvPicPr>
          <p:cNvPr id="19467" name="图片 20"/>
          <p:cNvPicPr>
            <a:picLocks noChangeAspect="1"/>
          </p:cNvPicPr>
          <p:nvPr>
            <p:custDataLst>
              <p:tags r:id="rId8"/>
            </p:custDataLst>
          </p:nvPr>
        </p:nvPicPr>
        <p:blipFill>
          <a:blip r:embed="rId18"/>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9468" name="图片 21"/>
          <p:cNvPicPr>
            <a:picLocks noChangeAspect="1"/>
          </p:cNvPicPr>
          <p:nvPr>
            <p:custDataLst>
              <p:tags r:id="rId9"/>
            </p:custDataLst>
          </p:nvPr>
        </p:nvPicPr>
        <p:blipFill>
          <a:blip r:embed="rId18"/>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9469" name="文本框 22"/>
          <p:cNvSpPr txBox="1"/>
          <p:nvPr>
            <p:custDataLst>
              <p:tags r:id="rId10"/>
            </p:custDataLst>
          </p:nvPr>
        </p:nvSpPr>
        <p:spPr>
          <a:xfrm>
            <a:off x="524263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03</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750"/>
                                        <p:tgtEl>
                                          <p:spTgt spid="1946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750" fill="hold"/>
                                        <p:tgtEl>
                                          <p:spTgt spid="19461"/>
                                        </p:tgtEl>
                                        <p:attrNameLst>
                                          <p:attrName>ppt_w</p:attrName>
                                        </p:attrNameLst>
                                      </p:cBhvr>
                                      <p:tavLst>
                                        <p:tav tm="0">
                                          <p:val>
                                            <p:fltVal val="0"/>
                                          </p:val>
                                        </p:tav>
                                        <p:tav tm="100000">
                                          <p:val>
                                            <p:strVal val="#ppt_w"/>
                                          </p:val>
                                        </p:tav>
                                      </p:tavLst>
                                    </p:anim>
                                    <p:anim calcmode="lin" valueType="num">
                                      <p:cBhvr>
                                        <p:cTn id="12" dur="750" fill="hold"/>
                                        <p:tgtEl>
                                          <p:spTgt spid="19461"/>
                                        </p:tgtEl>
                                        <p:attrNameLst>
                                          <p:attrName>ppt_h</p:attrName>
                                        </p:attrNameLst>
                                      </p:cBhvr>
                                      <p:tavLst>
                                        <p:tav tm="0">
                                          <p:val>
                                            <p:fltVal val="0"/>
                                          </p:val>
                                        </p:tav>
                                        <p:tav tm="100000">
                                          <p:val>
                                            <p:strVal val="#ppt_h"/>
                                          </p:val>
                                        </p:tav>
                                      </p:tavLst>
                                    </p:anim>
                                    <p:animEffect transition="in" filter="fade">
                                      <p:cBhvr>
                                        <p:cTn id="13" dur="750"/>
                                        <p:tgtEl>
                                          <p:spTgt spid="19461"/>
                                        </p:tgtEl>
                                      </p:cBhvr>
                                    </p:animEffect>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19467"/>
                                        </p:tgtEl>
                                        <p:attrNameLst>
                                          <p:attrName>style.visibility</p:attrName>
                                        </p:attrNameLst>
                                      </p:cBhvr>
                                      <p:to>
                                        <p:strVal val="visible"/>
                                      </p:to>
                                    </p:set>
                                    <p:anim calcmode="lin" valueType="num">
                                      <p:cBhvr additive="base">
                                        <p:cTn id="17" dur="750" fill="hold"/>
                                        <p:tgtEl>
                                          <p:spTgt spid="19467"/>
                                        </p:tgtEl>
                                        <p:attrNameLst>
                                          <p:attrName>ppt_x</p:attrName>
                                        </p:attrNameLst>
                                      </p:cBhvr>
                                      <p:tavLst>
                                        <p:tav tm="0">
                                          <p:val>
                                            <p:strVal val="1+#ppt_w/2"/>
                                          </p:val>
                                        </p:tav>
                                        <p:tav tm="100000">
                                          <p:val>
                                            <p:strVal val="#ppt_x"/>
                                          </p:val>
                                        </p:tav>
                                      </p:tavLst>
                                    </p:anim>
                                    <p:anim calcmode="lin" valueType="num">
                                      <p:cBhvr additive="base">
                                        <p:cTn id="18" dur="750" fill="hold"/>
                                        <p:tgtEl>
                                          <p:spTgt spid="19467"/>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9468"/>
                                        </p:tgtEl>
                                        <p:attrNameLst>
                                          <p:attrName>style.visibility</p:attrName>
                                        </p:attrNameLst>
                                      </p:cBhvr>
                                      <p:to>
                                        <p:strVal val="visible"/>
                                      </p:to>
                                    </p:set>
                                    <p:anim calcmode="lin" valueType="num">
                                      <p:cBhvr additive="base">
                                        <p:cTn id="21" dur="750" fill="hold"/>
                                        <p:tgtEl>
                                          <p:spTgt spid="19468"/>
                                        </p:tgtEl>
                                        <p:attrNameLst>
                                          <p:attrName>ppt_x</p:attrName>
                                        </p:attrNameLst>
                                      </p:cBhvr>
                                      <p:tavLst>
                                        <p:tav tm="0">
                                          <p:val>
                                            <p:strVal val="1+#ppt_w/2"/>
                                          </p:val>
                                        </p:tav>
                                        <p:tav tm="100000">
                                          <p:val>
                                            <p:strVal val="#ppt_x"/>
                                          </p:val>
                                        </p:tav>
                                      </p:tavLst>
                                    </p:anim>
                                    <p:anim calcmode="lin" valueType="num">
                                      <p:cBhvr additive="base">
                                        <p:cTn id="22" dur="750" fill="hold"/>
                                        <p:tgtEl>
                                          <p:spTgt spid="19468"/>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fade">
                                      <p:cBhvr>
                                        <p:cTn id="26" dur="750"/>
                                        <p:tgtEl>
                                          <p:spTgt spid="19469"/>
                                        </p:tgtEl>
                                      </p:cBhvr>
                                    </p:animEffect>
                                    <p:anim calcmode="lin" valueType="num">
                                      <p:cBhvr>
                                        <p:cTn id="27" dur="750" fill="hold"/>
                                        <p:tgtEl>
                                          <p:spTgt spid="19469"/>
                                        </p:tgtEl>
                                        <p:attrNameLst>
                                          <p:attrName>ppt_x</p:attrName>
                                        </p:attrNameLst>
                                      </p:cBhvr>
                                      <p:tavLst>
                                        <p:tav tm="0">
                                          <p:val>
                                            <p:strVal val="#ppt_x"/>
                                          </p:val>
                                        </p:tav>
                                        <p:tav tm="100000">
                                          <p:val>
                                            <p:strVal val="#ppt_x"/>
                                          </p:val>
                                        </p:tav>
                                      </p:tavLst>
                                    </p:anim>
                                    <p:anim calcmode="lin" valueType="num">
                                      <p:cBhvr>
                                        <p:cTn id="28" dur="750" fill="hold"/>
                                        <p:tgtEl>
                                          <p:spTgt spid="1946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19464"/>
                                        </p:tgtEl>
                                        <p:attrNameLst>
                                          <p:attrName>style.visibility</p:attrName>
                                        </p:attrNameLst>
                                      </p:cBhvr>
                                      <p:to>
                                        <p:strVal val="visible"/>
                                      </p:to>
                                    </p:set>
                                    <p:animEffect transition="in" filter="fade">
                                      <p:cBhvr>
                                        <p:cTn id="32" dur="750"/>
                                        <p:tgtEl>
                                          <p:spTgt spid="19464"/>
                                        </p:tgtEl>
                                      </p:cBhvr>
                                    </p:animEffect>
                                    <p:anim calcmode="lin" valueType="num">
                                      <p:cBhvr>
                                        <p:cTn id="33" dur="750" fill="hold"/>
                                        <p:tgtEl>
                                          <p:spTgt spid="19464"/>
                                        </p:tgtEl>
                                        <p:attrNameLst>
                                          <p:attrName>ppt_x</p:attrName>
                                        </p:attrNameLst>
                                      </p:cBhvr>
                                      <p:tavLst>
                                        <p:tav tm="0">
                                          <p:val>
                                            <p:strVal val="#ppt_x"/>
                                          </p:val>
                                        </p:tav>
                                        <p:tav tm="100000">
                                          <p:val>
                                            <p:strVal val="#ppt_x"/>
                                          </p:val>
                                        </p:tav>
                                      </p:tavLst>
                                    </p:anim>
                                    <p:anim calcmode="lin" valueType="num">
                                      <p:cBhvr>
                                        <p:cTn id="34" dur="750" fill="hold"/>
                                        <p:tgtEl>
                                          <p:spTgt spid="1946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466"/>
                                        </p:tgtEl>
                                        <p:attrNameLst>
                                          <p:attrName>style.visibility</p:attrName>
                                        </p:attrNameLst>
                                      </p:cBhvr>
                                      <p:to>
                                        <p:strVal val="visible"/>
                                      </p:to>
                                    </p:set>
                                    <p:animEffect transition="in" filter="fade">
                                      <p:cBhvr>
                                        <p:cTn id="37" dur="750"/>
                                        <p:tgtEl>
                                          <p:spTgt spid="19466"/>
                                        </p:tgtEl>
                                      </p:cBhvr>
                                    </p:animEffect>
                                    <p:anim calcmode="lin" valueType="num">
                                      <p:cBhvr>
                                        <p:cTn id="38" dur="750" fill="hold"/>
                                        <p:tgtEl>
                                          <p:spTgt spid="19466"/>
                                        </p:tgtEl>
                                        <p:attrNameLst>
                                          <p:attrName>ppt_x</p:attrName>
                                        </p:attrNameLst>
                                      </p:cBhvr>
                                      <p:tavLst>
                                        <p:tav tm="0">
                                          <p:val>
                                            <p:strVal val="#ppt_x"/>
                                          </p:val>
                                        </p:tav>
                                        <p:tav tm="100000">
                                          <p:val>
                                            <p:strVal val="#ppt_x"/>
                                          </p:val>
                                        </p:tav>
                                      </p:tavLst>
                                    </p:anim>
                                    <p:anim calcmode="lin" valueType="num">
                                      <p:cBhvr>
                                        <p:cTn id="39" dur="750" fill="hold"/>
                                        <p:tgtEl>
                                          <p:spTgt spid="19466"/>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19465"/>
                                        </p:tgtEl>
                                        <p:attrNameLst>
                                          <p:attrName>style.visibility</p:attrName>
                                        </p:attrNameLst>
                                      </p:cBhvr>
                                      <p:to>
                                        <p:strVal val="visible"/>
                                      </p:to>
                                    </p:set>
                                    <p:animEffect transition="in" filter="barn(inVertical)">
                                      <p:cBhvr>
                                        <p:cTn id="43" dur="75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5" grpId="1"/>
      <p:bldP spid="19466" grpId="2"/>
      <p:bldP spid="19469"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圆角矩形 9"/>
          <p:cNvSpPr/>
          <p:nvPr>
            <p:custDataLst>
              <p:tags r:id="rId1"/>
            </p:custDataLst>
          </p:nvPr>
        </p:nvSpPr>
        <p:spPr>
          <a:xfrm>
            <a:off x="5181600" y="2112330"/>
            <a:ext cx="5878173" cy="3166738"/>
          </a:xfrm>
          <a:prstGeom prst="roundRect">
            <a:avLst>
              <a:gd name="adj" fmla="val 0"/>
            </a:avLst>
          </a:prstGeom>
          <a:noFill/>
          <a:ln w="12700" cap="flat" cmpd="sng" algn="ctr">
            <a:solidFill>
              <a:srgbClr val="DE0000"/>
            </a:solidFill>
            <a:prstDash val="solid"/>
            <a:miter lim="800000"/>
            <a:headEnd type="none" w="med" len="med"/>
            <a:tailEnd type="none" w="med" len="med"/>
          </a:ln>
        </p:spPr>
        <p:txBody>
          <a:bodyPr rtlCol="0" anchor="ctr"/>
          <a:lstStyle/>
          <a:p>
            <a:pPr marL="0" marR="0" lvl="0" indent="0" algn="l" defTabSz="457200" rtl="0" eaLnBrk="1" fontAlgn="auto" latinLnBrk="0" hangingPunct="1">
              <a:lnSpc>
                <a:spcPct val="250000"/>
              </a:lnSpc>
              <a:spcBef>
                <a:spcPct val="0"/>
              </a:spcBef>
              <a:spcAft>
                <a:spcPct val="0"/>
              </a:spcAft>
              <a:buClrTx/>
              <a:buSzTx/>
              <a:buFontTx/>
              <a:buNone/>
            </a:pPr>
            <a:endParaRPr kumimoji="1" lang="zh-CN" altLang="en-US"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0483" name="圆角矩形 8"/>
          <p:cNvSpPr/>
          <p:nvPr>
            <p:custDataLst>
              <p:tags r:id="rId2"/>
            </p:custDataLst>
          </p:nvPr>
        </p:nvSpPr>
        <p:spPr>
          <a:xfrm>
            <a:off x="865527" y="2112331"/>
            <a:ext cx="4108450" cy="3166738"/>
          </a:xfrm>
          <a:prstGeom prst="roundRect">
            <a:avLst>
              <a:gd name="adj" fmla="val 0"/>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中国共产党党员是中国工人阶级的有共产主义觉悟的先锋战士。合格共产党员必须做到：</a:t>
            </a:r>
          </a:p>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讲政治、有信念，讲规矩、有纪律，讲道德、有品行，讲奉献、有作为</a:t>
            </a:r>
            <a:r>
              <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a:t>
            </a:r>
          </a:p>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强化政治意识，保持政治本色，把理想信念时时处处体现为行动的力量</a:t>
            </a:r>
            <a:r>
              <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a:t>
            </a:r>
          </a:p>
        </p:txBody>
      </p:sp>
      <p:sp>
        <p:nvSpPr>
          <p:cNvPr id="20484" name="文本框 9"/>
          <p:cNvSpPr txBox="1"/>
          <p:nvPr>
            <p:custDataLst>
              <p:tags r:id="rId3"/>
            </p:custDataLst>
          </p:nvPr>
        </p:nvSpPr>
        <p:spPr>
          <a:xfrm>
            <a:off x="3059098" y="1079500"/>
            <a:ext cx="6111905"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当前新形势下合格党员的标准是什么？</a:t>
            </a:r>
          </a:p>
        </p:txBody>
      </p:sp>
      <p:sp>
        <p:nvSpPr>
          <p:cNvPr id="20485" name="文本框 10"/>
          <p:cNvSpPr txBox="1"/>
          <p:nvPr>
            <p:custDataLst>
              <p:tags r:id="rId4"/>
            </p:custDataLst>
          </p:nvPr>
        </p:nvSpPr>
        <p:spPr>
          <a:xfrm>
            <a:off x="6308694" y="2632805"/>
            <a:ext cx="3262359"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41A1A"/>
                </a:solidFill>
                <a:uLnTx/>
                <a:uFillTx/>
                <a:latin typeface="微软雅黑" panose="020B0503020204020204" pitchFamily="34" charset="-122"/>
                <a:ea typeface="微软雅黑" panose="020B0503020204020204" pitchFamily="34" charset="-122"/>
                <a:cs typeface="等线" panose="02010600030101010101" charset="-122"/>
                <a:sym typeface="+mn-lt"/>
              </a:rPr>
              <a:t>合格党员的标准就是</a:t>
            </a: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C41A1A"/>
                </a:solidFill>
                <a:uLnTx/>
                <a:uFillTx/>
                <a:latin typeface="微软雅黑" panose="020B0503020204020204" pitchFamily="34" charset="-122"/>
                <a:ea typeface="微软雅黑" panose="020B0503020204020204" pitchFamily="34" charset="-122"/>
                <a:cs typeface="Arial" panose="020B0604020202020204"/>
                <a:sym typeface="+mn-lt"/>
              </a:rPr>
              <a:t>:</a:t>
            </a:r>
            <a:endParaRPr kumimoji="0" lang="zh-CN" altLang="en-US" sz="2400" b="1" i="0" u="none" strike="noStrike" kern="1200" cap="none" spc="0" normalizeH="0" baseline="0" noProof="0">
              <a:solidFill>
                <a:srgbClr val="C41A1A"/>
              </a:solidFill>
              <a:uLnTx/>
              <a:uFillTx/>
              <a:latin typeface="微软雅黑" panose="020B0503020204020204" pitchFamily="34" charset="-122"/>
              <a:ea typeface="微软雅黑" panose="020B0503020204020204" pitchFamily="34" charset="-122"/>
              <a:cs typeface="+mn-ea"/>
              <a:sym typeface="+mn-lt"/>
            </a:endParaRPr>
          </a:p>
        </p:txBody>
      </p:sp>
      <p:sp>
        <p:nvSpPr>
          <p:cNvPr id="20486" name="文本框 11"/>
          <p:cNvSpPr txBox="1"/>
          <p:nvPr>
            <p:custDataLst>
              <p:tags r:id="rId5"/>
            </p:custDataLst>
          </p:nvPr>
        </p:nvSpPr>
        <p:spPr>
          <a:xfrm>
            <a:off x="6308695" y="3515754"/>
            <a:ext cx="3635406" cy="666657"/>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just" defTabSz="914400" rtl="0" eaLnBrk="1" fontAlgn="auto" latinLnBrk="0" hangingPunct="1">
              <a:lnSpc>
                <a:spcPct val="250000"/>
              </a:lnSpc>
              <a:spcBef>
                <a:spcPct val="0"/>
              </a:spcBef>
              <a:spcAft>
                <a:spcPts val="60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习近平总书记提出的“四讲四有”</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stCondLst>
                                            <p:cond delay="0"/>
                                          </p:stCondLst>
                                        </p:cTn>
                                        <p:tgtEl>
                                          <p:spTgt spid="2048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8" dur="500" fill="hold">
                                          <p:stCondLst>
                                            <p:cond delay="0"/>
                                          </p:stCondLst>
                                        </p:cTn>
                                        <p:tgtEl>
                                          <p:spTgt spid="2048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arn(inVertical)">
                                      <p:cBhvr>
                                        <p:cTn id="12" dur="500"/>
                                        <p:tgtEl>
                                          <p:spTgt spid="2048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wipe(left)">
                                      <p:cBhvr>
                                        <p:cTn id="16" dur="500"/>
                                        <p:tgtEl>
                                          <p:spTgt spid="20482"/>
                                        </p:tgtEl>
                                      </p:cBhvr>
                                    </p:animEffect>
                                  </p:childTnLst>
                                </p:cTn>
                              </p:par>
                            </p:childTnLst>
                          </p:cTn>
                        </p:par>
                        <p:par>
                          <p:cTn id="17" fill="hold">
                            <p:stCondLst>
                              <p:cond delay="1500"/>
                            </p:stCondLst>
                            <p:childTnLst>
                              <p:par>
                                <p:cTn id="18" presetID="0" presetClass="entr" presetSubtype="0" fill="hold" nodeType="afterEffect">
                                  <p:stCondLst>
                                    <p:cond delay="0"/>
                                  </p:stCondLst>
                                  <p:childTnLst>
                                    <p:set>
                                      <p:cBhvr>
                                        <p:cTn id="19" dur="1" fill="hold">
                                          <p:stCondLst>
                                            <p:cond delay="0"/>
                                          </p:stCondLst>
                                        </p:cTn>
                                        <p:tgtEl>
                                          <p:spTgt spid="20485"/>
                                        </p:tgtEl>
                                        <p:attrNameLst>
                                          <p:attrName>style.visibility</p:attrName>
                                        </p:attrNameLst>
                                      </p:cBhvr>
                                      <p:to>
                                        <p:strVal val="visible"/>
                                      </p:to>
                                    </p:set>
                                    <p:anim calcmode="lin" valueType="num">
                                      <p:cBhvr>
                                        <p:cTn id="20" dur="500" fill="hold">
                                          <p:stCondLst>
                                            <p:cond delay="0"/>
                                          </p:stCondLst>
                                        </p:cTn>
                                        <p:tgtEl>
                                          <p:spTgt spid="2048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21" dur="500" fill="hold">
                                          <p:stCondLst>
                                            <p:cond delay="0"/>
                                          </p:stCondLst>
                                        </p:cTn>
                                        <p:tgtEl>
                                          <p:spTgt spid="2048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486"/>
                                        </p:tgtEl>
                                        <p:attrNameLst>
                                          <p:attrName>style.visibility</p:attrName>
                                        </p:attrNameLst>
                                      </p:cBhvr>
                                      <p:to>
                                        <p:strVal val="visible"/>
                                      </p:to>
                                    </p:set>
                                    <p:animEffect transition="in" filter="wipe(left)">
                                      <p:cBhvr>
                                        <p:cTn id="25"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1"/>
      <p:bldP spid="20484" grpId="2"/>
      <p:bldP spid="20484" grpId="3"/>
      <p:bldP spid="20485" grpId="4"/>
      <p:bldP spid="20485" grpId="5"/>
      <p:bldP spid="20486" grpId="6"/>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1"/>
          <p:cNvGrpSpPr/>
          <p:nvPr>
            <p:custDataLst>
              <p:tags r:id="rId1"/>
            </p:custDataLst>
          </p:nvPr>
        </p:nvGrpSpPr>
        <p:grpSpPr>
          <a:xfrm>
            <a:off x="1058863" y="666750"/>
            <a:ext cx="4738687" cy="2095500"/>
            <a:chOff x="3821584" y="2190750"/>
            <a:chExt cx="4739332" cy="2095500"/>
          </a:xfrm>
        </p:grpSpPr>
        <p:pic>
          <p:nvPicPr>
            <p:cNvPr id="21507" name="图片 2" descr="形状, 箭头中度可信度描述已自动生成"/>
            <p:cNvPicPr>
              <a:picLocks noChangeAspect="1"/>
            </p:cNvPicPr>
            <p:nvPr>
              <p:custDataLst>
                <p:tags r:id="rId5"/>
              </p:custDataLst>
            </p:nvPr>
          </p:nvPicPr>
          <p:blipFill>
            <a:blip r:embed="rId8"/>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1508" name="圆角矩形 9"/>
            <p:cNvSpPr/>
            <p:nvPr>
              <p:custDataLst>
                <p:tags r:id="rId6"/>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-01</a:t>
              </a:r>
            </a:p>
          </p:txBody>
        </p:sp>
      </p:grpSp>
      <p:sp>
        <p:nvSpPr>
          <p:cNvPr id="21509" name="矩形 4"/>
          <p:cNvSpPr/>
          <p:nvPr>
            <p:custDataLst>
              <p:tags r:id="rId2"/>
            </p:custDataLst>
          </p:nvPr>
        </p:nvSpPr>
        <p:spPr>
          <a:xfrm>
            <a:off x="7300989" y="16169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讲政治、有信念</a:t>
            </a:r>
          </a:p>
        </p:txBody>
      </p:sp>
      <p:cxnSp>
        <p:nvCxnSpPr>
          <p:cNvPr id="21510" name="直接箭头连接符 6"/>
          <p:cNvCxnSpPr/>
          <p:nvPr>
            <p:custDataLst>
              <p:tags r:id="rId3"/>
            </p:custDataLst>
          </p:nvPr>
        </p:nvCxnSpPr>
        <p:spPr>
          <a:xfrm>
            <a:off x="5619750" y="1835150"/>
            <a:ext cx="1524000" cy="0"/>
          </a:xfrm>
          <a:prstGeom prst="line">
            <a:avLst/>
          </a:prstGeom>
          <a:noFill/>
          <a:ln w="28575" cap="flat">
            <a:solidFill>
              <a:srgbClr val="C41A1A"/>
            </a:solidFill>
            <a:prstDash val="solid"/>
            <a:miter lim="800000"/>
            <a:headEnd type="none" w="med" len="med"/>
            <a:tailEnd type="triangle" w="med" len="med"/>
          </a:ln>
        </p:spPr>
      </p:cxnSp>
      <p:sp>
        <p:nvSpPr>
          <p:cNvPr id="21511" name="文本框 7"/>
          <p:cNvSpPr txBox="1"/>
          <p:nvPr>
            <p:custDataLst>
              <p:tags r:id="rId4"/>
            </p:custDataLst>
          </p:nvPr>
        </p:nvSpPr>
        <p:spPr>
          <a:xfrm>
            <a:off x="1108043" y="2687998"/>
            <a:ext cx="10122535" cy="2767232"/>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讲政治、有信念是对党员的基本要求。</a:t>
            </a: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毛泽东同志曾指出：“不讲政治，就等于没有灵魂。”要做一名“有灵魂”的共产党员就要始终保持头脑清醒，不断增强政治意识、大局意识、核心意识、看齐意识，坚定正确政治方向。</a:t>
            </a: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习近平总书记强调指出，“理想信念就是共产党人精神上的‘钙’，没有理想信念，理想信念不坚定，精神上就会‘缺钙’，就会得‘软骨病’”。</a:t>
            </a: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因此，共产党人要以理想铸魂，用信念作骨，坚决做到讲政治、有信念。</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wipe(left)">
                                      <p:cBhvr>
                                        <p:cTn id="11" dur="500"/>
                                        <p:tgtEl>
                                          <p:spTgt spid="215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barn(inVertical)">
                                      <p:cBhvr>
                                        <p:cTn id="15" dur="500"/>
                                        <p:tgtEl>
                                          <p:spTgt spid="2150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511"/>
                                        </p:tgtEl>
                                        <p:attrNameLst>
                                          <p:attrName>style.visibility</p:attrName>
                                        </p:attrNameLst>
                                      </p:cBhvr>
                                      <p:to>
                                        <p:strVal val="visible"/>
                                      </p:to>
                                    </p:set>
                                    <p:animEffect transition="in" filter="wipe(left)">
                                      <p:cBhvr>
                                        <p:cTn id="19"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1"/>
          <p:cNvGrpSpPr/>
          <p:nvPr>
            <p:custDataLst>
              <p:tags r:id="rId1"/>
            </p:custDataLst>
          </p:nvPr>
        </p:nvGrpSpPr>
        <p:grpSpPr>
          <a:xfrm>
            <a:off x="925513" y="476250"/>
            <a:ext cx="4738687" cy="2095500"/>
            <a:chOff x="3821584" y="2190750"/>
            <a:chExt cx="4739332" cy="2095500"/>
          </a:xfrm>
        </p:grpSpPr>
        <p:pic>
          <p:nvPicPr>
            <p:cNvPr id="22531" name="图片 2" descr="形状, 箭头中度可信度描述已自动生成"/>
            <p:cNvPicPr>
              <a:picLocks noChangeAspect="1"/>
            </p:cNvPicPr>
            <p:nvPr>
              <p:custDataLst>
                <p:tags r:id="rId26"/>
              </p:custDataLst>
            </p:nvPr>
          </p:nvPicPr>
          <p:blipFill>
            <a:blip r:embed="rId29"/>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2532" name="圆角矩形 9"/>
            <p:cNvSpPr/>
            <p:nvPr>
              <p:custDataLst>
                <p:tags r:id="rId27"/>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-02</a:t>
              </a:r>
            </a:p>
          </p:txBody>
        </p:sp>
      </p:grpSp>
      <p:sp>
        <p:nvSpPr>
          <p:cNvPr id="22533" name="矩形 4"/>
          <p:cNvSpPr/>
          <p:nvPr>
            <p:custDataLst>
              <p:tags r:id="rId2"/>
            </p:custDataLst>
          </p:nvPr>
        </p:nvSpPr>
        <p:spPr>
          <a:xfrm>
            <a:off x="7167639" y="14264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讲规矩、有纪律</a:t>
            </a:r>
          </a:p>
        </p:txBody>
      </p:sp>
      <p:cxnSp>
        <p:nvCxnSpPr>
          <p:cNvPr id="22534" name="直接箭头连接符 5"/>
          <p:cNvCxnSpPr/>
          <p:nvPr>
            <p:custDataLst>
              <p:tags r:id="rId3"/>
            </p:custDataLst>
          </p:nvPr>
        </p:nvCxnSpPr>
        <p:spPr>
          <a:xfrm>
            <a:off x="5486400" y="1644650"/>
            <a:ext cx="1524000" cy="0"/>
          </a:xfrm>
          <a:prstGeom prst="line">
            <a:avLst/>
          </a:prstGeom>
          <a:noFill/>
          <a:ln w="28575" cap="flat">
            <a:solidFill>
              <a:srgbClr val="C41A1A"/>
            </a:solidFill>
            <a:prstDash val="solid"/>
            <a:miter lim="800000"/>
            <a:headEnd type="none" w="med" len="med"/>
            <a:tailEnd type="triangle" w="med" len="med"/>
          </a:ln>
        </p:spPr>
      </p:cxnSp>
      <p:grpSp>
        <p:nvGrpSpPr>
          <p:cNvPr id="22535" name="组合 6"/>
          <p:cNvGrpSpPr/>
          <p:nvPr>
            <p:custDataLst>
              <p:tags r:id="rId4"/>
            </p:custDataLst>
          </p:nvPr>
        </p:nvGrpSpPr>
        <p:grpSpPr>
          <a:xfrm>
            <a:off x="1085850" y="2573338"/>
            <a:ext cx="9848850" cy="931862"/>
            <a:chOff x="857250" y="1983372"/>
            <a:chExt cx="9848849" cy="931278"/>
          </a:xfrm>
        </p:grpSpPr>
        <p:grpSp>
          <p:nvGrpSpPr>
            <p:cNvPr id="22536" name="组合 7"/>
            <p:cNvGrpSpPr/>
            <p:nvPr>
              <p:custDataLst>
                <p:tags r:id="rId22"/>
              </p:custDataLst>
            </p:nvPr>
          </p:nvGrpSpPr>
          <p:grpSpPr>
            <a:xfrm>
              <a:off x="857250" y="1983372"/>
              <a:ext cx="1104900" cy="931278"/>
              <a:chOff x="971550" y="1049922"/>
              <a:chExt cx="1104900" cy="931278"/>
            </a:xfrm>
          </p:grpSpPr>
          <p:sp>
            <p:nvSpPr>
              <p:cNvPr id="22537" name="箭头: 右 9"/>
              <p:cNvSpPr/>
              <p:nvPr>
                <p:custDataLst>
                  <p:tags r:id="rId24"/>
                </p:custDataLst>
              </p:nvPr>
            </p:nvSpPr>
            <p:spPr>
              <a:xfrm>
                <a:off x="971550" y="1104900"/>
                <a:ext cx="1104900" cy="876300"/>
              </a:xfrm>
              <a:prstGeom prst="rightArrow">
                <a:avLst>
                  <a:gd name="adj1" fmla="val 50000"/>
                  <a:gd name="adj2" fmla="val 50003"/>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22538" name="Text Box 21"/>
              <p:cNvSpPr/>
              <p:nvPr>
                <p:custDataLst>
                  <p:tags r:id="rId25"/>
                </p:custDataLst>
              </p:nvPr>
            </p:nvSpPr>
            <p:spPr bwMode="auto">
              <a:xfrm flipH="1">
                <a:off x="1257300" y="1049922"/>
                <a:ext cx="647700" cy="719556"/>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1217295" eaLnBrk="1" hangingPunct="1">
                  <a:lnSpc>
                    <a:spcPct val="200000"/>
                  </a:lnSpc>
                  <a:spcBef>
                    <a:spcPct val="50000"/>
                  </a:spcBef>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39" name="Text Box 21"/>
            <p:cNvSpPr txBox="1">
              <a:spLocks noChangeArrowheads="1"/>
            </p:cNvSpPr>
            <p:nvPr>
              <p:custDataLst>
                <p:tags r:id="rId23"/>
              </p:custDataLst>
            </p:nvPr>
          </p:nvSpPr>
          <p:spPr bwMode="auto">
            <a:xfrm flipH="1">
              <a:off x="2057166" y="1985558"/>
              <a:ext cx="864893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0" rtl="0" eaLnBrk="1" fontAlgn="auto" latinLnBrk="0" hangingPunct="1">
                <a:lnSpc>
                  <a:spcPct val="150000"/>
                </a:lnSpc>
                <a:spcBef>
                  <a:spcPct val="5000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习近平总书记强调，“要加强纪律建设，把守纪律讲规矩摆在更加重要的位置。”规矩既包括党章党纪国法、规章制度，又包括党的优良传统、政治要求和道德规范等。</a:t>
              </a:r>
            </a:p>
          </p:txBody>
        </p:sp>
      </p:grpSp>
      <p:grpSp>
        <p:nvGrpSpPr>
          <p:cNvPr id="22540" name="组合 11"/>
          <p:cNvGrpSpPr/>
          <p:nvPr>
            <p:custDataLst>
              <p:tags r:id="rId5"/>
            </p:custDataLst>
          </p:nvPr>
        </p:nvGrpSpPr>
        <p:grpSpPr>
          <a:xfrm>
            <a:off x="1085850" y="3600450"/>
            <a:ext cx="9848850" cy="1290638"/>
            <a:chOff x="857250" y="1814108"/>
            <a:chExt cx="9848849" cy="1289905"/>
          </a:xfrm>
        </p:grpSpPr>
        <p:grpSp>
          <p:nvGrpSpPr>
            <p:cNvPr id="22541" name="组合 12"/>
            <p:cNvGrpSpPr/>
            <p:nvPr>
              <p:custDataLst>
                <p:tags r:id="rId18"/>
              </p:custDataLst>
            </p:nvPr>
          </p:nvGrpSpPr>
          <p:grpSpPr>
            <a:xfrm>
              <a:off x="857250" y="1983372"/>
              <a:ext cx="1104900" cy="931278"/>
              <a:chOff x="971550" y="1049922"/>
              <a:chExt cx="1104900" cy="931278"/>
            </a:xfrm>
          </p:grpSpPr>
          <p:sp>
            <p:nvSpPr>
              <p:cNvPr id="22542" name="箭头: 右 14"/>
              <p:cNvSpPr/>
              <p:nvPr>
                <p:custDataLst>
                  <p:tags r:id="rId20"/>
                </p:custDataLst>
              </p:nvPr>
            </p:nvSpPr>
            <p:spPr>
              <a:xfrm>
                <a:off x="971550" y="1104900"/>
                <a:ext cx="1104900" cy="876300"/>
              </a:xfrm>
              <a:prstGeom prst="rightArrow">
                <a:avLst>
                  <a:gd name="adj1" fmla="val 50000"/>
                  <a:gd name="adj2" fmla="val 50003"/>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22543" name="Text Box 21"/>
              <p:cNvSpPr/>
              <p:nvPr>
                <p:custDataLst>
                  <p:tags r:id="rId21"/>
                </p:custDataLst>
              </p:nvPr>
            </p:nvSpPr>
            <p:spPr bwMode="auto">
              <a:xfrm flipH="1">
                <a:off x="1257300" y="1049922"/>
                <a:ext cx="647700" cy="719556"/>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1217295" eaLnBrk="1" hangingPunct="1">
                  <a:lnSpc>
                    <a:spcPct val="200000"/>
                  </a:lnSpc>
                  <a:spcBef>
                    <a:spcPct val="50000"/>
                  </a:spcBef>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44" name="Text Box 21"/>
            <p:cNvSpPr/>
            <p:nvPr>
              <p:custDataLst>
                <p:tags r:id="rId19"/>
              </p:custDataLst>
            </p:nvPr>
          </p:nvSpPr>
          <p:spPr bwMode="auto">
            <a:xfrm flipH="1">
              <a:off x="2057166" y="1814108"/>
              <a:ext cx="8648933" cy="1289905"/>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1217295" eaLnBrk="1" hangingPunct="1">
                <a:lnSpc>
                  <a:spcPct val="150000"/>
                </a:lnSpc>
                <a:spcBef>
                  <a:spcPct val="50000"/>
                </a:spcBef>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党员讲规矩，就要知晓规矩、认同规矩、遵守规矩、维护规矩，让规矩和制度入脑入心，明白哪些该做、哪些不该做，增强守规矩的自觉性和坚定性，靠制度来规范和约束自己的言行。</a:t>
              </a:r>
            </a:p>
          </p:txBody>
        </p:sp>
      </p:grpSp>
      <p:grpSp>
        <p:nvGrpSpPr>
          <p:cNvPr id="22545" name="组合 18"/>
          <p:cNvGrpSpPr/>
          <p:nvPr>
            <p:custDataLst>
              <p:tags r:id="rId6"/>
            </p:custDataLst>
          </p:nvPr>
        </p:nvGrpSpPr>
        <p:grpSpPr>
          <a:xfrm>
            <a:off x="2419350" y="5124450"/>
            <a:ext cx="1714500" cy="712788"/>
            <a:chOff x="1390650" y="5429250"/>
            <a:chExt cx="1714500" cy="712952"/>
          </a:xfrm>
        </p:grpSpPr>
        <p:sp>
          <p:nvSpPr>
            <p:cNvPr id="22546" name="流程图: 资料带 16"/>
            <p:cNvSpPr/>
            <p:nvPr>
              <p:custDataLst>
                <p:tags r:id="rId16"/>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2547" name="圆角矩形 9"/>
            <p:cNvSpPr/>
            <p:nvPr>
              <p:custDataLst>
                <p:tags r:id="rId17"/>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党纪国法</a:t>
              </a:r>
            </a:p>
          </p:txBody>
        </p:sp>
      </p:grpSp>
      <p:grpSp>
        <p:nvGrpSpPr>
          <p:cNvPr id="22548" name="组合 19"/>
          <p:cNvGrpSpPr/>
          <p:nvPr>
            <p:custDataLst>
              <p:tags r:id="rId7"/>
            </p:custDataLst>
          </p:nvPr>
        </p:nvGrpSpPr>
        <p:grpSpPr>
          <a:xfrm>
            <a:off x="4686300" y="5124450"/>
            <a:ext cx="1714500" cy="712788"/>
            <a:chOff x="1390650" y="5429250"/>
            <a:chExt cx="1714500" cy="712952"/>
          </a:xfrm>
        </p:grpSpPr>
        <p:sp>
          <p:nvSpPr>
            <p:cNvPr id="22549" name="流程图: 资料带 20"/>
            <p:cNvSpPr/>
            <p:nvPr>
              <p:custDataLst>
                <p:tags r:id="rId14"/>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2550" name="圆角矩形 9"/>
            <p:cNvSpPr/>
            <p:nvPr>
              <p:custDataLst>
                <p:tags r:id="rId15"/>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规章制度</a:t>
              </a:r>
            </a:p>
          </p:txBody>
        </p:sp>
      </p:grpSp>
      <p:grpSp>
        <p:nvGrpSpPr>
          <p:cNvPr id="22551" name="组合 22"/>
          <p:cNvGrpSpPr/>
          <p:nvPr>
            <p:custDataLst>
              <p:tags r:id="rId8"/>
            </p:custDataLst>
          </p:nvPr>
        </p:nvGrpSpPr>
        <p:grpSpPr>
          <a:xfrm>
            <a:off x="6953250" y="5124450"/>
            <a:ext cx="1714500" cy="712788"/>
            <a:chOff x="1390650" y="5429250"/>
            <a:chExt cx="1714500" cy="712952"/>
          </a:xfrm>
        </p:grpSpPr>
        <p:sp>
          <p:nvSpPr>
            <p:cNvPr id="22552" name="流程图: 资料带 23"/>
            <p:cNvSpPr/>
            <p:nvPr>
              <p:custDataLst>
                <p:tags r:id="rId12"/>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2553" name="圆角矩形 9"/>
            <p:cNvSpPr/>
            <p:nvPr>
              <p:custDataLst>
                <p:tags r:id="rId13"/>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优良传统</a:t>
              </a:r>
            </a:p>
          </p:txBody>
        </p:sp>
      </p:grpSp>
      <p:grpSp>
        <p:nvGrpSpPr>
          <p:cNvPr id="22554" name="组合 25"/>
          <p:cNvGrpSpPr/>
          <p:nvPr>
            <p:custDataLst>
              <p:tags r:id="rId9"/>
            </p:custDataLst>
          </p:nvPr>
        </p:nvGrpSpPr>
        <p:grpSpPr>
          <a:xfrm>
            <a:off x="9220200" y="5124450"/>
            <a:ext cx="1714500" cy="712788"/>
            <a:chOff x="1390650" y="5429250"/>
            <a:chExt cx="1714500" cy="712952"/>
          </a:xfrm>
        </p:grpSpPr>
        <p:sp>
          <p:nvSpPr>
            <p:cNvPr id="22555" name="流程图: 资料带 26"/>
            <p:cNvSpPr/>
            <p:nvPr>
              <p:custDataLst>
                <p:tags r:id="rId10"/>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2556" name="圆角矩形 9"/>
            <p:cNvSpPr/>
            <p:nvPr>
              <p:custDataLst>
                <p:tags r:id="rId11"/>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道德规范</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wipe(left)">
                                      <p:cBhvr>
                                        <p:cTn id="11" dur="500"/>
                                        <p:tgtEl>
                                          <p:spTgt spid="225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barn(inVertical)">
                                      <p:cBhvr>
                                        <p:cTn id="15" dur="500"/>
                                        <p:tgtEl>
                                          <p:spTgt spid="2253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0-#ppt_w/2"/>
                                          </p:val>
                                        </p:tav>
                                        <p:tav tm="100000">
                                          <p:val>
                                            <p:strVal val="#ppt_x"/>
                                          </p:val>
                                        </p:tav>
                                      </p:tavLst>
                                    </p:anim>
                                    <p:anim calcmode="lin" valueType="num">
                                      <p:cBhvr additive="base">
                                        <p:cTn id="20" dur="500" fill="hold"/>
                                        <p:tgtEl>
                                          <p:spTgt spid="2253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2540"/>
                                        </p:tgtEl>
                                        <p:attrNameLst>
                                          <p:attrName>style.visibility</p:attrName>
                                        </p:attrNameLst>
                                      </p:cBhvr>
                                      <p:to>
                                        <p:strVal val="visible"/>
                                      </p:to>
                                    </p:set>
                                    <p:anim calcmode="lin" valueType="num">
                                      <p:cBhvr additive="base">
                                        <p:cTn id="24" dur="500" fill="hold"/>
                                        <p:tgtEl>
                                          <p:spTgt spid="22540"/>
                                        </p:tgtEl>
                                        <p:attrNameLst>
                                          <p:attrName>ppt_x</p:attrName>
                                        </p:attrNameLst>
                                      </p:cBhvr>
                                      <p:tavLst>
                                        <p:tav tm="0">
                                          <p:val>
                                            <p:strVal val="0-#ppt_w/2"/>
                                          </p:val>
                                        </p:tav>
                                        <p:tav tm="100000">
                                          <p:val>
                                            <p:strVal val="#ppt_x"/>
                                          </p:val>
                                        </p:tav>
                                      </p:tavLst>
                                    </p:anim>
                                    <p:anim calcmode="lin" valueType="num">
                                      <p:cBhvr additive="base">
                                        <p:cTn id="25" dur="500" fill="hold"/>
                                        <p:tgtEl>
                                          <p:spTgt spid="2254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2545"/>
                                        </p:tgtEl>
                                        <p:attrNameLst>
                                          <p:attrName>style.visibility</p:attrName>
                                        </p:attrNameLst>
                                      </p:cBhvr>
                                      <p:to>
                                        <p:strVal val="visible"/>
                                      </p:to>
                                    </p:set>
                                    <p:animEffect transition="in" filter="barn(inVertical)">
                                      <p:cBhvr>
                                        <p:cTn id="29" dur="500"/>
                                        <p:tgtEl>
                                          <p:spTgt spid="22545"/>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22548"/>
                                        </p:tgtEl>
                                        <p:attrNameLst>
                                          <p:attrName>style.visibility</p:attrName>
                                        </p:attrNameLst>
                                      </p:cBhvr>
                                      <p:to>
                                        <p:strVal val="visible"/>
                                      </p:to>
                                    </p:set>
                                    <p:animEffect transition="in" filter="barn(inVertical)">
                                      <p:cBhvr>
                                        <p:cTn id="33" dur="500"/>
                                        <p:tgtEl>
                                          <p:spTgt spid="22548"/>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22551"/>
                                        </p:tgtEl>
                                        <p:attrNameLst>
                                          <p:attrName>style.visibility</p:attrName>
                                        </p:attrNameLst>
                                      </p:cBhvr>
                                      <p:to>
                                        <p:strVal val="visible"/>
                                      </p:to>
                                    </p:set>
                                    <p:animEffect transition="in" filter="barn(inVertical)">
                                      <p:cBhvr>
                                        <p:cTn id="37" dur="500"/>
                                        <p:tgtEl>
                                          <p:spTgt spid="22551"/>
                                        </p:tgtEl>
                                      </p:cBhvr>
                                    </p:animEffect>
                                  </p:childTnLst>
                                </p:cTn>
                              </p:par>
                            </p:childTnLst>
                          </p:cTn>
                        </p:par>
                        <p:par>
                          <p:cTn id="38" fill="hold">
                            <p:stCondLst>
                              <p:cond delay="4000"/>
                            </p:stCondLst>
                            <p:childTnLst>
                              <p:par>
                                <p:cTn id="39" presetID="16" presetClass="entr" presetSubtype="21" fill="hold" nodeType="afterEffect">
                                  <p:stCondLst>
                                    <p:cond delay="0"/>
                                  </p:stCondLst>
                                  <p:childTnLst>
                                    <p:set>
                                      <p:cBhvr>
                                        <p:cTn id="40" dur="1" fill="hold">
                                          <p:stCondLst>
                                            <p:cond delay="0"/>
                                          </p:stCondLst>
                                        </p:cTn>
                                        <p:tgtEl>
                                          <p:spTgt spid="22554"/>
                                        </p:tgtEl>
                                        <p:attrNameLst>
                                          <p:attrName>style.visibility</p:attrName>
                                        </p:attrNameLst>
                                      </p:cBhvr>
                                      <p:to>
                                        <p:strVal val="visible"/>
                                      </p:to>
                                    </p:set>
                                    <p:animEffect transition="in" filter="barn(inVertical)">
                                      <p:cBhvr>
                                        <p:cTn id="41" dur="500"/>
                                        <p:tgtEl>
                                          <p:spTgt spid="22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
          <p:cNvGrpSpPr/>
          <p:nvPr>
            <p:custDataLst>
              <p:tags r:id="rId1"/>
            </p:custDataLst>
          </p:nvPr>
        </p:nvGrpSpPr>
        <p:grpSpPr>
          <a:xfrm>
            <a:off x="925513" y="476250"/>
            <a:ext cx="4738687" cy="2095500"/>
            <a:chOff x="3821584" y="2190750"/>
            <a:chExt cx="4739332" cy="2095500"/>
          </a:xfrm>
        </p:grpSpPr>
        <p:pic>
          <p:nvPicPr>
            <p:cNvPr id="23555" name="图片 2" descr="形状, 箭头中度可信度描述已自动生成"/>
            <p:cNvPicPr>
              <a:picLocks noChangeAspect="1"/>
            </p:cNvPicPr>
            <p:nvPr>
              <p:custDataLst>
                <p:tags r:id="rId18"/>
              </p:custDataLst>
            </p:nvPr>
          </p:nvPicPr>
          <p:blipFill>
            <a:blip r:embed="rId21"/>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3556" name="圆角矩形 9"/>
            <p:cNvSpPr/>
            <p:nvPr>
              <p:custDataLst>
                <p:tags r:id="rId19"/>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-03</a:t>
              </a:r>
            </a:p>
          </p:txBody>
        </p:sp>
      </p:grpSp>
      <p:sp>
        <p:nvSpPr>
          <p:cNvPr id="23557" name="矩形 4"/>
          <p:cNvSpPr/>
          <p:nvPr>
            <p:custDataLst>
              <p:tags r:id="rId2"/>
            </p:custDataLst>
          </p:nvPr>
        </p:nvSpPr>
        <p:spPr>
          <a:xfrm>
            <a:off x="7167639" y="14264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讲道德、有品行</a:t>
            </a:r>
          </a:p>
        </p:txBody>
      </p:sp>
      <p:cxnSp>
        <p:nvCxnSpPr>
          <p:cNvPr id="23558" name="直接箭头连接符 5"/>
          <p:cNvCxnSpPr/>
          <p:nvPr>
            <p:custDataLst>
              <p:tags r:id="rId3"/>
            </p:custDataLst>
          </p:nvPr>
        </p:nvCxnSpPr>
        <p:spPr>
          <a:xfrm>
            <a:off x="5486400" y="1644650"/>
            <a:ext cx="1524000" cy="0"/>
          </a:xfrm>
          <a:prstGeom prst="line">
            <a:avLst/>
          </a:prstGeom>
          <a:noFill/>
          <a:ln w="28575" cap="flat">
            <a:solidFill>
              <a:srgbClr val="C41A1A"/>
            </a:solidFill>
            <a:prstDash val="solid"/>
            <a:miter lim="800000"/>
            <a:headEnd type="none" w="med" len="med"/>
            <a:tailEnd type="triangle" w="med" len="med"/>
          </a:ln>
        </p:spPr>
      </p:cxnSp>
      <p:grpSp>
        <p:nvGrpSpPr>
          <p:cNvPr id="23559" name="组合 23"/>
          <p:cNvGrpSpPr/>
          <p:nvPr>
            <p:custDataLst>
              <p:tags r:id="rId4"/>
            </p:custDataLst>
          </p:nvPr>
        </p:nvGrpSpPr>
        <p:grpSpPr>
          <a:xfrm>
            <a:off x="1495425" y="2895600"/>
            <a:ext cx="2590800" cy="2647950"/>
            <a:chOff x="1380557" y="3048000"/>
            <a:chExt cx="2591368" cy="2647950"/>
          </a:xfrm>
        </p:grpSpPr>
        <p:grpSp>
          <p:nvGrpSpPr>
            <p:cNvPr id="23560" name="组合 8"/>
            <p:cNvGrpSpPr/>
            <p:nvPr>
              <p:custDataLst>
                <p:tags r:id="rId6"/>
              </p:custDataLst>
            </p:nvPr>
          </p:nvGrpSpPr>
          <p:grpSpPr>
            <a:xfrm>
              <a:off x="2114550" y="3048000"/>
              <a:ext cx="1047750" cy="1047750"/>
              <a:chOff x="2114550" y="3048000"/>
              <a:chExt cx="1047750" cy="1047750"/>
            </a:xfrm>
          </p:grpSpPr>
          <p:sp>
            <p:nvSpPr>
              <p:cNvPr id="23561" name="椭圆 6"/>
              <p:cNvSpPr/>
              <p:nvPr>
                <p:custDataLst>
                  <p:tags r:id="rId16"/>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2" name="圆角矩形 9"/>
              <p:cNvSpPr/>
              <p:nvPr>
                <p:custDataLst>
                  <p:tags r:id="rId17"/>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讲党性</a:t>
                </a:r>
              </a:p>
            </p:txBody>
          </p:sp>
        </p:grpSp>
        <p:grpSp>
          <p:nvGrpSpPr>
            <p:cNvPr id="23563" name="组合 9"/>
            <p:cNvGrpSpPr/>
            <p:nvPr>
              <p:custDataLst>
                <p:tags r:id="rId7"/>
              </p:custDataLst>
            </p:nvPr>
          </p:nvGrpSpPr>
          <p:grpSpPr>
            <a:xfrm>
              <a:off x="1380557" y="4648200"/>
              <a:ext cx="1047750" cy="1047750"/>
              <a:chOff x="2114550" y="3048000"/>
              <a:chExt cx="1047750" cy="1047750"/>
            </a:xfrm>
          </p:grpSpPr>
          <p:sp>
            <p:nvSpPr>
              <p:cNvPr id="23564" name="椭圆 10"/>
              <p:cNvSpPr/>
              <p:nvPr>
                <p:custDataLst>
                  <p:tags r:id="rId14"/>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5" name="圆角矩形 9"/>
              <p:cNvSpPr/>
              <p:nvPr>
                <p:custDataLst>
                  <p:tags r:id="rId15"/>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重品行</a:t>
                </a:r>
              </a:p>
            </p:txBody>
          </p:sp>
        </p:grpSp>
        <p:grpSp>
          <p:nvGrpSpPr>
            <p:cNvPr id="23566" name="组合 12"/>
            <p:cNvGrpSpPr/>
            <p:nvPr>
              <p:custDataLst>
                <p:tags r:id="rId8"/>
              </p:custDataLst>
            </p:nvPr>
          </p:nvGrpSpPr>
          <p:grpSpPr>
            <a:xfrm>
              <a:off x="2924175" y="4648200"/>
              <a:ext cx="1047750" cy="1047750"/>
              <a:chOff x="2114550" y="3048000"/>
              <a:chExt cx="1047750" cy="1047750"/>
            </a:xfrm>
          </p:grpSpPr>
          <p:sp>
            <p:nvSpPr>
              <p:cNvPr id="23567" name="椭圆 13"/>
              <p:cNvSpPr/>
              <p:nvPr>
                <p:custDataLst>
                  <p:tags r:id="rId12"/>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8" name="圆角矩形 9"/>
              <p:cNvSpPr/>
              <p:nvPr>
                <p:custDataLst>
                  <p:tags r:id="rId13"/>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作表率</a:t>
                </a:r>
              </a:p>
            </p:txBody>
          </p:sp>
        </p:grpSp>
        <p:cxnSp>
          <p:nvCxnSpPr>
            <p:cNvPr id="23569" name="直接箭头连接符 15"/>
            <p:cNvCxnSpPr/>
            <p:nvPr>
              <p:custDataLst>
                <p:tags r:id="rId9"/>
              </p:custDataLst>
            </p:nvPr>
          </p:nvCxnSpPr>
          <p:spPr>
            <a:xfrm>
              <a:off x="2962275" y="4102528"/>
              <a:ext cx="390525" cy="526622"/>
            </a:xfrm>
            <a:prstGeom prst="line">
              <a:avLst/>
            </a:prstGeom>
            <a:noFill/>
            <a:ln w="28575" cap="flat">
              <a:solidFill>
                <a:srgbClr val="C41A1A"/>
              </a:solidFill>
              <a:prstDash val="solid"/>
              <a:miter lim="800000"/>
              <a:headEnd type="none" w="med" len="med"/>
              <a:tailEnd type="triangle" w="med" len="med"/>
            </a:ln>
          </p:spPr>
        </p:cxnSp>
        <p:cxnSp>
          <p:nvCxnSpPr>
            <p:cNvPr id="23570" name="直接箭头连接符 17"/>
            <p:cNvCxnSpPr/>
            <p:nvPr>
              <p:custDataLst>
                <p:tags r:id="rId10"/>
              </p:custDataLst>
            </p:nvPr>
          </p:nvCxnSpPr>
          <p:spPr>
            <a:xfrm flipH="1">
              <a:off x="2438400" y="5330611"/>
              <a:ext cx="480730" cy="3389"/>
            </a:xfrm>
            <a:prstGeom prst="line">
              <a:avLst/>
            </a:prstGeom>
            <a:noFill/>
            <a:ln w="28575" cap="flat">
              <a:solidFill>
                <a:srgbClr val="C41A1A"/>
              </a:solidFill>
              <a:prstDash val="solid"/>
              <a:miter lim="800000"/>
              <a:headEnd type="none" w="med" len="med"/>
              <a:tailEnd type="triangle" w="med" len="med"/>
            </a:ln>
          </p:spPr>
        </p:cxnSp>
        <p:cxnSp>
          <p:nvCxnSpPr>
            <p:cNvPr id="23571" name="直接箭头连接符 20"/>
            <p:cNvCxnSpPr/>
            <p:nvPr>
              <p:custDataLst>
                <p:tags r:id="rId11"/>
              </p:custDataLst>
            </p:nvPr>
          </p:nvCxnSpPr>
          <p:spPr>
            <a:xfrm flipV="1">
              <a:off x="2051787" y="4057650"/>
              <a:ext cx="234213" cy="530012"/>
            </a:xfrm>
            <a:prstGeom prst="line">
              <a:avLst/>
            </a:prstGeom>
            <a:noFill/>
            <a:ln w="28575" cap="flat">
              <a:solidFill>
                <a:srgbClr val="C41A1A"/>
              </a:solidFill>
              <a:prstDash val="solid"/>
              <a:miter lim="800000"/>
              <a:headEnd type="none" w="med" len="med"/>
              <a:tailEnd type="triangle" w="med" len="med"/>
            </a:ln>
          </p:spPr>
        </p:cxnSp>
      </p:grpSp>
      <p:sp>
        <p:nvSpPr>
          <p:cNvPr id="23572" name="文本框 24"/>
          <p:cNvSpPr txBox="1"/>
          <p:nvPr>
            <p:custDataLst>
              <p:tags r:id="rId5"/>
            </p:custDataLst>
          </p:nvPr>
        </p:nvSpPr>
        <p:spPr>
          <a:xfrm>
            <a:off x="4810125" y="2500515"/>
            <a:ext cx="6410325" cy="2855718"/>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200000"/>
              </a:lnSpc>
              <a:spcBef>
                <a:spcPct val="0"/>
              </a:spcBef>
              <a:spcAft>
                <a:spcPts val="600"/>
              </a:spcAft>
              <a:buClrTx/>
              <a:buSzTx/>
              <a:buFont typeface="Wingdings" panose="05000000000000000000" pitchFamily="2" charset="2"/>
              <a:buChar char="l"/>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对共产党员来说，道德是党性的基础、是力量的源泉、是勇气的后盾、是纯洁的保证、是抗腐的良药、是服务的动力，是保持党的先进性的根本保障。</a:t>
            </a:r>
          </a:p>
          <a:p>
            <a:pPr marL="285750" marR="0" lvl="0" indent="-285750" algn="just" defTabSz="914400" rtl="0" eaLnBrk="1" fontAlgn="auto" latinLnBrk="0" hangingPunct="1">
              <a:lnSpc>
                <a:spcPct val="200000"/>
              </a:lnSpc>
              <a:spcBef>
                <a:spcPct val="0"/>
              </a:spcBef>
              <a:spcAft>
                <a:spcPts val="600"/>
              </a:spcAft>
              <a:buClrTx/>
              <a:buSzTx/>
              <a:buFont typeface="Wingdings" panose="05000000000000000000" pitchFamily="2" charset="2"/>
              <a:buChar char="l"/>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做一名合格的共产党员，就要以共产党人的品行标准，严于律己、以身作则，讲党性、重品行、作表率。</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wipe(left)">
                                      <p:cBhvr>
                                        <p:cTn id="11" dur="500"/>
                                        <p:tgtEl>
                                          <p:spTgt spid="2355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barn(inVertical)">
                                      <p:cBhvr>
                                        <p:cTn id="15" dur="500"/>
                                        <p:tgtEl>
                                          <p:spTgt spid="2355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0-#ppt_w/2"/>
                                          </p:val>
                                        </p:tav>
                                        <p:tav tm="100000">
                                          <p:val>
                                            <p:strVal val="#ppt_x"/>
                                          </p:val>
                                        </p:tav>
                                      </p:tavLst>
                                    </p:anim>
                                    <p:anim calcmode="lin" valueType="num">
                                      <p:cBhvr additive="base">
                                        <p:cTn id="20" dur="500" fill="hold"/>
                                        <p:tgtEl>
                                          <p:spTgt spid="2355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3572"/>
                                        </p:tgtEl>
                                        <p:attrNameLst>
                                          <p:attrName>style.visibility</p:attrName>
                                        </p:attrNameLst>
                                      </p:cBhvr>
                                      <p:to>
                                        <p:strVal val="visible"/>
                                      </p:to>
                                    </p:set>
                                    <p:animEffect transition="in" filter="wipe(left)">
                                      <p:cBhvr>
                                        <p:cTn id="24" dur="5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7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
          <p:cNvGrpSpPr/>
          <p:nvPr>
            <p:custDataLst>
              <p:tags r:id="rId1"/>
            </p:custDataLst>
          </p:nvPr>
        </p:nvGrpSpPr>
        <p:grpSpPr>
          <a:xfrm>
            <a:off x="944563" y="342900"/>
            <a:ext cx="4738687" cy="2095500"/>
            <a:chOff x="3821584" y="2190750"/>
            <a:chExt cx="4739332" cy="2095500"/>
          </a:xfrm>
        </p:grpSpPr>
        <p:pic>
          <p:nvPicPr>
            <p:cNvPr id="24579" name="图片 2" descr="形状, 箭头中度可信度描述已自动生成"/>
            <p:cNvPicPr>
              <a:picLocks noChangeAspect="1"/>
            </p:cNvPicPr>
            <p:nvPr>
              <p:custDataLst>
                <p:tags r:id="rId16"/>
              </p:custDataLst>
            </p:nvPr>
          </p:nvPicPr>
          <p:blipFill>
            <a:blip r:embed="rId19"/>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4580" name="圆角矩形 9"/>
            <p:cNvSpPr/>
            <p:nvPr>
              <p:custDataLst>
                <p:tags r:id="rId17"/>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-03</a:t>
              </a:r>
            </a:p>
          </p:txBody>
        </p:sp>
      </p:grpSp>
      <p:sp>
        <p:nvSpPr>
          <p:cNvPr id="24581" name="矩形 4"/>
          <p:cNvSpPr/>
          <p:nvPr>
            <p:custDataLst>
              <p:tags r:id="rId2"/>
            </p:custDataLst>
          </p:nvPr>
        </p:nvSpPr>
        <p:spPr>
          <a:xfrm>
            <a:off x="7186689" y="129314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讲奉献、有作为</a:t>
            </a:r>
          </a:p>
        </p:txBody>
      </p:sp>
      <p:cxnSp>
        <p:nvCxnSpPr>
          <p:cNvPr id="24582" name="直接箭头连接符 5"/>
          <p:cNvCxnSpPr/>
          <p:nvPr>
            <p:custDataLst>
              <p:tags r:id="rId3"/>
            </p:custDataLst>
          </p:nvPr>
        </p:nvCxnSpPr>
        <p:spPr>
          <a:xfrm>
            <a:off x="5505450" y="1511300"/>
            <a:ext cx="1524000" cy="0"/>
          </a:xfrm>
          <a:prstGeom prst="line">
            <a:avLst/>
          </a:prstGeom>
          <a:noFill/>
          <a:ln w="28575" cap="flat">
            <a:solidFill>
              <a:srgbClr val="C41A1A"/>
            </a:solidFill>
            <a:prstDash val="solid"/>
            <a:miter lim="800000"/>
            <a:headEnd type="none" w="med" len="med"/>
            <a:tailEnd type="triangle" w="med" len="med"/>
          </a:ln>
        </p:spPr>
      </p:cxnSp>
      <p:grpSp>
        <p:nvGrpSpPr>
          <p:cNvPr id="24583" name="组合 6"/>
          <p:cNvGrpSpPr/>
          <p:nvPr>
            <p:custDataLst>
              <p:tags r:id="rId4"/>
            </p:custDataLst>
          </p:nvPr>
        </p:nvGrpSpPr>
        <p:grpSpPr>
          <a:xfrm>
            <a:off x="1250950" y="2347913"/>
            <a:ext cx="4222750" cy="3573462"/>
            <a:chOff x="977466" y="2171697"/>
            <a:chExt cx="3301309" cy="3573374"/>
          </a:xfrm>
        </p:grpSpPr>
        <p:sp>
          <p:nvSpPr>
            <p:cNvPr id="24584" name="矩形: 圆角 7"/>
            <p:cNvSpPr/>
            <p:nvPr>
              <p:custDataLst>
                <p:tags r:id="rId14"/>
              </p:custDataLst>
            </p:nvPr>
          </p:nvSpPr>
          <p:spPr>
            <a:xfrm rot="16200000" flipV="1">
              <a:off x="1467292" y="1681871"/>
              <a:ext cx="2321657" cy="3301309"/>
            </a:xfrm>
            <a:prstGeom prst="roundRect">
              <a:avLst/>
            </a:prstGeom>
            <a:noFill/>
            <a:ln w="6350" cap="flat" cmpd="sng" algn="ctr">
              <a:gradFill flip="none" rotWithShape="0">
                <a:gsLst>
                  <a:gs pos="0">
                    <a:srgbClr val="C41A1A"/>
                  </a:gs>
                  <a:gs pos="100000">
                    <a:srgbClr val="C41A1A">
                      <a:alpha val="0"/>
                    </a:srgbClr>
                  </a:gs>
                </a:gsLst>
                <a:lin ang="10800000" scaled="0"/>
                <a:tileRect l="-100000" t="-100000"/>
              </a:gra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585" name="矩形 8"/>
            <p:cNvSpPr/>
            <p:nvPr>
              <p:custDataLst>
                <p:tags r:id="rId15"/>
              </p:custDataLst>
            </p:nvPr>
          </p:nvSpPr>
          <p:spPr>
            <a:xfrm>
              <a:off x="1200151" y="2377674"/>
              <a:ext cx="2959492"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fontAlgn="base">
                <a:lnSpc>
                  <a:spcPct val="150000"/>
                </a:lnSpc>
              </a:pPr>
              <a:r>
                <a:rPr lang="zh-CN" altLang="en-US">
                  <a:solidFill>
                    <a:srgbClr val="404040"/>
                  </a:solidFill>
                  <a:latin typeface="微软雅黑" panose="020B0503020204020204" pitchFamily="34" charset="-122"/>
                  <a:ea typeface="字魂58号-创中黑" charset="-122"/>
                </a:rPr>
                <a:t>党员讲奉献就是要树立积极健康向上的世界观、人生观、价值观，吃苦在前、享受在后，要时刻把百姓的冷暖安危记挂在心间，装在心里，坚持好党的群众路线，及时准确了解群众所思、所盼、所忧、所急，把群众工作做实、做深、做细、做透。</a:t>
              </a:r>
            </a:p>
          </p:txBody>
        </p:sp>
      </p:grpSp>
      <p:grpSp>
        <p:nvGrpSpPr>
          <p:cNvPr id="24586" name="组合 9"/>
          <p:cNvGrpSpPr/>
          <p:nvPr>
            <p:custDataLst>
              <p:tags r:id="rId5"/>
            </p:custDataLst>
          </p:nvPr>
        </p:nvGrpSpPr>
        <p:grpSpPr>
          <a:xfrm>
            <a:off x="6577013" y="2309813"/>
            <a:ext cx="4222750" cy="2320925"/>
            <a:chOff x="977466" y="2171697"/>
            <a:chExt cx="3301309" cy="2321657"/>
          </a:xfrm>
        </p:grpSpPr>
        <p:sp>
          <p:nvSpPr>
            <p:cNvPr id="24587" name="矩形: 圆角 10"/>
            <p:cNvSpPr/>
            <p:nvPr>
              <p:custDataLst>
                <p:tags r:id="rId12"/>
              </p:custDataLst>
            </p:nvPr>
          </p:nvSpPr>
          <p:spPr>
            <a:xfrm rot="16200000" flipV="1">
              <a:off x="1467292" y="1681871"/>
              <a:ext cx="2321657" cy="3301309"/>
            </a:xfrm>
            <a:prstGeom prst="roundRect">
              <a:avLst/>
            </a:prstGeom>
            <a:noFill/>
            <a:ln w="6350" cap="flat" cmpd="sng" algn="ctr">
              <a:gradFill flip="none" rotWithShape="0">
                <a:gsLst>
                  <a:gs pos="0">
                    <a:srgbClr val="C41A1A"/>
                  </a:gs>
                  <a:gs pos="100000">
                    <a:srgbClr val="C41A1A">
                      <a:alpha val="0"/>
                    </a:srgbClr>
                  </a:gs>
                </a:gsLst>
                <a:lin ang="10800000" scaled="0"/>
                <a:tileRect l="-100000" t="-100000"/>
              </a:gra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588" name="矩形 11"/>
            <p:cNvSpPr/>
            <p:nvPr>
              <p:custDataLst>
                <p:tags r:id="rId13"/>
              </p:custDataLst>
            </p:nvPr>
          </p:nvSpPr>
          <p:spPr>
            <a:xfrm>
              <a:off x="1200151" y="2377674"/>
              <a:ext cx="2959492" cy="1705403"/>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fontAlgn="base">
                <a:lnSpc>
                  <a:spcPct val="150000"/>
                </a:lnSpc>
              </a:pPr>
              <a:r>
                <a:rPr lang="zh-CN" altLang="en-US">
                  <a:solidFill>
                    <a:srgbClr val="404040"/>
                  </a:solidFill>
                  <a:latin typeface="微软雅黑" panose="020B0503020204020204" pitchFamily="34" charset="-122"/>
                  <a:ea typeface="字魂58号-创中黑" charset="-122"/>
                </a:rPr>
                <a:t>只有讲奉献才能充实人生，只有加强责任意识、公仆意识、服务意识，甘于奉献，甘于为人民群众服务，才能最终让百姓生活得更好。</a:t>
              </a:r>
            </a:p>
          </p:txBody>
        </p:sp>
      </p:grpSp>
      <p:grpSp>
        <p:nvGrpSpPr>
          <p:cNvPr id="24589" name="组合 14"/>
          <p:cNvGrpSpPr/>
          <p:nvPr>
            <p:custDataLst>
              <p:tags r:id="rId6"/>
            </p:custDataLst>
          </p:nvPr>
        </p:nvGrpSpPr>
        <p:grpSpPr>
          <a:xfrm>
            <a:off x="6667500" y="4743450"/>
            <a:ext cx="1790700" cy="1081088"/>
            <a:chOff x="5924550" y="4743450"/>
            <a:chExt cx="1790700" cy="1081829"/>
          </a:xfrm>
        </p:grpSpPr>
        <p:sp>
          <p:nvSpPr>
            <p:cNvPr id="24590" name="箭头: 燕尾形 12"/>
            <p:cNvSpPr/>
            <p:nvPr>
              <p:custDataLst>
                <p:tags r:id="rId10"/>
              </p:custDataLst>
            </p:nvPr>
          </p:nvSpPr>
          <p:spPr>
            <a:xfrm>
              <a:off x="5924550" y="4743450"/>
              <a:ext cx="1790700" cy="1081829"/>
            </a:xfrm>
            <a:prstGeom prst="notchedRightArrow">
              <a:avLst>
                <a:gd name="adj1" fmla="val 50000"/>
                <a:gd name="adj2" fmla="val 50002"/>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4591" name="圆角矩形 9"/>
            <p:cNvSpPr/>
            <p:nvPr>
              <p:custDataLst>
                <p:tags r:id="rId11"/>
              </p:custDataLst>
            </p:nvPr>
          </p:nvSpPr>
          <p:spPr>
            <a:xfrm>
              <a:off x="6134611" y="4945810"/>
              <a:ext cx="1447289"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公仆意识</a:t>
              </a:r>
            </a:p>
          </p:txBody>
        </p:sp>
      </p:grpSp>
      <p:grpSp>
        <p:nvGrpSpPr>
          <p:cNvPr id="24592" name="组合 15"/>
          <p:cNvGrpSpPr/>
          <p:nvPr>
            <p:custDataLst>
              <p:tags r:id="rId7"/>
            </p:custDataLst>
          </p:nvPr>
        </p:nvGrpSpPr>
        <p:grpSpPr>
          <a:xfrm>
            <a:off x="9288463" y="4743450"/>
            <a:ext cx="1790700" cy="1081088"/>
            <a:chOff x="5924550" y="4743450"/>
            <a:chExt cx="1790700" cy="1081829"/>
          </a:xfrm>
        </p:grpSpPr>
        <p:sp>
          <p:nvSpPr>
            <p:cNvPr id="24593" name="箭头: 燕尾形 16"/>
            <p:cNvSpPr/>
            <p:nvPr>
              <p:custDataLst>
                <p:tags r:id="rId8"/>
              </p:custDataLst>
            </p:nvPr>
          </p:nvSpPr>
          <p:spPr>
            <a:xfrm>
              <a:off x="5924550" y="4743450"/>
              <a:ext cx="1790700" cy="1081829"/>
            </a:xfrm>
            <a:prstGeom prst="notchedRightArrow">
              <a:avLst>
                <a:gd name="adj1" fmla="val 50000"/>
                <a:gd name="adj2" fmla="val 50002"/>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4594" name="圆角矩形 9"/>
            <p:cNvSpPr/>
            <p:nvPr>
              <p:custDataLst>
                <p:tags r:id="rId9"/>
              </p:custDataLst>
            </p:nvPr>
          </p:nvSpPr>
          <p:spPr>
            <a:xfrm>
              <a:off x="6134611" y="4945810"/>
              <a:ext cx="1447289"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服务意识</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wipe(left)">
                                      <p:cBhvr>
                                        <p:cTn id="11" dur="500"/>
                                        <p:tgtEl>
                                          <p:spTgt spid="2458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barn(inVertical)">
                                      <p:cBhvr>
                                        <p:cTn id="15" dur="500"/>
                                        <p:tgtEl>
                                          <p:spTgt spid="2458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fade">
                                      <p:cBhvr>
                                        <p:cTn id="19" dur="500"/>
                                        <p:tgtEl>
                                          <p:spTgt spid="24583"/>
                                        </p:tgtEl>
                                      </p:cBhvr>
                                    </p:animEffect>
                                    <p:anim calcmode="lin" valueType="num">
                                      <p:cBhvr>
                                        <p:cTn id="20" dur="500" fill="hold"/>
                                        <p:tgtEl>
                                          <p:spTgt spid="24583"/>
                                        </p:tgtEl>
                                        <p:attrNameLst>
                                          <p:attrName>ppt_x</p:attrName>
                                        </p:attrNameLst>
                                      </p:cBhvr>
                                      <p:tavLst>
                                        <p:tav tm="0">
                                          <p:val>
                                            <p:strVal val="#ppt_x"/>
                                          </p:val>
                                        </p:tav>
                                        <p:tav tm="100000">
                                          <p:val>
                                            <p:strVal val="#ppt_x"/>
                                          </p:val>
                                        </p:tav>
                                      </p:tavLst>
                                    </p:anim>
                                    <p:anim calcmode="lin" valueType="num">
                                      <p:cBhvr>
                                        <p:cTn id="21" dur="500" fill="hold"/>
                                        <p:tgtEl>
                                          <p:spTgt spid="2458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4586"/>
                                        </p:tgtEl>
                                        <p:attrNameLst>
                                          <p:attrName>style.visibility</p:attrName>
                                        </p:attrNameLst>
                                      </p:cBhvr>
                                      <p:to>
                                        <p:strVal val="visible"/>
                                      </p:to>
                                    </p:set>
                                    <p:animEffect transition="in" filter="fade">
                                      <p:cBhvr>
                                        <p:cTn id="25" dur="500"/>
                                        <p:tgtEl>
                                          <p:spTgt spid="24586"/>
                                        </p:tgtEl>
                                      </p:cBhvr>
                                    </p:animEffect>
                                    <p:anim calcmode="lin" valueType="num">
                                      <p:cBhvr>
                                        <p:cTn id="26" dur="500" fill="hold"/>
                                        <p:tgtEl>
                                          <p:spTgt spid="24586"/>
                                        </p:tgtEl>
                                        <p:attrNameLst>
                                          <p:attrName>ppt_x</p:attrName>
                                        </p:attrNameLst>
                                      </p:cBhvr>
                                      <p:tavLst>
                                        <p:tav tm="0">
                                          <p:val>
                                            <p:strVal val="#ppt_x"/>
                                          </p:val>
                                        </p:tav>
                                        <p:tav tm="100000">
                                          <p:val>
                                            <p:strVal val="#ppt_x"/>
                                          </p:val>
                                        </p:tav>
                                      </p:tavLst>
                                    </p:anim>
                                    <p:anim calcmode="lin" valueType="num">
                                      <p:cBhvr>
                                        <p:cTn id="27" dur="500" fill="hold"/>
                                        <p:tgtEl>
                                          <p:spTgt spid="2458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4589"/>
                                        </p:tgtEl>
                                        <p:attrNameLst>
                                          <p:attrName>style.visibility</p:attrName>
                                        </p:attrNameLst>
                                      </p:cBhvr>
                                      <p:to>
                                        <p:strVal val="visible"/>
                                      </p:to>
                                    </p:set>
                                    <p:animEffect transition="in" filter="wipe(left)">
                                      <p:cBhvr>
                                        <p:cTn id="31" dur="500"/>
                                        <p:tgtEl>
                                          <p:spTgt spid="2458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4592"/>
                                        </p:tgtEl>
                                        <p:attrNameLst>
                                          <p:attrName>style.visibility</p:attrName>
                                        </p:attrNameLst>
                                      </p:cBhvr>
                                      <p:to>
                                        <p:strVal val="visible"/>
                                      </p:to>
                                    </p:set>
                                    <p:animEffect transition="in" filter="wipe(left)">
                                      <p:cBhvr>
                                        <p:cTn id="35"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5603" name="图片 4"/>
          <p:cNvPicPr/>
          <p:nvPr>
            <p:custDataLst>
              <p:tags r:id="rId2"/>
            </p:custDataLst>
          </p:nvPr>
        </p:nvPicPr>
        <p:blipFill>
          <a:blip r:embed="rId1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25604" name="图片 19"/>
          <p:cNvPicPr>
            <a:picLocks noChangeAspect="1"/>
          </p:cNvPicPr>
          <p:nvPr>
            <p:custDataLst>
              <p:tags r:id="rId3"/>
            </p:custDataLst>
          </p:nvPr>
        </p:nvPicPr>
        <p:blipFill>
          <a:blip r:embed="rId15"/>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25605" name="组合 9"/>
          <p:cNvGrpSpPr/>
          <p:nvPr>
            <p:custDataLst>
              <p:tags r:id="rId4"/>
            </p:custDataLst>
          </p:nvPr>
        </p:nvGrpSpPr>
        <p:grpSpPr>
          <a:xfrm>
            <a:off x="1270000" y="3448050"/>
            <a:ext cx="2363788" cy="1981200"/>
            <a:chOff x="9003795" y="4518773"/>
            <a:chExt cx="2273805" cy="1932599"/>
          </a:xfrm>
        </p:grpSpPr>
        <p:pic>
          <p:nvPicPr>
            <p:cNvPr id="25606" name="图片 10"/>
            <p:cNvPicPr/>
            <p:nvPr>
              <p:custDataLst>
                <p:tags r:id="rId11"/>
              </p:custDataLst>
            </p:nvPr>
          </p:nvPicPr>
          <p:blipFill>
            <a:blip r:embed="rId16"/>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25607" name="图片 11"/>
            <p:cNvPicPr>
              <a:picLocks noChangeAspect="1"/>
            </p:cNvPicPr>
            <p:nvPr>
              <p:custDataLst>
                <p:tags r:id="rId12"/>
              </p:custDataLst>
            </p:nvPr>
          </p:nvPicPr>
          <p:blipFill>
            <a:blip r:embed="rId17"/>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25608" name="矩形 12"/>
          <p:cNvSpPr/>
          <p:nvPr>
            <p:custDataLst>
              <p:tags r:id="rId5"/>
            </p:custDataLst>
          </p:nvPr>
        </p:nvSpPr>
        <p:spPr>
          <a:xfrm>
            <a:off x="66855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sp>
        <p:nvSpPr>
          <p:cNvPr id="25609" name="文本框 13"/>
          <p:cNvSpPr txBox="1"/>
          <p:nvPr>
            <p:custDataLst>
              <p:tags r:id="rId6"/>
            </p:custDataLst>
          </p:nvPr>
        </p:nvSpPr>
        <p:spPr>
          <a:xfrm>
            <a:off x="264579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p>
        </p:txBody>
      </p:sp>
      <p:sp>
        <p:nvSpPr>
          <p:cNvPr id="25610" name="矩形 14"/>
          <p:cNvSpPr/>
          <p:nvPr>
            <p:custDataLst>
              <p:tags r:id="rId7"/>
            </p:custDataLst>
          </p:nvPr>
        </p:nvSpPr>
        <p:spPr>
          <a:xfrm flipV="1">
            <a:off x="110960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pic>
        <p:nvPicPr>
          <p:cNvPr id="25611" name="图片 20"/>
          <p:cNvPicPr>
            <a:picLocks noChangeAspect="1"/>
          </p:cNvPicPr>
          <p:nvPr>
            <p:custDataLst>
              <p:tags r:id="rId8"/>
            </p:custDataLst>
          </p:nvPr>
        </p:nvPicPr>
        <p:blipFill>
          <a:blip r:embed="rId18"/>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25612" name="图片 21"/>
          <p:cNvPicPr>
            <a:picLocks noChangeAspect="1"/>
          </p:cNvPicPr>
          <p:nvPr>
            <p:custDataLst>
              <p:tags r:id="rId9"/>
            </p:custDataLst>
          </p:nvPr>
        </p:nvPicPr>
        <p:blipFill>
          <a:blip r:embed="rId18"/>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25613" name="文本框 22"/>
          <p:cNvSpPr txBox="1"/>
          <p:nvPr>
            <p:custDataLst>
              <p:tags r:id="rId10"/>
            </p:custDataLst>
          </p:nvPr>
        </p:nvSpPr>
        <p:spPr>
          <a:xfrm>
            <a:off x="522358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04</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left)">
                                      <p:cBhvr>
                                        <p:cTn id="7" dur="750"/>
                                        <p:tgtEl>
                                          <p:spTgt spid="2560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p:cTn id="11" dur="750" fill="hold"/>
                                        <p:tgtEl>
                                          <p:spTgt spid="25605"/>
                                        </p:tgtEl>
                                        <p:attrNameLst>
                                          <p:attrName>ppt_w</p:attrName>
                                        </p:attrNameLst>
                                      </p:cBhvr>
                                      <p:tavLst>
                                        <p:tav tm="0">
                                          <p:val>
                                            <p:fltVal val="0"/>
                                          </p:val>
                                        </p:tav>
                                        <p:tav tm="100000">
                                          <p:val>
                                            <p:strVal val="#ppt_w"/>
                                          </p:val>
                                        </p:tav>
                                      </p:tavLst>
                                    </p:anim>
                                    <p:anim calcmode="lin" valueType="num">
                                      <p:cBhvr>
                                        <p:cTn id="12" dur="750" fill="hold"/>
                                        <p:tgtEl>
                                          <p:spTgt spid="25605"/>
                                        </p:tgtEl>
                                        <p:attrNameLst>
                                          <p:attrName>ppt_h</p:attrName>
                                        </p:attrNameLst>
                                      </p:cBhvr>
                                      <p:tavLst>
                                        <p:tav tm="0">
                                          <p:val>
                                            <p:fltVal val="0"/>
                                          </p:val>
                                        </p:tav>
                                        <p:tav tm="100000">
                                          <p:val>
                                            <p:strVal val="#ppt_h"/>
                                          </p:val>
                                        </p:tav>
                                      </p:tavLst>
                                    </p:anim>
                                    <p:animEffect transition="in" filter="fade">
                                      <p:cBhvr>
                                        <p:cTn id="13" dur="750"/>
                                        <p:tgtEl>
                                          <p:spTgt spid="25605"/>
                                        </p:tgtEl>
                                      </p:cBhvr>
                                    </p:animEffect>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25611"/>
                                        </p:tgtEl>
                                        <p:attrNameLst>
                                          <p:attrName>style.visibility</p:attrName>
                                        </p:attrNameLst>
                                      </p:cBhvr>
                                      <p:to>
                                        <p:strVal val="visible"/>
                                      </p:to>
                                    </p:set>
                                    <p:anim calcmode="lin" valueType="num">
                                      <p:cBhvr additive="base">
                                        <p:cTn id="17" dur="750" fill="hold"/>
                                        <p:tgtEl>
                                          <p:spTgt spid="25611"/>
                                        </p:tgtEl>
                                        <p:attrNameLst>
                                          <p:attrName>ppt_x</p:attrName>
                                        </p:attrNameLst>
                                      </p:cBhvr>
                                      <p:tavLst>
                                        <p:tav tm="0">
                                          <p:val>
                                            <p:strVal val="1+#ppt_w/2"/>
                                          </p:val>
                                        </p:tav>
                                        <p:tav tm="100000">
                                          <p:val>
                                            <p:strVal val="#ppt_x"/>
                                          </p:val>
                                        </p:tav>
                                      </p:tavLst>
                                    </p:anim>
                                    <p:anim calcmode="lin" valueType="num">
                                      <p:cBhvr additive="base">
                                        <p:cTn id="18" dur="750" fill="hold"/>
                                        <p:tgtEl>
                                          <p:spTgt spid="256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25612"/>
                                        </p:tgtEl>
                                        <p:attrNameLst>
                                          <p:attrName>style.visibility</p:attrName>
                                        </p:attrNameLst>
                                      </p:cBhvr>
                                      <p:to>
                                        <p:strVal val="visible"/>
                                      </p:to>
                                    </p:set>
                                    <p:anim calcmode="lin" valueType="num">
                                      <p:cBhvr additive="base">
                                        <p:cTn id="21" dur="750" fill="hold"/>
                                        <p:tgtEl>
                                          <p:spTgt spid="25612"/>
                                        </p:tgtEl>
                                        <p:attrNameLst>
                                          <p:attrName>ppt_x</p:attrName>
                                        </p:attrNameLst>
                                      </p:cBhvr>
                                      <p:tavLst>
                                        <p:tav tm="0">
                                          <p:val>
                                            <p:strVal val="1+#ppt_w/2"/>
                                          </p:val>
                                        </p:tav>
                                        <p:tav tm="100000">
                                          <p:val>
                                            <p:strVal val="#ppt_x"/>
                                          </p:val>
                                        </p:tav>
                                      </p:tavLst>
                                    </p:anim>
                                    <p:anim calcmode="lin" valueType="num">
                                      <p:cBhvr additive="base">
                                        <p:cTn id="22" dur="750" fill="hold"/>
                                        <p:tgtEl>
                                          <p:spTgt spid="25612"/>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5613"/>
                                        </p:tgtEl>
                                        <p:attrNameLst>
                                          <p:attrName>style.visibility</p:attrName>
                                        </p:attrNameLst>
                                      </p:cBhvr>
                                      <p:to>
                                        <p:strVal val="visible"/>
                                      </p:to>
                                    </p:set>
                                    <p:animEffect transition="in" filter="fade">
                                      <p:cBhvr>
                                        <p:cTn id="26" dur="750"/>
                                        <p:tgtEl>
                                          <p:spTgt spid="25613"/>
                                        </p:tgtEl>
                                      </p:cBhvr>
                                    </p:animEffect>
                                    <p:anim calcmode="lin" valueType="num">
                                      <p:cBhvr>
                                        <p:cTn id="27" dur="750" fill="hold"/>
                                        <p:tgtEl>
                                          <p:spTgt spid="25613"/>
                                        </p:tgtEl>
                                        <p:attrNameLst>
                                          <p:attrName>ppt_x</p:attrName>
                                        </p:attrNameLst>
                                      </p:cBhvr>
                                      <p:tavLst>
                                        <p:tav tm="0">
                                          <p:val>
                                            <p:strVal val="#ppt_x"/>
                                          </p:val>
                                        </p:tav>
                                        <p:tav tm="100000">
                                          <p:val>
                                            <p:strVal val="#ppt_x"/>
                                          </p:val>
                                        </p:tav>
                                      </p:tavLst>
                                    </p:anim>
                                    <p:anim calcmode="lin" valueType="num">
                                      <p:cBhvr>
                                        <p:cTn id="28" dur="750" fill="hold"/>
                                        <p:tgtEl>
                                          <p:spTgt spid="25613"/>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fade">
                                      <p:cBhvr>
                                        <p:cTn id="32" dur="750"/>
                                        <p:tgtEl>
                                          <p:spTgt spid="25608"/>
                                        </p:tgtEl>
                                      </p:cBhvr>
                                    </p:animEffect>
                                    <p:anim calcmode="lin" valueType="num">
                                      <p:cBhvr>
                                        <p:cTn id="33" dur="750" fill="hold"/>
                                        <p:tgtEl>
                                          <p:spTgt spid="25608"/>
                                        </p:tgtEl>
                                        <p:attrNameLst>
                                          <p:attrName>ppt_x</p:attrName>
                                        </p:attrNameLst>
                                      </p:cBhvr>
                                      <p:tavLst>
                                        <p:tav tm="0">
                                          <p:val>
                                            <p:strVal val="#ppt_x"/>
                                          </p:val>
                                        </p:tav>
                                        <p:tav tm="100000">
                                          <p:val>
                                            <p:strVal val="#ppt_x"/>
                                          </p:val>
                                        </p:tav>
                                      </p:tavLst>
                                    </p:anim>
                                    <p:anim calcmode="lin" valueType="num">
                                      <p:cBhvr>
                                        <p:cTn id="34" dur="750" fill="hold"/>
                                        <p:tgtEl>
                                          <p:spTgt spid="2560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610"/>
                                        </p:tgtEl>
                                        <p:attrNameLst>
                                          <p:attrName>style.visibility</p:attrName>
                                        </p:attrNameLst>
                                      </p:cBhvr>
                                      <p:to>
                                        <p:strVal val="visible"/>
                                      </p:to>
                                    </p:set>
                                    <p:animEffect transition="in" filter="fade">
                                      <p:cBhvr>
                                        <p:cTn id="37" dur="750"/>
                                        <p:tgtEl>
                                          <p:spTgt spid="25610"/>
                                        </p:tgtEl>
                                      </p:cBhvr>
                                    </p:animEffect>
                                    <p:anim calcmode="lin" valueType="num">
                                      <p:cBhvr>
                                        <p:cTn id="38" dur="750" fill="hold"/>
                                        <p:tgtEl>
                                          <p:spTgt spid="25610"/>
                                        </p:tgtEl>
                                        <p:attrNameLst>
                                          <p:attrName>ppt_x</p:attrName>
                                        </p:attrNameLst>
                                      </p:cBhvr>
                                      <p:tavLst>
                                        <p:tav tm="0">
                                          <p:val>
                                            <p:strVal val="#ppt_x"/>
                                          </p:val>
                                        </p:tav>
                                        <p:tav tm="100000">
                                          <p:val>
                                            <p:strVal val="#ppt_x"/>
                                          </p:val>
                                        </p:tav>
                                      </p:tavLst>
                                    </p:anim>
                                    <p:anim calcmode="lin" valueType="num">
                                      <p:cBhvr>
                                        <p:cTn id="39" dur="750" fill="hold"/>
                                        <p:tgtEl>
                                          <p:spTgt spid="2561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25609"/>
                                        </p:tgtEl>
                                        <p:attrNameLst>
                                          <p:attrName>style.visibility</p:attrName>
                                        </p:attrNameLst>
                                      </p:cBhvr>
                                      <p:to>
                                        <p:strVal val="visible"/>
                                      </p:to>
                                    </p:set>
                                    <p:animEffect transition="in" filter="barn(inVertical)">
                                      <p:cBhvr>
                                        <p:cTn id="43" dur="75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1"/>
      <p:bldP spid="25610" grpId="2"/>
      <p:bldP spid="25613"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p:nvPr>
            <p:custDataLst>
              <p:tags r:id="rId1"/>
            </p:custDataLst>
          </p:nvPr>
        </p:nvGrpSpPr>
        <p:grpSpPr>
          <a:xfrm>
            <a:off x="977900" y="2000250"/>
            <a:ext cx="10318750" cy="3714750"/>
            <a:chOff x="672538" y="2046384"/>
            <a:chExt cx="8185712" cy="3714750"/>
          </a:xfrm>
        </p:grpSpPr>
        <p:sp>
          <p:nvSpPr>
            <p:cNvPr id="26627" name="双大括号 2"/>
            <p:cNvSpPr/>
            <p:nvPr>
              <p:custDataLst>
                <p:tags r:id="rId6"/>
              </p:custDataLst>
            </p:nvPr>
          </p:nvSpPr>
          <p:spPr>
            <a:xfrm>
              <a:off x="672538" y="2046384"/>
              <a:ext cx="8185712" cy="3714750"/>
            </a:xfrm>
            <a:prstGeom prst="bracePair">
              <a:avLst>
                <a:gd name="adj" fmla="val 8333"/>
              </a:avLst>
            </a:prstGeom>
            <a:noFill/>
            <a:ln w="6350" cap="flat">
              <a:solidFill>
                <a:srgbClr val="7F7F7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26628" name="矩形 3"/>
            <p:cNvSpPr/>
            <p:nvPr>
              <p:custDataLst>
                <p:tags r:id="rId7"/>
              </p:custDataLst>
            </p:nvPr>
          </p:nvSpPr>
          <p:spPr>
            <a:xfrm>
              <a:off x="1382129" y="2187174"/>
              <a:ext cx="6953250"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285750" lvl="0" indent="-285750" fontAlgn="base">
                <a:lnSpc>
                  <a:spcPct val="200000"/>
                </a:lnSpc>
                <a:buFont typeface="Arial" panose="020B0604020202020204"/>
                <a:buChar char="•"/>
              </a:pPr>
              <a:r>
                <a:rPr lang="zh-CN" altLang="en-US">
                  <a:solidFill>
                    <a:srgbClr val="404040"/>
                  </a:solidFill>
                  <a:latin typeface="微软雅黑" panose="020B0503020204020204" pitchFamily="34" charset="-122"/>
                  <a:ea typeface="字魂58号-创中黑" charset="-122"/>
                </a:rPr>
                <a:t>理想信念是灯塔，能给人以明确的人生方向和无穷力量。</a:t>
              </a:r>
            </a:p>
            <a:p>
              <a:pPr marL="285750" lvl="0" indent="-285750" fontAlgn="base">
                <a:lnSpc>
                  <a:spcPct val="200000"/>
                </a:lnSpc>
                <a:buFont typeface="Arial" panose="020B0604020202020204"/>
                <a:buChar char="•"/>
              </a:pPr>
              <a:r>
                <a:rPr lang="zh-CN" altLang="en-US">
                  <a:solidFill>
                    <a:srgbClr val="404040"/>
                  </a:solidFill>
                  <a:latin typeface="微软雅黑" panose="020B0503020204020204" pitchFamily="34" charset="-122"/>
                  <a:ea typeface="字魂58号-创中黑" charset="-122"/>
                </a:rPr>
                <a:t>坚定理想信念，坚守共产党人精神追求，始终是共产党人安身立命的根本。</a:t>
              </a:r>
            </a:p>
            <a:p>
              <a:pPr marL="285750" lvl="0" indent="-285750" fontAlgn="base">
                <a:lnSpc>
                  <a:spcPct val="200000"/>
                </a:lnSpc>
                <a:buFont typeface="Arial" panose="020B0604020202020204"/>
                <a:buChar char="•"/>
              </a:pPr>
              <a:r>
                <a:rPr lang="zh-CN" altLang="en-US">
                  <a:solidFill>
                    <a:srgbClr val="404040"/>
                  </a:solidFill>
                  <a:latin typeface="微软雅黑" panose="020B0503020204020204" pitchFamily="34" charset="-122"/>
                  <a:ea typeface="字魂58号-创中黑" charset="-122"/>
                </a:rPr>
                <a:t>对马克思主义的信仰，对社会主义和共产主义的信念，是共产党人的政治灵魂，是共产党人经受住任何考验的精神支柱。</a:t>
              </a:r>
            </a:p>
            <a:p>
              <a:pPr marL="285750" lvl="0" indent="-285750" fontAlgn="base">
                <a:lnSpc>
                  <a:spcPct val="200000"/>
                </a:lnSpc>
                <a:buFont typeface="Arial" panose="020B0604020202020204"/>
                <a:buChar char="•"/>
              </a:pPr>
              <a:r>
                <a:rPr lang="zh-CN" altLang="en-US">
                  <a:solidFill>
                    <a:srgbClr val="404040"/>
                  </a:solidFill>
                  <a:latin typeface="微软雅黑" panose="020B0503020204020204" pitchFamily="34" charset="-122"/>
                  <a:ea typeface="字魂58号-创中黑" charset="-122"/>
                </a:rPr>
                <a:t>不忘初心，方得始终。</a:t>
              </a:r>
            </a:p>
            <a:p>
              <a:pPr marL="285750" lvl="0" indent="-285750" fontAlgn="base">
                <a:lnSpc>
                  <a:spcPct val="200000"/>
                </a:lnSpc>
                <a:buFont typeface="Arial" panose="020B0604020202020204"/>
                <a:buChar char="•"/>
              </a:pPr>
              <a:r>
                <a:rPr lang="zh-CN" altLang="en-US">
                  <a:solidFill>
                    <a:srgbClr val="404040"/>
                  </a:solidFill>
                  <a:latin typeface="微软雅黑" panose="020B0503020204020204" pitchFamily="34" charset="-122"/>
                  <a:ea typeface="字魂58号-创中黑" charset="-122"/>
                </a:rPr>
                <a:t>每名共产党员都要把对党绝对忠诚放在首位，始终做到对党的理论、路线、方</a:t>
              </a:r>
            </a:p>
          </p:txBody>
        </p:sp>
      </p:grpSp>
      <p:grpSp>
        <p:nvGrpSpPr>
          <p:cNvPr id="26629" name="组合 18"/>
          <p:cNvGrpSpPr/>
          <p:nvPr>
            <p:custDataLst>
              <p:tags r:id="rId2"/>
            </p:custDataLst>
          </p:nvPr>
        </p:nvGrpSpPr>
        <p:grpSpPr>
          <a:xfrm>
            <a:off x="2274888" y="1276350"/>
            <a:ext cx="7262812" cy="436563"/>
            <a:chOff x="2445780" y="1314888"/>
            <a:chExt cx="7262340" cy="437168"/>
          </a:xfrm>
        </p:grpSpPr>
        <p:sp>
          <p:nvSpPr>
            <p:cNvPr id="26630" name="矩形 4"/>
            <p:cNvSpPr/>
            <p:nvPr>
              <p:custDataLst>
                <p:tags r:id="rId3"/>
              </p:custDataLst>
            </p:nvPr>
          </p:nvSpPr>
          <p:spPr>
            <a:xfrm>
              <a:off x="2445780" y="1314888"/>
              <a:ext cx="2716770" cy="437168"/>
            </a:xfrm>
            <a:prstGeom prst="rect">
              <a:avLst/>
            </a:prstGeom>
            <a:solidFill>
              <a:srgbClr val="C41A1A"/>
            </a:solidFill>
            <a:ln cap="flat">
              <a:noFill/>
              <a:prstDash val="solid"/>
              <a:round/>
              <a:headEnd type="none" w="med" len="med"/>
              <a:tailEnd type="none" w="med" len="med"/>
            </a:ln>
            <a:effectLst/>
          </p:spPr>
          <p:txBody>
            <a:bodyPr wrap="square" lIns="67181" tIns="33590" rIns="67181" bIns="3359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400" b="1">
                  <a:solidFill>
                    <a:srgbClr val="FFFFFF"/>
                  </a:solidFill>
                  <a:latin typeface="微软雅黑" panose="020B0503020204020204" pitchFamily="34" charset="-122"/>
                  <a:ea typeface="等线" panose="02010600030101010101" charset="-122"/>
                  <a:sym typeface="Arial" panose="020B0604020202020204"/>
                </a:rPr>
                <a:t>坚定理想信念</a:t>
              </a:r>
            </a:p>
          </p:txBody>
        </p:sp>
        <p:cxnSp>
          <p:nvCxnSpPr>
            <p:cNvPr id="26631" name="直接连接符 16"/>
            <p:cNvCxnSpPr/>
            <p:nvPr>
              <p:custDataLst>
                <p:tags r:id="rId4"/>
              </p:custDataLst>
            </p:nvPr>
          </p:nvCxnSpPr>
          <p:spPr>
            <a:xfrm>
              <a:off x="5162550" y="1533472"/>
              <a:ext cx="1828800" cy="9578"/>
            </a:xfrm>
            <a:prstGeom prst="line">
              <a:avLst/>
            </a:prstGeom>
            <a:noFill/>
            <a:ln w="19050" cap="flat">
              <a:solidFill>
                <a:srgbClr val="C41A1A"/>
              </a:solidFill>
              <a:prstDash val="solid"/>
              <a:miter lim="800000"/>
              <a:headEnd type="none" w="med" len="med"/>
              <a:tailEnd type="none" w="med" len="med"/>
            </a:ln>
          </p:spPr>
        </p:cxnSp>
        <p:sp>
          <p:nvSpPr>
            <p:cNvPr id="26632" name="矩形 17"/>
            <p:cNvSpPr/>
            <p:nvPr>
              <p:custDataLst>
                <p:tags r:id="rId5"/>
              </p:custDataLst>
            </p:nvPr>
          </p:nvSpPr>
          <p:spPr>
            <a:xfrm>
              <a:off x="6991350" y="1314888"/>
              <a:ext cx="2716770" cy="437168"/>
            </a:xfrm>
            <a:prstGeom prst="rect">
              <a:avLst/>
            </a:prstGeom>
            <a:solidFill>
              <a:srgbClr val="C41A1A"/>
            </a:solidFill>
            <a:ln cap="flat">
              <a:noFill/>
              <a:prstDash val="solid"/>
              <a:round/>
              <a:headEnd type="none" w="med" len="med"/>
              <a:tailEnd type="none" w="med" len="med"/>
            </a:ln>
            <a:effectLst/>
          </p:spPr>
          <p:txBody>
            <a:bodyPr wrap="square" lIns="67181" tIns="33590" rIns="67181" bIns="3359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400" b="1">
                  <a:solidFill>
                    <a:srgbClr val="FFFFFF"/>
                  </a:solidFill>
                  <a:latin typeface="微软雅黑" panose="020B0503020204020204" pitchFamily="34" charset="-122"/>
                  <a:ea typeface="等线" panose="02010600030101010101" charset="-122"/>
                  <a:sym typeface="Arial" panose="020B0604020202020204"/>
                </a:rPr>
                <a:t>对党忠贞不渝</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arn(inVertical)">
                                      <p:cBhvr>
                                        <p:cTn id="7" dur="500"/>
                                        <p:tgtEl>
                                          <p:spTgt spid="266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fade">
                                      <p:cBhvr>
                                        <p:cTn id="11" dur="500"/>
                                        <p:tgtEl>
                                          <p:spTgt spid="26626"/>
                                        </p:tgtEl>
                                      </p:cBhvr>
                                    </p:animEffect>
                                    <p:anim calcmode="lin" valueType="num">
                                      <p:cBhvr>
                                        <p:cTn id="12" dur="500" fill="hold"/>
                                        <p:tgtEl>
                                          <p:spTgt spid="26626"/>
                                        </p:tgtEl>
                                        <p:attrNameLst>
                                          <p:attrName>ppt_x</p:attrName>
                                        </p:attrNameLst>
                                      </p:cBhvr>
                                      <p:tavLst>
                                        <p:tav tm="0">
                                          <p:val>
                                            <p:strVal val="#ppt_x"/>
                                          </p:val>
                                        </p:tav>
                                        <p:tav tm="100000">
                                          <p:val>
                                            <p:strVal val="#ppt_x"/>
                                          </p:val>
                                        </p:tav>
                                      </p:tavLst>
                                    </p:anim>
                                    <p:anim calcmode="lin" valueType="num">
                                      <p:cBhvr>
                                        <p:cTn id="13" dur="5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9219" name="图片 2"/>
          <p:cNvPicPr/>
          <p:nvPr>
            <p:custDataLst>
              <p:tags r:id="rId2"/>
            </p:custDataLst>
          </p:nvPr>
        </p:nvPicPr>
        <p:blipFill>
          <a:blip r:embed="rId19"/>
          <a:stretch>
            <a:fillRect/>
          </a:stretch>
        </p:blipFill>
        <p:spPr>
          <a:xfrm>
            <a:off x="-95250" y="3581400"/>
            <a:ext cx="12328525" cy="3295650"/>
          </a:xfrm>
          <a:prstGeom prst="rect">
            <a:avLst/>
          </a:prstGeom>
          <a:noFill/>
          <a:ln cap="flat">
            <a:noFill/>
            <a:prstDash val="solid"/>
            <a:round/>
            <a:headEnd type="none" w="med" len="med"/>
            <a:tailEnd type="none" w="med" len="med"/>
          </a:ln>
        </p:spPr>
      </p:pic>
      <p:sp>
        <p:nvSpPr>
          <p:cNvPr id="9220" name="梯形 3"/>
          <p:cNvSpPr/>
          <p:nvPr>
            <p:custDataLst>
              <p:tags r:id="rId3"/>
            </p:custDataLst>
          </p:nvPr>
        </p:nvSpPr>
        <p:spPr>
          <a:xfrm>
            <a:off x="2933700" y="-19050"/>
            <a:ext cx="6324600" cy="2209800"/>
          </a:xfrm>
          <a:custGeom>
            <a:avLst/>
            <a:gdLst>
              <a:gd name="connsiteX0" fmla="*/ 0 w 6324600"/>
              <a:gd name="connsiteY0" fmla="*/ 2152650 h 2209800"/>
              <a:gd name="connsiteX1" fmla="*/ 1109663 w 6324600"/>
              <a:gd name="connsiteY1" fmla="*/ 0 h 2209800"/>
              <a:gd name="connsiteX2" fmla="*/ 5329238 w 6324600"/>
              <a:gd name="connsiteY2" fmla="*/ 19050 h 2209800"/>
              <a:gd name="connsiteX3" fmla="*/ 6324600 w 6324600"/>
              <a:gd name="connsiteY3" fmla="*/ 2209800 h 2209800"/>
              <a:gd name="connsiteX4" fmla="*/ 0 w 6324600"/>
              <a:gd name="connsiteY4" fmla="*/ 21526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09800">
                <a:moveTo>
                  <a:pt x="0" y="2152650"/>
                </a:moveTo>
                <a:lnTo>
                  <a:pt x="1109663" y="0"/>
                </a:lnTo>
                <a:lnTo>
                  <a:pt x="5329238" y="19050"/>
                </a:lnTo>
                <a:lnTo>
                  <a:pt x="6324600" y="2209800"/>
                </a:lnTo>
                <a:lnTo>
                  <a:pt x="0" y="2152650"/>
                </a:lnTo>
                <a:close/>
              </a:path>
            </a:pathLst>
          </a:custGeom>
          <a:gradFill flip="none" rotWithShape="1">
            <a:gsLst>
              <a:gs pos="0">
                <a:srgbClr val="FDDBB1">
                  <a:alpha val="0"/>
                </a:srgbClr>
              </a:gs>
              <a:gs pos="100000">
                <a:srgbClr val="FDDBB1">
                  <a:alpha val="14118"/>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1" name="梯形 3"/>
          <p:cNvSpPr/>
          <p:nvPr>
            <p:custDataLst>
              <p:tags r:id="rId4"/>
            </p:custDataLst>
          </p:nvPr>
        </p:nvSpPr>
        <p:spPr>
          <a:xfrm>
            <a:off x="3943350" y="0"/>
            <a:ext cx="4305300" cy="2209800"/>
          </a:xfrm>
          <a:custGeom>
            <a:avLst/>
            <a:gdLst>
              <a:gd name="connsiteX0" fmla="*/ 0 w 6324600"/>
              <a:gd name="connsiteY0" fmla="*/ 2152650 h 2209800"/>
              <a:gd name="connsiteX1" fmla="*/ 1109663 w 6324600"/>
              <a:gd name="connsiteY1" fmla="*/ 0 h 2209800"/>
              <a:gd name="connsiteX2" fmla="*/ 5329238 w 6324600"/>
              <a:gd name="connsiteY2" fmla="*/ 19050 h 2209800"/>
              <a:gd name="connsiteX3" fmla="*/ 6324600 w 6324600"/>
              <a:gd name="connsiteY3" fmla="*/ 2209800 h 2209800"/>
              <a:gd name="connsiteX4" fmla="*/ 0 w 6324600"/>
              <a:gd name="connsiteY4" fmla="*/ 21526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09800">
                <a:moveTo>
                  <a:pt x="0" y="2152650"/>
                </a:moveTo>
                <a:lnTo>
                  <a:pt x="1109663" y="0"/>
                </a:lnTo>
                <a:lnTo>
                  <a:pt x="5329238" y="19050"/>
                </a:lnTo>
                <a:lnTo>
                  <a:pt x="6324600" y="2209800"/>
                </a:lnTo>
                <a:lnTo>
                  <a:pt x="0" y="2152650"/>
                </a:lnTo>
                <a:close/>
              </a:path>
            </a:pathLst>
          </a:custGeom>
          <a:gradFill flip="none" rotWithShape="1">
            <a:gsLst>
              <a:gs pos="0">
                <a:srgbClr val="FDDBB1">
                  <a:alpha val="0"/>
                </a:srgbClr>
              </a:gs>
              <a:gs pos="100000">
                <a:srgbClr val="FDDBB1">
                  <a:alpha val="23922"/>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9222" name="组合 11"/>
          <p:cNvGrpSpPr/>
          <p:nvPr>
            <p:custDataLst>
              <p:tags r:id="rId5"/>
            </p:custDataLst>
          </p:nvPr>
        </p:nvGrpSpPr>
        <p:grpSpPr>
          <a:xfrm>
            <a:off x="4600575" y="755650"/>
            <a:ext cx="3028950" cy="1446213"/>
            <a:chOff x="4752975" y="755987"/>
            <a:chExt cx="3028950" cy="1446550"/>
          </a:xfrm>
        </p:grpSpPr>
        <p:sp>
          <p:nvSpPr>
            <p:cNvPr id="9223" name="文本框 6"/>
            <p:cNvSpPr txBox="1"/>
            <p:nvPr>
              <p:custDataLst>
                <p:tags r:id="rId16"/>
              </p:custDataLst>
            </p:nvPr>
          </p:nvSpPr>
          <p:spPr>
            <a:xfrm>
              <a:off x="5029663" y="755987"/>
              <a:ext cx="2475575"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前言</a:t>
              </a:r>
            </a:p>
          </p:txBody>
        </p:sp>
        <p:cxnSp>
          <p:nvCxnSpPr>
            <p:cNvPr id="9224" name="直接连接符 8"/>
            <p:cNvCxnSpPr/>
            <p:nvPr>
              <p:custDataLst>
                <p:tags r:id="rId17"/>
              </p:custDataLst>
            </p:nvPr>
          </p:nvCxnSpPr>
          <p:spPr>
            <a:xfrm flipV="1">
              <a:off x="4752975" y="2133600"/>
              <a:ext cx="3028950" cy="19675"/>
            </a:xfrm>
            <a:prstGeom prst="line">
              <a:avLst/>
            </a:prstGeom>
            <a:noFill/>
            <a:ln w="6350" cap="flat">
              <a:noFill/>
              <a:prstDash val="solid"/>
              <a:miter lim="800000"/>
              <a:headEnd type="none" w="med" len="med"/>
              <a:tailEnd type="none" w="med" len="med"/>
            </a:ln>
          </p:spPr>
        </p:cxnSp>
      </p:grpSp>
      <p:sp>
        <p:nvSpPr>
          <p:cNvPr id="9225" name="文本框 10"/>
          <p:cNvSpPr txBox="1"/>
          <p:nvPr>
            <p:custDataLst>
              <p:tags r:id="rId6"/>
            </p:custDataLst>
          </p:nvPr>
        </p:nvSpPr>
        <p:spPr>
          <a:xfrm>
            <a:off x="1346200" y="2387600"/>
            <a:ext cx="9880600" cy="333277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中国共产党第二十次全国代表大会于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年下半年在北京召开。</a:t>
            </a:r>
          </a:p>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党的二十大，是我们党进入全面建设社会主义现代化国家、向第二个百年奋斗目标进军新征程的重要时刻召开的一次十分重要的代表大会，是党和国家政治生活中的一件大事。选好二十大代表，对于开好二十大十分重要。</a:t>
            </a:r>
          </a:p>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总体沿用近几次全国党代表大会代表选举的做法，根据新的形势和任务，二十大代表的选举共划分为省区市、中央和国家机关、中央金融系统、中央企业系统</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在京</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等</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38</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个选举单位。</a:t>
            </a:r>
          </a:p>
        </p:txBody>
      </p:sp>
      <p:grpSp>
        <p:nvGrpSpPr>
          <p:cNvPr id="9226" name="组合 12"/>
          <p:cNvGrpSpPr/>
          <p:nvPr>
            <p:custDataLst>
              <p:tags r:id="rId7"/>
            </p:custDataLst>
          </p:nvPr>
        </p:nvGrpSpPr>
        <p:grpSpPr>
          <a:xfrm>
            <a:off x="10547350" y="269875"/>
            <a:ext cx="1350963" cy="301625"/>
            <a:chOff x="8851395" y="460857"/>
            <a:chExt cx="1351126" cy="301698"/>
          </a:xfrm>
        </p:grpSpPr>
        <p:sp>
          <p:nvSpPr>
            <p:cNvPr id="9227" name="星形: 五角 13"/>
            <p:cNvSpPr/>
            <p:nvPr>
              <p:custDataLst>
                <p:tags r:id="rId13"/>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9228" name="星形: 五角 14"/>
            <p:cNvSpPr/>
            <p:nvPr>
              <p:custDataLst>
                <p:tags r:id="rId14"/>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9229" name="星形: 五角 15"/>
            <p:cNvSpPr/>
            <p:nvPr>
              <p:custDataLst>
                <p:tags r:id="rId15"/>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grpSp>
      <p:grpSp>
        <p:nvGrpSpPr>
          <p:cNvPr id="9230" name="组合 16"/>
          <p:cNvGrpSpPr/>
          <p:nvPr>
            <p:custDataLst>
              <p:tags r:id="rId8"/>
            </p:custDataLst>
          </p:nvPr>
        </p:nvGrpSpPr>
        <p:grpSpPr>
          <a:xfrm>
            <a:off x="247650" y="269875"/>
            <a:ext cx="1350963" cy="301625"/>
            <a:chOff x="8851395" y="460857"/>
            <a:chExt cx="1351126" cy="301698"/>
          </a:xfrm>
        </p:grpSpPr>
        <p:sp>
          <p:nvSpPr>
            <p:cNvPr id="9231" name="星形: 五角 17"/>
            <p:cNvSpPr/>
            <p:nvPr>
              <p:custDataLst>
                <p:tags r:id="rId10"/>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9232" name="星形: 五角 18"/>
            <p:cNvSpPr/>
            <p:nvPr>
              <p:custDataLst>
                <p:tags r:id="rId11"/>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9233" name="星形: 五角 19"/>
            <p:cNvSpPr/>
            <p:nvPr>
              <p:custDataLst>
                <p:tags r:id="rId12"/>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grpSp>
      <p:pic>
        <p:nvPicPr>
          <p:cNvPr id="9234" name="图片 23"/>
          <p:cNvPicPr>
            <a:picLocks noChangeAspect="1"/>
          </p:cNvPicPr>
          <p:nvPr>
            <p:custDataLst>
              <p:tags r:id="rId9"/>
            </p:custDataLst>
          </p:nvPr>
        </p:nvPicPr>
        <p:blipFill>
          <a:blip r:embed="rId20"/>
          <a:srcRect t="-5002" b="83700"/>
          <a:stretch>
            <a:fillRect/>
          </a:stretch>
        </p:blipFill>
        <p:spPr>
          <a:xfrm flipV="1">
            <a:off x="-247650" y="5915025"/>
            <a:ext cx="12744450" cy="14605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wipe(right)">
                                      <p:cBhvr>
                                        <p:cTn id="7" dur="750"/>
                                        <p:tgtEl>
                                          <p:spTgt spid="923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 calcmode="lin" valueType="num">
                                      <p:cBhvr>
                                        <p:cTn id="11" dur="750" fill="hold"/>
                                        <p:tgtEl>
                                          <p:spTgt spid="9230"/>
                                        </p:tgtEl>
                                        <p:attrNameLst>
                                          <p:attrName>ppt_w</p:attrName>
                                        </p:attrNameLst>
                                      </p:cBhvr>
                                      <p:tavLst>
                                        <p:tav tm="0">
                                          <p:val>
                                            <p:fltVal val="0"/>
                                          </p:val>
                                        </p:tav>
                                        <p:tav tm="100000">
                                          <p:val>
                                            <p:strVal val="#ppt_w"/>
                                          </p:val>
                                        </p:tav>
                                      </p:tavLst>
                                    </p:anim>
                                    <p:anim calcmode="lin" valueType="num">
                                      <p:cBhvr>
                                        <p:cTn id="12" dur="750" fill="hold"/>
                                        <p:tgtEl>
                                          <p:spTgt spid="9230"/>
                                        </p:tgtEl>
                                        <p:attrNameLst>
                                          <p:attrName>ppt_h</p:attrName>
                                        </p:attrNameLst>
                                      </p:cBhvr>
                                      <p:tavLst>
                                        <p:tav tm="0">
                                          <p:val>
                                            <p:fltVal val="0"/>
                                          </p:val>
                                        </p:tav>
                                        <p:tav tm="100000">
                                          <p:val>
                                            <p:strVal val="#ppt_h"/>
                                          </p:val>
                                        </p:tav>
                                      </p:tavLst>
                                    </p:anim>
                                    <p:animEffect transition="in" filter="fade">
                                      <p:cBhvr>
                                        <p:cTn id="13" dur="750"/>
                                        <p:tgtEl>
                                          <p:spTgt spid="9230"/>
                                        </p:tgtEl>
                                      </p:cBhvr>
                                    </p:animEffect>
                                  </p:childTnLst>
                                </p:cTn>
                              </p:par>
                              <p:par>
                                <p:cTn id="14" presetID="53" presetClass="entr" presetSubtype="16" fill="hold" nodeType="withEffect">
                                  <p:stCondLst>
                                    <p:cond delay="0"/>
                                  </p:stCondLst>
                                  <p:childTnLst>
                                    <p:set>
                                      <p:cBhvr>
                                        <p:cTn id="15" dur="1" fill="hold">
                                          <p:stCondLst>
                                            <p:cond delay="0"/>
                                          </p:stCondLst>
                                        </p:cTn>
                                        <p:tgtEl>
                                          <p:spTgt spid="9226"/>
                                        </p:tgtEl>
                                        <p:attrNameLst>
                                          <p:attrName>style.visibility</p:attrName>
                                        </p:attrNameLst>
                                      </p:cBhvr>
                                      <p:to>
                                        <p:strVal val="visible"/>
                                      </p:to>
                                    </p:set>
                                    <p:anim calcmode="lin" valueType="num">
                                      <p:cBhvr>
                                        <p:cTn id="16" dur="750" fill="hold"/>
                                        <p:tgtEl>
                                          <p:spTgt spid="9226"/>
                                        </p:tgtEl>
                                        <p:attrNameLst>
                                          <p:attrName>ppt_w</p:attrName>
                                        </p:attrNameLst>
                                      </p:cBhvr>
                                      <p:tavLst>
                                        <p:tav tm="0">
                                          <p:val>
                                            <p:fltVal val="0"/>
                                          </p:val>
                                        </p:tav>
                                        <p:tav tm="100000">
                                          <p:val>
                                            <p:strVal val="#ppt_w"/>
                                          </p:val>
                                        </p:tav>
                                      </p:tavLst>
                                    </p:anim>
                                    <p:anim calcmode="lin" valueType="num">
                                      <p:cBhvr>
                                        <p:cTn id="17" dur="750" fill="hold"/>
                                        <p:tgtEl>
                                          <p:spTgt spid="9226"/>
                                        </p:tgtEl>
                                        <p:attrNameLst>
                                          <p:attrName>ppt_h</p:attrName>
                                        </p:attrNameLst>
                                      </p:cBhvr>
                                      <p:tavLst>
                                        <p:tav tm="0">
                                          <p:val>
                                            <p:fltVal val="0"/>
                                          </p:val>
                                        </p:tav>
                                        <p:tav tm="100000">
                                          <p:val>
                                            <p:strVal val="#ppt_h"/>
                                          </p:val>
                                        </p:tav>
                                      </p:tavLst>
                                    </p:anim>
                                    <p:animEffect transition="in" filter="fade">
                                      <p:cBhvr>
                                        <p:cTn id="18" dur="750"/>
                                        <p:tgtEl>
                                          <p:spTgt spid="922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wipe(up)">
                                      <p:cBhvr>
                                        <p:cTn id="22" dur="750"/>
                                        <p:tgtEl>
                                          <p:spTgt spid="9220"/>
                                        </p:tgtEl>
                                      </p:cBhvr>
                                    </p:animEffect>
                                  </p:childTnLst>
                                </p:cTn>
                              </p:par>
                              <p:par>
                                <p:cTn id="23" presetID="22" presetClass="entr" presetSubtype="1" fill="hold" nodeType="with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wipe(up)">
                                      <p:cBhvr>
                                        <p:cTn id="25" dur="750"/>
                                        <p:tgtEl>
                                          <p:spTgt spid="9221"/>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fade">
                                      <p:cBhvr>
                                        <p:cTn id="29" dur="750"/>
                                        <p:tgtEl>
                                          <p:spTgt spid="9222"/>
                                        </p:tgtEl>
                                      </p:cBhvr>
                                    </p:animEffect>
                                    <p:anim calcmode="lin" valueType="num">
                                      <p:cBhvr>
                                        <p:cTn id="30" dur="750" fill="hold"/>
                                        <p:tgtEl>
                                          <p:spTgt spid="9222"/>
                                        </p:tgtEl>
                                        <p:attrNameLst>
                                          <p:attrName>ppt_x</p:attrName>
                                        </p:attrNameLst>
                                      </p:cBhvr>
                                      <p:tavLst>
                                        <p:tav tm="0">
                                          <p:val>
                                            <p:strVal val="#ppt_x"/>
                                          </p:val>
                                        </p:tav>
                                        <p:tav tm="100000">
                                          <p:val>
                                            <p:strVal val="#ppt_x"/>
                                          </p:val>
                                        </p:tav>
                                      </p:tavLst>
                                    </p:anim>
                                    <p:anim calcmode="lin" valueType="num">
                                      <p:cBhvr>
                                        <p:cTn id="31" dur="750" fill="hold"/>
                                        <p:tgtEl>
                                          <p:spTgt spid="922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9225"/>
                                        </p:tgtEl>
                                        <p:attrNameLst>
                                          <p:attrName>style.visibility</p:attrName>
                                        </p:attrNameLst>
                                      </p:cBhvr>
                                      <p:to>
                                        <p:strVal val="visible"/>
                                      </p:to>
                                    </p:set>
                                    <p:animEffect transition="in" filter="wipe(left)">
                                      <p:cBhvr>
                                        <p:cTn id="35" dur="75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1"/>
      <p:bldP spid="9225"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
          <p:cNvSpPr txBox="1"/>
          <p:nvPr>
            <p:custDataLst>
              <p:tags r:id="rId1"/>
            </p:custDataLst>
          </p:nvPr>
        </p:nvSpPr>
        <p:spPr>
          <a:xfrm>
            <a:off x="6393180" y="2978483"/>
            <a:ext cx="4255770" cy="149540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base" latinLnBrk="0" hangingPunct="1">
              <a:lnSpc>
                <a:spcPct val="200000"/>
              </a:lnSpc>
              <a:spcBef>
                <a:spcPct val="0"/>
              </a:spcBef>
              <a:spcAft>
                <a:spcPct val="0"/>
              </a:spcAft>
              <a:buClr>
                <a:srgbClr val="C00000"/>
              </a:buClr>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全心全意为人民服务，是党的根本宗旨，是我们党一切活动的出发点和归宿，也是做合格共产党员的基本要求。</a:t>
            </a:r>
          </a:p>
        </p:txBody>
      </p:sp>
      <p:sp>
        <p:nvSpPr>
          <p:cNvPr id="27651" name="五边形 8"/>
          <p:cNvSpPr/>
          <p:nvPr>
            <p:custDataLst>
              <p:tags r:id="rId2"/>
            </p:custDataLst>
          </p:nvPr>
        </p:nvSpPr>
        <p:spPr>
          <a:xfrm>
            <a:off x="6430963" y="2073275"/>
            <a:ext cx="4294187" cy="601663"/>
          </a:xfrm>
          <a:prstGeom prst="homePlate">
            <a:avLst>
              <a:gd name="adj" fmla="val 14473"/>
            </a:avLst>
          </a:prstGeom>
          <a:solidFill>
            <a:srgbClr val="C41A1A"/>
          </a:solidFill>
          <a:ln>
            <a:noFill/>
            <a:miter lim="800000"/>
          </a:ln>
        </p:spPr>
        <p:txBody>
          <a:bodyPr wrap="square" tIns="0" bIns="53975"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FFFFFF"/>
                </a:solidFill>
                <a:latin typeface="微软雅黑" panose="020B0503020204020204" pitchFamily="34" charset="-122"/>
                <a:ea typeface="字魂58号-创中黑" charset="-122"/>
                <a:sym typeface="字魂58号-创中黑" charset="-122"/>
              </a:rPr>
              <a:t>践行根本宗旨保持公仆意识　</a:t>
            </a:r>
          </a:p>
        </p:txBody>
      </p:sp>
      <p:pic>
        <p:nvPicPr>
          <p:cNvPr id="27652" name="图片 11"/>
          <p:cNvPicPr>
            <a:picLocks noChangeAspect="1"/>
          </p:cNvPicPr>
          <p:nvPr>
            <p:custDataLst>
              <p:tags r:id="rId3"/>
            </p:custDataLst>
          </p:nvPr>
        </p:nvPicPr>
        <p:blipFill>
          <a:blip r:embed="rId5"/>
          <a:stretch>
            <a:fillRect/>
          </a:stretch>
        </p:blipFill>
        <p:spPr>
          <a:xfrm>
            <a:off x="201613" y="571500"/>
            <a:ext cx="5930900" cy="59309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651"/>
                                        </p:tgtEl>
                                        <p:attrNameLst>
                                          <p:attrName>style.visibility</p:attrName>
                                        </p:attrNameLst>
                                      </p:cBhvr>
                                      <p:to>
                                        <p:strVal val="visible"/>
                                      </p:to>
                                    </p:set>
                                    <p:animEffect transition="in" filter="wipe(left)">
                                      <p:cBhvr>
                                        <p:cTn id="13" dur="500"/>
                                        <p:tgtEl>
                                          <p:spTgt spid="27651"/>
                                        </p:tgtEl>
                                      </p:cBhvr>
                                    </p:animEffect>
                                  </p:childTnLst>
                                </p:cTn>
                              </p:par>
                            </p:childTnLst>
                          </p:cTn>
                        </p:par>
                        <p:par>
                          <p:cTn id="14" fill="hold">
                            <p:stCondLst>
                              <p:cond delay="1000"/>
                            </p:stCondLst>
                            <p:childTnLst>
                              <p:par>
                                <p:cTn id="15" presetID="42" presetClass="entr" presetSubtype="0" fill="hold" grpId="1" nodeType="after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500"/>
                                        <p:tgtEl>
                                          <p:spTgt spid="27650"/>
                                        </p:tgtEl>
                                      </p:cBhvr>
                                    </p:animEffect>
                                    <p:anim calcmode="lin" valueType="num">
                                      <p:cBhvr>
                                        <p:cTn id="18" dur="500" fill="hold"/>
                                        <p:tgtEl>
                                          <p:spTgt spid="27650"/>
                                        </p:tgtEl>
                                        <p:attrNameLst>
                                          <p:attrName>ppt_x</p:attrName>
                                        </p:attrNameLst>
                                      </p:cBhvr>
                                      <p:tavLst>
                                        <p:tav tm="0">
                                          <p:val>
                                            <p:strVal val="#ppt_x"/>
                                          </p:val>
                                        </p:tav>
                                        <p:tav tm="100000">
                                          <p:val>
                                            <p:strVal val="#ppt_x"/>
                                          </p:val>
                                        </p:tav>
                                      </p:tavLst>
                                    </p:anim>
                                    <p:anim calcmode="lin" valueType="num">
                                      <p:cBhvr>
                                        <p:cTn id="19" dur="5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0" grpId="1"/>
      <p:bldP spid="27651" grpId="2"/>
      <p:bldP spid="27651"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16"/>
          <p:cNvGrpSpPr/>
          <p:nvPr>
            <p:custDataLst>
              <p:tags r:id="rId1"/>
            </p:custDataLst>
          </p:nvPr>
        </p:nvGrpSpPr>
        <p:grpSpPr>
          <a:xfrm>
            <a:off x="3287713" y="1098550"/>
            <a:ext cx="5341937" cy="1135063"/>
            <a:chOff x="3288176" y="983457"/>
            <a:chExt cx="5341474" cy="1135054"/>
          </a:xfrm>
        </p:grpSpPr>
        <p:sp>
          <p:nvSpPr>
            <p:cNvPr id="28675" name="Rectangle 8"/>
            <p:cNvSpPr/>
            <p:nvPr>
              <p:custDataLst>
                <p:tags r:id="rId12"/>
              </p:custDataLst>
            </p:nvPr>
          </p:nvSpPr>
          <p:spPr>
            <a:xfrm flipV="1">
              <a:off x="5665536" y="1634439"/>
              <a:ext cx="705853" cy="57294"/>
            </a:xfrm>
            <a:prstGeom prst="rect">
              <a:avLst/>
            </a:prstGeom>
            <a:solidFill>
              <a:srgbClr val="C41A1A"/>
            </a:solidFill>
            <a:ln w="12700" cap="flat" cmpd="sng" algn="ctr">
              <a:solidFill>
                <a:srgbClr val="C41A1A"/>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0" cap="none" spc="0" normalizeH="0" baseline="0" noProof="0">
                <a:ln>
                  <a:noFill/>
                </a:ln>
                <a:solidFill>
                  <a:srgbClr val="404040"/>
                </a:solidFill>
                <a:uLnTx/>
                <a:uFillTx/>
                <a:latin typeface="微软雅黑" panose="020B0503020204020204" pitchFamily="34" charset="-122"/>
                <a:ea typeface="微软雅黑" panose="020B0503020204020204" pitchFamily="34" charset="-122"/>
              </a:endParaRPr>
            </a:p>
          </p:txBody>
        </p:sp>
        <p:sp>
          <p:nvSpPr>
            <p:cNvPr id="28676" name="文本框 2"/>
            <p:cNvSpPr txBox="1"/>
            <p:nvPr>
              <p:custDataLst>
                <p:tags r:id="rId13"/>
              </p:custDataLst>
            </p:nvPr>
          </p:nvSpPr>
          <p:spPr>
            <a:xfrm>
              <a:off x="3288176" y="983457"/>
              <a:ext cx="5341474" cy="113505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2400" b="1"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秉持严实作风夯实成事根基</a:t>
              </a:r>
            </a:p>
            <a:p>
              <a:pPr marL="0" marR="0" lvl="0" indent="0" algn="dist" defTabSz="914400" rtl="0" eaLnBrk="1" fontAlgn="auto" latinLnBrk="0" hangingPunct="1">
                <a:lnSpc>
                  <a:spcPct val="150000"/>
                </a:lnSpc>
                <a:spcBef>
                  <a:spcPct val="0"/>
                </a:spcBef>
                <a:spcAft>
                  <a:spcPct val="0"/>
                </a:spcAft>
                <a:buClrTx/>
                <a:buSzTx/>
                <a:buFontTx/>
                <a:buNone/>
              </a:pPr>
              <a:endParaRPr kumimoji="0" lang="zh-CN" altLang="en-US" sz="2400" b="1" i="0" u="none" strike="noStrike" kern="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grpSp>
        <p:nvGrpSpPr>
          <p:cNvPr id="28677" name="组合 3"/>
          <p:cNvGrpSpPr/>
          <p:nvPr>
            <p:custDataLst>
              <p:tags r:id="rId2"/>
            </p:custDataLst>
          </p:nvPr>
        </p:nvGrpSpPr>
        <p:grpSpPr>
          <a:xfrm>
            <a:off x="838200" y="2065338"/>
            <a:ext cx="10877550" cy="1670050"/>
            <a:chOff x="1314450" y="2046166"/>
            <a:chExt cx="10877550" cy="1670778"/>
          </a:xfrm>
        </p:grpSpPr>
        <p:grpSp>
          <p:nvGrpSpPr>
            <p:cNvPr id="28678" name="组合 4"/>
            <p:cNvGrpSpPr/>
            <p:nvPr>
              <p:custDataLst>
                <p:tags r:id="rId8"/>
              </p:custDataLst>
            </p:nvPr>
          </p:nvGrpSpPr>
          <p:grpSpPr>
            <a:xfrm>
              <a:off x="1314450" y="2533650"/>
              <a:ext cx="447675" cy="581057"/>
              <a:chOff x="1314450" y="2533650"/>
              <a:chExt cx="447675" cy="581057"/>
            </a:xfrm>
          </p:grpSpPr>
          <p:sp>
            <p:nvSpPr>
              <p:cNvPr id="28679" name="对话气泡: 矩形 6"/>
              <p:cNvSpPr/>
              <p:nvPr>
                <p:custDataLst>
                  <p:tags r:id="rId10"/>
                </p:custDataLst>
              </p:nvPr>
            </p:nvSpPr>
            <p:spPr>
              <a:xfrm rot="16200000">
                <a:off x="1352550" y="2647949"/>
                <a:ext cx="371475" cy="447675"/>
              </a:xfrm>
              <a:prstGeom prst="wedgeRectCallout">
                <a:avLst>
                  <a:gd name="adj1" fmla="val -319"/>
                  <a:gd name="adj2" fmla="val 75264"/>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28680" name="文本框 7"/>
              <p:cNvSpPr txBox="1"/>
              <p:nvPr>
                <p:custDataLst>
                  <p:tags r:id="rId11"/>
                </p:custDataLst>
              </p:nvPr>
            </p:nvSpPr>
            <p:spPr>
              <a:xfrm flipH="1">
                <a:off x="1390650" y="2533650"/>
                <a:ext cx="267915"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思源黑体 CN Bold" pitchFamily="34" charset="-122"/>
                  </a:rPr>
                  <a:t>1</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28681" name="TextBox 15"/>
            <p:cNvSpPr txBox="1"/>
            <p:nvPr>
              <p:custDataLst>
                <p:tags r:id="rId9"/>
              </p:custDataLst>
            </p:nvPr>
          </p:nvSpPr>
          <p:spPr>
            <a:xfrm>
              <a:off x="1962150" y="2046166"/>
              <a:ext cx="10229850" cy="167077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三严三实”是党员安身立命和干事创业的根本法度，也是我们党的价值取向和发展路径。每名党员要以“三严三实”为行为规范和人生律条，做人做事在严上要求、在实处着力，通过不断自我修炼、自我养成、自我塑造</a:t>
              </a:r>
            </a:p>
          </p:txBody>
        </p:sp>
      </p:grpSp>
      <p:grpSp>
        <p:nvGrpSpPr>
          <p:cNvPr id="28682" name="组合 17"/>
          <p:cNvGrpSpPr/>
          <p:nvPr>
            <p:custDataLst>
              <p:tags r:id="rId3"/>
            </p:custDataLst>
          </p:nvPr>
        </p:nvGrpSpPr>
        <p:grpSpPr>
          <a:xfrm>
            <a:off x="838200" y="4351338"/>
            <a:ext cx="10801350" cy="1116012"/>
            <a:chOff x="1314450" y="2198566"/>
            <a:chExt cx="10801350" cy="1116781"/>
          </a:xfrm>
        </p:grpSpPr>
        <p:grpSp>
          <p:nvGrpSpPr>
            <p:cNvPr id="28683" name="组合 18"/>
            <p:cNvGrpSpPr/>
            <p:nvPr>
              <p:custDataLst>
                <p:tags r:id="rId4"/>
              </p:custDataLst>
            </p:nvPr>
          </p:nvGrpSpPr>
          <p:grpSpPr>
            <a:xfrm>
              <a:off x="1314450" y="2533650"/>
              <a:ext cx="447675" cy="581057"/>
              <a:chOff x="1314450" y="2533650"/>
              <a:chExt cx="447675" cy="581057"/>
            </a:xfrm>
          </p:grpSpPr>
          <p:sp>
            <p:nvSpPr>
              <p:cNvPr id="28684" name="对话气泡: 矩形 20"/>
              <p:cNvSpPr/>
              <p:nvPr>
                <p:custDataLst>
                  <p:tags r:id="rId6"/>
                </p:custDataLst>
              </p:nvPr>
            </p:nvSpPr>
            <p:spPr>
              <a:xfrm rot="16200000">
                <a:off x="1352550" y="2647949"/>
                <a:ext cx="371475" cy="447675"/>
              </a:xfrm>
              <a:prstGeom prst="wedgeRectCallout">
                <a:avLst>
                  <a:gd name="adj1" fmla="val -319"/>
                  <a:gd name="adj2" fmla="val 75264"/>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28685" name="文本框 21"/>
              <p:cNvSpPr txBox="1"/>
              <p:nvPr>
                <p:custDataLst>
                  <p:tags r:id="rId7"/>
                </p:custDataLst>
              </p:nvPr>
            </p:nvSpPr>
            <p:spPr>
              <a:xfrm flipH="1">
                <a:off x="1390650" y="2533650"/>
                <a:ext cx="267915"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思源黑体 CN Bold" pitchFamily="34" charset="-122"/>
                  </a:rPr>
                  <a:t>2</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28686" name="TextBox 15"/>
            <p:cNvSpPr txBox="1"/>
            <p:nvPr>
              <p:custDataLst>
                <p:tags r:id="rId5"/>
              </p:custDataLst>
            </p:nvPr>
          </p:nvSpPr>
          <p:spPr>
            <a:xfrm>
              <a:off x="1885950" y="2198566"/>
              <a:ext cx="10229850" cy="11167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将“三严三实”涵养为品格、习惯、作风，做到立身不忘做人之本、为政不移公仆之心、用权不谋一己之私，达到“事已立而迹不见，功已成而人不知”，无愧于共产党员这一光荣称号。</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0-#ppt_w/2"/>
                                          </p:val>
                                        </p:tav>
                                        <p:tav tm="100000">
                                          <p:val>
                                            <p:strVal val="#ppt_x"/>
                                          </p:val>
                                        </p:tav>
                                      </p:tavLst>
                                    </p:anim>
                                    <p:anim calcmode="lin" valueType="num">
                                      <p:cBhvr additive="base">
                                        <p:cTn id="12" dur="500" fill="hold"/>
                                        <p:tgtEl>
                                          <p:spTgt spid="2867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8682"/>
                                        </p:tgtEl>
                                        <p:attrNameLst>
                                          <p:attrName>style.visibility</p:attrName>
                                        </p:attrNameLst>
                                      </p:cBhvr>
                                      <p:to>
                                        <p:strVal val="visible"/>
                                      </p:to>
                                    </p:set>
                                    <p:anim calcmode="lin" valueType="num">
                                      <p:cBhvr additive="base">
                                        <p:cTn id="16" dur="500" fill="hold"/>
                                        <p:tgtEl>
                                          <p:spTgt spid="28682"/>
                                        </p:tgtEl>
                                        <p:attrNameLst>
                                          <p:attrName>ppt_x</p:attrName>
                                        </p:attrNameLst>
                                      </p:cBhvr>
                                      <p:tavLst>
                                        <p:tav tm="0">
                                          <p:val>
                                            <p:strVal val="0-#ppt_w/2"/>
                                          </p:val>
                                        </p:tav>
                                        <p:tav tm="100000">
                                          <p:val>
                                            <p:strVal val="#ppt_x"/>
                                          </p:val>
                                        </p:tav>
                                      </p:tavLst>
                                    </p:anim>
                                    <p:anim calcmode="lin" valueType="num">
                                      <p:cBhvr additive="base">
                                        <p:cTn id="17"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9699" name="图片 4"/>
          <p:cNvPicPr/>
          <p:nvPr>
            <p:custDataLst>
              <p:tags r:id="rId2"/>
            </p:custDataLst>
          </p:nvPr>
        </p:nvPicPr>
        <p:blipFill>
          <a:blip r:embed="rId15"/>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29700" name="图片 19"/>
          <p:cNvPicPr>
            <a:picLocks noChangeAspect="1"/>
          </p:cNvPicPr>
          <p:nvPr>
            <p:custDataLst>
              <p:tags r:id="rId3"/>
            </p:custDataLst>
          </p:nvPr>
        </p:nvPicPr>
        <p:blipFill>
          <a:blip r:embed="rId1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29701" name="组合 9"/>
          <p:cNvGrpSpPr/>
          <p:nvPr>
            <p:custDataLst>
              <p:tags r:id="rId4"/>
            </p:custDataLst>
          </p:nvPr>
        </p:nvGrpSpPr>
        <p:grpSpPr>
          <a:xfrm>
            <a:off x="1270000" y="3448050"/>
            <a:ext cx="2363788" cy="1981200"/>
            <a:chOff x="9003795" y="4518773"/>
            <a:chExt cx="2273805" cy="1932599"/>
          </a:xfrm>
        </p:grpSpPr>
        <p:pic>
          <p:nvPicPr>
            <p:cNvPr id="29702" name="图片 10"/>
            <p:cNvPicPr/>
            <p:nvPr>
              <p:custDataLst>
                <p:tags r:id="rId12"/>
              </p:custDataLst>
            </p:nvPr>
          </p:nvPicPr>
          <p:blipFill>
            <a:blip r:embed="rId17"/>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29703" name="图片 11"/>
            <p:cNvPicPr>
              <a:picLocks noChangeAspect="1"/>
            </p:cNvPicPr>
            <p:nvPr>
              <p:custDataLst>
                <p:tags r:id="rId13"/>
              </p:custDataLst>
            </p:nvPr>
          </p:nvPicPr>
          <p:blipFill>
            <a:blip r:embed="rId18"/>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29704" name="矩形 12"/>
          <p:cNvSpPr/>
          <p:nvPr>
            <p:custDataLst>
              <p:tags r:id="rId5"/>
            </p:custDataLst>
          </p:nvPr>
        </p:nvSpPr>
        <p:spPr>
          <a:xfrm>
            <a:off x="306601" y="1453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sp>
        <p:nvSpPr>
          <p:cNvPr id="29705" name="文本框 13"/>
          <p:cNvSpPr txBox="1"/>
          <p:nvPr>
            <p:custDataLst>
              <p:tags r:id="rId6"/>
            </p:custDataLst>
          </p:nvPr>
        </p:nvSpPr>
        <p:spPr>
          <a:xfrm>
            <a:off x="2188592" y="1926651"/>
            <a:ext cx="9660508" cy="1107996"/>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a:t>
            </a:r>
            <a:r>
              <a:rPr kumimoji="0" lang="en-US" altLang="zh-CN"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a:t>
            </a: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喜迎二十大</a:t>
            </a:r>
          </a:p>
        </p:txBody>
      </p:sp>
      <p:sp>
        <p:nvSpPr>
          <p:cNvPr id="29706" name="矩形 14"/>
          <p:cNvSpPr/>
          <p:nvPr>
            <p:custDataLst>
              <p:tags r:id="rId7"/>
            </p:custDataLst>
          </p:nvPr>
        </p:nvSpPr>
        <p:spPr>
          <a:xfrm flipV="1">
            <a:off x="12010457" y="92436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pic>
        <p:nvPicPr>
          <p:cNvPr id="29707" name="图片 20"/>
          <p:cNvPicPr>
            <a:picLocks noChangeAspect="1"/>
          </p:cNvPicPr>
          <p:nvPr>
            <p:custDataLst>
              <p:tags r:id="rId8"/>
            </p:custDataLst>
          </p:nvPr>
        </p:nvPicPr>
        <p:blipFill>
          <a:blip r:embed="rId19"/>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29708" name="图片 21"/>
          <p:cNvPicPr>
            <a:picLocks noChangeAspect="1"/>
          </p:cNvPicPr>
          <p:nvPr>
            <p:custDataLst>
              <p:tags r:id="rId9"/>
            </p:custDataLst>
          </p:nvPr>
        </p:nvPicPr>
        <p:blipFill>
          <a:blip r:embed="rId19"/>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29709" name="文本框 22"/>
          <p:cNvSpPr txBox="1"/>
          <p:nvPr>
            <p:custDataLst>
              <p:tags r:id="rId10"/>
            </p:custDataLst>
          </p:nvPr>
        </p:nvSpPr>
        <p:spPr>
          <a:xfrm>
            <a:off x="4937836" y="5159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05</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
        <p:nvSpPr>
          <p:cNvPr id="29710" name="文本框 15"/>
          <p:cNvSpPr txBox="1"/>
          <p:nvPr>
            <p:custDataLst>
              <p:tags r:id="rId11"/>
            </p:custDataLst>
          </p:nvPr>
        </p:nvSpPr>
        <p:spPr>
          <a:xfrm>
            <a:off x="2825434" y="3083557"/>
            <a:ext cx="7339074" cy="43992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FEE5B3">
                    <a:alpha val="74118"/>
                  </a:srgbClr>
                </a:solidFill>
                <a:uLnTx/>
                <a:uFillTx/>
                <a:latin typeface="思源黑体" pitchFamily="34" charset="-122"/>
                <a:ea typeface="思源黑体" pitchFamily="34" charset="-122"/>
                <a:cs typeface="Arial" panose="020B0604020202020204"/>
                <a:sym typeface="思源黑体" pitchFamily="34" charset="-122"/>
              </a:rPr>
              <a:t>The average person is always waiting for an opportunity to come The average person is always waiting for an person is always waiting for an always waiting for an person is always waiting for an</a:t>
            </a:r>
            <a:endParaRPr kumimoji="0" lang="zh-CN" altLang="en-US" sz="800" b="0" i="0" u="none" strike="noStrike" kern="1200" cap="none" spc="0" normalizeH="0" baseline="0" noProof="0">
              <a:solidFill>
                <a:srgbClr val="FEE5B3">
                  <a:alpha val="74000"/>
                </a:srgbClr>
              </a:solidFill>
              <a:uLnTx/>
              <a:uFillTx/>
              <a:latin typeface="思源黑体" pitchFamily="34" charset="-122"/>
              <a:ea typeface="思源黑体" pitchFamily="34" charset="-122"/>
              <a:sym typeface="思源黑体"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750"/>
                                        <p:tgtEl>
                                          <p:spTgt spid="2970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 calcmode="lin" valueType="num">
                                      <p:cBhvr>
                                        <p:cTn id="11" dur="750" fill="hold"/>
                                        <p:tgtEl>
                                          <p:spTgt spid="29701"/>
                                        </p:tgtEl>
                                        <p:attrNameLst>
                                          <p:attrName>ppt_w</p:attrName>
                                        </p:attrNameLst>
                                      </p:cBhvr>
                                      <p:tavLst>
                                        <p:tav tm="0">
                                          <p:val>
                                            <p:fltVal val="0"/>
                                          </p:val>
                                        </p:tav>
                                        <p:tav tm="100000">
                                          <p:val>
                                            <p:strVal val="#ppt_w"/>
                                          </p:val>
                                        </p:tav>
                                      </p:tavLst>
                                    </p:anim>
                                    <p:anim calcmode="lin" valueType="num">
                                      <p:cBhvr>
                                        <p:cTn id="12" dur="750" fill="hold"/>
                                        <p:tgtEl>
                                          <p:spTgt spid="29701"/>
                                        </p:tgtEl>
                                        <p:attrNameLst>
                                          <p:attrName>ppt_h</p:attrName>
                                        </p:attrNameLst>
                                      </p:cBhvr>
                                      <p:tavLst>
                                        <p:tav tm="0">
                                          <p:val>
                                            <p:fltVal val="0"/>
                                          </p:val>
                                        </p:tav>
                                        <p:tav tm="100000">
                                          <p:val>
                                            <p:strVal val="#ppt_h"/>
                                          </p:val>
                                        </p:tav>
                                      </p:tavLst>
                                    </p:anim>
                                    <p:animEffect transition="in" filter="fade">
                                      <p:cBhvr>
                                        <p:cTn id="13" dur="750"/>
                                        <p:tgtEl>
                                          <p:spTgt spid="29701"/>
                                        </p:tgtEl>
                                      </p:cBhvr>
                                    </p:animEffect>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29707"/>
                                        </p:tgtEl>
                                        <p:attrNameLst>
                                          <p:attrName>style.visibility</p:attrName>
                                        </p:attrNameLst>
                                      </p:cBhvr>
                                      <p:to>
                                        <p:strVal val="visible"/>
                                      </p:to>
                                    </p:set>
                                    <p:anim calcmode="lin" valueType="num">
                                      <p:cBhvr additive="base">
                                        <p:cTn id="17" dur="750" fill="hold"/>
                                        <p:tgtEl>
                                          <p:spTgt spid="29707"/>
                                        </p:tgtEl>
                                        <p:attrNameLst>
                                          <p:attrName>ppt_x</p:attrName>
                                        </p:attrNameLst>
                                      </p:cBhvr>
                                      <p:tavLst>
                                        <p:tav tm="0">
                                          <p:val>
                                            <p:strVal val="1+#ppt_w/2"/>
                                          </p:val>
                                        </p:tav>
                                        <p:tav tm="100000">
                                          <p:val>
                                            <p:strVal val="#ppt_x"/>
                                          </p:val>
                                        </p:tav>
                                      </p:tavLst>
                                    </p:anim>
                                    <p:anim calcmode="lin" valueType="num">
                                      <p:cBhvr additive="base">
                                        <p:cTn id="18" dur="750" fill="hold"/>
                                        <p:tgtEl>
                                          <p:spTgt spid="29707"/>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29708"/>
                                        </p:tgtEl>
                                        <p:attrNameLst>
                                          <p:attrName>style.visibility</p:attrName>
                                        </p:attrNameLst>
                                      </p:cBhvr>
                                      <p:to>
                                        <p:strVal val="visible"/>
                                      </p:to>
                                    </p:set>
                                    <p:anim calcmode="lin" valueType="num">
                                      <p:cBhvr additive="base">
                                        <p:cTn id="21" dur="750" fill="hold"/>
                                        <p:tgtEl>
                                          <p:spTgt spid="29708"/>
                                        </p:tgtEl>
                                        <p:attrNameLst>
                                          <p:attrName>ppt_x</p:attrName>
                                        </p:attrNameLst>
                                      </p:cBhvr>
                                      <p:tavLst>
                                        <p:tav tm="0">
                                          <p:val>
                                            <p:strVal val="1+#ppt_w/2"/>
                                          </p:val>
                                        </p:tav>
                                        <p:tav tm="100000">
                                          <p:val>
                                            <p:strVal val="#ppt_x"/>
                                          </p:val>
                                        </p:tav>
                                      </p:tavLst>
                                    </p:anim>
                                    <p:anim calcmode="lin" valueType="num">
                                      <p:cBhvr additive="base">
                                        <p:cTn id="22" dur="750" fill="hold"/>
                                        <p:tgtEl>
                                          <p:spTgt spid="29708"/>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9709"/>
                                        </p:tgtEl>
                                        <p:attrNameLst>
                                          <p:attrName>style.visibility</p:attrName>
                                        </p:attrNameLst>
                                      </p:cBhvr>
                                      <p:to>
                                        <p:strVal val="visible"/>
                                      </p:to>
                                    </p:set>
                                    <p:animEffect transition="in" filter="fade">
                                      <p:cBhvr>
                                        <p:cTn id="26" dur="750"/>
                                        <p:tgtEl>
                                          <p:spTgt spid="29709"/>
                                        </p:tgtEl>
                                      </p:cBhvr>
                                    </p:animEffect>
                                    <p:anim calcmode="lin" valueType="num">
                                      <p:cBhvr>
                                        <p:cTn id="27" dur="750" fill="hold"/>
                                        <p:tgtEl>
                                          <p:spTgt spid="29709"/>
                                        </p:tgtEl>
                                        <p:attrNameLst>
                                          <p:attrName>ppt_x</p:attrName>
                                        </p:attrNameLst>
                                      </p:cBhvr>
                                      <p:tavLst>
                                        <p:tav tm="0">
                                          <p:val>
                                            <p:strVal val="#ppt_x"/>
                                          </p:val>
                                        </p:tav>
                                        <p:tav tm="100000">
                                          <p:val>
                                            <p:strVal val="#ppt_x"/>
                                          </p:val>
                                        </p:tav>
                                      </p:tavLst>
                                    </p:anim>
                                    <p:anim calcmode="lin" valueType="num">
                                      <p:cBhvr>
                                        <p:cTn id="28" dur="750" fill="hold"/>
                                        <p:tgtEl>
                                          <p:spTgt spid="2970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29704"/>
                                        </p:tgtEl>
                                        <p:attrNameLst>
                                          <p:attrName>style.visibility</p:attrName>
                                        </p:attrNameLst>
                                      </p:cBhvr>
                                      <p:to>
                                        <p:strVal val="visible"/>
                                      </p:to>
                                    </p:set>
                                    <p:animEffect transition="in" filter="fade">
                                      <p:cBhvr>
                                        <p:cTn id="32" dur="750"/>
                                        <p:tgtEl>
                                          <p:spTgt spid="29704"/>
                                        </p:tgtEl>
                                      </p:cBhvr>
                                    </p:animEffect>
                                    <p:anim calcmode="lin" valueType="num">
                                      <p:cBhvr>
                                        <p:cTn id="33" dur="750" fill="hold"/>
                                        <p:tgtEl>
                                          <p:spTgt spid="29704"/>
                                        </p:tgtEl>
                                        <p:attrNameLst>
                                          <p:attrName>ppt_x</p:attrName>
                                        </p:attrNameLst>
                                      </p:cBhvr>
                                      <p:tavLst>
                                        <p:tav tm="0">
                                          <p:val>
                                            <p:strVal val="#ppt_x"/>
                                          </p:val>
                                        </p:tav>
                                        <p:tav tm="100000">
                                          <p:val>
                                            <p:strVal val="#ppt_x"/>
                                          </p:val>
                                        </p:tav>
                                      </p:tavLst>
                                    </p:anim>
                                    <p:anim calcmode="lin" valueType="num">
                                      <p:cBhvr>
                                        <p:cTn id="34" dur="750" fill="hold"/>
                                        <p:tgtEl>
                                          <p:spTgt spid="2970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750"/>
                                        <p:tgtEl>
                                          <p:spTgt spid="29706"/>
                                        </p:tgtEl>
                                      </p:cBhvr>
                                    </p:animEffect>
                                    <p:anim calcmode="lin" valueType="num">
                                      <p:cBhvr>
                                        <p:cTn id="38" dur="750" fill="hold"/>
                                        <p:tgtEl>
                                          <p:spTgt spid="29706"/>
                                        </p:tgtEl>
                                        <p:attrNameLst>
                                          <p:attrName>ppt_x</p:attrName>
                                        </p:attrNameLst>
                                      </p:cBhvr>
                                      <p:tavLst>
                                        <p:tav tm="0">
                                          <p:val>
                                            <p:strVal val="#ppt_x"/>
                                          </p:val>
                                        </p:tav>
                                        <p:tav tm="100000">
                                          <p:val>
                                            <p:strVal val="#ppt_x"/>
                                          </p:val>
                                        </p:tav>
                                      </p:tavLst>
                                    </p:anim>
                                    <p:anim calcmode="lin" valueType="num">
                                      <p:cBhvr>
                                        <p:cTn id="39" dur="750" fill="hold"/>
                                        <p:tgtEl>
                                          <p:spTgt spid="29706"/>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29705"/>
                                        </p:tgtEl>
                                        <p:attrNameLst>
                                          <p:attrName>style.visibility</p:attrName>
                                        </p:attrNameLst>
                                      </p:cBhvr>
                                      <p:to>
                                        <p:strVal val="visible"/>
                                      </p:to>
                                    </p:set>
                                    <p:animEffect transition="in" filter="barn(inVertical)">
                                      <p:cBhvr>
                                        <p:cTn id="43" dur="750"/>
                                        <p:tgtEl>
                                          <p:spTgt spid="29705"/>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29710"/>
                                        </p:tgtEl>
                                        <p:attrNameLst>
                                          <p:attrName>style.visibility</p:attrName>
                                        </p:attrNameLst>
                                      </p:cBhvr>
                                      <p:to>
                                        <p:strVal val="visible"/>
                                      </p:to>
                                    </p:set>
                                    <p:animEffect transition="in" filter="fade">
                                      <p:cBhvr>
                                        <p:cTn id="47" dur="750"/>
                                        <p:tgtEl>
                                          <p:spTgt spid="29710"/>
                                        </p:tgtEl>
                                      </p:cBhvr>
                                    </p:animEffect>
                                    <p:anim calcmode="lin" valueType="num">
                                      <p:cBhvr>
                                        <p:cTn id="48" dur="750" fill="hold"/>
                                        <p:tgtEl>
                                          <p:spTgt spid="29710"/>
                                        </p:tgtEl>
                                        <p:attrNameLst>
                                          <p:attrName>ppt_x</p:attrName>
                                        </p:attrNameLst>
                                      </p:cBhvr>
                                      <p:tavLst>
                                        <p:tav tm="0">
                                          <p:val>
                                            <p:strVal val="#ppt_x"/>
                                          </p:val>
                                        </p:tav>
                                        <p:tav tm="100000">
                                          <p:val>
                                            <p:strVal val="#ppt_x"/>
                                          </p:val>
                                        </p:tav>
                                      </p:tavLst>
                                    </p:anim>
                                    <p:anim calcmode="lin" valueType="num">
                                      <p:cBhvr>
                                        <p:cTn id="49" dur="750" fill="hold"/>
                                        <p:tgtEl>
                                          <p:spTgt spid="29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5" grpId="1"/>
      <p:bldP spid="29706" grpId="2"/>
      <p:bldP spid="29709" grpId="3"/>
      <p:bldP spid="29710"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p:nvPr>
            <p:custDataLst>
              <p:tags r:id="rId1"/>
            </p:custDataLst>
          </p:nvPr>
        </p:nvSpPr>
        <p:spPr>
          <a:xfrm>
            <a:off x="3695343" y="1164887"/>
            <a:ext cx="4801314" cy="461665"/>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历史使命越光荣，前进道路越宽广</a:t>
            </a:r>
          </a:p>
        </p:txBody>
      </p:sp>
      <p:sp>
        <p:nvSpPr>
          <p:cNvPr id="30723" name="矩形 2"/>
          <p:cNvSpPr/>
          <p:nvPr>
            <p:custDataLst>
              <p:tags r:id="rId2"/>
            </p:custDataLst>
          </p:nvPr>
        </p:nvSpPr>
        <p:spPr>
          <a:xfrm>
            <a:off x="1200149" y="2045652"/>
            <a:ext cx="4686301" cy="3367397"/>
          </a:xfrm>
          <a:prstGeom prst="rect">
            <a:avLst/>
          </a:prstGeom>
          <a:noFill/>
          <a:ln w="9525">
            <a:noFill/>
          </a:ln>
        </p:spPr>
        <p:txBody>
          <a:bodyPr wrap="square" anchor="t">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历史使命越光荣，前进道路越宽广，就越需要我们党谋划全局、引领方向。</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2012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年百姓欢天喜地迎接党的十八大的召开，</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5</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年过去了，</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2017</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年的江桥，我们开拓奋进、克难攻坚、共谋发展，历经</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5</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年的艰苦奋斗，取得了令人瞩目的可喜成就，我们的身边发生了翻天覆地的变化，面貌日新月异，到处呈现出一派气象万千，欣欣向荣的景象</a:t>
            </a:r>
          </a:p>
        </p:txBody>
      </p:sp>
      <p:grpSp>
        <p:nvGrpSpPr>
          <p:cNvPr id="30724" name="组合 3"/>
          <p:cNvGrpSpPr/>
          <p:nvPr>
            <p:custDataLst>
              <p:tags r:id="rId3"/>
            </p:custDataLst>
          </p:nvPr>
        </p:nvGrpSpPr>
        <p:grpSpPr>
          <a:xfrm>
            <a:off x="430213" y="2027238"/>
            <a:ext cx="598487" cy="481012"/>
            <a:chOff x="1619001" y="1664292"/>
            <a:chExt cx="9755921" cy="8890686"/>
          </a:xfrm>
        </p:grpSpPr>
        <p:sp>
          <p:nvSpPr>
            <p:cNvPr id="30725" name="任意多边形: 形状 4"/>
            <p:cNvSpPr/>
            <p:nvPr>
              <p:custDataLst>
                <p:tags r:id="rId8"/>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sp>
          <p:nvSpPr>
            <p:cNvPr id="30726" name="任意多边形: 形状 5"/>
            <p:cNvSpPr/>
            <p:nvPr>
              <p:custDataLst>
                <p:tags r:id="rId9"/>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grpSp>
      <p:sp>
        <p:nvSpPr>
          <p:cNvPr id="30727" name="矩形 6"/>
          <p:cNvSpPr/>
          <p:nvPr>
            <p:custDataLst>
              <p:tags r:id="rId4"/>
            </p:custDataLst>
          </p:nvPr>
        </p:nvSpPr>
        <p:spPr>
          <a:xfrm>
            <a:off x="7037705" y="2045652"/>
            <a:ext cx="4525646" cy="3782895"/>
          </a:xfrm>
          <a:prstGeom prst="rect">
            <a:avLst/>
          </a:prstGeom>
          <a:noFill/>
          <a:ln w="9525">
            <a:noFill/>
          </a:ln>
        </p:spPr>
        <p:txBody>
          <a:bodyPr wrap="square" anchor="t">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刘云山强调，系列重要讲话贯穿的立场观点方法，体现了马克思主义的精髓要义，体现了中华优秀传统文化的智慧结晶，体现了党的十八大以来我们党与时俱进的创新创造。领导干部要带头学习实践，把学习成果落实到政治能力的提高上，落实到主观世界的改造上，落实到领导水平的提升上，以优异成绩迎接党的二十大胜利召开。</a:t>
            </a:r>
          </a:p>
        </p:txBody>
      </p:sp>
      <p:grpSp>
        <p:nvGrpSpPr>
          <p:cNvPr id="30728" name="组合 7"/>
          <p:cNvGrpSpPr/>
          <p:nvPr>
            <p:custDataLst>
              <p:tags r:id="rId5"/>
            </p:custDataLst>
          </p:nvPr>
        </p:nvGrpSpPr>
        <p:grpSpPr>
          <a:xfrm>
            <a:off x="6267450" y="2027238"/>
            <a:ext cx="598488" cy="481012"/>
            <a:chOff x="1619001" y="1664292"/>
            <a:chExt cx="9755921" cy="8890686"/>
          </a:xfrm>
        </p:grpSpPr>
        <p:sp>
          <p:nvSpPr>
            <p:cNvPr id="30729" name="任意多边形: 形状 8"/>
            <p:cNvSpPr/>
            <p:nvPr>
              <p:custDataLst>
                <p:tags r:id="rId6"/>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sp>
          <p:nvSpPr>
            <p:cNvPr id="30730" name="任意多边形: 形状 9"/>
            <p:cNvSpPr/>
            <p:nvPr>
              <p:custDataLst>
                <p:tags r:id="rId7"/>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500"/>
                                        <p:tgtEl>
                                          <p:spTgt spid="30724"/>
                                        </p:tgtEl>
                                      </p:cBhvr>
                                    </p:animEffect>
                                    <p:anim calcmode="lin" valueType="num">
                                      <p:cBhvr>
                                        <p:cTn id="12" dur="500" fill="hold"/>
                                        <p:tgtEl>
                                          <p:spTgt spid="30724"/>
                                        </p:tgtEl>
                                        <p:attrNameLst>
                                          <p:attrName>ppt_x</p:attrName>
                                        </p:attrNameLst>
                                      </p:cBhvr>
                                      <p:tavLst>
                                        <p:tav tm="0">
                                          <p:val>
                                            <p:strVal val="#ppt_x"/>
                                          </p:val>
                                        </p:tav>
                                        <p:tav tm="100000">
                                          <p:val>
                                            <p:strVal val="#ppt_x"/>
                                          </p:val>
                                        </p:tav>
                                      </p:tavLst>
                                    </p:anim>
                                    <p:anim calcmode="lin" valueType="num">
                                      <p:cBhvr>
                                        <p:cTn id="13" dur="500" fill="hold"/>
                                        <p:tgtEl>
                                          <p:spTgt spid="3072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5" presetClass="entr" presetSubtype="0" fill="hold" grpId="1" nodeType="afterEffect">
                                  <p:stCondLst>
                                    <p:cond delay="0"/>
                                  </p:stCondLst>
                                  <p:childTnLst>
                                    <p:set>
                                      <p:cBhvr>
                                        <p:cTn id="16" dur="1" fill="hold">
                                          <p:stCondLst>
                                            <p:cond delay="0"/>
                                          </p:stCondLst>
                                        </p:cTn>
                                        <p:tgtEl>
                                          <p:spTgt spid="30723"/>
                                        </p:tgtEl>
                                        <p:attrNameLst>
                                          <p:attrName>style.visibility</p:attrName>
                                        </p:attrNameLst>
                                      </p:cBhvr>
                                      <p:to>
                                        <p:strVal val="visible"/>
                                      </p:to>
                                    </p:set>
                                    <p:anim calcmode="lin" valueType="num">
                                      <p:cBhvr>
                                        <p:cTn id="17" dur="500" fill="hold"/>
                                        <p:tgtEl>
                                          <p:spTgt spid="30723"/>
                                        </p:tgtEl>
                                        <p:attrNameLst>
                                          <p:attrName>ppt_w</p:attrName>
                                        </p:attrNameLst>
                                      </p:cBhvr>
                                      <p:tavLst>
                                        <p:tav tm="0">
                                          <p:val>
                                            <p:strVal val="#ppt_w*0.70"/>
                                          </p:val>
                                        </p:tav>
                                        <p:tav tm="100000">
                                          <p:val>
                                            <p:strVal val="#ppt_w"/>
                                          </p:val>
                                        </p:tav>
                                      </p:tavLst>
                                    </p:anim>
                                    <p:anim calcmode="lin" valueType="num">
                                      <p:cBhvr>
                                        <p:cTn id="18" dur="500" fill="hold"/>
                                        <p:tgtEl>
                                          <p:spTgt spid="30723"/>
                                        </p:tgtEl>
                                        <p:attrNameLst>
                                          <p:attrName>ppt_h</p:attrName>
                                        </p:attrNameLst>
                                      </p:cBhvr>
                                      <p:tavLst>
                                        <p:tav tm="0">
                                          <p:val>
                                            <p:strVal val="#ppt_h"/>
                                          </p:val>
                                        </p:tav>
                                        <p:tav tm="100000">
                                          <p:val>
                                            <p:strVal val="#ppt_h"/>
                                          </p:val>
                                        </p:tav>
                                      </p:tavLst>
                                    </p:anim>
                                    <p:animEffect transition="in" filter="fade">
                                      <p:cBhvr>
                                        <p:cTn id="19" dur="500"/>
                                        <p:tgtEl>
                                          <p:spTgt spid="3072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fade">
                                      <p:cBhvr>
                                        <p:cTn id="23" dur="500"/>
                                        <p:tgtEl>
                                          <p:spTgt spid="30728"/>
                                        </p:tgtEl>
                                      </p:cBhvr>
                                    </p:animEffect>
                                    <p:anim calcmode="lin" valueType="num">
                                      <p:cBhvr>
                                        <p:cTn id="24" dur="500" fill="hold"/>
                                        <p:tgtEl>
                                          <p:spTgt spid="30728"/>
                                        </p:tgtEl>
                                        <p:attrNameLst>
                                          <p:attrName>ppt_x</p:attrName>
                                        </p:attrNameLst>
                                      </p:cBhvr>
                                      <p:tavLst>
                                        <p:tav tm="0">
                                          <p:val>
                                            <p:strVal val="#ppt_x"/>
                                          </p:val>
                                        </p:tav>
                                        <p:tav tm="100000">
                                          <p:val>
                                            <p:strVal val="#ppt_x"/>
                                          </p:val>
                                        </p:tav>
                                      </p:tavLst>
                                    </p:anim>
                                    <p:anim calcmode="lin" valueType="num">
                                      <p:cBhvr>
                                        <p:cTn id="25" dur="500" fill="hold"/>
                                        <p:tgtEl>
                                          <p:spTgt spid="3072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5" presetClass="entr" presetSubtype="0" fill="hold"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p:cTn id="29" dur="500" fill="hold"/>
                                        <p:tgtEl>
                                          <p:spTgt spid="30727"/>
                                        </p:tgtEl>
                                        <p:attrNameLst>
                                          <p:attrName>ppt_w</p:attrName>
                                        </p:attrNameLst>
                                      </p:cBhvr>
                                      <p:tavLst>
                                        <p:tav tm="0">
                                          <p:val>
                                            <p:strVal val="#ppt_w*0.70"/>
                                          </p:val>
                                        </p:tav>
                                        <p:tav tm="100000">
                                          <p:val>
                                            <p:strVal val="#ppt_w"/>
                                          </p:val>
                                        </p:tav>
                                      </p:tavLst>
                                    </p:anim>
                                    <p:anim calcmode="lin" valueType="num">
                                      <p:cBhvr>
                                        <p:cTn id="30" dur="500" fill="hold"/>
                                        <p:tgtEl>
                                          <p:spTgt spid="30727"/>
                                        </p:tgtEl>
                                        <p:attrNameLst>
                                          <p:attrName>ppt_h</p:attrName>
                                        </p:attrNameLst>
                                      </p:cBhvr>
                                      <p:tavLst>
                                        <p:tav tm="0">
                                          <p:val>
                                            <p:strVal val="#ppt_h"/>
                                          </p:val>
                                        </p:tav>
                                        <p:tav tm="100000">
                                          <p:val>
                                            <p:strVal val="#ppt_h"/>
                                          </p:val>
                                        </p:tav>
                                      </p:tavLst>
                                    </p:anim>
                                    <p:animEffect transition="in" filter="fade">
                                      <p:cBhvr>
                                        <p:cTn id="31"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1"/>
      <p:bldP spid="30723" grpId="2"/>
      <p:bldP spid="30727" grpId="3"/>
      <p:bldP spid="30727" grpId="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1"/>
          <p:cNvGrpSpPr/>
          <p:nvPr>
            <p:custDataLst>
              <p:tags r:id="rId1"/>
            </p:custDataLst>
          </p:nvPr>
        </p:nvGrpSpPr>
        <p:grpSpPr>
          <a:xfrm>
            <a:off x="739775" y="1365250"/>
            <a:ext cx="5927725" cy="519113"/>
            <a:chOff x="740410" y="1574553"/>
            <a:chExt cx="5927090" cy="518407"/>
          </a:xfrm>
        </p:grpSpPr>
        <p:sp>
          <p:nvSpPr>
            <p:cNvPr id="31747" name="TextBox 36"/>
            <p:cNvSpPr/>
            <p:nvPr>
              <p:custDataLst>
                <p:tags r:id="rId8"/>
              </p:custDataLst>
            </p:nvPr>
          </p:nvSpPr>
          <p:spPr>
            <a:xfrm>
              <a:off x="1157605" y="1574553"/>
              <a:ext cx="5283200" cy="405624"/>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lnSpc>
                  <a:spcPct val="120000"/>
                </a:lnSpc>
              </a:pPr>
              <a:r>
                <a:rPr lang="zh-CN" altLang="en-US" sz="2400" b="1">
                  <a:solidFill>
                    <a:srgbClr val="404040"/>
                  </a:solidFill>
                  <a:latin typeface="微软雅黑" panose="020B0503020204020204" pitchFamily="34" charset="-122"/>
                  <a:ea typeface="字魂58号-创中黑" charset="-122"/>
                  <a:sym typeface="等线" panose="02010600030101010101" charset="-122"/>
                </a:rPr>
                <a:t>要增强忧患意识，时刻牢记自己的使命</a:t>
              </a:r>
            </a:p>
          </p:txBody>
        </p:sp>
        <p:cxnSp>
          <p:nvCxnSpPr>
            <p:cNvPr id="31748" name="直接连接符 3"/>
            <p:cNvCxnSpPr/>
            <p:nvPr>
              <p:custDataLst>
                <p:tags r:id="rId9"/>
              </p:custDataLst>
            </p:nvPr>
          </p:nvCxnSpPr>
          <p:spPr>
            <a:xfrm>
              <a:off x="740410" y="2092960"/>
              <a:ext cx="5927090" cy="0"/>
            </a:xfrm>
            <a:prstGeom prst="line">
              <a:avLst/>
            </a:prstGeom>
            <a:noFill/>
            <a:ln w="31750" cap="flat">
              <a:solidFill>
                <a:srgbClr val="C41A1A"/>
              </a:solidFill>
              <a:prstDash val="solid"/>
              <a:miter lim="800000"/>
              <a:headEnd type="none" w="med" len="med"/>
              <a:tailEnd type="none" w="med" len="med"/>
            </a:ln>
          </p:spPr>
        </p:cxnSp>
        <p:sp>
          <p:nvSpPr>
            <p:cNvPr id="31749" name="矩形 4"/>
            <p:cNvSpPr/>
            <p:nvPr>
              <p:custDataLst>
                <p:tags r:id="rId10"/>
              </p:custDataLst>
            </p:nvPr>
          </p:nvSpPr>
          <p:spPr>
            <a:xfrm>
              <a:off x="740410" y="1701165"/>
              <a:ext cx="360045" cy="216000"/>
            </a:xfrm>
            <a:prstGeom prst="rect">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31750" name="组合 15"/>
          <p:cNvGrpSpPr/>
          <p:nvPr>
            <p:custDataLst>
              <p:tags r:id="rId2"/>
            </p:custDataLst>
          </p:nvPr>
        </p:nvGrpSpPr>
        <p:grpSpPr>
          <a:xfrm>
            <a:off x="6216650" y="2209800"/>
            <a:ext cx="5118100" cy="3467100"/>
            <a:chOff x="958532" y="2266950"/>
            <a:chExt cx="5118418" cy="3467100"/>
          </a:xfrm>
        </p:grpSpPr>
        <p:sp>
          <p:nvSpPr>
            <p:cNvPr id="31751" name="矩形 13"/>
            <p:cNvSpPr/>
            <p:nvPr>
              <p:custDataLst>
                <p:tags r:id="rId6"/>
              </p:custDataLst>
            </p:nvPr>
          </p:nvSpPr>
          <p:spPr>
            <a:xfrm>
              <a:off x="958532" y="2266950"/>
              <a:ext cx="5118418" cy="3467100"/>
            </a:xfrm>
            <a:prstGeom prst="rect">
              <a:avLst/>
            </a:prstGeom>
            <a:noFill/>
            <a:ln w="1270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1752" name="矩形 14"/>
            <p:cNvSpPr/>
            <p:nvPr>
              <p:custDataLst>
                <p:tags r:id="rId7"/>
              </p:custDataLst>
            </p:nvPr>
          </p:nvSpPr>
          <p:spPr>
            <a:xfrm>
              <a:off x="990599" y="2350452"/>
              <a:ext cx="5048251"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just">
                <a:lnSpc>
                  <a:spcPct val="150000"/>
                </a:lnSpc>
              </a:pPr>
              <a:r>
                <a:rPr lang="zh-CN" altLang="en-US">
                  <a:solidFill>
                    <a:srgbClr val="404040"/>
                  </a:solidFill>
                  <a:latin typeface="微软雅黑" panose="020B0503020204020204" pitchFamily="34" charset="-122"/>
                  <a:ea typeface="字魂58号-创中黑" charset="-122"/>
                </a:rPr>
                <a:t>总书记的讲话有着强烈的忧患意识，特别是对腐败问题认识非常清醒，学习领会讲话，就是要在党忧党，清醒看到我们前进道路上的困难、问题和风险，清醒看到反腐败斗争的严峻形势，深刻吸取世界上一些大党老党垮台的教训，牢记作为一名党员、一名纪检监察干部肩负的责任和使命，努力做好本职工作，坚决把党风廉政建设和反腐败斗争进行到底。</a:t>
              </a:r>
            </a:p>
          </p:txBody>
        </p:sp>
      </p:grpSp>
      <p:grpSp>
        <p:nvGrpSpPr>
          <p:cNvPr id="31753" name="组合 16"/>
          <p:cNvGrpSpPr/>
          <p:nvPr>
            <p:custDataLst>
              <p:tags r:id="rId3"/>
            </p:custDataLst>
          </p:nvPr>
        </p:nvGrpSpPr>
        <p:grpSpPr>
          <a:xfrm>
            <a:off x="739775" y="2209800"/>
            <a:ext cx="5118100" cy="3467100"/>
            <a:chOff x="958532" y="2266950"/>
            <a:chExt cx="5118418" cy="3467100"/>
          </a:xfrm>
        </p:grpSpPr>
        <p:sp>
          <p:nvSpPr>
            <p:cNvPr id="31754" name="矩形 17"/>
            <p:cNvSpPr/>
            <p:nvPr>
              <p:custDataLst>
                <p:tags r:id="rId4"/>
              </p:custDataLst>
            </p:nvPr>
          </p:nvSpPr>
          <p:spPr>
            <a:xfrm>
              <a:off x="958532" y="2266950"/>
              <a:ext cx="5118418" cy="3467100"/>
            </a:xfrm>
            <a:prstGeom prst="rect">
              <a:avLst/>
            </a:prstGeom>
            <a:noFill/>
            <a:ln w="1270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1755" name="矩形 18"/>
            <p:cNvSpPr/>
            <p:nvPr>
              <p:custDataLst>
                <p:tags r:id="rId5"/>
              </p:custDataLst>
            </p:nvPr>
          </p:nvSpPr>
          <p:spPr>
            <a:xfrm>
              <a:off x="990599" y="2731452"/>
              <a:ext cx="5048251" cy="2224776"/>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just">
                <a:lnSpc>
                  <a:spcPct val="200000"/>
                </a:lnSpc>
              </a:pPr>
              <a:r>
                <a:rPr lang="zh-CN" altLang="en-US">
                  <a:solidFill>
                    <a:srgbClr val="404040"/>
                  </a:solidFill>
                  <a:latin typeface="微软雅黑" panose="020B0503020204020204" pitchFamily="34" charset="-122"/>
                  <a:ea typeface="字魂58号-创中黑" charset="-122"/>
                </a:rPr>
                <a:t>时刻牢记自己的使命，来迎接二十大的到来。总书记系列讲话的背景，是我们党和国家取得了举世瞩目的伟大成就，同时又面临许多严峻挑战，党内存在许多亟待解决的问题这种现实。</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anim calcmode="lin" valueType="num">
                                      <p:cBhvr>
                                        <p:cTn id="8" dur="500" fill="hold"/>
                                        <p:tgtEl>
                                          <p:spTgt spid="31746"/>
                                        </p:tgtEl>
                                        <p:attrNameLst>
                                          <p:attrName>ppt_x</p:attrName>
                                        </p:attrNameLst>
                                      </p:cBhvr>
                                      <p:tavLst>
                                        <p:tav tm="0">
                                          <p:val>
                                            <p:strVal val="#ppt_x"/>
                                          </p:val>
                                        </p:tav>
                                        <p:tav tm="100000">
                                          <p:val>
                                            <p:strVal val="#ppt_x"/>
                                          </p:val>
                                        </p:tav>
                                      </p:tavLst>
                                    </p:anim>
                                    <p:anim calcmode="lin" valueType="num">
                                      <p:cBhvr>
                                        <p:cTn id="9" dur="500" fill="hold"/>
                                        <p:tgtEl>
                                          <p:spTgt spid="317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753"/>
                                        </p:tgtEl>
                                        <p:attrNameLst>
                                          <p:attrName>style.visibility</p:attrName>
                                        </p:attrNameLst>
                                      </p:cBhvr>
                                      <p:to>
                                        <p:strVal val="visible"/>
                                      </p:to>
                                    </p:set>
                                    <p:anim calcmode="lin" valueType="num">
                                      <p:cBhvr>
                                        <p:cTn id="13" dur="500" fill="hold"/>
                                        <p:tgtEl>
                                          <p:spTgt spid="31753"/>
                                        </p:tgtEl>
                                        <p:attrNameLst>
                                          <p:attrName>ppt_w</p:attrName>
                                        </p:attrNameLst>
                                      </p:cBhvr>
                                      <p:tavLst>
                                        <p:tav tm="0">
                                          <p:val>
                                            <p:fltVal val="0"/>
                                          </p:val>
                                        </p:tav>
                                        <p:tav tm="100000">
                                          <p:val>
                                            <p:strVal val="#ppt_w"/>
                                          </p:val>
                                        </p:tav>
                                      </p:tavLst>
                                    </p:anim>
                                    <p:anim calcmode="lin" valueType="num">
                                      <p:cBhvr>
                                        <p:cTn id="14" dur="500" fill="hold"/>
                                        <p:tgtEl>
                                          <p:spTgt spid="31753"/>
                                        </p:tgtEl>
                                        <p:attrNameLst>
                                          <p:attrName>ppt_h</p:attrName>
                                        </p:attrNameLst>
                                      </p:cBhvr>
                                      <p:tavLst>
                                        <p:tav tm="0">
                                          <p:val>
                                            <p:fltVal val="0"/>
                                          </p:val>
                                        </p:tav>
                                        <p:tav tm="100000">
                                          <p:val>
                                            <p:strVal val="#ppt_h"/>
                                          </p:val>
                                        </p:tav>
                                      </p:tavLst>
                                    </p:anim>
                                    <p:animEffect transition="in" filter="fade">
                                      <p:cBhvr>
                                        <p:cTn id="15" dur="500"/>
                                        <p:tgtEl>
                                          <p:spTgt spid="3175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p:cTn id="19" dur="500" fill="hold"/>
                                        <p:tgtEl>
                                          <p:spTgt spid="31750"/>
                                        </p:tgtEl>
                                        <p:attrNameLst>
                                          <p:attrName>ppt_w</p:attrName>
                                        </p:attrNameLst>
                                      </p:cBhvr>
                                      <p:tavLst>
                                        <p:tav tm="0">
                                          <p:val>
                                            <p:fltVal val="0"/>
                                          </p:val>
                                        </p:tav>
                                        <p:tav tm="100000">
                                          <p:val>
                                            <p:strVal val="#ppt_w"/>
                                          </p:val>
                                        </p:tav>
                                      </p:tavLst>
                                    </p:anim>
                                    <p:anim calcmode="lin" valueType="num">
                                      <p:cBhvr>
                                        <p:cTn id="20" dur="500" fill="hold"/>
                                        <p:tgtEl>
                                          <p:spTgt spid="31750"/>
                                        </p:tgtEl>
                                        <p:attrNameLst>
                                          <p:attrName>ppt_h</p:attrName>
                                        </p:attrNameLst>
                                      </p:cBhvr>
                                      <p:tavLst>
                                        <p:tav tm="0">
                                          <p:val>
                                            <p:fltVal val="0"/>
                                          </p:val>
                                        </p:tav>
                                        <p:tav tm="100000">
                                          <p:val>
                                            <p:strVal val="#ppt_h"/>
                                          </p:val>
                                        </p:tav>
                                      </p:tavLst>
                                    </p:anim>
                                    <p:animEffect transition="in" filter="fade">
                                      <p:cBhvr>
                                        <p:cTn id="21"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2"/>
          <p:cNvGrpSpPr/>
          <p:nvPr>
            <p:custDataLst>
              <p:tags r:id="rId1"/>
            </p:custDataLst>
          </p:nvPr>
        </p:nvGrpSpPr>
        <p:grpSpPr>
          <a:xfrm>
            <a:off x="1241425" y="1757363"/>
            <a:ext cx="1714500" cy="3724275"/>
            <a:chOff x="895350" y="1566861"/>
            <a:chExt cx="1714500" cy="3724275"/>
          </a:xfrm>
        </p:grpSpPr>
        <p:sp>
          <p:nvSpPr>
            <p:cNvPr id="32771" name="对话气泡: 圆角矩形 3"/>
            <p:cNvSpPr/>
            <p:nvPr>
              <p:custDataLst>
                <p:tags r:id="rId8"/>
              </p:custDataLst>
            </p:nvPr>
          </p:nvSpPr>
          <p:spPr>
            <a:xfrm rot="16200000">
              <a:off x="-109538" y="2571750"/>
              <a:ext cx="3724275" cy="1714500"/>
            </a:xfrm>
            <a:prstGeom prst="wedgeRoundRectCallout">
              <a:avLst>
                <a:gd name="adj1" fmla="val -20319"/>
                <a:gd name="adj2" fmla="val 63014"/>
                <a:gd name="adj3" fmla="val 1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32772" name="文本框 4"/>
            <p:cNvSpPr/>
            <p:nvPr>
              <p:custDataLst>
                <p:tags r:id="rId9"/>
              </p:custDataLst>
            </p:nvPr>
          </p:nvSpPr>
          <p:spPr>
            <a:xfrm flipH="1">
              <a:off x="1142999" y="1866900"/>
              <a:ext cx="1349376" cy="293554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200000"/>
                </a:lnSpc>
              </a:pPr>
              <a:r>
                <a:rPr lang="zh-CN" altLang="en-US" sz="2400" b="1">
                  <a:solidFill>
                    <a:srgbClr val="FFFFFF"/>
                  </a:solidFill>
                  <a:latin typeface="微软雅黑" panose="020B0503020204020204" pitchFamily="34" charset="-122"/>
                  <a:ea typeface="微软雅黑" panose="020B0503020204020204" pitchFamily="34" charset="-122"/>
                </a:rPr>
                <a:t>要坚定理想信念，修身养性</a:t>
              </a:r>
            </a:p>
          </p:txBody>
        </p:sp>
      </p:grpSp>
      <p:grpSp>
        <p:nvGrpSpPr>
          <p:cNvPr id="32773" name="组合 5"/>
          <p:cNvGrpSpPr/>
          <p:nvPr>
            <p:custDataLst>
              <p:tags r:id="rId2"/>
            </p:custDataLst>
          </p:nvPr>
        </p:nvGrpSpPr>
        <p:grpSpPr>
          <a:xfrm>
            <a:off x="3409950" y="1414463"/>
            <a:ext cx="7315200" cy="982662"/>
            <a:chOff x="3219450" y="1303216"/>
            <a:chExt cx="7315200" cy="982784"/>
          </a:xfrm>
        </p:grpSpPr>
        <p:cxnSp>
          <p:nvCxnSpPr>
            <p:cNvPr id="32774" name="直接箭头连接符 6"/>
            <p:cNvCxnSpPr/>
            <p:nvPr>
              <p:custDataLst>
                <p:tags r:id="rId6"/>
              </p:custDataLst>
            </p:nvPr>
          </p:nvCxnSpPr>
          <p:spPr>
            <a:xfrm>
              <a:off x="3314700" y="2286000"/>
              <a:ext cx="7010400" cy="0"/>
            </a:xfrm>
            <a:prstGeom prst="line">
              <a:avLst/>
            </a:prstGeom>
            <a:noFill/>
            <a:ln w="6350" cap="flat">
              <a:solidFill>
                <a:srgbClr val="C41A1A"/>
              </a:solidFill>
              <a:prstDash val="solid"/>
              <a:miter lim="800000"/>
              <a:headEnd type="none" w="med" len="med"/>
              <a:tailEnd type="triangle" w="med" len="med"/>
            </a:ln>
          </p:spPr>
        </p:cxnSp>
        <p:sp>
          <p:nvSpPr>
            <p:cNvPr id="32775" name="TextBox 15"/>
            <p:cNvSpPr txBox="1"/>
            <p:nvPr>
              <p:custDataLst>
                <p:tags r:id="rId7"/>
              </p:custDataLst>
            </p:nvPr>
          </p:nvSpPr>
          <p:spPr>
            <a:xfrm>
              <a:off x="3219450" y="1303216"/>
              <a:ext cx="7315200" cy="87440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修身养性，来迎接二十大的到来。总书记重要讲话谈的是治党治国治军的韬略，贯穿的是对党员干部理想信念和党性修养的要求。</a:t>
              </a:r>
            </a:p>
          </p:txBody>
        </p:sp>
      </p:grpSp>
      <p:grpSp>
        <p:nvGrpSpPr>
          <p:cNvPr id="32776" name="组合 12"/>
          <p:cNvGrpSpPr/>
          <p:nvPr>
            <p:custDataLst>
              <p:tags r:id="rId3"/>
            </p:custDataLst>
          </p:nvPr>
        </p:nvGrpSpPr>
        <p:grpSpPr>
          <a:xfrm>
            <a:off x="3409950" y="3028950"/>
            <a:ext cx="7315200" cy="2536825"/>
            <a:chOff x="3200400" y="826966"/>
            <a:chExt cx="7315200" cy="2536400"/>
          </a:xfrm>
        </p:grpSpPr>
        <p:cxnSp>
          <p:nvCxnSpPr>
            <p:cNvPr id="32777" name="直接箭头连接符 13"/>
            <p:cNvCxnSpPr/>
            <p:nvPr>
              <p:custDataLst>
                <p:tags r:id="rId4"/>
              </p:custDataLst>
            </p:nvPr>
          </p:nvCxnSpPr>
          <p:spPr>
            <a:xfrm>
              <a:off x="3314700" y="3314700"/>
              <a:ext cx="7010400" cy="0"/>
            </a:xfrm>
            <a:prstGeom prst="line">
              <a:avLst/>
            </a:prstGeom>
            <a:noFill/>
            <a:ln w="6350" cap="flat">
              <a:solidFill>
                <a:srgbClr val="C41A1A"/>
              </a:solidFill>
              <a:prstDash val="solid"/>
              <a:miter lim="800000"/>
              <a:headEnd type="none" w="med" len="med"/>
              <a:tailEnd type="triangle" w="med" len="med"/>
            </a:ln>
          </p:spPr>
        </p:cxnSp>
        <p:sp>
          <p:nvSpPr>
            <p:cNvPr id="32778" name="TextBox 15"/>
            <p:cNvSpPr txBox="1"/>
            <p:nvPr>
              <p:custDataLst>
                <p:tags r:id="rId5"/>
              </p:custDataLst>
            </p:nvPr>
          </p:nvSpPr>
          <p:spPr>
            <a:xfrm>
              <a:off x="3200400" y="826966"/>
              <a:ext cx="7315200" cy="253640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他强调</a:t>
              </a:r>
              <a:r>
                <a:rPr kumimoji="0" lang="en-US" altLang="zh-CN"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panose="020B0604020202020204"/>
                  <a:sym typeface="思源黑体 CN Bold" pitchFamily="34" charset="-122"/>
                </a:rPr>
                <a:t>:</a:t>
              </a: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理想信念是共产党人的精神之“钙”，精神上缺了“钙”，就会得“软骨病”，就会导致政治上变质、经济上贪婪、道德上堕落、生活上腐化。学习领会讲话，就是要不断提高党性修养，解决好世界观、人生观、价值观这个“总开关”问题，把对纪检监察事业的热爱、为人民服务的热忱作为坚定不移的价值追求，把理想信念融入到反腐败斗争的职责和使命中。</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additive="base">
                                        <p:cTn id="12" dur="500" fill="hold"/>
                                        <p:tgtEl>
                                          <p:spTgt spid="32773"/>
                                        </p:tgtEl>
                                        <p:attrNameLst>
                                          <p:attrName>ppt_x</p:attrName>
                                        </p:attrNameLst>
                                      </p:cBhvr>
                                      <p:tavLst>
                                        <p:tav tm="0">
                                          <p:val>
                                            <p:strVal val="1+#ppt_w/2"/>
                                          </p:val>
                                        </p:tav>
                                        <p:tav tm="100000">
                                          <p:val>
                                            <p:strVal val="#ppt_x"/>
                                          </p:val>
                                        </p:tav>
                                      </p:tavLst>
                                    </p:anim>
                                    <p:anim calcmode="lin" valueType="num">
                                      <p:cBhvr additive="base">
                                        <p:cTn id="13" dur="500" fill="hold"/>
                                        <p:tgtEl>
                                          <p:spTgt spid="327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2776"/>
                                        </p:tgtEl>
                                        <p:attrNameLst>
                                          <p:attrName>style.visibility</p:attrName>
                                        </p:attrNameLst>
                                      </p:cBhvr>
                                      <p:to>
                                        <p:strVal val="visible"/>
                                      </p:to>
                                    </p:set>
                                    <p:anim calcmode="lin" valueType="num">
                                      <p:cBhvr additive="base">
                                        <p:cTn id="17" dur="500" fill="hold"/>
                                        <p:tgtEl>
                                          <p:spTgt spid="32776"/>
                                        </p:tgtEl>
                                        <p:attrNameLst>
                                          <p:attrName>ppt_x</p:attrName>
                                        </p:attrNameLst>
                                      </p:cBhvr>
                                      <p:tavLst>
                                        <p:tav tm="0">
                                          <p:val>
                                            <p:strVal val="1+#ppt_w/2"/>
                                          </p:val>
                                        </p:tav>
                                        <p:tav tm="100000">
                                          <p:val>
                                            <p:strVal val="#ppt_x"/>
                                          </p:val>
                                        </p:tav>
                                      </p:tavLst>
                                    </p:anim>
                                    <p:anim calcmode="lin" valueType="num">
                                      <p:cBhvr additive="base">
                                        <p:cTn id="18"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1"/>
          <p:cNvGrpSpPr/>
          <p:nvPr>
            <p:custDataLst>
              <p:tags r:id="rId1"/>
            </p:custDataLst>
          </p:nvPr>
        </p:nvGrpSpPr>
        <p:grpSpPr>
          <a:xfrm>
            <a:off x="1066800" y="2260600"/>
            <a:ext cx="1047750" cy="638175"/>
            <a:chOff x="2381250" y="1535907"/>
            <a:chExt cx="1047750" cy="638207"/>
          </a:xfrm>
        </p:grpSpPr>
        <p:sp>
          <p:nvSpPr>
            <p:cNvPr id="33795" name="标注: 弯曲线形(带边框和强调线) 2"/>
            <p:cNvSpPr/>
            <p:nvPr>
              <p:custDataLst>
                <p:tags r:id="rId8"/>
              </p:custDataLst>
            </p:nvPr>
          </p:nvSpPr>
          <p:spPr>
            <a:xfrm>
              <a:off x="2381250" y="1593057"/>
              <a:ext cx="1047750" cy="581057"/>
            </a:xfrm>
            <a:prstGeom prst="accentBorderCallout2">
              <a:avLst>
                <a:gd name="adj1" fmla="val 18750"/>
                <a:gd name="adj2" fmla="val -8333"/>
                <a:gd name="adj3" fmla="val 18750"/>
                <a:gd name="adj4" fmla="val -16667"/>
                <a:gd name="adj5" fmla="val 112500"/>
                <a:gd name="adj6" fmla="val -4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33796" name="文本框 3"/>
            <p:cNvSpPr txBox="1"/>
            <p:nvPr>
              <p:custDataLst>
                <p:tags r:id="rId9"/>
              </p:custDataLst>
            </p:nvPr>
          </p:nvSpPr>
          <p:spPr>
            <a:xfrm>
              <a:off x="2488076" y="1535907"/>
              <a:ext cx="845674"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思源黑体 CN Bold" pitchFamily="34" charset="-122"/>
                </a:rPr>
                <a:t>1</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33797" name="矩形 4"/>
          <p:cNvSpPr/>
          <p:nvPr>
            <p:custDataLst>
              <p:tags r:id="rId2"/>
            </p:custDataLst>
          </p:nvPr>
        </p:nvSpPr>
        <p:spPr>
          <a:xfrm>
            <a:off x="2247900" y="2139095"/>
            <a:ext cx="9201150"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总书记重要讲话谈的是治党治国治军的韬略，贯穿的是对党员干部理想信念和党性修养的要求。他强调</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panose="020B0604020202020204"/>
                <a:sym typeface="+mn-lt"/>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理想信念是共产党人的精神之“钙”，精神上缺了“钙”，就会得“软骨病”，就会导致政治上变质、经济上贪婪、道德上堕落、生活上腐化。</a:t>
            </a:r>
          </a:p>
        </p:txBody>
      </p:sp>
      <p:sp>
        <p:nvSpPr>
          <p:cNvPr id="33798" name="文本框 5"/>
          <p:cNvSpPr txBox="1"/>
          <p:nvPr>
            <p:custDataLst>
              <p:tags r:id="rId3"/>
            </p:custDataLst>
          </p:nvPr>
        </p:nvSpPr>
        <p:spPr>
          <a:xfrm>
            <a:off x="933986" y="1505039"/>
            <a:ext cx="3877985" cy="461665"/>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要强化责任担当，敢想敢做</a:t>
            </a:r>
          </a:p>
        </p:txBody>
      </p:sp>
      <p:grpSp>
        <p:nvGrpSpPr>
          <p:cNvPr id="33799" name="组合 14"/>
          <p:cNvGrpSpPr/>
          <p:nvPr>
            <p:custDataLst>
              <p:tags r:id="rId4"/>
            </p:custDataLst>
          </p:nvPr>
        </p:nvGrpSpPr>
        <p:grpSpPr>
          <a:xfrm>
            <a:off x="1066800" y="4056063"/>
            <a:ext cx="1047750" cy="638175"/>
            <a:chOff x="2381250" y="1535907"/>
            <a:chExt cx="1047750" cy="638207"/>
          </a:xfrm>
        </p:grpSpPr>
        <p:sp>
          <p:nvSpPr>
            <p:cNvPr id="33800" name="标注: 弯曲线形(带边框和强调线) 15"/>
            <p:cNvSpPr/>
            <p:nvPr>
              <p:custDataLst>
                <p:tags r:id="rId6"/>
              </p:custDataLst>
            </p:nvPr>
          </p:nvSpPr>
          <p:spPr>
            <a:xfrm>
              <a:off x="2381250" y="1593057"/>
              <a:ext cx="1047750" cy="581057"/>
            </a:xfrm>
            <a:prstGeom prst="accentBorderCallout2">
              <a:avLst>
                <a:gd name="adj1" fmla="val 18750"/>
                <a:gd name="adj2" fmla="val -8333"/>
                <a:gd name="adj3" fmla="val 18750"/>
                <a:gd name="adj4" fmla="val -16667"/>
                <a:gd name="adj5" fmla="val 112500"/>
                <a:gd name="adj6" fmla="val -4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solidFill>
                  <a:srgbClr val="FFFFFF"/>
                </a:solidFill>
              </a:endParaRPr>
            </a:p>
          </p:txBody>
        </p:sp>
        <p:sp>
          <p:nvSpPr>
            <p:cNvPr id="33801" name="文本框 16"/>
            <p:cNvSpPr txBox="1"/>
            <p:nvPr>
              <p:custDataLst>
                <p:tags r:id="rId7"/>
              </p:custDataLst>
            </p:nvPr>
          </p:nvSpPr>
          <p:spPr>
            <a:xfrm>
              <a:off x="2488076" y="1535907"/>
              <a:ext cx="845674"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思源黑体 CN Bold" pitchFamily="34" charset="-122"/>
                </a:rPr>
                <a:t>2</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33802" name="矩形 17"/>
          <p:cNvSpPr/>
          <p:nvPr>
            <p:custDataLst>
              <p:tags r:id="rId5"/>
            </p:custDataLst>
          </p:nvPr>
        </p:nvSpPr>
        <p:spPr>
          <a:xfrm>
            <a:off x="2247900" y="3935777"/>
            <a:ext cx="9201150"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学习领会讲话，就是要不断提高党性修养，解决好世界观、人生观、价值观这个“总开关”问题，把对纪检监察事业的热爱、为人民服务的热忱作为坚定不移的价值追求，把理想信念融入到反腐败斗争的职责和使命中。</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anim calcmode="lin" valueType="num">
                                      <p:cBhvr>
                                        <p:cTn id="8" dur="500" fill="hold"/>
                                        <p:tgtEl>
                                          <p:spTgt spid="33794"/>
                                        </p:tgtEl>
                                        <p:attrNameLst>
                                          <p:attrName>ppt_x</p:attrName>
                                        </p:attrNameLst>
                                      </p:cBhvr>
                                      <p:tavLst>
                                        <p:tav tm="0">
                                          <p:val>
                                            <p:strVal val="#ppt_x"/>
                                          </p:val>
                                        </p:tav>
                                        <p:tav tm="100000">
                                          <p:val>
                                            <p:strVal val="#ppt_x"/>
                                          </p:val>
                                        </p:tav>
                                      </p:tavLst>
                                    </p:anim>
                                    <p:anim calcmode="lin" valueType="num">
                                      <p:cBhvr>
                                        <p:cTn id="9" dur="500" fill="hold"/>
                                        <p:tgtEl>
                                          <p:spTgt spid="3379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ppt_x"/>
                                          </p:val>
                                        </p:tav>
                                        <p:tav tm="100000">
                                          <p:val>
                                            <p:strVal val="#ppt_x"/>
                                          </p:val>
                                        </p:tav>
                                      </p:tavLst>
                                    </p:anim>
                                    <p:anim calcmode="lin" valueType="num">
                                      <p:cBhvr additive="base">
                                        <p:cTn id="13" dur="500" fill="hold"/>
                                        <p:tgtEl>
                                          <p:spTgt spid="3379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barn(inVertical)">
                                      <p:cBhvr>
                                        <p:cTn id="17" dur="500"/>
                                        <p:tgtEl>
                                          <p:spTgt spid="3379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33799"/>
                                        </p:tgtEl>
                                        <p:attrNameLst>
                                          <p:attrName>style.visibility</p:attrName>
                                        </p:attrNameLst>
                                      </p:cBhvr>
                                      <p:to>
                                        <p:strVal val="visible"/>
                                      </p:to>
                                    </p:set>
                                    <p:animEffect transition="in" filter="fade">
                                      <p:cBhvr>
                                        <p:cTn id="21" dur="500"/>
                                        <p:tgtEl>
                                          <p:spTgt spid="33799"/>
                                        </p:tgtEl>
                                      </p:cBhvr>
                                    </p:animEffect>
                                    <p:anim calcmode="lin" valueType="num">
                                      <p:cBhvr>
                                        <p:cTn id="22" dur="500" fill="hold"/>
                                        <p:tgtEl>
                                          <p:spTgt spid="33799"/>
                                        </p:tgtEl>
                                        <p:attrNameLst>
                                          <p:attrName>ppt_x</p:attrName>
                                        </p:attrNameLst>
                                      </p:cBhvr>
                                      <p:tavLst>
                                        <p:tav tm="0">
                                          <p:val>
                                            <p:strVal val="#ppt_x"/>
                                          </p:val>
                                        </p:tav>
                                        <p:tav tm="100000">
                                          <p:val>
                                            <p:strVal val="#ppt_x"/>
                                          </p:val>
                                        </p:tav>
                                      </p:tavLst>
                                    </p:anim>
                                    <p:anim calcmode="lin" valueType="num">
                                      <p:cBhvr>
                                        <p:cTn id="23" dur="500" fill="hold"/>
                                        <p:tgtEl>
                                          <p:spTgt spid="3379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802"/>
                                        </p:tgtEl>
                                        <p:attrNameLst>
                                          <p:attrName>style.visibility</p:attrName>
                                        </p:attrNameLst>
                                      </p:cBhvr>
                                      <p:to>
                                        <p:strVal val="visible"/>
                                      </p:to>
                                    </p:set>
                                    <p:anim calcmode="lin" valueType="num">
                                      <p:cBhvr additive="base">
                                        <p:cTn id="26" dur="500" fill="hold"/>
                                        <p:tgtEl>
                                          <p:spTgt spid="33802"/>
                                        </p:tgtEl>
                                        <p:attrNameLst>
                                          <p:attrName>ppt_x</p:attrName>
                                        </p:attrNameLst>
                                      </p:cBhvr>
                                      <p:tavLst>
                                        <p:tav tm="0">
                                          <p:val>
                                            <p:strVal val="#ppt_x"/>
                                          </p:val>
                                        </p:tav>
                                        <p:tav tm="100000">
                                          <p:val>
                                            <p:strVal val="#ppt_x"/>
                                          </p:val>
                                        </p:tav>
                                      </p:tavLst>
                                    </p:anim>
                                    <p:anim calcmode="lin" valueType="num">
                                      <p:cBhvr additive="base">
                                        <p:cTn id="27"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1"/>
      <p:bldP spid="3380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10"/>
          <p:cNvGrpSpPr/>
          <p:nvPr>
            <p:custDataLst>
              <p:tags r:id="rId1"/>
            </p:custDataLst>
          </p:nvPr>
        </p:nvGrpSpPr>
        <p:grpSpPr>
          <a:xfrm>
            <a:off x="914400" y="1295400"/>
            <a:ext cx="10496550" cy="4343400"/>
            <a:chOff x="1066800" y="1257300"/>
            <a:chExt cx="10496550" cy="4343400"/>
          </a:xfrm>
        </p:grpSpPr>
        <p:grpSp>
          <p:nvGrpSpPr>
            <p:cNvPr id="34819" name="组合 5"/>
            <p:cNvGrpSpPr/>
            <p:nvPr>
              <p:custDataLst>
                <p:tags r:id="rId2"/>
              </p:custDataLst>
            </p:nvPr>
          </p:nvGrpSpPr>
          <p:grpSpPr>
            <a:xfrm>
              <a:off x="1066800" y="1257300"/>
              <a:ext cx="1504950" cy="1123950"/>
              <a:chOff x="1333500" y="1409700"/>
              <a:chExt cx="1504950" cy="1123950"/>
            </a:xfrm>
          </p:grpSpPr>
          <p:cxnSp>
            <p:nvCxnSpPr>
              <p:cNvPr id="34820" name="直接连接符 2"/>
              <p:cNvCxnSpPr/>
              <p:nvPr>
                <p:custDataLst>
                  <p:tags r:id="rId7"/>
                </p:custDataLst>
              </p:nvPr>
            </p:nvCxnSpPr>
            <p:spPr>
              <a:xfrm>
                <a:off x="1333500" y="1657350"/>
                <a:ext cx="1504950" cy="0"/>
              </a:xfrm>
              <a:prstGeom prst="line">
                <a:avLst/>
              </a:prstGeom>
              <a:noFill/>
              <a:ln w="28575" cap="flat">
                <a:solidFill>
                  <a:srgbClr val="C41A1A"/>
                </a:solidFill>
                <a:prstDash val="solid"/>
                <a:miter lim="800000"/>
                <a:headEnd type="none" w="med" len="med"/>
                <a:tailEnd type="none" w="med" len="med"/>
              </a:ln>
            </p:spPr>
          </p:cxnSp>
          <p:cxnSp>
            <p:nvCxnSpPr>
              <p:cNvPr id="34821" name="直接连接符 3"/>
              <p:cNvCxnSpPr/>
              <p:nvPr>
                <p:custDataLst>
                  <p:tags r:id="rId8"/>
                </p:custDataLst>
              </p:nvPr>
            </p:nvCxnSpPr>
            <p:spPr>
              <a:xfrm flipH="1" flipV="1">
                <a:off x="1543050" y="1409700"/>
                <a:ext cx="19050" cy="1123950"/>
              </a:xfrm>
              <a:prstGeom prst="line">
                <a:avLst/>
              </a:prstGeom>
              <a:noFill/>
              <a:ln w="28575" cap="flat">
                <a:solidFill>
                  <a:srgbClr val="C41A1A"/>
                </a:solidFill>
                <a:prstDash val="solid"/>
                <a:miter lim="800000"/>
                <a:headEnd type="none" w="med" len="med"/>
                <a:tailEnd type="none" w="med" len="med"/>
              </a:ln>
            </p:spPr>
          </p:cxnSp>
        </p:grpSp>
        <p:grpSp>
          <p:nvGrpSpPr>
            <p:cNvPr id="34822" name="组合 6"/>
            <p:cNvGrpSpPr/>
            <p:nvPr>
              <p:custDataLst>
                <p:tags r:id="rId3"/>
              </p:custDataLst>
            </p:nvPr>
          </p:nvGrpSpPr>
          <p:grpSpPr>
            <a:xfrm flipH="1" flipV="1">
              <a:off x="10058400" y="4476750"/>
              <a:ext cx="1504950" cy="1123950"/>
              <a:chOff x="952500" y="1409700"/>
              <a:chExt cx="1504950" cy="1123950"/>
            </a:xfrm>
          </p:grpSpPr>
          <p:cxnSp>
            <p:nvCxnSpPr>
              <p:cNvPr id="34823" name="直接连接符 7"/>
              <p:cNvCxnSpPr/>
              <p:nvPr>
                <p:custDataLst>
                  <p:tags r:id="rId5"/>
                </p:custDataLst>
              </p:nvPr>
            </p:nvCxnSpPr>
            <p:spPr>
              <a:xfrm>
                <a:off x="952500" y="1657350"/>
                <a:ext cx="1504950" cy="0"/>
              </a:xfrm>
              <a:prstGeom prst="line">
                <a:avLst/>
              </a:prstGeom>
              <a:noFill/>
              <a:ln w="28575" cap="flat">
                <a:solidFill>
                  <a:srgbClr val="C41A1A"/>
                </a:solidFill>
                <a:prstDash val="solid"/>
                <a:miter lim="800000"/>
                <a:headEnd type="none" w="med" len="med"/>
                <a:tailEnd type="none" w="med" len="med"/>
              </a:ln>
            </p:spPr>
          </p:cxnSp>
          <p:cxnSp>
            <p:nvCxnSpPr>
              <p:cNvPr id="34824" name="直接连接符 8"/>
              <p:cNvCxnSpPr/>
              <p:nvPr>
                <p:custDataLst>
                  <p:tags r:id="rId6"/>
                </p:custDataLst>
              </p:nvPr>
            </p:nvCxnSpPr>
            <p:spPr>
              <a:xfrm flipH="1" flipV="1">
                <a:off x="1162050" y="1409700"/>
                <a:ext cx="19050" cy="1123950"/>
              </a:xfrm>
              <a:prstGeom prst="line">
                <a:avLst/>
              </a:prstGeom>
              <a:noFill/>
              <a:ln w="28575" cap="flat">
                <a:solidFill>
                  <a:srgbClr val="C41A1A"/>
                </a:solidFill>
                <a:prstDash val="solid"/>
                <a:miter lim="800000"/>
                <a:headEnd type="none" w="med" len="med"/>
                <a:tailEnd type="none" w="med" len="med"/>
              </a:ln>
            </p:spPr>
          </p:cxnSp>
        </p:grpSp>
        <p:sp>
          <p:nvSpPr>
            <p:cNvPr id="34825" name="矩形 9"/>
            <p:cNvSpPr/>
            <p:nvPr>
              <p:custDataLst>
                <p:tags r:id="rId4"/>
              </p:custDataLst>
            </p:nvPr>
          </p:nvSpPr>
          <p:spPr>
            <a:xfrm>
              <a:off x="1619250" y="1700945"/>
              <a:ext cx="9582150" cy="343664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25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panose="02010600030101010101" charset="-122"/>
                </a:rPr>
                <a:t>一名合格党员一定要做到对党老实，忠于党、忠于祖国</a:t>
              </a:r>
              <a:r>
                <a:rPr lang="en-US" altLang="zh-CN">
                  <a:solidFill>
                    <a:srgbClr val="404040"/>
                  </a:solidFill>
                  <a:latin typeface="微软雅黑" panose="020B0503020204020204" pitchFamily="34" charset="-122"/>
                  <a:ea typeface="Arial" panose="020B0604020202020204"/>
                  <a:sym typeface="等线" panose="02010600030101010101" charset="-122"/>
                </a:rPr>
                <a:t>;</a:t>
              </a:r>
              <a:r>
                <a:rPr lang="zh-CN" altLang="en-US">
                  <a:solidFill>
                    <a:srgbClr val="404040"/>
                  </a:solidFill>
                  <a:latin typeface="微软雅黑" panose="020B0503020204020204" pitchFamily="34" charset="-122"/>
                  <a:ea typeface="等线" panose="02010600030101010101" charset="-122"/>
                  <a:sym typeface="等线" panose="02010600030101010101" charset="-122"/>
                </a:rPr>
                <a:t>对群众老实，设身处地为群众切身利益着想</a:t>
              </a:r>
              <a:r>
                <a:rPr lang="en-US" altLang="zh-CN">
                  <a:solidFill>
                    <a:srgbClr val="404040"/>
                  </a:solidFill>
                  <a:latin typeface="微软雅黑" panose="020B0503020204020204" pitchFamily="34" charset="-122"/>
                  <a:ea typeface="Arial" panose="020B0604020202020204"/>
                  <a:sym typeface="等线" panose="02010600030101010101" charset="-122"/>
                </a:rPr>
                <a:t>;</a:t>
              </a:r>
              <a:r>
                <a:rPr lang="zh-CN" altLang="en-US">
                  <a:solidFill>
                    <a:srgbClr val="404040"/>
                  </a:solidFill>
                  <a:latin typeface="微软雅黑" panose="020B0503020204020204" pitchFamily="34" charset="-122"/>
                  <a:ea typeface="等线" panose="02010600030101010101" charset="-122"/>
                  <a:sym typeface="等线" panose="02010600030101010101" charset="-122"/>
                </a:rPr>
                <a:t>对工作老实，坚决反对做表面文章、虚张声势</a:t>
              </a:r>
              <a:r>
                <a:rPr lang="en-US" altLang="zh-CN">
                  <a:solidFill>
                    <a:srgbClr val="404040"/>
                  </a:solidFill>
                  <a:latin typeface="微软雅黑" panose="020B0503020204020204" pitchFamily="34" charset="-122"/>
                  <a:ea typeface="Arial" panose="020B0604020202020204"/>
                  <a:sym typeface="等线" panose="02010600030101010101" charset="-122"/>
                </a:rPr>
                <a:t>;</a:t>
              </a:r>
              <a:r>
                <a:rPr lang="zh-CN" altLang="en-US">
                  <a:solidFill>
                    <a:srgbClr val="404040"/>
                  </a:solidFill>
                  <a:latin typeface="微软雅黑" panose="020B0503020204020204" pitchFamily="34" charset="-122"/>
                  <a:ea typeface="等线" panose="02010600030101010101" charset="-122"/>
                  <a:sym typeface="等线" panose="02010600030101010101" charset="-122"/>
                </a:rPr>
                <a:t>对同志老实，就是要用真诚、宽容的心，要求别人做到的自己首先做到，要求别人不做的自己坚决不做</a:t>
              </a:r>
            </a:p>
            <a:p>
              <a:pPr lvl="0">
                <a:lnSpc>
                  <a:spcPct val="25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panose="02010600030101010101" charset="-122"/>
                </a:rPr>
                <a:t>对自己老实，就要正确对待名与利，正确对待苦与乐，矫正心态，把握自己。不忘初心，立身修德，以一名合格党员的面貌来迎接党的二十大的胜利召开。</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7"/>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6867" name="图片 75"/>
          <p:cNvPicPr/>
          <p:nvPr>
            <p:custDataLst>
              <p:tags r:id="rId2"/>
            </p:custDataLst>
          </p:nvPr>
        </p:nvPicPr>
        <p:blipFill>
          <a:blip r:embed="rId30"/>
          <a:stretch>
            <a:fillRect/>
          </a:stretch>
        </p:blipFill>
        <p:spPr>
          <a:xfrm>
            <a:off x="-95250" y="3581400"/>
            <a:ext cx="12328525" cy="3295650"/>
          </a:xfrm>
          <a:prstGeom prst="rect">
            <a:avLst/>
          </a:prstGeom>
          <a:noFill/>
          <a:ln cap="flat">
            <a:noFill/>
            <a:prstDash val="solid"/>
            <a:round/>
            <a:headEnd type="none" w="med" len="med"/>
            <a:tailEnd type="none" w="med" len="med"/>
          </a:ln>
        </p:spPr>
      </p:pic>
      <p:pic>
        <p:nvPicPr>
          <p:cNvPr id="36868" name="图片 78"/>
          <p:cNvPicPr>
            <a:picLocks noChangeAspect="1"/>
          </p:cNvPicPr>
          <p:nvPr>
            <p:custDataLst>
              <p:tags r:id="rId3"/>
            </p:custDataLst>
          </p:nvPr>
        </p:nvPicPr>
        <p:blipFill>
          <a:blip r:embed="rId31"/>
          <a:srcRect t="15625" b="6563"/>
          <a:stretch>
            <a:fillRect/>
          </a:stretch>
        </p:blipFill>
        <p:spPr>
          <a:xfrm>
            <a:off x="3175" y="2114550"/>
            <a:ext cx="12211050" cy="4743450"/>
          </a:xfrm>
          <a:prstGeom prst="rect">
            <a:avLst/>
          </a:prstGeom>
          <a:noFill/>
          <a:ln cap="flat">
            <a:noFill/>
            <a:prstDash val="solid"/>
            <a:round/>
            <a:headEnd type="none" w="med" len="med"/>
            <a:tailEnd type="none" w="med" len="med"/>
          </a:ln>
        </p:spPr>
      </p:pic>
      <p:grpSp>
        <p:nvGrpSpPr>
          <p:cNvPr id="36869" name="组合 92"/>
          <p:cNvGrpSpPr/>
          <p:nvPr>
            <p:custDataLst>
              <p:tags r:id="rId4"/>
            </p:custDataLst>
          </p:nvPr>
        </p:nvGrpSpPr>
        <p:grpSpPr>
          <a:xfrm>
            <a:off x="8851900" y="4537075"/>
            <a:ext cx="2425700" cy="1931988"/>
            <a:chOff x="8851395" y="4537823"/>
            <a:chExt cx="2426205" cy="1932599"/>
          </a:xfrm>
        </p:grpSpPr>
        <p:pic>
          <p:nvPicPr>
            <p:cNvPr id="36870" name="图片 91"/>
            <p:cNvPicPr/>
            <p:nvPr>
              <p:custDataLst>
                <p:tags r:id="rId27"/>
              </p:custDataLst>
            </p:nvPr>
          </p:nvPicPr>
          <p:blipFill>
            <a:blip r:embed="rId32"/>
            <a:stretch>
              <a:fillRect/>
            </a:stretch>
          </p:blipFill>
          <p:spPr>
            <a:xfrm>
              <a:off x="8851395" y="4537823"/>
              <a:ext cx="2109399" cy="1932599"/>
            </a:xfrm>
            <a:prstGeom prst="rect">
              <a:avLst/>
            </a:prstGeom>
            <a:noFill/>
            <a:ln cap="flat">
              <a:noFill/>
              <a:prstDash val="solid"/>
              <a:round/>
              <a:headEnd type="none" w="med" len="med"/>
              <a:tailEnd type="none" w="med" len="med"/>
            </a:ln>
          </p:spPr>
        </p:pic>
        <p:pic>
          <p:nvPicPr>
            <p:cNvPr id="36871" name="图片 80"/>
            <p:cNvPicPr>
              <a:picLocks noChangeAspect="1"/>
            </p:cNvPicPr>
            <p:nvPr>
              <p:custDataLst>
                <p:tags r:id="rId28"/>
              </p:custDataLst>
            </p:nvPr>
          </p:nvPicPr>
          <p:blipFill>
            <a:blip r:embed="rId33"/>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36872" name="文本框 100"/>
          <p:cNvSpPr txBox="1"/>
          <p:nvPr>
            <p:custDataLst>
              <p:tags r:id="rId5"/>
            </p:custDataLst>
          </p:nvPr>
        </p:nvSpPr>
        <p:spPr>
          <a:xfrm>
            <a:off x="2478350" y="1830642"/>
            <a:ext cx="1865050"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喜迎</a:t>
            </a:r>
          </a:p>
        </p:txBody>
      </p:sp>
      <p:grpSp>
        <p:nvGrpSpPr>
          <p:cNvPr id="36873" name="组合 142"/>
          <p:cNvGrpSpPr/>
          <p:nvPr>
            <p:custDataLst>
              <p:tags r:id="rId6"/>
            </p:custDataLst>
          </p:nvPr>
        </p:nvGrpSpPr>
        <p:grpSpPr>
          <a:xfrm>
            <a:off x="6589713" y="938213"/>
            <a:ext cx="2525712" cy="3770312"/>
            <a:chOff x="6558388" y="997176"/>
            <a:chExt cx="2525264" cy="3770263"/>
          </a:xfrm>
        </p:grpSpPr>
        <p:sp>
          <p:nvSpPr>
            <p:cNvPr id="36874" name="文本框 102"/>
            <p:cNvSpPr txBox="1"/>
            <p:nvPr>
              <p:custDataLst>
                <p:tags r:id="rId25"/>
              </p:custDataLst>
            </p:nvPr>
          </p:nvSpPr>
          <p:spPr>
            <a:xfrm>
              <a:off x="6558388" y="997176"/>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十</a:t>
              </a:r>
            </a:p>
          </p:txBody>
        </p:sp>
        <p:pic>
          <p:nvPicPr>
            <p:cNvPr id="36875" name="图片 140"/>
            <p:cNvPicPr>
              <a:picLocks noChangeAspect="1"/>
            </p:cNvPicPr>
            <p:nvPr>
              <p:custDataLst>
                <p:tags r:id="rId26"/>
              </p:custDataLst>
            </p:nvPr>
          </p:nvPicPr>
          <p:blipFill>
            <a:blip r:embed="rId34"/>
            <a:srcRect r="38408" b="29206"/>
            <a:stretch>
              <a:fillRect/>
            </a:stretch>
          </p:blipFill>
          <p:spPr>
            <a:xfrm>
              <a:off x="7625160" y="2660474"/>
              <a:ext cx="1458492" cy="1616205"/>
            </a:xfrm>
            <a:prstGeom prst="rect">
              <a:avLst/>
            </a:prstGeom>
            <a:noFill/>
            <a:ln cap="flat">
              <a:noFill/>
              <a:prstDash val="solid"/>
              <a:round/>
              <a:headEnd type="none" w="med" len="med"/>
              <a:tailEnd type="none" w="med" len="med"/>
            </a:ln>
          </p:spPr>
        </p:pic>
      </p:grpSp>
      <p:sp>
        <p:nvSpPr>
          <p:cNvPr id="36876" name="文本框 103"/>
          <p:cNvSpPr txBox="1"/>
          <p:nvPr>
            <p:custDataLst>
              <p:tags r:id="rId7"/>
            </p:custDataLst>
          </p:nvPr>
        </p:nvSpPr>
        <p:spPr>
          <a:xfrm>
            <a:off x="9502180" y="1828738"/>
            <a:ext cx="112650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大</a:t>
            </a:r>
          </a:p>
        </p:txBody>
      </p:sp>
      <p:sp>
        <p:nvSpPr>
          <p:cNvPr id="36877" name="文本框 106"/>
          <p:cNvSpPr txBox="1"/>
          <p:nvPr>
            <p:custDataLst>
              <p:tags r:id="rId8"/>
            </p:custDataLst>
          </p:nvPr>
        </p:nvSpPr>
        <p:spPr>
          <a:xfrm>
            <a:off x="2473507" y="2965336"/>
            <a:ext cx="522883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共筑中国梦</a:t>
            </a:r>
          </a:p>
        </p:txBody>
      </p:sp>
      <p:grpSp>
        <p:nvGrpSpPr>
          <p:cNvPr id="36878" name="组合 131"/>
          <p:cNvGrpSpPr/>
          <p:nvPr>
            <p:custDataLst>
              <p:tags r:id="rId9"/>
            </p:custDataLst>
          </p:nvPr>
        </p:nvGrpSpPr>
        <p:grpSpPr>
          <a:xfrm>
            <a:off x="3157538" y="4379913"/>
            <a:ext cx="6183312" cy="635000"/>
            <a:chOff x="3495678" y="4397784"/>
            <a:chExt cx="6183571" cy="634587"/>
          </a:xfrm>
        </p:grpSpPr>
        <p:cxnSp>
          <p:nvCxnSpPr>
            <p:cNvPr id="36879" name="直接连接符 128"/>
            <p:cNvCxnSpPr/>
            <p:nvPr>
              <p:custDataLst>
                <p:tags r:id="rId22"/>
              </p:custDataLst>
            </p:nvPr>
          </p:nvCxnSpPr>
          <p:spPr>
            <a:xfrm>
              <a:off x="3495678" y="4397784"/>
              <a:ext cx="6183571" cy="0"/>
            </a:xfrm>
            <a:prstGeom prst="line">
              <a:avLst/>
            </a:prstGeom>
            <a:noFill/>
            <a:ln w="19050" cap="flat">
              <a:solidFill>
                <a:srgbClr val="FCCF96"/>
              </a:solidFill>
              <a:prstDash val="dash"/>
              <a:miter lim="800000"/>
              <a:headEnd type="none" w="med" len="med"/>
              <a:tailEnd type="none" w="med" len="med"/>
            </a:ln>
          </p:spPr>
        </p:cxnSp>
        <p:cxnSp>
          <p:nvCxnSpPr>
            <p:cNvPr id="36880" name="直接连接符 129"/>
            <p:cNvCxnSpPr/>
            <p:nvPr>
              <p:custDataLst>
                <p:tags r:id="rId23"/>
              </p:custDataLst>
            </p:nvPr>
          </p:nvCxnSpPr>
          <p:spPr>
            <a:xfrm>
              <a:off x="3495678" y="5032371"/>
              <a:ext cx="6183571" cy="0"/>
            </a:xfrm>
            <a:prstGeom prst="line">
              <a:avLst/>
            </a:prstGeom>
            <a:noFill/>
            <a:ln w="19050" cap="flat">
              <a:solidFill>
                <a:srgbClr val="FCCF96"/>
              </a:solidFill>
              <a:prstDash val="dash"/>
              <a:miter lim="800000"/>
              <a:headEnd type="none" w="med" len="med"/>
              <a:tailEnd type="none" w="med" len="med"/>
            </a:ln>
          </p:spPr>
        </p:cxnSp>
        <p:sp>
          <p:nvSpPr>
            <p:cNvPr id="36881" name="文本框 130"/>
            <p:cNvSpPr/>
            <p:nvPr>
              <p:custDataLst>
                <p:tags r:id="rId24"/>
              </p:custDataLst>
            </p:nvPr>
          </p:nvSpPr>
          <p:spPr>
            <a:xfrm>
              <a:off x="3595123" y="4486844"/>
              <a:ext cx="6039875"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400">
                  <a:solidFill>
                    <a:srgbClr val="FCCF96"/>
                  </a:solidFill>
                  <a:latin typeface="微软雅黑" panose="020B0503020204020204" pitchFamily="34" charset="-122"/>
                  <a:ea typeface="微软雅黑" panose="020B0503020204020204" pitchFamily="34" charset="-122"/>
                </a:rPr>
                <a:t>祝愿党的二十大胜利召开</a:t>
              </a:r>
            </a:p>
          </p:txBody>
        </p:sp>
      </p:grpSp>
      <p:pic>
        <p:nvPicPr>
          <p:cNvPr id="36882" name="图片 134"/>
          <p:cNvPicPr>
            <a:picLocks noChangeAspect="1"/>
          </p:cNvPicPr>
          <p:nvPr>
            <p:custDataLst>
              <p:tags r:id="rId10"/>
            </p:custDataLst>
          </p:nvPr>
        </p:nvPicPr>
        <p:blipFill>
          <a:blip r:embed="rId35"/>
          <a:srcRect l="69688" t="14374" r="19771" b="65124"/>
          <a:stretch>
            <a:fillRect/>
          </a:stretch>
        </p:blipFill>
        <p:spPr>
          <a:xfrm rot="21420000">
            <a:off x="9128125" y="2887663"/>
            <a:ext cx="1314450" cy="1277937"/>
          </a:xfrm>
          <a:prstGeom prst="rect">
            <a:avLst/>
          </a:prstGeom>
          <a:noFill/>
          <a:ln cap="flat">
            <a:noFill/>
            <a:prstDash val="solid"/>
            <a:round/>
            <a:headEnd type="none" w="med" len="med"/>
            <a:tailEnd type="none" w="med" len="med"/>
          </a:ln>
        </p:spPr>
      </p:pic>
      <p:grpSp>
        <p:nvGrpSpPr>
          <p:cNvPr id="36883" name="组合 141"/>
          <p:cNvGrpSpPr/>
          <p:nvPr>
            <p:custDataLst>
              <p:tags r:id="rId11"/>
            </p:custDataLst>
          </p:nvPr>
        </p:nvGrpSpPr>
        <p:grpSpPr>
          <a:xfrm>
            <a:off x="4102100" y="269875"/>
            <a:ext cx="2170113" cy="3770313"/>
            <a:chOff x="4110532" y="240945"/>
            <a:chExt cx="2169851" cy="3770263"/>
          </a:xfrm>
        </p:grpSpPr>
        <p:sp>
          <p:nvSpPr>
            <p:cNvPr id="36884" name="文本框 101"/>
            <p:cNvSpPr txBox="1"/>
            <p:nvPr>
              <p:custDataLst>
                <p:tags r:id="rId20"/>
              </p:custDataLst>
            </p:nvPr>
          </p:nvSpPr>
          <p:spPr>
            <a:xfrm>
              <a:off x="4110532" y="240945"/>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二</a:t>
              </a:r>
            </a:p>
          </p:txBody>
        </p:sp>
        <p:pic>
          <p:nvPicPr>
            <p:cNvPr id="36885" name="图片 138"/>
            <p:cNvPicPr>
              <a:picLocks noChangeAspect="1"/>
            </p:cNvPicPr>
            <p:nvPr>
              <p:custDataLst>
                <p:tags r:id="rId21"/>
              </p:custDataLst>
            </p:nvPr>
          </p:nvPicPr>
          <p:blipFill>
            <a:blip r:embed="rId34"/>
            <a:srcRect r="38408" b="29206"/>
            <a:stretch>
              <a:fillRect/>
            </a:stretch>
          </p:blipFill>
          <p:spPr>
            <a:xfrm>
              <a:off x="4347378" y="431360"/>
              <a:ext cx="1728957" cy="1915917"/>
            </a:xfrm>
            <a:prstGeom prst="rect">
              <a:avLst/>
            </a:prstGeom>
            <a:noFill/>
            <a:ln cap="flat">
              <a:noFill/>
              <a:prstDash val="solid"/>
              <a:round/>
              <a:headEnd type="none" w="med" len="med"/>
              <a:tailEnd type="none" w="med" len="med"/>
            </a:ln>
          </p:spPr>
        </p:pic>
      </p:grpSp>
      <p:grpSp>
        <p:nvGrpSpPr>
          <p:cNvPr id="36886" name="组合 150"/>
          <p:cNvGrpSpPr/>
          <p:nvPr>
            <p:custDataLst>
              <p:tags r:id="rId12"/>
            </p:custDataLst>
          </p:nvPr>
        </p:nvGrpSpPr>
        <p:grpSpPr>
          <a:xfrm>
            <a:off x="228600" y="249238"/>
            <a:ext cx="1657350" cy="623887"/>
            <a:chOff x="316472" y="307039"/>
            <a:chExt cx="1657969" cy="623203"/>
          </a:xfrm>
        </p:grpSpPr>
        <p:sp>
          <p:nvSpPr>
            <p:cNvPr id="36887" name="文本框 132"/>
            <p:cNvSpPr/>
            <p:nvPr>
              <p:custDataLst>
                <p:tags r:id="rId18"/>
              </p:custDataLst>
            </p:nvPr>
          </p:nvSpPr>
          <p:spPr>
            <a:xfrm>
              <a:off x="316472" y="307039"/>
              <a:ext cx="1524620"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1400" i="1">
                  <a:solidFill>
                    <a:srgbClr val="FDDAAF"/>
                  </a:solidFill>
                  <a:latin typeface="微软雅黑" panose="020B0503020204020204" pitchFamily="34" charset="-122"/>
                  <a:ea typeface="微软雅黑" panose="020B0503020204020204" pitchFamily="34" charset="-122"/>
                </a:rPr>
                <a:t>喜</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迎</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二</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十</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大</a:t>
              </a:r>
            </a:p>
          </p:txBody>
        </p:sp>
        <p:sp>
          <p:nvSpPr>
            <p:cNvPr id="36888" name="图形"/>
            <p:cNvSpPr/>
            <p:nvPr>
              <p:custDataLst>
                <p:tags r:id="rId19"/>
              </p:custDataLst>
            </p:nvPr>
          </p:nvSpPr>
          <p:spPr>
            <a:xfrm>
              <a:off x="323141" y="577260"/>
              <a:ext cx="1651300" cy="35298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150000"/>
                </a:lnSpc>
              </a:pPr>
              <a:r>
                <a:rPr lang="zh-CN" altLang="en-US" sz="600">
                  <a:solidFill>
                    <a:srgbClr val="FDDAAF"/>
                  </a:solidFill>
                  <a:latin typeface="微软雅黑" panose="020B0503020204020204" pitchFamily="34" charset="-122"/>
                  <a:ea typeface="字魂58号-创中黑" charset="-122"/>
                </a:rPr>
                <a:t>Add your text content here</a:t>
              </a:r>
              <a:r>
                <a:rPr lang="en-US" altLang="zh-CN" sz="600">
                  <a:solidFill>
                    <a:srgbClr val="FDDAAF"/>
                  </a:solidFill>
                  <a:latin typeface="微软雅黑" panose="020B0503020204020204" pitchFamily="34" charset="-122"/>
                  <a:ea typeface="字魂58号-创中黑" charset="-122"/>
                </a:rPr>
                <a:t>.</a:t>
              </a:r>
              <a:r>
                <a:rPr lang="zh-CN" altLang="en-US" sz="600">
                  <a:solidFill>
                    <a:srgbClr val="FDDAAF"/>
                  </a:solidFill>
                  <a:latin typeface="微软雅黑" panose="020B0503020204020204" pitchFamily="34" charset="-122"/>
                  <a:ea typeface="字魂58号-创中黑" charset="-122"/>
                  <a:sym typeface="Arial" panose="020B0604020202020204"/>
                </a:rPr>
                <a:t>Add your text content here</a:t>
              </a:r>
              <a:r>
                <a:rPr lang="en-US" altLang="zh-CN" sz="600">
                  <a:solidFill>
                    <a:srgbClr val="FDDAAF"/>
                  </a:solidFill>
                  <a:latin typeface="微软雅黑" panose="020B0503020204020204" pitchFamily="34" charset="-122"/>
                  <a:ea typeface="字魂58号-创中黑" charset="-122"/>
                  <a:sym typeface="Arial" panose="020B0604020202020204"/>
                </a:rPr>
                <a:t>.</a:t>
              </a:r>
              <a:r>
                <a:rPr lang="zh-CN" altLang="en-US" sz="600">
                  <a:solidFill>
                    <a:srgbClr val="FDDAAF"/>
                  </a:solidFill>
                  <a:latin typeface="微软雅黑" panose="020B0503020204020204" pitchFamily="34" charset="-122"/>
                  <a:ea typeface="字魂58号-创中黑" charset="-122"/>
                  <a:sym typeface="Arial" panose="020B0604020202020204"/>
                </a:rPr>
                <a:t>Add your text</a:t>
              </a:r>
              <a:endParaRPr lang="en-US" altLang="zh-CN" sz="600">
                <a:solidFill>
                  <a:srgbClr val="FDDAAF"/>
                </a:solidFill>
                <a:latin typeface="微软雅黑" panose="020B0503020204020204" pitchFamily="34" charset="-122"/>
                <a:ea typeface="字魂58号-创中黑" charset="-122"/>
                <a:sym typeface="Arial" panose="020B0604020202020204"/>
              </a:endParaRPr>
            </a:p>
          </p:txBody>
        </p:sp>
      </p:grpSp>
      <p:pic>
        <p:nvPicPr>
          <p:cNvPr id="36889" name="图片 151"/>
          <p:cNvPicPr>
            <a:picLocks noChangeAspect="1"/>
          </p:cNvPicPr>
          <p:nvPr>
            <p:custDataLst>
              <p:tags r:id="rId13"/>
            </p:custDataLst>
          </p:nvPr>
        </p:nvPicPr>
        <p:blipFill>
          <a:blip r:embed="rId35"/>
          <a:srcRect l="69688" t="14374" r="19771" b="65124"/>
          <a:stretch>
            <a:fillRect/>
          </a:stretch>
        </p:blipFill>
        <p:spPr>
          <a:xfrm rot="21420000">
            <a:off x="11052175" y="2922588"/>
            <a:ext cx="700088" cy="681037"/>
          </a:xfrm>
          <a:prstGeom prst="rect">
            <a:avLst/>
          </a:prstGeom>
          <a:noFill/>
          <a:ln cap="flat">
            <a:noFill/>
            <a:prstDash val="solid"/>
            <a:round/>
            <a:headEnd type="none" w="med" len="med"/>
            <a:tailEnd type="none" w="med" len="med"/>
          </a:ln>
        </p:spPr>
      </p:pic>
      <p:grpSp>
        <p:nvGrpSpPr>
          <p:cNvPr id="36890" name="组合 166"/>
          <p:cNvGrpSpPr/>
          <p:nvPr>
            <p:custDataLst>
              <p:tags r:id="rId14"/>
            </p:custDataLst>
          </p:nvPr>
        </p:nvGrpSpPr>
        <p:grpSpPr>
          <a:xfrm>
            <a:off x="10528300" y="269875"/>
            <a:ext cx="1350963" cy="301625"/>
            <a:chOff x="8851395" y="460857"/>
            <a:chExt cx="1351126" cy="301698"/>
          </a:xfrm>
        </p:grpSpPr>
        <p:sp>
          <p:nvSpPr>
            <p:cNvPr id="36891" name="星形: 五角 163"/>
            <p:cNvSpPr/>
            <p:nvPr>
              <p:custDataLst>
                <p:tags r:id="rId15"/>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36892" name="星形: 五角 164"/>
            <p:cNvSpPr/>
            <p:nvPr>
              <p:custDataLst>
                <p:tags r:id="rId16"/>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sp>
          <p:nvSpPr>
            <p:cNvPr id="36893" name="星形: 五角 165"/>
            <p:cNvSpPr/>
            <p:nvPr>
              <p:custDataLst>
                <p:tags r:id="rId17"/>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p>
          </p:txBody>
        </p:sp>
      </p:grpSp>
    </p:spTree>
  </p:cSld>
  <p:clrMapOvr>
    <a:masterClrMapping/>
  </p:clrMapOvr>
  <p:transition spd="slow"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left)">
                                      <p:cBhvr>
                                        <p:cTn id="7" dur="750"/>
                                        <p:tgtEl>
                                          <p:spTgt spid="3686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fade">
                                      <p:cBhvr>
                                        <p:cTn id="11" dur="750"/>
                                        <p:tgtEl>
                                          <p:spTgt spid="36869"/>
                                        </p:tgtEl>
                                      </p:cBhvr>
                                    </p:animEffect>
                                    <p:anim calcmode="lin" valueType="num">
                                      <p:cBhvr>
                                        <p:cTn id="12" dur="750" fill="hold"/>
                                        <p:tgtEl>
                                          <p:spTgt spid="36869"/>
                                        </p:tgtEl>
                                        <p:attrNameLst>
                                          <p:attrName>ppt_x</p:attrName>
                                        </p:attrNameLst>
                                      </p:cBhvr>
                                      <p:tavLst>
                                        <p:tav tm="0">
                                          <p:val>
                                            <p:strVal val="#ppt_x"/>
                                          </p:val>
                                        </p:tav>
                                        <p:tav tm="100000">
                                          <p:val>
                                            <p:strVal val="#ppt_x"/>
                                          </p:val>
                                        </p:tav>
                                      </p:tavLst>
                                    </p:anim>
                                    <p:anim calcmode="lin" valueType="num">
                                      <p:cBhvr>
                                        <p:cTn id="13" dur="750" fill="hold"/>
                                        <p:tgtEl>
                                          <p:spTgt spid="3686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6886"/>
                                        </p:tgtEl>
                                        <p:attrNameLst>
                                          <p:attrName>style.visibility</p:attrName>
                                        </p:attrNameLst>
                                      </p:cBhvr>
                                      <p:to>
                                        <p:strVal val="visible"/>
                                      </p:to>
                                    </p:set>
                                    <p:anim calcmode="lin" valueType="num">
                                      <p:cBhvr additive="base">
                                        <p:cTn id="17" dur="750" fill="hold"/>
                                        <p:tgtEl>
                                          <p:spTgt spid="36886"/>
                                        </p:tgtEl>
                                        <p:attrNameLst>
                                          <p:attrName>ppt_x</p:attrName>
                                        </p:attrNameLst>
                                      </p:cBhvr>
                                      <p:tavLst>
                                        <p:tav tm="0">
                                          <p:val>
                                            <p:strVal val="0-#ppt_w/2"/>
                                          </p:val>
                                        </p:tav>
                                        <p:tav tm="100000">
                                          <p:val>
                                            <p:strVal val="#ppt_x"/>
                                          </p:val>
                                        </p:tav>
                                      </p:tavLst>
                                    </p:anim>
                                    <p:anim calcmode="lin" valueType="num">
                                      <p:cBhvr additive="base">
                                        <p:cTn id="18" dur="750" fill="hold"/>
                                        <p:tgtEl>
                                          <p:spTgt spid="3688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6890"/>
                                        </p:tgtEl>
                                        <p:attrNameLst>
                                          <p:attrName>style.visibility</p:attrName>
                                        </p:attrNameLst>
                                      </p:cBhvr>
                                      <p:to>
                                        <p:strVal val="visible"/>
                                      </p:to>
                                    </p:set>
                                    <p:anim calcmode="lin" valueType="num">
                                      <p:cBhvr additive="base">
                                        <p:cTn id="21" dur="750" fill="hold"/>
                                        <p:tgtEl>
                                          <p:spTgt spid="36890"/>
                                        </p:tgtEl>
                                        <p:attrNameLst>
                                          <p:attrName>ppt_x</p:attrName>
                                        </p:attrNameLst>
                                      </p:cBhvr>
                                      <p:tavLst>
                                        <p:tav tm="0">
                                          <p:val>
                                            <p:strVal val="1+#ppt_w/2"/>
                                          </p:val>
                                        </p:tav>
                                        <p:tav tm="100000">
                                          <p:val>
                                            <p:strVal val="#ppt_x"/>
                                          </p:val>
                                        </p:tav>
                                      </p:tavLst>
                                    </p:anim>
                                    <p:anim calcmode="lin" valueType="num">
                                      <p:cBhvr additive="base">
                                        <p:cTn id="22" dur="750" fill="hold"/>
                                        <p:tgtEl>
                                          <p:spTgt spid="36890"/>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6872"/>
                                        </p:tgtEl>
                                        <p:attrNameLst>
                                          <p:attrName>style.visibility</p:attrName>
                                        </p:attrNameLst>
                                      </p:cBhvr>
                                      <p:to>
                                        <p:strVal val="visible"/>
                                      </p:to>
                                    </p:set>
                                    <p:animEffect transition="in" filter="wipe(left)">
                                      <p:cBhvr>
                                        <p:cTn id="26" dur="750"/>
                                        <p:tgtEl>
                                          <p:spTgt spid="36872"/>
                                        </p:tgtEl>
                                      </p:cBhvr>
                                    </p:animEffect>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36883"/>
                                        </p:tgtEl>
                                        <p:attrNameLst>
                                          <p:attrName>style.visibility</p:attrName>
                                        </p:attrNameLst>
                                      </p:cBhvr>
                                      <p:to>
                                        <p:strVal val="visible"/>
                                      </p:to>
                                    </p:set>
                                    <p:anim calcmode="lin" valueType="num">
                                      <p:cBhvr>
                                        <p:cTn id="30" dur="750" fill="hold"/>
                                        <p:tgtEl>
                                          <p:spTgt spid="36883"/>
                                        </p:tgtEl>
                                        <p:attrNameLst>
                                          <p:attrName>ppt_w</p:attrName>
                                        </p:attrNameLst>
                                      </p:cBhvr>
                                      <p:tavLst>
                                        <p:tav tm="0">
                                          <p:val>
                                            <p:fltVal val="0"/>
                                          </p:val>
                                        </p:tav>
                                        <p:tav tm="100000">
                                          <p:val>
                                            <p:strVal val="#ppt_w"/>
                                          </p:val>
                                        </p:tav>
                                      </p:tavLst>
                                    </p:anim>
                                    <p:anim calcmode="lin" valueType="num">
                                      <p:cBhvr>
                                        <p:cTn id="31" dur="750" fill="hold"/>
                                        <p:tgtEl>
                                          <p:spTgt spid="36883"/>
                                        </p:tgtEl>
                                        <p:attrNameLst>
                                          <p:attrName>ppt_h</p:attrName>
                                        </p:attrNameLst>
                                      </p:cBhvr>
                                      <p:tavLst>
                                        <p:tav tm="0">
                                          <p:val>
                                            <p:fltVal val="0"/>
                                          </p:val>
                                        </p:tav>
                                        <p:tav tm="100000">
                                          <p:val>
                                            <p:strVal val="#ppt_h"/>
                                          </p:val>
                                        </p:tav>
                                      </p:tavLst>
                                    </p:anim>
                                    <p:animEffect transition="in" filter="fade">
                                      <p:cBhvr>
                                        <p:cTn id="32" dur="750"/>
                                        <p:tgtEl>
                                          <p:spTgt spid="36883"/>
                                        </p:tgtEl>
                                      </p:cBhvr>
                                    </p:animEffect>
                                  </p:childTnLst>
                                </p:cTn>
                              </p:par>
                              <p:par>
                                <p:cTn id="33" presetID="53" presetClass="entr" presetSubtype="16" fill="hold" nodeType="withEffect">
                                  <p:stCondLst>
                                    <p:cond delay="0"/>
                                  </p:stCondLst>
                                  <p:childTnLst>
                                    <p:set>
                                      <p:cBhvr>
                                        <p:cTn id="34" dur="1" fill="hold">
                                          <p:stCondLst>
                                            <p:cond delay="0"/>
                                          </p:stCondLst>
                                        </p:cTn>
                                        <p:tgtEl>
                                          <p:spTgt spid="36873"/>
                                        </p:tgtEl>
                                        <p:attrNameLst>
                                          <p:attrName>style.visibility</p:attrName>
                                        </p:attrNameLst>
                                      </p:cBhvr>
                                      <p:to>
                                        <p:strVal val="visible"/>
                                      </p:to>
                                    </p:set>
                                    <p:anim calcmode="lin" valueType="num">
                                      <p:cBhvr>
                                        <p:cTn id="35" dur="750" fill="hold"/>
                                        <p:tgtEl>
                                          <p:spTgt spid="36873"/>
                                        </p:tgtEl>
                                        <p:attrNameLst>
                                          <p:attrName>ppt_w</p:attrName>
                                        </p:attrNameLst>
                                      </p:cBhvr>
                                      <p:tavLst>
                                        <p:tav tm="0">
                                          <p:val>
                                            <p:fltVal val="0"/>
                                          </p:val>
                                        </p:tav>
                                        <p:tav tm="100000">
                                          <p:val>
                                            <p:strVal val="#ppt_w"/>
                                          </p:val>
                                        </p:tav>
                                      </p:tavLst>
                                    </p:anim>
                                    <p:anim calcmode="lin" valueType="num">
                                      <p:cBhvr>
                                        <p:cTn id="36" dur="750" fill="hold"/>
                                        <p:tgtEl>
                                          <p:spTgt spid="36873"/>
                                        </p:tgtEl>
                                        <p:attrNameLst>
                                          <p:attrName>ppt_h</p:attrName>
                                        </p:attrNameLst>
                                      </p:cBhvr>
                                      <p:tavLst>
                                        <p:tav tm="0">
                                          <p:val>
                                            <p:fltVal val="0"/>
                                          </p:val>
                                        </p:tav>
                                        <p:tav tm="100000">
                                          <p:val>
                                            <p:strVal val="#ppt_h"/>
                                          </p:val>
                                        </p:tav>
                                      </p:tavLst>
                                    </p:anim>
                                    <p:animEffect transition="in" filter="fade">
                                      <p:cBhvr>
                                        <p:cTn id="37" dur="750"/>
                                        <p:tgtEl>
                                          <p:spTgt spid="36873"/>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36876"/>
                                        </p:tgtEl>
                                        <p:attrNameLst>
                                          <p:attrName>style.visibility</p:attrName>
                                        </p:attrNameLst>
                                      </p:cBhvr>
                                      <p:to>
                                        <p:strVal val="visible"/>
                                      </p:to>
                                    </p:set>
                                    <p:animEffect transition="in" filter="fade">
                                      <p:cBhvr>
                                        <p:cTn id="41" dur="750"/>
                                        <p:tgtEl>
                                          <p:spTgt spid="36876"/>
                                        </p:tgtEl>
                                      </p:cBhvr>
                                    </p:animEffect>
                                    <p:anim calcmode="lin" valueType="num">
                                      <p:cBhvr>
                                        <p:cTn id="42" dur="750" fill="hold"/>
                                        <p:tgtEl>
                                          <p:spTgt spid="36876"/>
                                        </p:tgtEl>
                                        <p:attrNameLst>
                                          <p:attrName>ppt_x</p:attrName>
                                        </p:attrNameLst>
                                      </p:cBhvr>
                                      <p:tavLst>
                                        <p:tav tm="0">
                                          <p:val>
                                            <p:strVal val="#ppt_x"/>
                                          </p:val>
                                        </p:tav>
                                        <p:tav tm="100000">
                                          <p:val>
                                            <p:strVal val="#ppt_x"/>
                                          </p:val>
                                        </p:tav>
                                      </p:tavLst>
                                    </p:anim>
                                    <p:anim calcmode="lin" valueType="num">
                                      <p:cBhvr>
                                        <p:cTn id="43" dur="750" fill="hold"/>
                                        <p:tgtEl>
                                          <p:spTgt spid="3687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36877"/>
                                        </p:tgtEl>
                                        <p:attrNameLst>
                                          <p:attrName>style.visibility</p:attrName>
                                        </p:attrNameLst>
                                      </p:cBhvr>
                                      <p:to>
                                        <p:strVal val="visible"/>
                                      </p:to>
                                    </p:set>
                                    <p:animEffect transition="in" filter="wipe(left)">
                                      <p:cBhvr>
                                        <p:cTn id="47" dur="750"/>
                                        <p:tgtEl>
                                          <p:spTgt spid="36877"/>
                                        </p:tgtEl>
                                      </p:cBhvr>
                                    </p:animEffect>
                                  </p:childTnLst>
                                </p:cTn>
                              </p:par>
                            </p:childTnLst>
                          </p:cTn>
                        </p:par>
                        <p:par>
                          <p:cTn id="48" fill="hold">
                            <p:stCondLst>
                              <p:cond delay="7000"/>
                            </p:stCondLst>
                            <p:childTnLst>
                              <p:par>
                                <p:cTn id="49" presetID="2" presetClass="entr" presetSubtype="6" fill="hold" nodeType="afterEffect">
                                  <p:stCondLst>
                                    <p:cond delay="0"/>
                                  </p:stCondLst>
                                  <p:childTnLst>
                                    <p:set>
                                      <p:cBhvr>
                                        <p:cTn id="50" dur="1" fill="hold">
                                          <p:stCondLst>
                                            <p:cond delay="0"/>
                                          </p:stCondLst>
                                        </p:cTn>
                                        <p:tgtEl>
                                          <p:spTgt spid="36882"/>
                                        </p:tgtEl>
                                        <p:attrNameLst>
                                          <p:attrName>style.visibility</p:attrName>
                                        </p:attrNameLst>
                                      </p:cBhvr>
                                      <p:to>
                                        <p:strVal val="visible"/>
                                      </p:to>
                                    </p:set>
                                    <p:anim calcmode="lin" valueType="num">
                                      <p:cBhvr additive="base">
                                        <p:cTn id="51" dur="750" fill="hold"/>
                                        <p:tgtEl>
                                          <p:spTgt spid="36882"/>
                                        </p:tgtEl>
                                        <p:attrNameLst>
                                          <p:attrName>ppt_x</p:attrName>
                                        </p:attrNameLst>
                                      </p:cBhvr>
                                      <p:tavLst>
                                        <p:tav tm="0">
                                          <p:val>
                                            <p:strVal val="1+#ppt_w/2"/>
                                          </p:val>
                                        </p:tav>
                                        <p:tav tm="100000">
                                          <p:val>
                                            <p:strVal val="#ppt_x"/>
                                          </p:val>
                                        </p:tav>
                                      </p:tavLst>
                                    </p:anim>
                                    <p:anim calcmode="lin" valueType="num">
                                      <p:cBhvr additive="base">
                                        <p:cTn id="52" dur="750" fill="hold"/>
                                        <p:tgtEl>
                                          <p:spTgt spid="36882"/>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250"/>
                                  </p:stCondLst>
                                  <p:childTnLst>
                                    <p:set>
                                      <p:cBhvr>
                                        <p:cTn id="54" dur="1" fill="hold">
                                          <p:stCondLst>
                                            <p:cond delay="0"/>
                                          </p:stCondLst>
                                        </p:cTn>
                                        <p:tgtEl>
                                          <p:spTgt spid="36889"/>
                                        </p:tgtEl>
                                        <p:attrNameLst>
                                          <p:attrName>style.visibility</p:attrName>
                                        </p:attrNameLst>
                                      </p:cBhvr>
                                      <p:to>
                                        <p:strVal val="visible"/>
                                      </p:to>
                                    </p:set>
                                    <p:anim calcmode="lin" valueType="num">
                                      <p:cBhvr additive="base">
                                        <p:cTn id="55" dur="750" fill="hold"/>
                                        <p:tgtEl>
                                          <p:spTgt spid="36889"/>
                                        </p:tgtEl>
                                        <p:attrNameLst>
                                          <p:attrName>ppt_x</p:attrName>
                                        </p:attrNameLst>
                                      </p:cBhvr>
                                      <p:tavLst>
                                        <p:tav tm="0">
                                          <p:val>
                                            <p:strVal val="1+#ppt_w/2"/>
                                          </p:val>
                                        </p:tav>
                                        <p:tav tm="100000">
                                          <p:val>
                                            <p:strVal val="#ppt_x"/>
                                          </p:val>
                                        </p:tav>
                                      </p:tavLst>
                                    </p:anim>
                                    <p:anim calcmode="lin" valueType="num">
                                      <p:cBhvr additive="base">
                                        <p:cTn id="56" dur="750" fill="hold"/>
                                        <p:tgtEl>
                                          <p:spTgt spid="36889"/>
                                        </p:tgtEl>
                                        <p:attrNameLst>
                                          <p:attrName>ppt_y</p:attrName>
                                        </p:attrNameLst>
                                      </p:cBhvr>
                                      <p:tavLst>
                                        <p:tav tm="0">
                                          <p:val>
                                            <p:strVal val="1+#ppt_h/2"/>
                                          </p:val>
                                        </p:tav>
                                        <p:tav tm="100000">
                                          <p:val>
                                            <p:strVal val="#ppt_y"/>
                                          </p:val>
                                        </p:tav>
                                      </p:tavLst>
                                    </p:anim>
                                  </p:childTnLst>
                                </p:cTn>
                              </p:par>
                            </p:childTnLst>
                          </p:cTn>
                        </p:par>
                        <p:par>
                          <p:cTn id="57" fill="hold">
                            <p:stCondLst>
                              <p:cond delay="8000"/>
                            </p:stCondLst>
                            <p:childTnLst>
                              <p:par>
                                <p:cTn id="58" presetID="16" presetClass="entr" presetSubtype="21" fill="hold" nodeType="afterEffect">
                                  <p:stCondLst>
                                    <p:cond delay="0"/>
                                  </p:stCondLst>
                                  <p:childTnLst>
                                    <p:set>
                                      <p:cBhvr>
                                        <p:cTn id="59" dur="1" fill="hold">
                                          <p:stCondLst>
                                            <p:cond delay="0"/>
                                          </p:stCondLst>
                                        </p:cTn>
                                        <p:tgtEl>
                                          <p:spTgt spid="36878"/>
                                        </p:tgtEl>
                                        <p:attrNameLst>
                                          <p:attrName>style.visibility</p:attrName>
                                        </p:attrNameLst>
                                      </p:cBhvr>
                                      <p:to>
                                        <p:strVal val="visible"/>
                                      </p:to>
                                    </p:set>
                                    <p:animEffect transition="in" filter="barn(inVertical)">
                                      <p:cBhvr>
                                        <p:cTn id="60" dur="750"/>
                                        <p:tgtEl>
                                          <p:spTgt spid="36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6" grpId="1"/>
      <p:bldP spid="36877"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0243" name="图片 5"/>
          <p:cNvPicPr>
            <a:picLocks noChangeAspect="1"/>
          </p:cNvPicPr>
          <p:nvPr>
            <p:custDataLst>
              <p:tags r:id="rId2"/>
            </p:custDataLst>
          </p:nvPr>
        </p:nvPicPr>
        <p:blipFill>
          <a:blip r:embed="rId51"/>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pic>
        <p:nvPicPr>
          <p:cNvPr id="10244" name="图片 45"/>
          <p:cNvPicPr>
            <a:picLocks noChangeAspect="1"/>
          </p:cNvPicPr>
          <p:nvPr>
            <p:custDataLst>
              <p:tags r:id="rId3"/>
            </p:custDataLst>
          </p:nvPr>
        </p:nvPicPr>
        <p:blipFill>
          <a:blip r:embed="rId52"/>
          <a:srcRect r="60000" b="62229"/>
          <a:stretch>
            <a:fillRect/>
          </a:stretch>
        </p:blipFill>
        <p:spPr>
          <a:xfrm>
            <a:off x="0" y="0"/>
            <a:ext cx="3490913" cy="1600200"/>
          </a:xfrm>
          <a:prstGeom prst="rect">
            <a:avLst/>
          </a:prstGeom>
          <a:noFill/>
          <a:ln cap="flat">
            <a:noFill/>
            <a:prstDash val="solid"/>
            <a:round/>
            <a:headEnd type="none" w="med" len="med"/>
            <a:tailEnd type="none" w="med" len="med"/>
          </a:ln>
        </p:spPr>
      </p:pic>
      <p:pic>
        <p:nvPicPr>
          <p:cNvPr id="10245" name="图片 77"/>
          <p:cNvPicPr/>
          <p:nvPr>
            <p:custDataLst>
              <p:tags r:id="rId4"/>
            </p:custDataLst>
          </p:nvPr>
        </p:nvPicPr>
        <p:blipFill>
          <a:blip r:embed="rId53"/>
          <a:srcRect b="13643"/>
          <a:stretch>
            <a:fillRect/>
          </a:stretch>
        </p:blipFill>
        <p:spPr>
          <a:xfrm>
            <a:off x="7938" y="1409700"/>
            <a:ext cx="9002712" cy="5448300"/>
          </a:xfrm>
          <a:prstGeom prst="rect">
            <a:avLst/>
          </a:prstGeom>
          <a:noFill/>
          <a:ln cap="flat">
            <a:noFill/>
            <a:prstDash val="solid"/>
            <a:miter lim="1000000"/>
            <a:headEnd type="none" w="med" len="med"/>
            <a:tailEnd type="none" w="med" len="med"/>
          </a:ln>
        </p:spPr>
      </p:pic>
      <p:pic>
        <p:nvPicPr>
          <p:cNvPr id="10246" name="图片 40"/>
          <p:cNvPicPr>
            <a:picLocks noChangeAspect="1"/>
          </p:cNvPicPr>
          <p:nvPr>
            <p:custDataLst>
              <p:tags r:id="rId5"/>
            </p:custDataLst>
          </p:nvPr>
        </p:nvPicPr>
        <p:blipFill>
          <a:blip r:embed="rId54"/>
          <a:srcRect t="79689"/>
          <a:stretch>
            <a:fillRect/>
          </a:stretch>
        </p:blipFill>
        <p:spPr>
          <a:xfrm flipH="1">
            <a:off x="7938" y="5638800"/>
            <a:ext cx="12192000" cy="1238250"/>
          </a:xfrm>
          <a:prstGeom prst="rect">
            <a:avLst/>
          </a:prstGeom>
          <a:noFill/>
          <a:ln cap="flat">
            <a:noFill/>
            <a:prstDash val="solid"/>
            <a:round/>
            <a:headEnd type="none" w="med" len="med"/>
            <a:tailEnd type="none" w="med" len="med"/>
          </a:ln>
        </p:spPr>
      </p:pic>
      <p:grpSp>
        <p:nvGrpSpPr>
          <p:cNvPr id="10247" name="组合 41"/>
          <p:cNvGrpSpPr/>
          <p:nvPr>
            <p:custDataLst>
              <p:tags r:id="rId6"/>
            </p:custDataLst>
          </p:nvPr>
        </p:nvGrpSpPr>
        <p:grpSpPr>
          <a:xfrm>
            <a:off x="8299450" y="5543550"/>
            <a:ext cx="1701800" cy="1295400"/>
            <a:chOff x="9003795" y="4518773"/>
            <a:chExt cx="2273805" cy="1932599"/>
          </a:xfrm>
        </p:grpSpPr>
        <p:pic>
          <p:nvPicPr>
            <p:cNvPr id="10248" name="图片 42"/>
            <p:cNvPicPr/>
            <p:nvPr>
              <p:custDataLst>
                <p:tags r:id="rId48"/>
              </p:custDataLst>
            </p:nvPr>
          </p:nvPicPr>
          <p:blipFill>
            <a:blip r:embed="rId55"/>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0249" name="图片 43"/>
            <p:cNvPicPr>
              <a:picLocks noChangeAspect="1"/>
            </p:cNvPicPr>
            <p:nvPr>
              <p:custDataLst>
                <p:tags r:id="rId49"/>
              </p:custDataLst>
            </p:nvPr>
          </p:nvPicPr>
          <p:blipFill>
            <a:blip r:embed="rId5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grpSp>
        <p:nvGrpSpPr>
          <p:cNvPr id="10250" name="组合 94"/>
          <p:cNvGrpSpPr/>
          <p:nvPr>
            <p:custDataLst>
              <p:tags r:id="rId7"/>
            </p:custDataLst>
          </p:nvPr>
        </p:nvGrpSpPr>
        <p:grpSpPr>
          <a:xfrm>
            <a:off x="693738" y="2284413"/>
            <a:ext cx="2544762" cy="2593975"/>
            <a:chOff x="884270" y="2170199"/>
            <a:chExt cx="2544730" cy="2593801"/>
          </a:xfrm>
        </p:grpSpPr>
        <p:sp>
          <p:nvSpPr>
            <p:cNvPr id="10251" name="文本框 78"/>
            <p:cNvSpPr txBox="1"/>
            <p:nvPr>
              <p:custDataLst>
                <p:tags r:id="rId46"/>
              </p:custDataLst>
            </p:nvPr>
          </p:nvSpPr>
          <p:spPr>
            <a:xfrm>
              <a:off x="1387194" y="2170199"/>
              <a:ext cx="1538883" cy="2593801"/>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目录</a:t>
              </a:r>
            </a:p>
          </p:txBody>
        </p:sp>
        <p:sp>
          <p:nvSpPr>
            <p:cNvPr id="10252" name="文本框 93"/>
            <p:cNvSpPr/>
            <p:nvPr>
              <p:custDataLst>
                <p:tags r:id="rId47"/>
              </p:custDataLst>
            </p:nvPr>
          </p:nvSpPr>
          <p:spPr>
            <a:xfrm>
              <a:off x="884270" y="3326638"/>
              <a:ext cx="2544730" cy="33855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en-US" altLang="zh-CN" sz="1600">
                  <a:solidFill>
                    <a:srgbClr val="FCCF96"/>
                  </a:solidFill>
                  <a:latin typeface="微软雅黑" panose="020B0503020204020204" pitchFamily="34" charset="-122"/>
                  <a:ea typeface="微软雅黑" panose="020B0503020204020204" pitchFamily="34" charset="-122"/>
                </a:rPr>
                <a:t>CONTANTS</a:t>
              </a:r>
              <a:endParaRPr lang="zh-CN" altLang="en-US" sz="1600">
                <a:solidFill>
                  <a:srgbClr val="FCCF96"/>
                </a:solidFill>
                <a:latin typeface="微软雅黑" panose="020B0503020204020204" pitchFamily="34" charset="-122"/>
                <a:ea typeface="微软雅黑" panose="020B0503020204020204" pitchFamily="34" charset="-122"/>
              </a:endParaRPr>
            </a:p>
          </p:txBody>
        </p:sp>
      </p:grpSp>
      <p:grpSp>
        <p:nvGrpSpPr>
          <p:cNvPr id="10253" name="组合 105"/>
          <p:cNvGrpSpPr/>
          <p:nvPr>
            <p:custDataLst>
              <p:tags r:id="rId8"/>
            </p:custDataLst>
          </p:nvPr>
        </p:nvGrpSpPr>
        <p:grpSpPr>
          <a:xfrm>
            <a:off x="3587750" y="1314450"/>
            <a:ext cx="9002713" cy="649288"/>
            <a:chOff x="3153001" y="1490306"/>
            <a:chExt cx="9002248" cy="649947"/>
          </a:xfrm>
        </p:grpSpPr>
        <p:grpSp>
          <p:nvGrpSpPr>
            <p:cNvPr id="10254" name="组合 98"/>
            <p:cNvGrpSpPr/>
            <p:nvPr>
              <p:custDataLst>
                <p:tags r:id="rId40"/>
              </p:custDataLst>
            </p:nvPr>
          </p:nvGrpSpPr>
          <p:grpSpPr>
            <a:xfrm>
              <a:off x="3162300" y="1490306"/>
              <a:ext cx="8763000" cy="649947"/>
              <a:chOff x="4629150" y="1452206"/>
              <a:chExt cx="8763000" cy="649947"/>
            </a:xfrm>
          </p:grpSpPr>
          <p:sp>
            <p:nvSpPr>
              <p:cNvPr id="10255" name="圆: 空心 95"/>
              <p:cNvSpPr/>
              <p:nvPr>
                <p:custDataLst>
                  <p:tags r:id="rId44"/>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56" name="直接连接符 97"/>
              <p:cNvCxnSpPr/>
              <p:nvPr>
                <p:custDataLst>
                  <p:tags r:id="rId45"/>
                </p:custDataLst>
              </p:nvPr>
            </p:nvCxnSpPr>
            <p:spPr>
              <a:xfrm>
                <a:off x="4905375" y="2080856"/>
                <a:ext cx="8486775" cy="21297"/>
              </a:xfrm>
              <a:prstGeom prst="line">
                <a:avLst/>
              </a:prstGeom>
              <a:noFill/>
              <a:ln w="12700" cap="flat">
                <a:noFill/>
                <a:prstDash val="solid"/>
                <a:miter lim="800000"/>
                <a:headEnd type="none" w="med" len="med"/>
                <a:tailEnd type="none" w="med" len="med"/>
              </a:ln>
            </p:spPr>
          </p:cxnSp>
        </p:grpSp>
        <p:grpSp>
          <p:nvGrpSpPr>
            <p:cNvPr id="10257" name="组合 104"/>
            <p:cNvGrpSpPr/>
            <p:nvPr>
              <p:custDataLst>
                <p:tags r:id="rId41"/>
              </p:custDataLst>
            </p:nvPr>
          </p:nvGrpSpPr>
          <p:grpSpPr>
            <a:xfrm>
              <a:off x="3153001" y="1492458"/>
              <a:ext cx="9002248" cy="589627"/>
              <a:chOff x="3153001" y="1492458"/>
              <a:chExt cx="9002248" cy="589627"/>
            </a:xfrm>
          </p:grpSpPr>
          <p:sp>
            <p:nvSpPr>
              <p:cNvPr id="10258" name="文本框 99"/>
              <p:cNvSpPr txBox="1"/>
              <p:nvPr>
                <p:custDataLst>
                  <p:tags r:id="rId42"/>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1</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59" name="文本框 101"/>
              <p:cNvSpPr txBox="1"/>
              <p:nvPr>
                <p:custDataLst>
                  <p:tags r:id="rId43"/>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p>
            </p:txBody>
          </p:sp>
        </p:grpSp>
      </p:grpSp>
      <p:grpSp>
        <p:nvGrpSpPr>
          <p:cNvPr id="10260" name="组合 138"/>
          <p:cNvGrpSpPr/>
          <p:nvPr>
            <p:custDataLst>
              <p:tags r:id="rId9"/>
            </p:custDataLst>
          </p:nvPr>
        </p:nvGrpSpPr>
        <p:grpSpPr>
          <a:xfrm>
            <a:off x="3587750" y="2216150"/>
            <a:ext cx="9002713" cy="638175"/>
            <a:chOff x="3153001" y="1490306"/>
            <a:chExt cx="9002248" cy="637950"/>
          </a:xfrm>
        </p:grpSpPr>
        <p:grpSp>
          <p:nvGrpSpPr>
            <p:cNvPr id="10261" name="组合 139"/>
            <p:cNvGrpSpPr/>
            <p:nvPr>
              <p:custDataLst>
                <p:tags r:id="rId34"/>
              </p:custDataLst>
            </p:nvPr>
          </p:nvGrpSpPr>
          <p:grpSpPr>
            <a:xfrm>
              <a:off x="3162300" y="1490306"/>
              <a:ext cx="5376244" cy="637950"/>
              <a:chOff x="4629150" y="1452206"/>
              <a:chExt cx="5376244" cy="637950"/>
            </a:xfrm>
          </p:grpSpPr>
          <p:sp>
            <p:nvSpPr>
              <p:cNvPr id="10262" name="圆: 空心 143"/>
              <p:cNvSpPr/>
              <p:nvPr>
                <p:custDataLst>
                  <p:tags r:id="rId38"/>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63" name="直接连接符 144"/>
              <p:cNvCxnSpPr/>
              <p:nvPr>
                <p:custDataLst>
                  <p:tags r:id="rId39"/>
                </p:custDataLst>
              </p:nvPr>
            </p:nvCxnSpPr>
            <p:spPr>
              <a:xfrm flipV="1">
                <a:off x="4905375" y="2076004"/>
                <a:ext cx="5100019" cy="4852"/>
              </a:xfrm>
              <a:prstGeom prst="line">
                <a:avLst/>
              </a:prstGeom>
              <a:noFill/>
              <a:ln w="12700" cap="flat">
                <a:noFill/>
                <a:prstDash val="solid"/>
                <a:miter lim="800000"/>
                <a:headEnd type="none" w="med" len="med"/>
                <a:tailEnd type="none" w="med" len="med"/>
              </a:ln>
            </p:spPr>
          </p:cxnSp>
        </p:grpSp>
        <p:grpSp>
          <p:nvGrpSpPr>
            <p:cNvPr id="10264" name="组合 140"/>
            <p:cNvGrpSpPr/>
            <p:nvPr>
              <p:custDataLst>
                <p:tags r:id="rId35"/>
              </p:custDataLst>
            </p:nvPr>
          </p:nvGrpSpPr>
          <p:grpSpPr>
            <a:xfrm>
              <a:off x="3153001" y="1492458"/>
              <a:ext cx="9002248" cy="589627"/>
              <a:chOff x="3153001" y="1492458"/>
              <a:chExt cx="9002248" cy="589627"/>
            </a:xfrm>
          </p:grpSpPr>
          <p:sp>
            <p:nvSpPr>
              <p:cNvPr id="10265" name="文本框 141"/>
              <p:cNvSpPr txBox="1"/>
              <p:nvPr>
                <p:custDataLst>
                  <p:tags r:id="rId36"/>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2</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66" name="文本框 142"/>
              <p:cNvSpPr txBox="1"/>
              <p:nvPr>
                <p:custDataLst>
                  <p:tags r:id="rId37"/>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p>
            </p:txBody>
          </p:sp>
        </p:grpSp>
      </p:grpSp>
      <p:grpSp>
        <p:nvGrpSpPr>
          <p:cNvPr id="10267" name="组合 152"/>
          <p:cNvGrpSpPr/>
          <p:nvPr>
            <p:custDataLst>
              <p:tags r:id="rId10"/>
            </p:custDataLst>
          </p:nvPr>
        </p:nvGrpSpPr>
        <p:grpSpPr>
          <a:xfrm>
            <a:off x="3587750" y="3103563"/>
            <a:ext cx="9002713" cy="638175"/>
            <a:chOff x="3153001" y="1490306"/>
            <a:chExt cx="9002248" cy="637950"/>
          </a:xfrm>
        </p:grpSpPr>
        <p:grpSp>
          <p:nvGrpSpPr>
            <p:cNvPr id="10268" name="组合 153"/>
            <p:cNvGrpSpPr/>
            <p:nvPr>
              <p:custDataLst>
                <p:tags r:id="rId28"/>
              </p:custDataLst>
            </p:nvPr>
          </p:nvGrpSpPr>
          <p:grpSpPr>
            <a:xfrm>
              <a:off x="3162300" y="1490306"/>
              <a:ext cx="6247143" cy="637950"/>
              <a:chOff x="4629150" y="1452206"/>
              <a:chExt cx="6247143" cy="637950"/>
            </a:xfrm>
          </p:grpSpPr>
          <p:sp>
            <p:nvSpPr>
              <p:cNvPr id="10269" name="圆: 空心 157"/>
              <p:cNvSpPr/>
              <p:nvPr>
                <p:custDataLst>
                  <p:tags r:id="rId32"/>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70" name="直接连接符 158"/>
              <p:cNvCxnSpPr/>
              <p:nvPr>
                <p:custDataLst>
                  <p:tags r:id="rId33"/>
                </p:custDataLst>
              </p:nvPr>
            </p:nvCxnSpPr>
            <p:spPr>
              <a:xfrm flipV="1">
                <a:off x="4905375" y="2068859"/>
                <a:ext cx="5970918" cy="11997"/>
              </a:xfrm>
              <a:prstGeom prst="line">
                <a:avLst/>
              </a:prstGeom>
              <a:noFill/>
              <a:ln w="12700" cap="flat">
                <a:noFill/>
                <a:prstDash val="solid"/>
                <a:miter lim="800000"/>
                <a:headEnd type="none" w="med" len="med"/>
                <a:tailEnd type="none" w="med" len="med"/>
              </a:ln>
            </p:spPr>
          </p:cxnSp>
        </p:grpSp>
        <p:grpSp>
          <p:nvGrpSpPr>
            <p:cNvPr id="10271" name="组合 154"/>
            <p:cNvGrpSpPr/>
            <p:nvPr>
              <p:custDataLst>
                <p:tags r:id="rId29"/>
              </p:custDataLst>
            </p:nvPr>
          </p:nvGrpSpPr>
          <p:grpSpPr>
            <a:xfrm>
              <a:off x="3153001" y="1492458"/>
              <a:ext cx="9002248" cy="589627"/>
              <a:chOff x="3153001" y="1492458"/>
              <a:chExt cx="9002248" cy="589627"/>
            </a:xfrm>
          </p:grpSpPr>
          <p:sp>
            <p:nvSpPr>
              <p:cNvPr id="10272" name="文本框 155"/>
              <p:cNvSpPr txBox="1"/>
              <p:nvPr>
                <p:custDataLst>
                  <p:tags r:id="rId30"/>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3</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73" name="文本框 156"/>
              <p:cNvSpPr txBox="1"/>
              <p:nvPr>
                <p:custDataLst>
                  <p:tags r:id="rId31"/>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p>
            </p:txBody>
          </p:sp>
        </p:grpSp>
      </p:grpSp>
      <p:grpSp>
        <p:nvGrpSpPr>
          <p:cNvPr id="10274" name="组合 159"/>
          <p:cNvGrpSpPr/>
          <p:nvPr>
            <p:custDataLst>
              <p:tags r:id="rId11"/>
            </p:custDataLst>
          </p:nvPr>
        </p:nvGrpSpPr>
        <p:grpSpPr>
          <a:xfrm>
            <a:off x="3587750" y="3992563"/>
            <a:ext cx="9002713" cy="671512"/>
            <a:chOff x="3153001" y="1490306"/>
            <a:chExt cx="9002248" cy="671317"/>
          </a:xfrm>
        </p:grpSpPr>
        <p:grpSp>
          <p:nvGrpSpPr>
            <p:cNvPr id="10275" name="组合 160"/>
            <p:cNvGrpSpPr/>
            <p:nvPr>
              <p:custDataLst>
                <p:tags r:id="rId22"/>
              </p:custDataLst>
            </p:nvPr>
          </p:nvGrpSpPr>
          <p:grpSpPr>
            <a:xfrm>
              <a:off x="3162300" y="1490306"/>
              <a:ext cx="7185356" cy="671317"/>
              <a:chOff x="4629150" y="1452206"/>
              <a:chExt cx="7185356" cy="671317"/>
            </a:xfrm>
          </p:grpSpPr>
          <p:sp>
            <p:nvSpPr>
              <p:cNvPr id="10276" name="圆: 空心 164"/>
              <p:cNvSpPr/>
              <p:nvPr>
                <p:custDataLst>
                  <p:tags r:id="rId26"/>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77" name="直接连接符 165"/>
              <p:cNvCxnSpPr/>
              <p:nvPr>
                <p:custDataLst>
                  <p:tags r:id="rId27"/>
                </p:custDataLst>
              </p:nvPr>
            </p:nvCxnSpPr>
            <p:spPr>
              <a:xfrm>
                <a:off x="4905375" y="2080856"/>
                <a:ext cx="6909131" cy="42667"/>
              </a:xfrm>
              <a:prstGeom prst="line">
                <a:avLst/>
              </a:prstGeom>
              <a:noFill/>
              <a:ln w="12700" cap="flat">
                <a:noFill/>
                <a:prstDash val="solid"/>
                <a:miter lim="800000"/>
                <a:headEnd type="none" w="med" len="med"/>
                <a:tailEnd type="none" w="med" len="med"/>
              </a:ln>
            </p:spPr>
          </p:cxnSp>
        </p:grpSp>
        <p:grpSp>
          <p:nvGrpSpPr>
            <p:cNvPr id="10278" name="组合 161"/>
            <p:cNvGrpSpPr/>
            <p:nvPr>
              <p:custDataLst>
                <p:tags r:id="rId23"/>
              </p:custDataLst>
            </p:nvPr>
          </p:nvGrpSpPr>
          <p:grpSpPr>
            <a:xfrm>
              <a:off x="3153001" y="1492458"/>
              <a:ext cx="9002248" cy="589627"/>
              <a:chOff x="3153001" y="1492458"/>
              <a:chExt cx="9002248" cy="589627"/>
            </a:xfrm>
          </p:grpSpPr>
          <p:sp>
            <p:nvSpPr>
              <p:cNvPr id="10279" name="文本框 162"/>
              <p:cNvSpPr txBox="1"/>
              <p:nvPr>
                <p:custDataLst>
                  <p:tags r:id="rId24"/>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4</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80" name="文本框 163"/>
              <p:cNvSpPr txBox="1"/>
              <p:nvPr>
                <p:custDataLst>
                  <p:tags r:id="rId25"/>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p>
            </p:txBody>
          </p:sp>
        </p:grpSp>
      </p:grpSp>
      <p:grpSp>
        <p:nvGrpSpPr>
          <p:cNvPr id="10281" name="组合 166"/>
          <p:cNvGrpSpPr/>
          <p:nvPr>
            <p:custDataLst>
              <p:tags r:id="rId12"/>
            </p:custDataLst>
          </p:nvPr>
        </p:nvGrpSpPr>
        <p:grpSpPr>
          <a:xfrm>
            <a:off x="3587750" y="4914900"/>
            <a:ext cx="5670550" cy="666750"/>
            <a:chOff x="3153001" y="1490306"/>
            <a:chExt cx="5670655" cy="666639"/>
          </a:xfrm>
        </p:grpSpPr>
        <p:grpSp>
          <p:nvGrpSpPr>
            <p:cNvPr id="10282" name="组合 167"/>
            <p:cNvGrpSpPr/>
            <p:nvPr>
              <p:custDataLst>
                <p:tags r:id="rId16"/>
              </p:custDataLst>
            </p:nvPr>
          </p:nvGrpSpPr>
          <p:grpSpPr>
            <a:xfrm>
              <a:off x="3162300" y="1490306"/>
              <a:ext cx="5661356" cy="666639"/>
              <a:chOff x="4629150" y="1452206"/>
              <a:chExt cx="5661356" cy="666639"/>
            </a:xfrm>
          </p:grpSpPr>
          <p:sp>
            <p:nvSpPr>
              <p:cNvPr id="10283" name="圆: 空心 171"/>
              <p:cNvSpPr/>
              <p:nvPr>
                <p:custDataLst>
                  <p:tags r:id="rId20"/>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84" name="直接连接符 172"/>
              <p:cNvCxnSpPr/>
              <p:nvPr>
                <p:custDataLst>
                  <p:tags r:id="rId21"/>
                </p:custDataLst>
              </p:nvPr>
            </p:nvCxnSpPr>
            <p:spPr>
              <a:xfrm>
                <a:off x="4905375" y="2080856"/>
                <a:ext cx="5385131" cy="37989"/>
              </a:xfrm>
              <a:prstGeom prst="line">
                <a:avLst/>
              </a:prstGeom>
              <a:noFill/>
              <a:ln w="12700" cap="flat">
                <a:noFill/>
                <a:prstDash val="solid"/>
                <a:miter lim="800000"/>
                <a:headEnd type="none" w="med" len="med"/>
                <a:tailEnd type="none" w="med" len="med"/>
              </a:ln>
            </p:spPr>
          </p:cxnSp>
        </p:grpSp>
        <p:grpSp>
          <p:nvGrpSpPr>
            <p:cNvPr id="10285" name="组合 168"/>
            <p:cNvGrpSpPr/>
            <p:nvPr>
              <p:custDataLst>
                <p:tags r:id="rId17"/>
              </p:custDataLst>
            </p:nvPr>
          </p:nvGrpSpPr>
          <p:grpSpPr>
            <a:xfrm>
              <a:off x="3153001" y="1492458"/>
              <a:ext cx="5575406" cy="589627"/>
              <a:chOff x="3153001" y="1492458"/>
              <a:chExt cx="5575406" cy="589627"/>
            </a:xfrm>
          </p:grpSpPr>
          <p:sp>
            <p:nvSpPr>
              <p:cNvPr id="10286" name="文本框 169"/>
              <p:cNvSpPr txBox="1"/>
              <p:nvPr>
                <p:custDataLst>
                  <p:tags r:id="rId18"/>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5</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87" name="文本框 170"/>
              <p:cNvSpPr txBox="1"/>
              <p:nvPr>
                <p:custDataLst>
                  <p:tags r:id="rId19"/>
                </p:custDataLst>
              </p:nvPr>
            </p:nvSpPr>
            <p:spPr>
              <a:xfrm>
                <a:off x="3811349" y="1492458"/>
                <a:ext cx="4917058"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做合格党员，喜迎二十大</a:t>
                </a:r>
              </a:p>
            </p:txBody>
          </p:sp>
        </p:grpSp>
      </p:grpSp>
      <p:pic>
        <p:nvPicPr>
          <p:cNvPr id="10288" name="图片 177"/>
          <p:cNvPicPr>
            <a:picLocks noChangeAspect="1"/>
          </p:cNvPicPr>
          <p:nvPr>
            <p:custDataLst>
              <p:tags r:id="rId13"/>
            </p:custDataLst>
          </p:nvPr>
        </p:nvPicPr>
        <p:blipFill>
          <a:blip r:embed="rId56"/>
          <a:srcRect l="69688" t="14374" r="19771" b="65124"/>
          <a:stretch>
            <a:fillRect/>
          </a:stretch>
        </p:blipFill>
        <p:spPr>
          <a:xfrm rot="21420000">
            <a:off x="10488613" y="2463800"/>
            <a:ext cx="1111250" cy="1081088"/>
          </a:xfrm>
          <a:prstGeom prst="rect">
            <a:avLst/>
          </a:prstGeom>
          <a:noFill/>
          <a:ln cap="flat">
            <a:noFill/>
            <a:prstDash val="solid"/>
            <a:round/>
            <a:headEnd type="none" w="med" len="med"/>
            <a:tailEnd type="none" w="med" len="med"/>
          </a:ln>
        </p:spPr>
      </p:pic>
      <p:pic>
        <p:nvPicPr>
          <p:cNvPr id="10289" name="图片 178"/>
          <p:cNvPicPr>
            <a:picLocks noChangeAspect="1"/>
          </p:cNvPicPr>
          <p:nvPr>
            <p:custDataLst>
              <p:tags r:id="rId14"/>
            </p:custDataLst>
          </p:nvPr>
        </p:nvPicPr>
        <p:blipFill>
          <a:blip r:embed="rId56"/>
          <a:srcRect l="69688" t="14374" r="19771" b="65124"/>
          <a:stretch>
            <a:fillRect/>
          </a:stretch>
        </p:blipFill>
        <p:spPr>
          <a:xfrm rot="6660000">
            <a:off x="1946275" y="5113338"/>
            <a:ext cx="1039813" cy="1011237"/>
          </a:xfrm>
          <a:prstGeom prst="rect">
            <a:avLst/>
          </a:prstGeom>
          <a:noFill/>
          <a:ln cap="flat">
            <a:noFill/>
            <a:prstDash val="solid"/>
            <a:round/>
            <a:headEnd type="none" w="med" len="med"/>
            <a:tailEnd type="none" w="med" len="med"/>
          </a:ln>
        </p:spPr>
      </p:pic>
      <p:sp>
        <p:nvSpPr>
          <p:cNvPr id="10290" name="文本框 180"/>
          <p:cNvSpPr txBox="1"/>
          <p:nvPr>
            <p:custDataLst>
              <p:tags r:id="rId15"/>
            </p:custDataLst>
          </p:nvPr>
        </p:nvSpPr>
        <p:spPr>
          <a:xfrm>
            <a:off x="10229850" y="214997"/>
            <a:ext cx="1728286" cy="30777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喜</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迎</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二</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十</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大</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750"/>
                                        <p:tgtEl>
                                          <p:spTgt spid="102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ipe(left)">
                                      <p:cBhvr>
                                        <p:cTn id="11" dur="750"/>
                                        <p:tgtEl>
                                          <p:spTgt spid="10244"/>
                                        </p:tgtEl>
                                      </p:cBhvr>
                                    </p:animEffect>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10290"/>
                                        </p:tgtEl>
                                        <p:attrNameLst>
                                          <p:attrName>style.visibility</p:attrName>
                                        </p:attrNameLst>
                                      </p:cBhvr>
                                      <p:to>
                                        <p:strVal val="visible"/>
                                      </p:to>
                                    </p:set>
                                    <p:anim calcmode="lin" valueType="num">
                                      <p:cBhvr additive="base">
                                        <p:cTn id="15" dur="750" fill="hold"/>
                                        <p:tgtEl>
                                          <p:spTgt spid="10290"/>
                                        </p:tgtEl>
                                        <p:attrNameLst>
                                          <p:attrName>ppt_x</p:attrName>
                                        </p:attrNameLst>
                                      </p:cBhvr>
                                      <p:tavLst>
                                        <p:tav tm="0">
                                          <p:val>
                                            <p:strVal val="1+#ppt_w/2"/>
                                          </p:val>
                                        </p:tav>
                                        <p:tav tm="100000">
                                          <p:val>
                                            <p:strVal val="#ppt_x"/>
                                          </p:val>
                                        </p:tav>
                                      </p:tavLst>
                                    </p:anim>
                                    <p:anim calcmode="lin" valueType="num">
                                      <p:cBhvr additive="base">
                                        <p:cTn id="16" dur="750" fill="hold"/>
                                        <p:tgtEl>
                                          <p:spTgt spid="10290"/>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750" fill="hold"/>
                                        <p:tgtEl>
                                          <p:spTgt spid="10247"/>
                                        </p:tgtEl>
                                        <p:attrNameLst>
                                          <p:attrName>ppt_w</p:attrName>
                                        </p:attrNameLst>
                                      </p:cBhvr>
                                      <p:tavLst>
                                        <p:tav tm="0">
                                          <p:val>
                                            <p:fltVal val="0"/>
                                          </p:val>
                                        </p:tav>
                                        <p:tav tm="100000">
                                          <p:val>
                                            <p:strVal val="#ppt_w"/>
                                          </p:val>
                                        </p:tav>
                                      </p:tavLst>
                                    </p:anim>
                                    <p:anim calcmode="lin" valueType="num">
                                      <p:cBhvr>
                                        <p:cTn id="21" dur="750" fill="hold"/>
                                        <p:tgtEl>
                                          <p:spTgt spid="10247"/>
                                        </p:tgtEl>
                                        <p:attrNameLst>
                                          <p:attrName>ppt_h</p:attrName>
                                        </p:attrNameLst>
                                      </p:cBhvr>
                                      <p:tavLst>
                                        <p:tav tm="0">
                                          <p:val>
                                            <p:fltVal val="0"/>
                                          </p:val>
                                        </p:tav>
                                        <p:tav tm="100000">
                                          <p:val>
                                            <p:strVal val="#ppt_h"/>
                                          </p:val>
                                        </p:tav>
                                      </p:tavLst>
                                    </p:anim>
                                    <p:animEffect transition="in" filter="fade">
                                      <p:cBhvr>
                                        <p:cTn id="22" dur="750"/>
                                        <p:tgtEl>
                                          <p:spTgt spid="10247"/>
                                        </p:tgtEl>
                                      </p:cBhvr>
                                    </p:animEffect>
                                  </p:childTnLst>
                                </p:cTn>
                              </p:par>
                            </p:childTnLst>
                          </p:cTn>
                        </p:par>
                        <p:par>
                          <p:cTn id="23" fill="hold">
                            <p:stCondLst>
                              <p:cond delay="4000"/>
                            </p:stCondLst>
                            <p:childTnLst>
                              <p:par>
                                <p:cTn id="24" presetID="2" presetClass="entr" presetSubtype="12" fill="hold" nodeType="afterEffect">
                                  <p:stCondLst>
                                    <p:cond delay="0"/>
                                  </p:stCondLst>
                                  <p:childTnLst>
                                    <p:set>
                                      <p:cBhvr>
                                        <p:cTn id="25" dur="1" fill="hold">
                                          <p:stCondLst>
                                            <p:cond delay="0"/>
                                          </p:stCondLst>
                                        </p:cTn>
                                        <p:tgtEl>
                                          <p:spTgt spid="10289"/>
                                        </p:tgtEl>
                                        <p:attrNameLst>
                                          <p:attrName>style.visibility</p:attrName>
                                        </p:attrNameLst>
                                      </p:cBhvr>
                                      <p:to>
                                        <p:strVal val="visible"/>
                                      </p:to>
                                    </p:set>
                                    <p:anim calcmode="lin" valueType="num">
                                      <p:cBhvr additive="base">
                                        <p:cTn id="26" dur="750" fill="hold"/>
                                        <p:tgtEl>
                                          <p:spTgt spid="10289"/>
                                        </p:tgtEl>
                                        <p:attrNameLst>
                                          <p:attrName>ppt_x</p:attrName>
                                        </p:attrNameLst>
                                      </p:cBhvr>
                                      <p:tavLst>
                                        <p:tav tm="0">
                                          <p:val>
                                            <p:strVal val="0-#ppt_w/2"/>
                                          </p:val>
                                        </p:tav>
                                        <p:tav tm="100000">
                                          <p:val>
                                            <p:strVal val="#ppt_x"/>
                                          </p:val>
                                        </p:tav>
                                      </p:tavLst>
                                    </p:anim>
                                    <p:anim calcmode="lin" valueType="num">
                                      <p:cBhvr additive="base">
                                        <p:cTn id="27" dur="750" fill="hold"/>
                                        <p:tgtEl>
                                          <p:spTgt spid="1028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0288"/>
                                        </p:tgtEl>
                                        <p:attrNameLst>
                                          <p:attrName>style.visibility</p:attrName>
                                        </p:attrNameLst>
                                      </p:cBhvr>
                                      <p:to>
                                        <p:strVal val="visible"/>
                                      </p:to>
                                    </p:set>
                                    <p:anim calcmode="lin" valueType="num">
                                      <p:cBhvr additive="base">
                                        <p:cTn id="30" dur="750" fill="hold"/>
                                        <p:tgtEl>
                                          <p:spTgt spid="10288"/>
                                        </p:tgtEl>
                                        <p:attrNameLst>
                                          <p:attrName>ppt_x</p:attrName>
                                        </p:attrNameLst>
                                      </p:cBhvr>
                                      <p:tavLst>
                                        <p:tav tm="0">
                                          <p:val>
                                            <p:strVal val="1+#ppt_w/2"/>
                                          </p:val>
                                        </p:tav>
                                        <p:tav tm="100000">
                                          <p:val>
                                            <p:strVal val="#ppt_x"/>
                                          </p:val>
                                        </p:tav>
                                      </p:tavLst>
                                    </p:anim>
                                    <p:anim calcmode="lin" valueType="num">
                                      <p:cBhvr additive="base">
                                        <p:cTn id="31" dur="750" fill="hold"/>
                                        <p:tgtEl>
                                          <p:spTgt spid="10288"/>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fade">
                                      <p:cBhvr>
                                        <p:cTn id="35" dur="750"/>
                                        <p:tgtEl>
                                          <p:spTgt spid="10250"/>
                                        </p:tgtEl>
                                      </p:cBhvr>
                                    </p:animEffect>
                                    <p:anim calcmode="lin" valueType="num">
                                      <p:cBhvr>
                                        <p:cTn id="36" dur="750" fill="hold"/>
                                        <p:tgtEl>
                                          <p:spTgt spid="10250"/>
                                        </p:tgtEl>
                                        <p:attrNameLst>
                                          <p:attrName>ppt_x</p:attrName>
                                        </p:attrNameLst>
                                      </p:cBhvr>
                                      <p:tavLst>
                                        <p:tav tm="0">
                                          <p:val>
                                            <p:strVal val="#ppt_x"/>
                                          </p:val>
                                        </p:tav>
                                        <p:tav tm="100000">
                                          <p:val>
                                            <p:strVal val="#ppt_x"/>
                                          </p:val>
                                        </p:tav>
                                      </p:tavLst>
                                    </p:anim>
                                    <p:anim calcmode="lin" valueType="num">
                                      <p:cBhvr>
                                        <p:cTn id="37" dur="750" fill="hold"/>
                                        <p:tgtEl>
                                          <p:spTgt spid="1025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10253"/>
                                        </p:tgtEl>
                                        <p:attrNameLst>
                                          <p:attrName>style.visibility</p:attrName>
                                        </p:attrNameLst>
                                      </p:cBhvr>
                                      <p:to>
                                        <p:strVal val="visible"/>
                                      </p:to>
                                    </p:set>
                                    <p:animEffect transition="in" filter="wipe(left)">
                                      <p:cBhvr>
                                        <p:cTn id="41" dur="750"/>
                                        <p:tgtEl>
                                          <p:spTgt spid="1025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10260"/>
                                        </p:tgtEl>
                                        <p:attrNameLst>
                                          <p:attrName>style.visibility</p:attrName>
                                        </p:attrNameLst>
                                      </p:cBhvr>
                                      <p:to>
                                        <p:strVal val="visible"/>
                                      </p:to>
                                    </p:set>
                                    <p:animEffect transition="in" filter="wipe(left)">
                                      <p:cBhvr>
                                        <p:cTn id="45" dur="750"/>
                                        <p:tgtEl>
                                          <p:spTgt spid="1026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10267"/>
                                        </p:tgtEl>
                                        <p:attrNameLst>
                                          <p:attrName>style.visibility</p:attrName>
                                        </p:attrNameLst>
                                      </p:cBhvr>
                                      <p:to>
                                        <p:strVal val="visible"/>
                                      </p:to>
                                    </p:set>
                                    <p:animEffect transition="in" filter="wipe(left)">
                                      <p:cBhvr>
                                        <p:cTn id="49" dur="750"/>
                                        <p:tgtEl>
                                          <p:spTgt spid="10267"/>
                                        </p:tgtEl>
                                      </p:cBhvr>
                                    </p:animEffect>
                                  </p:childTnLst>
                                </p:cTn>
                              </p:par>
                            </p:childTnLst>
                          </p:cTn>
                        </p:par>
                        <p:par>
                          <p:cTn id="50" fill="hold">
                            <p:stCondLst>
                              <p:cond delay="9000"/>
                            </p:stCondLst>
                            <p:childTnLst>
                              <p:par>
                                <p:cTn id="51" presetID="22" presetClass="entr" presetSubtype="8" fill="hold" nodeType="afterEffect">
                                  <p:stCondLst>
                                    <p:cond delay="0"/>
                                  </p:stCondLst>
                                  <p:childTnLst>
                                    <p:set>
                                      <p:cBhvr>
                                        <p:cTn id="52" dur="1" fill="hold">
                                          <p:stCondLst>
                                            <p:cond delay="0"/>
                                          </p:stCondLst>
                                        </p:cTn>
                                        <p:tgtEl>
                                          <p:spTgt spid="10274"/>
                                        </p:tgtEl>
                                        <p:attrNameLst>
                                          <p:attrName>style.visibility</p:attrName>
                                        </p:attrNameLst>
                                      </p:cBhvr>
                                      <p:to>
                                        <p:strVal val="visible"/>
                                      </p:to>
                                    </p:set>
                                    <p:animEffect transition="in" filter="wipe(left)">
                                      <p:cBhvr>
                                        <p:cTn id="53" dur="750"/>
                                        <p:tgtEl>
                                          <p:spTgt spid="10274"/>
                                        </p:tgtEl>
                                      </p:cBhvr>
                                    </p:animEffect>
                                  </p:childTnLst>
                                </p:cTn>
                              </p:par>
                            </p:childTnLst>
                          </p:cTn>
                        </p:par>
                        <p:par>
                          <p:cTn id="54" fill="hold">
                            <p:stCondLst>
                              <p:cond delay="10000"/>
                            </p:stCondLst>
                            <p:childTnLst>
                              <p:par>
                                <p:cTn id="55" presetID="22" presetClass="entr" presetSubtype="8" fill="hold" nodeType="afterEffect">
                                  <p:stCondLst>
                                    <p:cond delay="0"/>
                                  </p:stCondLst>
                                  <p:childTnLst>
                                    <p:set>
                                      <p:cBhvr>
                                        <p:cTn id="56" dur="1" fill="hold">
                                          <p:stCondLst>
                                            <p:cond delay="0"/>
                                          </p:stCondLst>
                                        </p:cTn>
                                        <p:tgtEl>
                                          <p:spTgt spid="10281"/>
                                        </p:tgtEl>
                                        <p:attrNameLst>
                                          <p:attrName>style.visibility</p:attrName>
                                        </p:attrNameLst>
                                      </p:cBhvr>
                                      <p:to>
                                        <p:strVal val="visible"/>
                                      </p:to>
                                    </p:set>
                                    <p:animEffect transition="in" filter="wipe(left)">
                                      <p:cBhvr>
                                        <p:cTn id="57" dur="75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1267" name="图片 4"/>
          <p:cNvPicPr/>
          <p:nvPr>
            <p:custDataLst>
              <p:tags r:id="rId2"/>
            </p:custDataLst>
          </p:nvPr>
        </p:nvPicPr>
        <p:blipFill>
          <a:blip r:embed="rId1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1268" name="图片 19"/>
          <p:cNvPicPr>
            <a:picLocks noChangeAspect="1"/>
          </p:cNvPicPr>
          <p:nvPr>
            <p:custDataLst>
              <p:tags r:id="rId3"/>
            </p:custDataLst>
          </p:nvPr>
        </p:nvPicPr>
        <p:blipFill>
          <a:blip r:embed="rId15"/>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1269" name="组合 9"/>
          <p:cNvGrpSpPr/>
          <p:nvPr>
            <p:custDataLst>
              <p:tags r:id="rId4"/>
            </p:custDataLst>
          </p:nvPr>
        </p:nvGrpSpPr>
        <p:grpSpPr>
          <a:xfrm>
            <a:off x="1270000" y="3448050"/>
            <a:ext cx="2363788" cy="1981200"/>
            <a:chOff x="9003795" y="4518773"/>
            <a:chExt cx="2273805" cy="1932599"/>
          </a:xfrm>
        </p:grpSpPr>
        <p:pic>
          <p:nvPicPr>
            <p:cNvPr id="11270" name="图片 10"/>
            <p:cNvPicPr/>
            <p:nvPr>
              <p:custDataLst>
                <p:tags r:id="rId11"/>
              </p:custDataLst>
            </p:nvPr>
          </p:nvPicPr>
          <p:blipFill>
            <a:blip r:embed="rId16"/>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1271" name="图片 11"/>
            <p:cNvPicPr>
              <a:picLocks noChangeAspect="1"/>
            </p:cNvPicPr>
            <p:nvPr>
              <p:custDataLst>
                <p:tags r:id="rId12"/>
              </p:custDataLst>
            </p:nvPr>
          </p:nvPicPr>
          <p:blipFill>
            <a:blip r:embed="rId17"/>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1272" name="矩形 12"/>
          <p:cNvSpPr/>
          <p:nvPr>
            <p:custDataLst>
              <p:tags r:id="rId5"/>
            </p:custDataLst>
          </p:nvPr>
        </p:nvSpPr>
        <p:spPr>
          <a:xfrm>
            <a:off x="66855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sp>
        <p:nvSpPr>
          <p:cNvPr id="11273" name="文本框 13"/>
          <p:cNvSpPr txBox="1"/>
          <p:nvPr>
            <p:custDataLst>
              <p:tags r:id="rId6"/>
            </p:custDataLst>
          </p:nvPr>
        </p:nvSpPr>
        <p:spPr>
          <a:xfrm>
            <a:off x="264579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p>
        </p:txBody>
      </p:sp>
      <p:sp>
        <p:nvSpPr>
          <p:cNvPr id="11274" name="矩形 14"/>
          <p:cNvSpPr/>
          <p:nvPr>
            <p:custDataLst>
              <p:tags r:id="rId7"/>
            </p:custDataLst>
          </p:nvPr>
        </p:nvSpPr>
        <p:spPr>
          <a:xfrm flipV="1">
            <a:off x="110960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pic>
        <p:nvPicPr>
          <p:cNvPr id="11275" name="图片 20"/>
          <p:cNvPicPr>
            <a:picLocks noChangeAspect="1"/>
          </p:cNvPicPr>
          <p:nvPr>
            <p:custDataLst>
              <p:tags r:id="rId8"/>
            </p:custDataLst>
          </p:nvPr>
        </p:nvPicPr>
        <p:blipFill>
          <a:blip r:embed="rId18"/>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1276" name="图片 21"/>
          <p:cNvPicPr>
            <a:picLocks noChangeAspect="1"/>
          </p:cNvPicPr>
          <p:nvPr>
            <p:custDataLst>
              <p:tags r:id="rId9"/>
            </p:custDataLst>
          </p:nvPr>
        </p:nvPicPr>
        <p:blipFill>
          <a:blip r:embed="rId18"/>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1277" name="文本框 22"/>
          <p:cNvSpPr txBox="1"/>
          <p:nvPr>
            <p:custDataLst>
              <p:tags r:id="rId10"/>
            </p:custDataLst>
          </p:nvPr>
        </p:nvSpPr>
        <p:spPr>
          <a:xfrm>
            <a:off x="522358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01</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750"/>
                                        <p:tgtEl>
                                          <p:spTgt spid="1126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p:cTn id="11" dur="750" fill="hold"/>
                                        <p:tgtEl>
                                          <p:spTgt spid="11269"/>
                                        </p:tgtEl>
                                        <p:attrNameLst>
                                          <p:attrName>ppt_w</p:attrName>
                                        </p:attrNameLst>
                                      </p:cBhvr>
                                      <p:tavLst>
                                        <p:tav tm="0">
                                          <p:val>
                                            <p:fltVal val="0"/>
                                          </p:val>
                                        </p:tav>
                                        <p:tav tm="100000">
                                          <p:val>
                                            <p:strVal val="#ppt_w"/>
                                          </p:val>
                                        </p:tav>
                                      </p:tavLst>
                                    </p:anim>
                                    <p:anim calcmode="lin" valueType="num">
                                      <p:cBhvr>
                                        <p:cTn id="12" dur="750" fill="hold"/>
                                        <p:tgtEl>
                                          <p:spTgt spid="11269"/>
                                        </p:tgtEl>
                                        <p:attrNameLst>
                                          <p:attrName>ppt_h</p:attrName>
                                        </p:attrNameLst>
                                      </p:cBhvr>
                                      <p:tavLst>
                                        <p:tav tm="0">
                                          <p:val>
                                            <p:fltVal val="0"/>
                                          </p:val>
                                        </p:tav>
                                        <p:tav tm="100000">
                                          <p:val>
                                            <p:strVal val="#ppt_h"/>
                                          </p:val>
                                        </p:tav>
                                      </p:tavLst>
                                    </p:anim>
                                    <p:animEffect transition="in" filter="fade">
                                      <p:cBhvr>
                                        <p:cTn id="13" dur="750"/>
                                        <p:tgtEl>
                                          <p:spTgt spid="11269"/>
                                        </p:tgtEl>
                                      </p:cBhvr>
                                    </p:animEffect>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750" fill="hold"/>
                                        <p:tgtEl>
                                          <p:spTgt spid="11275"/>
                                        </p:tgtEl>
                                        <p:attrNameLst>
                                          <p:attrName>ppt_x</p:attrName>
                                        </p:attrNameLst>
                                      </p:cBhvr>
                                      <p:tavLst>
                                        <p:tav tm="0">
                                          <p:val>
                                            <p:strVal val="1+#ppt_w/2"/>
                                          </p:val>
                                        </p:tav>
                                        <p:tav tm="100000">
                                          <p:val>
                                            <p:strVal val="#ppt_x"/>
                                          </p:val>
                                        </p:tav>
                                      </p:tavLst>
                                    </p:anim>
                                    <p:anim calcmode="lin" valueType="num">
                                      <p:cBhvr additive="base">
                                        <p:cTn id="18" dur="750" fill="hold"/>
                                        <p:tgtEl>
                                          <p:spTgt spid="11275"/>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1276"/>
                                        </p:tgtEl>
                                        <p:attrNameLst>
                                          <p:attrName>style.visibility</p:attrName>
                                        </p:attrNameLst>
                                      </p:cBhvr>
                                      <p:to>
                                        <p:strVal val="visible"/>
                                      </p:to>
                                    </p:set>
                                    <p:anim calcmode="lin" valueType="num">
                                      <p:cBhvr additive="base">
                                        <p:cTn id="21" dur="750" fill="hold"/>
                                        <p:tgtEl>
                                          <p:spTgt spid="11276"/>
                                        </p:tgtEl>
                                        <p:attrNameLst>
                                          <p:attrName>ppt_x</p:attrName>
                                        </p:attrNameLst>
                                      </p:cBhvr>
                                      <p:tavLst>
                                        <p:tav tm="0">
                                          <p:val>
                                            <p:strVal val="1+#ppt_w/2"/>
                                          </p:val>
                                        </p:tav>
                                        <p:tav tm="100000">
                                          <p:val>
                                            <p:strVal val="#ppt_x"/>
                                          </p:val>
                                        </p:tav>
                                      </p:tavLst>
                                    </p:anim>
                                    <p:anim calcmode="lin" valueType="num">
                                      <p:cBhvr additive="base">
                                        <p:cTn id="22" dur="750" fill="hold"/>
                                        <p:tgtEl>
                                          <p:spTgt spid="11276"/>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fade">
                                      <p:cBhvr>
                                        <p:cTn id="26" dur="750"/>
                                        <p:tgtEl>
                                          <p:spTgt spid="11277"/>
                                        </p:tgtEl>
                                      </p:cBhvr>
                                    </p:animEffect>
                                    <p:anim calcmode="lin" valueType="num">
                                      <p:cBhvr>
                                        <p:cTn id="27" dur="750" fill="hold"/>
                                        <p:tgtEl>
                                          <p:spTgt spid="11277"/>
                                        </p:tgtEl>
                                        <p:attrNameLst>
                                          <p:attrName>ppt_x</p:attrName>
                                        </p:attrNameLst>
                                      </p:cBhvr>
                                      <p:tavLst>
                                        <p:tav tm="0">
                                          <p:val>
                                            <p:strVal val="#ppt_x"/>
                                          </p:val>
                                        </p:tav>
                                        <p:tav tm="100000">
                                          <p:val>
                                            <p:strVal val="#ppt_x"/>
                                          </p:val>
                                        </p:tav>
                                      </p:tavLst>
                                    </p:anim>
                                    <p:anim calcmode="lin" valueType="num">
                                      <p:cBhvr>
                                        <p:cTn id="28" dur="750" fill="hold"/>
                                        <p:tgtEl>
                                          <p:spTgt spid="1127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750"/>
                                        <p:tgtEl>
                                          <p:spTgt spid="11272"/>
                                        </p:tgtEl>
                                      </p:cBhvr>
                                    </p:animEffect>
                                    <p:anim calcmode="lin" valueType="num">
                                      <p:cBhvr>
                                        <p:cTn id="33" dur="750" fill="hold"/>
                                        <p:tgtEl>
                                          <p:spTgt spid="11272"/>
                                        </p:tgtEl>
                                        <p:attrNameLst>
                                          <p:attrName>ppt_x</p:attrName>
                                        </p:attrNameLst>
                                      </p:cBhvr>
                                      <p:tavLst>
                                        <p:tav tm="0">
                                          <p:val>
                                            <p:strVal val="#ppt_x"/>
                                          </p:val>
                                        </p:tav>
                                        <p:tav tm="100000">
                                          <p:val>
                                            <p:strVal val="#ppt_x"/>
                                          </p:val>
                                        </p:tav>
                                      </p:tavLst>
                                    </p:anim>
                                    <p:anim calcmode="lin" valueType="num">
                                      <p:cBhvr>
                                        <p:cTn id="34" dur="750" fill="hold"/>
                                        <p:tgtEl>
                                          <p:spTgt spid="1127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fade">
                                      <p:cBhvr>
                                        <p:cTn id="37" dur="750"/>
                                        <p:tgtEl>
                                          <p:spTgt spid="11274"/>
                                        </p:tgtEl>
                                      </p:cBhvr>
                                    </p:animEffect>
                                    <p:anim calcmode="lin" valueType="num">
                                      <p:cBhvr>
                                        <p:cTn id="38" dur="750" fill="hold"/>
                                        <p:tgtEl>
                                          <p:spTgt spid="11274"/>
                                        </p:tgtEl>
                                        <p:attrNameLst>
                                          <p:attrName>ppt_x</p:attrName>
                                        </p:attrNameLst>
                                      </p:cBhvr>
                                      <p:tavLst>
                                        <p:tav tm="0">
                                          <p:val>
                                            <p:strVal val="#ppt_x"/>
                                          </p:val>
                                        </p:tav>
                                        <p:tav tm="100000">
                                          <p:val>
                                            <p:strVal val="#ppt_x"/>
                                          </p:val>
                                        </p:tav>
                                      </p:tavLst>
                                    </p:anim>
                                    <p:anim calcmode="lin" valueType="num">
                                      <p:cBhvr>
                                        <p:cTn id="39" dur="750" fill="hold"/>
                                        <p:tgtEl>
                                          <p:spTgt spid="11274"/>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11273"/>
                                        </p:tgtEl>
                                        <p:attrNameLst>
                                          <p:attrName>style.visibility</p:attrName>
                                        </p:attrNameLst>
                                      </p:cBhvr>
                                      <p:to>
                                        <p:strVal val="visible"/>
                                      </p:to>
                                    </p:set>
                                    <p:animEffect transition="in" filter="barn(inVertical)">
                                      <p:cBhvr>
                                        <p:cTn id="43" dur="75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1"/>
      <p:bldP spid="11274" grpId="2"/>
      <p:bldP spid="11277"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2"/>
          <p:cNvGrpSpPr/>
          <p:nvPr>
            <p:custDataLst>
              <p:tags r:id="rId1"/>
            </p:custDataLst>
          </p:nvPr>
        </p:nvGrpSpPr>
        <p:grpSpPr>
          <a:xfrm>
            <a:off x="2973388" y="1254125"/>
            <a:ext cx="5924550" cy="649288"/>
            <a:chOff x="1010104" y="1406648"/>
            <a:chExt cx="5924096" cy="649257"/>
          </a:xfrm>
        </p:grpSpPr>
        <p:cxnSp>
          <p:nvCxnSpPr>
            <p:cNvPr id="12291" name="直接连接符 13"/>
            <p:cNvCxnSpPr/>
            <p:nvPr>
              <p:custDataLst>
                <p:tags r:id="rId15"/>
              </p:custDataLst>
            </p:nvPr>
          </p:nvCxnSpPr>
          <p:spPr>
            <a:xfrm>
              <a:off x="1010104" y="1717198"/>
              <a:ext cx="5924096" cy="14078"/>
            </a:xfrm>
            <a:prstGeom prst="line">
              <a:avLst/>
            </a:prstGeom>
            <a:noFill/>
            <a:ln w="28575" cap="flat">
              <a:solidFill>
                <a:srgbClr val="C41A1A"/>
              </a:solidFill>
              <a:prstDash val="dash"/>
              <a:miter lim="800000"/>
              <a:headEnd type="none" w="med" len="med"/>
              <a:tailEnd type="none" w="med" len="med"/>
            </a:ln>
          </p:spPr>
        </p:cxnSp>
        <p:sp>
          <p:nvSpPr>
            <p:cNvPr id="12292" name="任意多边形: 形状 14"/>
            <p:cNvSpPr/>
            <p:nvPr>
              <p:custDataLst>
                <p:tags r:id="rId16"/>
              </p:custDataLst>
            </p:nvPr>
          </p:nvSpPr>
          <p:spPr>
            <a:xfrm>
              <a:off x="2518683" y="1406648"/>
              <a:ext cx="3024867" cy="649257"/>
            </a:xfrm>
            <a:custGeom>
              <a:avLst/>
              <a:gdLst>
                <a:gd name="connsiteX0" fmla="*/ 241650 w 3253610"/>
                <a:gd name="connsiteY0" fmla="*/ 0 h 459845"/>
                <a:gd name="connsiteX1" fmla="*/ 3025010 w 3253610"/>
                <a:gd name="connsiteY1" fmla="*/ 0 h 459845"/>
                <a:gd name="connsiteX2" fmla="*/ 3025010 w 3253610"/>
                <a:gd name="connsiteY2" fmla="*/ 2645 h 459845"/>
                <a:gd name="connsiteX3" fmla="*/ 3253610 w 3253610"/>
                <a:gd name="connsiteY3" fmla="*/ 231245 h 459845"/>
                <a:gd name="connsiteX4" fmla="*/ 3025010 w 3253610"/>
                <a:gd name="connsiteY4" fmla="*/ 459845 h 459845"/>
                <a:gd name="connsiteX5" fmla="*/ 2998773 w 3253610"/>
                <a:gd name="connsiteY5" fmla="*/ 457200 h 459845"/>
                <a:gd name="connsiteX6" fmla="*/ 254838 w 3253610"/>
                <a:gd name="connsiteY6" fmla="*/ 457200 h 459845"/>
                <a:gd name="connsiteX7" fmla="*/ 228600 w 3253610"/>
                <a:gd name="connsiteY7" fmla="*/ 459845 h 459845"/>
                <a:gd name="connsiteX8" fmla="*/ 0 w 3253610"/>
                <a:gd name="connsiteY8" fmla="*/ 231245 h 459845"/>
                <a:gd name="connsiteX9" fmla="*/ 228600 w 3253610"/>
                <a:gd name="connsiteY9" fmla="*/ 2645 h 459845"/>
                <a:gd name="connsiteX10" fmla="*/ 241650 w 3253610"/>
                <a:gd name="connsiteY10" fmla="*/ 3961 h 4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3609" h="459845">
                  <a:moveTo>
                    <a:pt x="241650" y="0"/>
                  </a:moveTo>
                  <a:lnTo>
                    <a:pt x="3025010" y="0"/>
                  </a:lnTo>
                  <a:lnTo>
                    <a:pt x="3025010" y="2645"/>
                  </a:lnTo>
                  <a:cubicBezTo>
                    <a:pt x="3151262" y="2645"/>
                    <a:pt x="3253610" y="104993"/>
                    <a:pt x="3253610" y="231245"/>
                  </a:cubicBezTo>
                  <a:cubicBezTo>
                    <a:pt x="3253610" y="357497"/>
                    <a:pt x="3151262" y="459845"/>
                    <a:pt x="3025010" y="459845"/>
                  </a:cubicBezTo>
                  <a:lnTo>
                    <a:pt x="2998773" y="457200"/>
                  </a:lnTo>
                  <a:lnTo>
                    <a:pt x="254838" y="457200"/>
                  </a:lnTo>
                  <a:lnTo>
                    <a:pt x="228600" y="459845"/>
                  </a:lnTo>
                  <a:cubicBezTo>
                    <a:pt x="102348" y="459845"/>
                    <a:pt x="0" y="357497"/>
                    <a:pt x="0" y="231245"/>
                  </a:cubicBezTo>
                  <a:cubicBezTo>
                    <a:pt x="0" y="104993"/>
                    <a:pt x="102348" y="2645"/>
                    <a:pt x="228600" y="2645"/>
                  </a:cubicBezTo>
                  <a:lnTo>
                    <a:pt x="241650" y="3961"/>
                  </a:lnTo>
                  <a:close/>
                </a:path>
              </a:pathLst>
            </a:cu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endParaRPr>
            </a:p>
          </p:txBody>
        </p:sp>
        <p:sp>
          <p:nvSpPr>
            <p:cNvPr id="12293" name="文本框 15"/>
            <p:cNvSpPr/>
            <p:nvPr>
              <p:custDataLst>
                <p:tags r:id="rId17"/>
              </p:custDataLst>
            </p:nvPr>
          </p:nvSpPr>
          <p:spPr>
            <a:xfrm>
              <a:off x="2560410" y="1512171"/>
              <a:ext cx="297384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二十大将在北京召开</a:t>
              </a:r>
            </a:p>
          </p:txBody>
        </p:sp>
      </p:grpSp>
      <p:sp>
        <p:nvSpPr>
          <p:cNvPr id="12294" name="矩形 16"/>
          <p:cNvSpPr/>
          <p:nvPr>
            <p:custDataLst>
              <p:tags r:id="rId2"/>
            </p:custDataLst>
          </p:nvPr>
        </p:nvSpPr>
        <p:spPr>
          <a:xfrm>
            <a:off x="479291" y="3063967"/>
            <a:ext cx="29497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砥砺奋进的</a:t>
            </a:r>
            <a:r>
              <a:rPr kumimoji="0" lang="en-US" altLang="zh-CN"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Arial" panose="020B0604020202020204"/>
                <a:sym typeface="Arial" panose="020B0604020202020204" pitchFamily="34" charset="0"/>
              </a:rPr>
              <a:t>5</a:t>
            </a: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年</a:t>
            </a:r>
          </a:p>
        </p:txBody>
      </p:sp>
      <p:sp>
        <p:nvSpPr>
          <p:cNvPr id="12295" name="矩形 17"/>
          <p:cNvSpPr/>
          <p:nvPr>
            <p:custDataLst>
              <p:tags r:id="rId3"/>
            </p:custDataLst>
          </p:nvPr>
        </p:nvSpPr>
        <p:spPr>
          <a:xfrm>
            <a:off x="4536941" y="3063967"/>
            <a:ext cx="239725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触摸获得感</a:t>
            </a:r>
          </a:p>
        </p:txBody>
      </p:sp>
      <p:sp>
        <p:nvSpPr>
          <p:cNvPr id="12296" name="矩形 18"/>
          <p:cNvSpPr/>
          <p:nvPr>
            <p:custDataLst>
              <p:tags r:id="rId4"/>
            </p:custDataLst>
          </p:nvPr>
        </p:nvSpPr>
        <p:spPr>
          <a:xfrm>
            <a:off x="8042141" y="3063967"/>
            <a:ext cx="37498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管生产经营必须管安全</a:t>
            </a:r>
          </a:p>
        </p:txBody>
      </p:sp>
      <p:sp>
        <p:nvSpPr>
          <p:cNvPr id="12297" name="文本框 28"/>
          <p:cNvSpPr txBox="1"/>
          <p:nvPr>
            <p:custDataLst>
              <p:tags r:id="rId5"/>
            </p:custDataLst>
          </p:nvPr>
        </p:nvSpPr>
        <p:spPr>
          <a:xfrm>
            <a:off x="782320" y="1818188"/>
            <a:ext cx="10457180" cy="666208"/>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dist" defTabSz="914400" rtl="0" eaLnBrk="1" fontAlgn="auto" latinLnBrk="0" hangingPunct="1">
              <a:lnSpc>
                <a:spcPct val="250000"/>
              </a:lnSpc>
              <a:spcBef>
                <a:spcPct val="0"/>
              </a:spcBef>
              <a:spcAft>
                <a:spcPts val="1200"/>
              </a:spcAft>
              <a:buClrTx/>
              <a:buSzTx/>
              <a:buFont typeface="Arial" panose="020B0604020202020204" pitchFamily="34" charset="0"/>
              <a:buChar char="•"/>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中国共产党第二十次全国代表大会（简称中共二十大）将于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年下半年在北京召开。</a:t>
            </a:r>
          </a:p>
        </p:txBody>
      </p:sp>
      <p:grpSp>
        <p:nvGrpSpPr>
          <p:cNvPr id="12298" name="组合 31"/>
          <p:cNvGrpSpPr/>
          <p:nvPr>
            <p:custDataLst>
              <p:tags r:id="rId6"/>
            </p:custDataLst>
          </p:nvPr>
        </p:nvGrpSpPr>
        <p:grpSpPr>
          <a:xfrm>
            <a:off x="876300" y="3717925"/>
            <a:ext cx="1982788" cy="1982788"/>
            <a:chOff x="895350" y="3698332"/>
            <a:chExt cx="1982062" cy="1982062"/>
          </a:xfrm>
        </p:grpSpPr>
        <p:sp>
          <p:nvSpPr>
            <p:cNvPr id="12299" name="矩形 29"/>
            <p:cNvSpPr/>
            <p:nvPr>
              <p:custDataLst>
                <p:tags r:id="rId13"/>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0" name="文本框 30"/>
            <p:cNvSpPr/>
            <p:nvPr>
              <p:custDataLst>
                <p:tags r:id="rId14"/>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p>
          </p:txBody>
        </p:sp>
      </p:grpSp>
      <p:grpSp>
        <p:nvGrpSpPr>
          <p:cNvPr id="12301" name="组合 32"/>
          <p:cNvGrpSpPr/>
          <p:nvPr>
            <p:custDataLst>
              <p:tags r:id="rId7"/>
            </p:custDataLst>
          </p:nvPr>
        </p:nvGrpSpPr>
        <p:grpSpPr>
          <a:xfrm>
            <a:off x="4745038" y="3717925"/>
            <a:ext cx="1982787" cy="1982788"/>
            <a:chOff x="895350" y="3698332"/>
            <a:chExt cx="1982062" cy="1982062"/>
          </a:xfrm>
        </p:grpSpPr>
        <p:sp>
          <p:nvSpPr>
            <p:cNvPr id="12302" name="矩形 33"/>
            <p:cNvSpPr/>
            <p:nvPr>
              <p:custDataLst>
                <p:tags r:id="rId11"/>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3" name="文本框 34"/>
            <p:cNvSpPr/>
            <p:nvPr>
              <p:custDataLst>
                <p:tags r:id="rId12"/>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p>
          </p:txBody>
        </p:sp>
      </p:grpSp>
      <p:grpSp>
        <p:nvGrpSpPr>
          <p:cNvPr id="12304" name="组合 35"/>
          <p:cNvGrpSpPr/>
          <p:nvPr>
            <p:custDataLst>
              <p:tags r:id="rId8"/>
            </p:custDataLst>
          </p:nvPr>
        </p:nvGrpSpPr>
        <p:grpSpPr>
          <a:xfrm>
            <a:off x="8896350" y="3717925"/>
            <a:ext cx="1982788" cy="1982788"/>
            <a:chOff x="895350" y="3698332"/>
            <a:chExt cx="1982062" cy="1982062"/>
          </a:xfrm>
        </p:grpSpPr>
        <p:sp>
          <p:nvSpPr>
            <p:cNvPr id="12305" name="矩形 36"/>
            <p:cNvSpPr/>
            <p:nvPr>
              <p:custDataLst>
                <p:tags r:id="rId9"/>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6" name="文本框 37"/>
            <p:cNvSpPr/>
            <p:nvPr>
              <p:custDataLst>
                <p:tags r:id="rId10"/>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7"/>
                                        </p:tgtEl>
                                        <p:attrNameLst>
                                          <p:attrName>style.visibility</p:attrName>
                                        </p:attrNameLst>
                                      </p:cBhvr>
                                      <p:to>
                                        <p:strVal val="visible"/>
                                      </p:to>
                                    </p:set>
                                    <p:animEffect transition="in" filter="wipe(left)">
                                      <p:cBhvr>
                                        <p:cTn id="11" dur="500"/>
                                        <p:tgtEl>
                                          <p:spTgt spid="122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left)">
                                      <p:cBhvr>
                                        <p:cTn id="15" dur="500"/>
                                        <p:tgtEl>
                                          <p:spTgt spid="1229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fade">
                                      <p:cBhvr>
                                        <p:cTn id="19" dur="500"/>
                                        <p:tgtEl>
                                          <p:spTgt spid="12298"/>
                                        </p:tgtEl>
                                      </p:cBhvr>
                                    </p:animEffect>
                                    <p:anim calcmode="lin" valueType="num">
                                      <p:cBhvr>
                                        <p:cTn id="20" dur="500" fill="hold"/>
                                        <p:tgtEl>
                                          <p:spTgt spid="12298"/>
                                        </p:tgtEl>
                                        <p:attrNameLst>
                                          <p:attrName>ppt_x</p:attrName>
                                        </p:attrNameLst>
                                      </p:cBhvr>
                                      <p:tavLst>
                                        <p:tav tm="0">
                                          <p:val>
                                            <p:strVal val="#ppt_x"/>
                                          </p:val>
                                        </p:tav>
                                        <p:tav tm="100000">
                                          <p:val>
                                            <p:strVal val="#ppt_x"/>
                                          </p:val>
                                        </p:tav>
                                      </p:tavLst>
                                    </p:anim>
                                    <p:anim calcmode="lin" valueType="num">
                                      <p:cBhvr>
                                        <p:cTn id="21" dur="500" fill="hold"/>
                                        <p:tgtEl>
                                          <p:spTgt spid="1229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wipe(left)">
                                      <p:cBhvr>
                                        <p:cTn id="25" dur="500"/>
                                        <p:tgtEl>
                                          <p:spTgt spid="12295"/>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2301"/>
                                        </p:tgtEl>
                                        <p:attrNameLst>
                                          <p:attrName>style.visibility</p:attrName>
                                        </p:attrNameLst>
                                      </p:cBhvr>
                                      <p:to>
                                        <p:strVal val="visible"/>
                                      </p:to>
                                    </p:set>
                                    <p:animEffect transition="in" filter="fade">
                                      <p:cBhvr>
                                        <p:cTn id="29" dur="500"/>
                                        <p:tgtEl>
                                          <p:spTgt spid="12301"/>
                                        </p:tgtEl>
                                      </p:cBhvr>
                                    </p:animEffect>
                                    <p:anim calcmode="lin" valueType="num">
                                      <p:cBhvr>
                                        <p:cTn id="30" dur="500" fill="hold"/>
                                        <p:tgtEl>
                                          <p:spTgt spid="12301"/>
                                        </p:tgtEl>
                                        <p:attrNameLst>
                                          <p:attrName>ppt_x</p:attrName>
                                        </p:attrNameLst>
                                      </p:cBhvr>
                                      <p:tavLst>
                                        <p:tav tm="0">
                                          <p:val>
                                            <p:strVal val="#ppt_x"/>
                                          </p:val>
                                        </p:tav>
                                        <p:tav tm="100000">
                                          <p:val>
                                            <p:strVal val="#ppt_x"/>
                                          </p:val>
                                        </p:tav>
                                      </p:tavLst>
                                    </p:anim>
                                    <p:anim calcmode="lin" valueType="num">
                                      <p:cBhvr>
                                        <p:cTn id="31" dur="500" fill="hold"/>
                                        <p:tgtEl>
                                          <p:spTgt spid="1230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2296"/>
                                        </p:tgtEl>
                                        <p:attrNameLst>
                                          <p:attrName>style.visibility</p:attrName>
                                        </p:attrNameLst>
                                      </p:cBhvr>
                                      <p:to>
                                        <p:strVal val="visible"/>
                                      </p:to>
                                    </p:set>
                                    <p:animEffect transition="in" filter="wipe(left)">
                                      <p:cBhvr>
                                        <p:cTn id="35" dur="500"/>
                                        <p:tgtEl>
                                          <p:spTgt spid="12296"/>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12304"/>
                                        </p:tgtEl>
                                        <p:attrNameLst>
                                          <p:attrName>style.visibility</p:attrName>
                                        </p:attrNameLst>
                                      </p:cBhvr>
                                      <p:to>
                                        <p:strVal val="visible"/>
                                      </p:to>
                                    </p:set>
                                    <p:animEffect transition="in" filter="fade">
                                      <p:cBhvr>
                                        <p:cTn id="39" dur="500"/>
                                        <p:tgtEl>
                                          <p:spTgt spid="12304"/>
                                        </p:tgtEl>
                                      </p:cBhvr>
                                    </p:animEffect>
                                    <p:anim calcmode="lin" valueType="num">
                                      <p:cBhvr>
                                        <p:cTn id="40" dur="500" fill="hold"/>
                                        <p:tgtEl>
                                          <p:spTgt spid="12304"/>
                                        </p:tgtEl>
                                        <p:attrNameLst>
                                          <p:attrName>ppt_x</p:attrName>
                                        </p:attrNameLst>
                                      </p:cBhvr>
                                      <p:tavLst>
                                        <p:tav tm="0">
                                          <p:val>
                                            <p:strVal val="#ppt_x"/>
                                          </p:val>
                                        </p:tav>
                                        <p:tav tm="100000">
                                          <p:val>
                                            <p:strVal val="#ppt_x"/>
                                          </p:val>
                                        </p:tav>
                                      </p:tavLst>
                                    </p:anim>
                                    <p:anim calcmode="lin" valueType="num">
                                      <p:cBhvr>
                                        <p:cTn id="41" dur="500" fill="hold"/>
                                        <p:tgtEl>
                                          <p:spTgt spid="12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1"/>
      <p:bldP spid="12296" grpId="2"/>
      <p:bldP spid="12297" grpId="3"/>
      <p:bldP spid="12297" grpId="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
          <p:cNvGrpSpPr/>
          <p:nvPr>
            <p:custDataLst>
              <p:tags r:id="rId1"/>
            </p:custDataLst>
          </p:nvPr>
        </p:nvGrpSpPr>
        <p:grpSpPr>
          <a:xfrm>
            <a:off x="1379538" y="2263775"/>
            <a:ext cx="4240212" cy="3163888"/>
            <a:chOff x="998538" y="2799715"/>
            <a:chExt cx="4240847" cy="3163331"/>
          </a:xfrm>
        </p:grpSpPr>
        <p:grpSp>
          <p:nvGrpSpPr>
            <p:cNvPr id="13315" name="组合 2"/>
            <p:cNvGrpSpPr/>
            <p:nvPr>
              <p:custDataLst>
                <p:tags r:id="rId4"/>
              </p:custDataLst>
            </p:nvPr>
          </p:nvGrpSpPr>
          <p:grpSpPr>
            <a:xfrm>
              <a:off x="1189038" y="2799715"/>
              <a:ext cx="3230562" cy="850900"/>
              <a:chOff x="1627188" y="2837815"/>
              <a:chExt cx="3230562" cy="850900"/>
            </a:xfrm>
          </p:grpSpPr>
          <p:cxnSp>
            <p:nvCxnSpPr>
              <p:cNvPr id="13316" name="Aitds6"/>
              <p:cNvCxnSpPr/>
              <p:nvPr>
                <p:custDataLst>
                  <p:tags r:id="rId9"/>
                </p:custDataLst>
              </p:nvPr>
            </p:nvCxnSpPr>
            <p:spPr>
              <a:xfrm flipH="1">
                <a:off x="1628775" y="2914015"/>
                <a:ext cx="0" cy="774700"/>
              </a:xfrm>
              <a:prstGeom prst="line">
                <a:avLst/>
              </a:prstGeom>
              <a:noFill/>
              <a:ln w="6350" cap="flat">
                <a:solidFill>
                  <a:srgbClr val="C41A1A"/>
                </a:solidFill>
                <a:prstDash val="solid"/>
                <a:miter lim="800000"/>
                <a:headEnd type="none" w="med" len="med"/>
                <a:tailEnd type="none" w="med" len="med"/>
              </a:ln>
            </p:spPr>
          </p:cxnSp>
          <p:grpSp>
            <p:nvGrpSpPr>
              <p:cNvPr id="13317" name="Aitds7"/>
              <p:cNvGrpSpPr/>
              <p:nvPr>
                <p:custDataLst>
                  <p:tags r:id="rId10"/>
                </p:custDataLst>
              </p:nvPr>
            </p:nvGrpSpPr>
            <p:grpSpPr>
              <a:xfrm>
                <a:off x="1627188" y="2837815"/>
                <a:ext cx="3230562" cy="174625"/>
                <a:chOff x="2977032" y="4682325"/>
                <a:chExt cx="3230479" cy="173986"/>
              </a:xfrm>
            </p:grpSpPr>
            <p:cxnSp>
              <p:nvCxnSpPr>
                <p:cNvPr id="13318" name="Aitds7-1"/>
                <p:cNvCxnSpPr/>
                <p:nvPr>
                  <p:custDataLst>
                    <p:tags r:id="rId11"/>
                  </p:custDataLst>
                </p:nvPr>
              </p:nvCxnSpPr>
              <p:spPr>
                <a:xfrm>
                  <a:off x="2977032" y="4758196"/>
                  <a:ext cx="3098648" cy="0"/>
                </a:xfrm>
                <a:prstGeom prst="line">
                  <a:avLst/>
                </a:prstGeom>
                <a:noFill/>
                <a:ln w="6350" cap="flat">
                  <a:solidFill>
                    <a:srgbClr val="C41A1A"/>
                  </a:solidFill>
                  <a:prstDash val="solid"/>
                  <a:miter lim="800000"/>
                  <a:headEnd type="none" w="med" len="med"/>
                  <a:tailEnd type="none" w="med" len="med"/>
                </a:ln>
              </p:spPr>
            </p:cxnSp>
            <p:sp>
              <p:nvSpPr>
                <p:cNvPr id="13319" name="Aitds7-2"/>
                <p:cNvSpPr/>
                <p:nvPr>
                  <p:custDataLst>
                    <p:tags r:id="rId12"/>
                  </p:custDataLst>
                </p:nvPr>
              </p:nvSpPr>
              <p:spPr>
                <a:xfrm>
                  <a:off x="6033525" y="4682325"/>
                  <a:ext cx="173986" cy="173986"/>
                </a:xfrm>
                <a:prstGeom prst="donut">
                  <a:avLst/>
                </a:prstGeom>
                <a:solidFill>
                  <a:srgbClr val="C41A1A"/>
                </a:solidFill>
                <a:ln w="12700" cap="flat" cmpd="sng" algn="ctr">
                  <a:solidFill>
                    <a:srgbClr val="C41A1A"/>
                  </a:solidFill>
                  <a:prstDash val="solid"/>
                  <a:miter lim="800000"/>
                  <a:headEnd type="none" w="med" len="med"/>
                  <a:tailEnd type="none" w="med" len="med"/>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solidFill>
                      <a:schemeClr val="tx1"/>
                    </a:solidFill>
                    <a:uLnTx/>
                    <a:uFillTx/>
                    <a:latin typeface="微软雅黑" panose="020B0503020204020204" pitchFamily="34" charset="-122"/>
                    <a:ea typeface="微软雅黑" panose="020B0503020204020204" pitchFamily="34" charset="-122"/>
                  </a:endParaRPr>
                </a:p>
              </p:txBody>
            </p:sp>
          </p:grpSp>
        </p:grpSp>
        <p:grpSp>
          <p:nvGrpSpPr>
            <p:cNvPr id="13320" name="组合 3"/>
            <p:cNvGrpSpPr/>
            <p:nvPr>
              <p:custDataLst>
                <p:tags r:id="rId5"/>
              </p:custDataLst>
            </p:nvPr>
          </p:nvGrpSpPr>
          <p:grpSpPr>
            <a:xfrm>
              <a:off x="998538" y="5075316"/>
              <a:ext cx="4240847" cy="887730"/>
              <a:chOff x="4982528" y="4208463"/>
              <a:chExt cx="4240847" cy="887730"/>
            </a:xfrm>
          </p:grpSpPr>
          <p:cxnSp>
            <p:nvCxnSpPr>
              <p:cNvPr id="13321" name="Aitds8"/>
              <p:cNvCxnSpPr/>
              <p:nvPr>
                <p:custDataLst>
                  <p:tags r:id="rId7"/>
                </p:custDataLst>
              </p:nvPr>
            </p:nvCxnSpPr>
            <p:spPr>
              <a:xfrm flipH="1">
                <a:off x="9223375" y="4208463"/>
                <a:ext cx="0" cy="887413"/>
              </a:xfrm>
              <a:prstGeom prst="line">
                <a:avLst/>
              </a:prstGeom>
              <a:noFill/>
              <a:ln w="6350" cap="flat">
                <a:solidFill>
                  <a:srgbClr val="C41A1A"/>
                </a:solidFill>
                <a:prstDash val="solid"/>
                <a:miter lim="800000"/>
                <a:headEnd type="none" w="med" len="med"/>
                <a:tailEnd type="none" w="med" len="med"/>
              </a:ln>
            </p:spPr>
          </p:cxnSp>
          <p:cxnSp>
            <p:nvCxnSpPr>
              <p:cNvPr id="13322" name="Aitds9"/>
              <p:cNvCxnSpPr/>
              <p:nvPr>
                <p:custDataLst>
                  <p:tags r:id="rId8"/>
                </p:custDataLst>
              </p:nvPr>
            </p:nvCxnSpPr>
            <p:spPr>
              <a:xfrm>
                <a:off x="4982528" y="5096193"/>
                <a:ext cx="4240213" cy="0"/>
              </a:xfrm>
              <a:prstGeom prst="line">
                <a:avLst/>
              </a:prstGeom>
              <a:noFill/>
              <a:ln w="6350" cap="flat">
                <a:solidFill>
                  <a:srgbClr val="C41A1A"/>
                </a:solidFill>
                <a:prstDash val="solid"/>
                <a:miter lim="800000"/>
                <a:headEnd type="none" w="med" len="med"/>
                <a:tailEnd type="none" w="med" len="med"/>
              </a:ln>
            </p:spPr>
          </p:cxnSp>
        </p:grpSp>
        <p:sp>
          <p:nvSpPr>
            <p:cNvPr id="13323" name="矩形 4"/>
            <p:cNvSpPr/>
            <p:nvPr>
              <p:custDataLst>
                <p:tags r:id="rId6"/>
              </p:custDataLst>
            </p:nvPr>
          </p:nvSpPr>
          <p:spPr>
            <a:xfrm>
              <a:off x="1360571" y="3200745"/>
              <a:ext cx="3611479" cy="2141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20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panose="02010600030101010101" charset="-122"/>
                </a:rPr>
                <a:t>二十大代表名额共</a:t>
              </a:r>
              <a:r>
                <a:rPr lang="en-US" altLang="zh-CN" sz="3600" b="1">
                  <a:solidFill>
                    <a:srgbClr val="C41A1A"/>
                  </a:solidFill>
                  <a:latin typeface="微软雅黑" panose="020B0503020204020204" pitchFamily="34" charset="-122"/>
                  <a:ea typeface="Arial" panose="020B0604020202020204"/>
                  <a:sym typeface="等线" panose="02010600030101010101" charset="-122"/>
                </a:rPr>
                <a:t>2300</a:t>
              </a:r>
              <a:r>
                <a:rPr lang="zh-CN" altLang="en-US">
                  <a:solidFill>
                    <a:srgbClr val="404040"/>
                  </a:solidFill>
                  <a:latin typeface="微软雅黑" panose="020B0503020204020204" pitchFamily="34" charset="-122"/>
                  <a:ea typeface="等线" panose="02010600030101010101" charset="-122"/>
                  <a:sym typeface="等线" panose="02010600030101010101" charset="-122"/>
                </a:rPr>
                <a:t>名，由全国</a:t>
              </a:r>
              <a:r>
                <a:rPr lang="en-US" altLang="zh-CN" sz="3600" b="1">
                  <a:solidFill>
                    <a:srgbClr val="C41A1A"/>
                  </a:solidFill>
                  <a:latin typeface="微软雅黑" panose="020B0503020204020204" pitchFamily="34" charset="-122"/>
                  <a:ea typeface="Arial" panose="020B0604020202020204"/>
                  <a:sym typeface="等线" panose="02010600030101010101" charset="-122"/>
                </a:rPr>
                <a:t>38</a:t>
              </a:r>
              <a:r>
                <a:rPr lang="zh-CN" altLang="en-US">
                  <a:solidFill>
                    <a:srgbClr val="404040"/>
                  </a:solidFill>
                  <a:latin typeface="微软雅黑" panose="020B0503020204020204" pitchFamily="34" charset="-122"/>
                  <a:ea typeface="等线" panose="02010600030101010101" charset="-122"/>
                  <a:sym typeface="等线" panose="02010600030101010101" charset="-122"/>
                </a:rPr>
                <a:t>个选举单位选举产生</a:t>
              </a:r>
            </a:p>
          </p:txBody>
        </p:sp>
      </p:grpSp>
      <p:sp>
        <p:nvSpPr>
          <p:cNvPr id="13324" name="矩形 17"/>
          <p:cNvSpPr/>
          <p:nvPr>
            <p:custDataLst>
              <p:tags r:id="rId2"/>
            </p:custDataLst>
          </p:nvPr>
        </p:nvSpPr>
        <p:spPr>
          <a:xfrm>
            <a:off x="1584191" y="1444717"/>
            <a:ext cx="32926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中共二十大代表名额</a:t>
            </a:r>
          </a:p>
        </p:txBody>
      </p:sp>
      <p:pic>
        <p:nvPicPr>
          <p:cNvPr id="13325" name="图片 18"/>
          <p:cNvPicPr>
            <a:picLocks noChangeAspect="1"/>
          </p:cNvPicPr>
          <p:nvPr>
            <p:custDataLst>
              <p:tags r:id="rId3"/>
            </p:custDataLst>
          </p:nvPr>
        </p:nvPicPr>
        <p:blipFill>
          <a:blip r:embed="rId14"/>
          <a:stretch>
            <a:fillRect/>
          </a:stretch>
        </p:blipFill>
        <p:spPr>
          <a:xfrm>
            <a:off x="6334125" y="952500"/>
            <a:ext cx="4733925" cy="49688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barn(inVertical)">
                                      <p:cBhvr>
                                        <p:cTn id="7" dur="500"/>
                                        <p:tgtEl>
                                          <p:spTgt spid="1332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0-#ppt_w/2"/>
                                          </p:val>
                                        </p:tav>
                                        <p:tav tm="100000">
                                          <p:val>
                                            <p:strVal val="#ppt_x"/>
                                          </p:val>
                                        </p:tav>
                                      </p:tavLst>
                                    </p:anim>
                                    <p:anim calcmode="lin" valueType="num">
                                      <p:cBhvr additive="base">
                                        <p:cTn id="12" dur="500" fill="hold"/>
                                        <p:tgtEl>
                                          <p:spTgt spid="133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325"/>
                                        </p:tgtEl>
                                        <p:attrNameLst>
                                          <p:attrName>style.visibility</p:attrName>
                                        </p:attrNameLst>
                                      </p:cBhvr>
                                      <p:to>
                                        <p:strVal val="visible"/>
                                      </p:to>
                                    </p:set>
                                    <p:animEffect transition="in" filter="fade">
                                      <p:cBhvr>
                                        <p:cTn id="16" dur="500"/>
                                        <p:tgtEl>
                                          <p:spTgt spid="13325"/>
                                        </p:tgtEl>
                                      </p:cBhvr>
                                    </p:animEffect>
                                    <p:anim calcmode="lin" valueType="num">
                                      <p:cBhvr>
                                        <p:cTn id="17" dur="500" fill="hold"/>
                                        <p:tgtEl>
                                          <p:spTgt spid="13325"/>
                                        </p:tgtEl>
                                        <p:attrNameLst>
                                          <p:attrName>ppt_x</p:attrName>
                                        </p:attrNameLst>
                                      </p:cBhvr>
                                      <p:tavLst>
                                        <p:tav tm="0">
                                          <p:val>
                                            <p:strVal val="#ppt_x"/>
                                          </p:val>
                                        </p:tav>
                                        <p:tav tm="100000">
                                          <p:val>
                                            <p:strVal val="#ppt_x"/>
                                          </p:val>
                                        </p:tav>
                                      </p:tavLst>
                                    </p:anim>
                                    <p:anim calcmode="lin" valueType="num">
                                      <p:cBhvr>
                                        <p:cTn id="18" dur="500" fill="hold"/>
                                        <p:tgtEl>
                                          <p:spTgt spid="13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2"/>
          <p:cNvSpPr txBox="1"/>
          <p:nvPr>
            <p:custDataLst>
              <p:tags r:id="rId1"/>
            </p:custDataLst>
          </p:nvPr>
        </p:nvSpPr>
        <p:spPr>
          <a:xfrm>
            <a:off x="457202" y="1066619"/>
            <a:ext cx="11391897" cy="461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大会将选举产生新一届中国共产党中央委员会和中国共产党中央纪律检查委员会。</a:t>
            </a:r>
          </a:p>
        </p:txBody>
      </p:sp>
      <p:grpSp>
        <p:nvGrpSpPr>
          <p:cNvPr id="14339" name="组合 5"/>
          <p:cNvGrpSpPr/>
          <p:nvPr>
            <p:custDataLst>
              <p:tags r:id="rId2"/>
            </p:custDataLst>
          </p:nvPr>
        </p:nvGrpSpPr>
        <p:grpSpPr>
          <a:xfrm>
            <a:off x="622300" y="1847850"/>
            <a:ext cx="10864850" cy="4030663"/>
            <a:chOff x="3348953" y="3135627"/>
            <a:chExt cx="8171226" cy="4550346"/>
          </a:xfrm>
        </p:grpSpPr>
        <p:grpSp>
          <p:nvGrpSpPr>
            <p:cNvPr id="14340" name="组合 6"/>
            <p:cNvGrpSpPr/>
            <p:nvPr>
              <p:custDataLst>
                <p:tags r:id="rId3"/>
              </p:custDataLst>
            </p:nvPr>
          </p:nvGrpSpPr>
          <p:grpSpPr>
            <a:xfrm flipH="1">
              <a:off x="3348953" y="3135627"/>
              <a:ext cx="8171226" cy="4550346"/>
              <a:chOff x="3267541" y="2009023"/>
              <a:chExt cx="7432356" cy="5957586"/>
            </a:xfrm>
          </p:grpSpPr>
          <p:sp>
            <p:nvSpPr>
              <p:cNvPr id="14341" name="Rectangle 5"/>
              <p:cNvSpPr/>
              <p:nvPr>
                <p:custDataLst>
                  <p:tags r:id="rId5"/>
                </p:custDataLst>
              </p:nvPr>
            </p:nvSpPr>
            <p:spPr bwMode="auto">
              <a:xfrm>
                <a:off x="10658312" y="2009024"/>
                <a:ext cx="41585" cy="5841137"/>
              </a:xfrm>
              <a:prstGeom prst="rect">
                <a:avLst/>
              </a:prstGeom>
              <a:solidFill>
                <a:srgbClr val="C41A1A"/>
              </a:solidFill>
              <a:ln>
                <a:solidFill>
                  <a:srgbClr val="C41A1A"/>
                </a:solid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endParaRPr lang="zh-CN" altLang="en-US">
                  <a:solidFill>
                    <a:srgbClr val="404040"/>
                  </a:solidFill>
                  <a:latin typeface="微软雅黑" panose="020B0503020204020204" pitchFamily="34" charset="-122"/>
                  <a:ea typeface="等线" panose="02010600030101010101" charset="-122"/>
                  <a:sym typeface="等线" panose="02010600030101010101" charset="-122"/>
                </a:endParaRPr>
              </a:p>
            </p:txBody>
          </p:sp>
          <p:sp>
            <p:nvSpPr>
              <p:cNvPr id="14342" name="Rectangle 6"/>
              <p:cNvSpPr/>
              <p:nvPr>
                <p:custDataLst>
                  <p:tags r:id="rId6"/>
                </p:custDataLst>
              </p:nvPr>
            </p:nvSpPr>
            <p:spPr bwMode="auto">
              <a:xfrm>
                <a:off x="3267541" y="2009023"/>
                <a:ext cx="7390771" cy="5871209"/>
              </a:xfrm>
              <a:prstGeom prst="rect">
                <a:avLst/>
              </a:prstGeom>
              <a:noFill/>
              <a:ln>
                <a:solidFill>
                  <a:srgbClr val="C41A1A"/>
                </a:solid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endParaRPr lang="zh-CN" altLang="en-US">
                  <a:solidFill>
                    <a:srgbClr val="404040"/>
                  </a:solidFill>
                  <a:latin typeface="微软雅黑" panose="020B0503020204020204" pitchFamily="34" charset="-122"/>
                  <a:ea typeface="等线" panose="02010600030101010101" charset="-122"/>
                  <a:sym typeface="等线" panose="02010600030101010101" charset="-122"/>
                </a:endParaRPr>
              </a:p>
            </p:txBody>
          </p:sp>
          <p:sp>
            <p:nvSpPr>
              <p:cNvPr id="14343" name="Freeform 7"/>
              <p:cNvSpPr/>
              <p:nvPr>
                <p:custDataLst>
                  <p:tags r:id="rId7"/>
                </p:custDataLst>
              </p:nvPr>
            </p:nvSpPr>
            <p:spPr bwMode="auto">
              <a:xfrm>
                <a:off x="3267541" y="7906468"/>
                <a:ext cx="5972512" cy="60141"/>
              </a:xfrm>
              <a:custGeom>
                <a:avLst/>
                <a:gdLst>
                  <a:gd name="T0" fmla="*/ 0 w 2974"/>
                  <a:gd name="T1" fmla="*/ 64 h 64"/>
                  <a:gd name="T2" fmla="*/ 0 w 2974"/>
                  <a:gd name="T3" fmla="*/ 0 h 64"/>
                  <a:gd name="T4" fmla="*/ 2974 w 2974"/>
                  <a:gd name="T5" fmla="*/ 0 h 64"/>
                  <a:gd name="T6" fmla="*/ 0 w 2974"/>
                  <a:gd name="T7" fmla="*/ 64 h 64"/>
                </a:gdLst>
                <a:ahLst/>
                <a:cxnLst>
                  <a:cxn ang="0">
                    <a:pos x="T0" y="T1"/>
                  </a:cxn>
                  <a:cxn ang="0">
                    <a:pos x="T2" y="T3"/>
                  </a:cxn>
                  <a:cxn ang="0">
                    <a:pos x="T4" y="T5"/>
                  </a:cxn>
                  <a:cxn ang="0">
                    <a:pos x="T6" y="T7"/>
                  </a:cxn>
                </a:cxnLst>
                <a:rect l="0" t="0" r="r" b="b"/>
                <a:pathLst>
                  <a:path w="2974" h="64">
                    <a:moveTo>
                      <a:pt x="0" y="64"/>
                    </a:moveTo>
                    <a:lnTo>
                      <a:pt x="0" y="0"/>
                    </a:lnTo>
                    <a:lnTo>
                      <a:pt x="2974" y="0"/>
                    </a:lnTo>
                    <a:lnTo>
                      <a:pt x="0" y="64"/>
                    </a:lnTo>
                    <a:close/>
                  </a:path>
                </a:pathLst>
              </a:custGeom>
              <a:solidFill>
                <a:srgbClr val="C41A1A">
                  <a:alpha val="83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grpSp>
        <p:sp>
          <p:nvSpPr>
            <p:cNvPr id="14344" name="矩形 7"/>
            <p:cNvSpPr/>
            <p:nvPr>
              <p:custDataLst>
                <p:tags r:id="rId4"/>
              </p:custDataLst>
            </p:nvPr>
          </p:nvSpPr>
          <p:spPr>
            <a:xfrm>
              <a:off x="3757811" y="3382639"/>
              <a:ext cx="6960919" cy="3332773"/>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中国共产党地方各级代表大会，简称“省（市、区、县）党代会”，</a:t>
              </a: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地方各级代表大会和它们所产生的委员会是地方各级领导机关；各级委员会向同级的代表大会负责并报告工作。</a:t>
              </a: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各级委员会实行集体领导和个人分工负责相结合的制度。各级代表大会的代表和委员会的产生，要体现选举人的意志。采用无记名投票的方式。</a:t>
              </a: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地方各级代表大会如提前或延期举行，由它选举的委员会的任期相应地改变</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barn(inVertical)">
                                      <p:cBhvr>
                                        <p:cTn id="11"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p:nvPr>
            <p:custDataLst>
              <p:tags r:id="rId1"/>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5363" name="图片 4"/>
          <p:cNvPicPr/>
          <p:nvPr>
            <p:custDataLst>
              <p:tags r:id="rId2"/>
            </p:custDataLst>
          </p:nvPr>
        </p:nvPicPr>
        <p:blipFill>
          <a:blip r:embed="rId15"/>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5364" name="图片 19"/>
          <p:cNvPicPr>
            <a:picLocks noChangeAspect="1"/>
          </p:cNvPicPr>
          <p:nvPr>
            <p:custDataLst>
              <p:tags r:id="rId3"/>
            </p:custDataLst>
          </p:nvPr>
        </p:nvPicPr>
        <p:blipFill>
          <a:blip r:embed="rId1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5365" name="组合 9"/>
          <p:cNvGrpSpPr/>
          <p:nvPr>
            <p:custDataLst>
              <p:tags r:id="rId4"/>
            </p:custDataLst>
          </p:nvPr>
        </p:nvGrpSpPr>
        <p:grpSpPr>
          <a:xfrm>
            <a:off x="1270000" y="3448050"/>
            <a:ext cx="2363788" cy="1981200"/>
            <a:chOff x="9003795" y="4518773"/>
            <a:chExt cx="2273805" cy="1932599"/>
          </a:xfrm>
        </p:grpSpPr>
        <p:pic>
          <p:nvPicPr>
            <p:cNvPr id="15366" name="图片 10"/>
            <p:cNvPicPr/>
            <p:nvPr>
              <p:custDataLst>
                <p:tags r:id="rId12"/>
              </p:custDataLst>
            </p:nvPr>
          </p:nvPicPr>
          <p:blipFill>
            <a:blip r:embed="rId17"/>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5367" name="图片 11"/>
            <p:cNvPicPr>
              <a:picLocks noChangeAspect="1"/>
            </p:cNvPicPr>
            <p:nvPr>
              <p:custDataLst>
                <p:tags r:id="rId13"/>
              </p:custDataLst>
            </p:nvPr>
          </p:nvPicPr>
          <p:blipFill>
            <a:blip r:embed="rId18"/>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5368" name="矩形 12"/>
          <p:cNvSpPr/>
          <p:nvPr>
            <p:custDataLst>
              <p:tags r:id="rId5"/>
            </p:custDataLst>
          </p:nvPr>
        </p:nvSpPr>
        <p:spPr>
          <a:xfrm>
            <a:off x="420901" y="139648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sp>
        <p:nvSpPr>
          <p:cNvPr id="15369" name="文本框 13"/>
          <p:cNvSpPr txBox="1"/>
          <p:nvPr>
            <p:custDataLst>
              <p:tags r:id="rId6"/>
            </p:custDataLst>
          </p:nvPr>
        </p:nvSpPr>
        <p:spPr>
          <a:xfrm>
            <a:off x="2302892" y="1869501"/>
            <a:ext cx="8688958" cy="1107996"/>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p>
        </p:txBody>
      </p:sp>
      <p:sp>
        <p:nvSpPr>
          <p:cNvPr id="15370" name="矩形 14"/>
          <p:cNvSpPr/>
          <p:nvPr>
            <p:custDataLst>
              <p:tags r:id="rId7"/>
            </p:custDataLst>
          </p:nvPr>
        </p:nvSpPr>
        <p:spPr>
          <a:xfrm flipV="1">
            <a:off x="11877107" y="8291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p>
        </p:txBody>
      </p:sp>
      <p:pic>
        <p:nvPicPr>
          <p:cNvPr id="15371" name="图片 20"/>
          <p:cNvPicPr>
            <a:picLocks noChangeAspect="1"/>
          </p:cNvPicPr>
          <p:nvPr>
            <p:custDataLst>
              <p:tags r:id="rId8"/>
            </p:custDataLst>
          </p:nvPr>
        </p:nvPicPr>
        <p:blipFill>
          <a:blip r:embed="rId19"/>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5372" name="图片 21"/>
          <p:cNvPicPr>
            <a:picLocks noChangeAspect="1"/>
          </p:cNvPicPr>
          <p:nvPr>
            <p:custDataLst>
              <p:tags r:id="rId9"/>
            </p:custDataLst>
          </p:nvPr>
        </p:nvPicPr>
        <p:blipFill>
          <a:blip r:embed="rId19"/>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5373" name="文本框 22"/>
          <p:cNvSpPr txBox="1"/>
          <p:nvPr>
            <p:custDataLst>
              <p:tags r:id="rId10"/>
            </p:custDataLst>
          </p:nvPr>
        </p:nvSpPr>
        <p:spPr>
          <a:xfrm>
            <a:off x="5052136" y="45883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panose="020B0604020202020204"/>
                <a:sym typeface="Wingdings" panose="05000000000000000000" pitchFamily="2" charset="2"/>
              </a:rPr>
              <a:t>02</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
        <p:nvSpPr>
          <p:cNvPr id="15374" name="文本框 15"/>
          <p:cNvSpPr txBox="1"/>
          <p:nvPr>
            <p:custDataLst>
              <p:tags r:id="rId11"/>
            </p:custDataLst>
          </p:nvPr>
        </p:nvSpPr>
        <p:spPr>
          <a:xfrm>
            <a:off x="2958784" y="3007357"/>
            <a:ext cx="7339074" cy="43992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FEE5B3">
                    <a:alpha val="74118"/>
                  </a:srgbClr>
                </a:solidFill>
                <a:uLnTx/>
                <a:uFillTx/>
                <a:latin typeface="思源黑体" pitchFamily="34" charset="-122"/>
                <a:ea typeface="思源黑体" pitchFamily="34" charset="-122"/>
                <a:cs typeface="Arial" panose="020B0604020202020204"/>
                <a:sym typeface="思源黑体" pitchFamily="34" charset="-122"/>
              </a:rPr>
              <a:t>The average person is always waiting for an opportunity to come The average person is always waiting for an person is always waiting for an always waiting for an person is always waiting for an</a:t>
            </a:r>
            <a:endParaRPr kumimoji="0" lang="zh-CN" altLang="en-US" sz="800" b="0" i="0" u="none" strike="noStrike" kern="1200" cap="none" spc="0" normalizeH="0" baseline="0" noProof="0">
              <a:solidFill>
                <a:srgbClr val="FEE5B3">
                  <a:alpha val="74000"/>
                </a:srgbClr>
              </a:solidFill>
              <a:uLnTx/>
              <a:uFillTx/>
              <a:latin typeface="思源黑体" pitchFamily="34" charset="-122"/>
              <a:ea typeface="思源黑体" pitchFamily="34" charset="-122"/>
              <a:sym typeface="思源黑体"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750"/>
                                        <p:tgtEl>
                                          <p:spTgt spid="1536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750" fill="hold"/>
                                        <p:tgtEl>
                                          <p:spTgt spid="15365"/>
                                        </p:tgtEl>
                                        <p:attrNameLst>
                                          <p:attrName>ppt_w</p:attrName>
                                        </p:attrNameLst>
                                      </p:cBhvr>
                                      <p:tavLst>
                                        <p:tav tm="0">
                                          <p:val>
                                            <p:fltVal val="0"/>
                                          </p:val>
                                        </p:tav>
                                        <p:tav tm="100000">
                                          <p:val>
                                            <p:strVal val="#ppt_w"/>
                                          </p:val>
                                        </p:tav>
                                      </p:tavLst>
                                    </p:anim>
                                    <p:anim calcmode="lin" valueType="num">
                                      <p:cBhvr>
                                        <p:cTn id="12" dur="750" fill="hold"/>
                                        <p:tgtEl>
                                          <p:spTgt spid="15365"/>
                                        </p:tgtEl>
                                        <p:attrNameLst>
                                          <p:attrName>ppt_h</p:attrName>
                                        </p:attrNameLst>
                                      </p:cBhvr>
                                      <p:tavLst>
                                        <p:tav tm="0">
                                          <p:val>
                                            <p:fltVal val="0"/>
                                          </p:val>
                                        </p:tav>
                                        <p:tav tm="100000">
                                          <p:val>
                                            <p:strVal val="#ppt_h"/>
                                          </p:val>
                                        </p:tav>
                                      </p:tavLst>
                                    </p:anim>
                                    <p:animEffect transition="in" filter="fade">
                                      <p:cBhvr>
                                        <p:cTn id="13" dur="750"/>
                                        <p:tgtEl>
                                          <p:spTgt spid="15365"/>
                                        </p:tgtEl>
                                      </p:cBhvr>
                                    </p:animEffect>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15371"/>
                                        </p:tgtEl>
                                        <p:attrNameLst>
                                          <p:attrName>style.visibility</p:attrName>
                                        </p:attrNameLst>
                                      </p:cBhvr>
                                      <p:to>
                                        <p:strVal val="visible"/>
                                      </p:to>
                                    </p:set>
                                    <p:anim calcmode="lin" valueType="num">
                                      <p:cBhvr additive="base">
                                        <p:cTn id="17" dur="750" fill="hold"/>
                                        <p:tgtEl>
                                          <p:spTgt spid="15371"/>
                                        </p:tgtEl>
                                        <p:attrNameLst>
                                          <p:attrName>ppt_x</p:attrName>
                                        </p:attrNameLst>
                                      </p:cBhvr>
                                      <p:tavLst>
                                        <p:tav tm="0">
                                          <p:val>
                                            <p:strVal val="1+#ppt_w/2"/>
                                          </p:val>
                                        </p:tav>
                                        <p:tav tm="100000">
                                          <p:val>
                                            <p:strVal val="#ppt_x"/>
                                          </p:val>
                                        </p:tav>
                                      </p:tavLst>
                                    </p:anim>
                                    <p:anim calcmode="lin" valueType="num">
                                      <p:cBhvr additive="base">
                                        <p:cTn id="18" dur="750" fill="hold"/>
                                        <p:tgtEl>
                                          <p:spTgt spid="1537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5372"/>
                                        </p:tgtEl>
                                        <p:attrNameLst>
                                          <p:attrName>style.visibility</p:attrName>
                                        </p:attrNameLst>
                                      </p:cBhvr>
                                      <p:to>
                                        <p:strVal val="visible"/>
                                      </p:to>
                                    </p:set>
                                    <p:anim calcmode="lin" valueType="num">
                                      <p:cBhvr additive="base">
                                        <p:cTn id="21" dur="750" fill="hold"/>
                                        <p:tgtEl>
                                          <p:spTgt spid="15372"/>
                                        </p:tgtEl>
                                        <p:attrNameLst>
                                          <p:attrName>ppt_x</p:attrName>
                                        </p:attrNameLst>
                                      </p:cBhvr>
                                      <p:tavLst>
                                        <p:tav tm="0">
                                          <p:val>
                                            <p:strVal val="1+#ppt_w/2"/>
                                          </p:val>
                                        </p:tav>
                                        <p:tav tm="100000">
                                          <p:val>
                                            <p:strVal val="#ppt_x"/>
                                          </p:val>
                                        </p:tav>
                                      </p:tavLst>
                                    </p:anim>
                                    <p:anim calcmode="lin" valueType="num">
                                      <p:cBhvr additive="base">
                                        <p:cTn id="22" dur="750" fill="hold"/>
                                        <p:tgtEl>
                                          <p:spTgt spid="15372"/>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5373"/>
                                        </p:tgtEl>
                                        <p:attrNameLst>
                                          <p:attrName>style.visibility</p:attrName>
                                        </p:attrNameLst>
                                      </p:cBhvr>
                                      <p:to>
                                        <p:strVal val="visible"/>
                                      </p:to>
                                    </p:set>
                                    <p:animEffect transition="in" filter="fade">
                                      <p:cBhvr>
                                        <p:cTn id="26" dur="750"/>
                                        <p:tgtEl>
                                          <p:spTgt spid="15373"/>
                                        </p:tgtEl>
                                      </p:cBhvr>
                                    </p:animEffect>
                                    <p:anim calcmode="lin" valueType="num">
                                      <p:cBhvr>
                                        <p:cTn id="27" dur="750" fill="hold"/>
                                        <p:tgtEl>
                                          <p:spTgt spid="15373"/>
                                        </p:tgtEl>
                                        <p:attrNameLst>
                                          <p:attrName>ppt_x</p:attrName>
                                        </p:attrNameLst>
                                      </p:cBhvr>
                                      <p:tavLst>
                                        <p:tav tm="0">
                                          <p:val>
                                            <p:strVal val="#ppt_x"/>
                                          </p:val>
                                        </p:tav>
                                        <p:tav tm="100000">
                                          <p:val>
                                            <p:strVal val="#ppt_x"/>
                                          </p:val>
                                        </p:tav>
                                      </p:tavLst>
                                    </p:anim>
                                    <p:anim calcmode="lin" valueType="num">
                                      <p:cBhvr>
                                        <p:cTn id="28" dur="750" fill="hold"/>
                                        <p:tgtEl>
                                          <p:spTgt spid="15373"/>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15368"/>
                                        </p:tgtEl>
                                        <p:attrNameLst>
                                          <p:attrName>style.visibility</p:attrName>
                                        </p:attrNameLst>
                                      </p:cBhvr>
                                      <p:to>
                                        <p:strVal val="visible"/>
                                      </p:to>
                                    </p:set>
                                    <p:animEffect transition="in" filter="fade">
                                      <p:cBhvr>
                                        <p:cTn id="32" dur="750"/>
                                        <p:tgtEl>
                                          <p:spTgt spid="15368"/>
                                        </p:tgtEl>
                                      </p:cBhvr>
                                    </p:animEffect>
                                    <p:anim calcmode="lin" valueType="num">
                                      <p:cBhvr>
                                        <p:cTn id="33" dur="750" fill="hold"/>
                                        <p:tgtEl>
                                          <p:spTgt spid="15368"/>
                                        </p:tgtEl>
                                        <p:attrNameLst>
                                          <p:attrName>ppt_x</p:attrName>
                                        </p:attrNameLst>
                                      </p:cBhvr>
                                      <p:tavLst>
                                        <p:tav tm="0">
                                          <p:val>
                                            <p:strVal val="#ppt_x"/>
                                          </p:val>
                                        </p:tav>
                                        <p:tav tm="100000">
                                          <p:val>
                                            <p:strVal val="#ppt_x"/>
                                          </p:val>
                                        </p:tav>
                                      </p:tavLst>
                                    </p:anim>
                                    <p:anim calcmode="lin" valueType="num">
                                      <p:cBhvr>
                                        <p:cTn id="34" dur="750" fill="hold"/>
                                        <p:tgtEl>
                                          <p:spTgt spid="153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370"/>
                                        </p:tgtEl>
                                        <p:attrNameLst>
                                          <p:attrName>style.visibility</p:attrName>
                                        </p:attrNameLst>
                                      </p:cBhvr>
                                      <p:to>
                                        <p:strVal val="visible"/>
                                      </p:to>
                                    </p:set>
                                    <p:animEffect transition="in" filter="fade">
                                      <p:cBhvr>
                                        <p:cTn id="37" dur="750"/>
                                        <p:tgtEl>
                                          <p:spTgt spid="15370"/>
                                        </p:tgtEl>
                                      </p:cBhvr>
                                    </p:animEffect>
                                    <p:anim calcmode="lin" valueType="num">
                                      <p:cBhvr>
                                        <p:cTn id="38" dur="750" fill="hold"/>
                                        <p:tgtEl>
                                          <p:spTgt spid="15370"/>
                                        </p:tgtEl>
                                        <p:attrNameLst>
                                          <p:attrName>ppt_x</p:attrName>
                                        </p:attrNameLst>
                                      </p:cBhvr>
                                      <p:tavLst>
                                        <p:tav tm="0">
                                          <p:val>
                                            <p:strVal val="#ppt_x"/>
                                          </p:val>
                                        </p:tav>
                                        <p:tav tm="100000">
                                          <p:val>
                                            <p:strVal val="#ppt_x"/>
                                          </p:val>
                                        </p:tav>
                                      </p:tavLst>
                                    </p:anim>
                                    <p:anim calcmode="lin" valueType="num">
                                      <p:cBhvr>
                                        <p:cTn id="39" dur="750" fill="hold"/>
                                        <p:tgtEl>
                                          <p:spTgt spid="1537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15369"/>
                                        </p:tgtEl>
                                        <p:attrNameLst>
                                          <p:attrName>style.visibility</p:attrName>
                                        </p:attrNameLst>
                                      </p:cBhvr>
                                      <p:to>
                                        <p:strVal val="visible"/>
                                      </p:to>
                                    </p:set>
                                    <p:animEffect transition="in" filter="barn(inVertical)">
                                      <p:cBhvr>
                                        <p:cTn id="43" dur="750"/>
                                        <p:tgtEl>
                                          <p:spTgt spid="15369"/>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fade">
                                      <p:cBhvr>
                                        <p:cTn id="47" dur="750"/>
                                        <p:tgtEl>
                                          <p:spTgt spid="15374"/>
                                        </p:tgtEl>
                                      </p:cBhvr>
                                    </p:animEffect>
                                    <p:anim calcmode="lin" valueType="num">
                                      <p:cBhvr>
                                        <p:cTn id="48" dur="750" fill="hold"/>
                                        <p:tgtEl>
                                          <p:spTgt spid="15374"/>
                                        </p:tgtEl>
                                        <p:attrNameLst>
                                          <p:attrName>ppt_x</p:attrName>
                                        </p:attrNameLst>
                                      </p:cBhvr>
                                      <p:tavLst>
                                        <p:tav tm="0">
                                          <p:val>
                                            <p:strVal val="#ppt_x"/>
                                          </p:val>
                                        </p:tav>
                                        <p:tav tm="100000">
                                          <p:val>
                                            <p:strVal val="#ppt_x"/>
                                          </p:val>
                                        </p:tav>
                                      </p:tavLst>
                                    </p:anim>
                                    <p:anim calcmode="lin" valueType="num">
                                      <p:cBhvr>
                                        <p:cTn id="49" dur="750" fill="hold"/>
                                        <p:tgtEl>
                                          <p:spTgt spid="15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1"/>
      <p:bldP spid="15370" grpId="2"/>
      <p:bldP spid="15373" grpId="3"/>
      <p:bldP spid="15374" grpId="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p:cNvGrpSpPr/>
          <p:nvPr>
            <p:custDataLst>
              <p:tags r:id="rId1"/>
            </p:custDataLst>
          </p:nvPr>
        </p:nvGrpSpPr>
        <p:grpSpPr>
          <a:xfrm>
            <a:off x="1325563" y="1455738"/>
            <a:ext cx="9615487" cy="3946525"/>
            <a:chOff x="1235970" y="2054034"/>
            <a:chExt cx="9616047" cy="3946716"/>
          </a:xfrm>
        </p:grpSpPr>
        <p:grpSp>
          <p:nvGrpSpPr>
            <p:cNvPr id="16387" name="组合 2"/>
            <p:cNvGrpSpPr/>
            <p:nvPr>
              <p:custDataLst>
                <p:tags r:id="rId3"/>
              </p:custDataLst>
            </p:nvPr>
          </p:nvGrpSpPr>
          <p:grpSpPr>
            <a:xfrm>
              <a:off x="1235970" y="2353172"/>
              <a:ext cx="9616047" cy="3647578"/>
              <a:chOff x="1293810" y="1420630"/>
              <a:chExt cx="10520082" cy="3647578"/>
            </a:xfrm>
          </p:grpSpPr>
          <p:sp>
            <p:nvSpPr>
              <p:cNvPr id="16388" name="矩形: 圆角 4"/>
              <p:cNvSpPr/>
              <p:nvPr>
                <p:custDataLst>
                  <p:tags r:id="rId5"/>
                </p:custDataLst>
              </p:nvPr>
            </p:nvSpPr>
            <p:spPr>
              <a:xfrm>
                <a:off x="1293810" y="1420630"/>
                <a:ext cx="10520082" cy="3647578"/>
              </a:xfrm>
              <a:prstGeom prst="roundRect">
                <a:avLst/>
              </a:prstGeom>
              <a:noFill/>
              <a:ln w="12700" cap="flat" cmpd="sng" algn="ctr">
                <a:solidFill>
                  <a:srgbClr val="C41A1A"/>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6389" name="矩形 5"/>
              <p:cNvSpPr/>
              <p:nvPr>
                <p:custDataLst>
                  <p:tags r:id="rId6"/>
                </p:custDataLst>
              </p:nvPr>
            </p:nvSpPr>
            <p:spPr>
              <a:xfrm>
                <a:off x="1966399" y="2073160"/>
                <a:ext cx="9151620" cy="2357184"/>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panose="020B0604020202020204"/>
                  </a:rPr>
                  <a:t>用群众满意不满意检验活动成效，这是党的群众路线的要求。</a:t>
                </a:r>
              </a:p>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panose="020B0604020202020204"/>
                  </a:rPr>
                  <a:t>开展学习实践活动，评价活动成效，让党员干部受教育，科学发展上水平，归根结底还是要落实到人民群众得实惠这个根本目的上。</a:t>
                </a:r>
              </a:p>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panose="020B0604020202020204"/>
                  </a:rPr>
                  <a:t>对此，人民群众感受最真切，判断最准确，他们是最好的评判员，也是最好的监督员。</a:t>
                </a:r>
              </a:p>
            </p:txBody>
          </p:sp>
        </p:grpSp>
        <p:sp>
          <p:nvSpPr>
            <p:cNvPr id="16390" name="圆角矩形 5"/>
            <p:cNvSpPr/>
            <p:nvPr>
              <p:custDataLst>
                <p:tags r:id="rId4"/>
              </p:custDataLst>
            </p:nvPr>
          </p:nvSpPr>
          <p:spPr>
            <a:xfrm>
              <a:off x="1235971" y="2054034"/>
              <a:ext cx="1976997" cy="598276"/>
            </a:xfrm>
            <a:prstGeom prst="roundRect">
              <a:avLst>
                <a:gd name="adj" fmla="val 0"/>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Arial" panose="020B0604020202020204" pitchFamily="34" charset="0"/>
                </a:rPr>
                <a:t>以群众为评</a:t>
              </a:r>
            </a:p>
          </p:txBody>
        </p:sp>
      </p:grpSp>
      <p:pic>
        <p:nvPicPr>
          <p:cNvPr id="16391" name="图片 15"/>
          <p:cNvPicPr>
            <a:picLocks noChangeAspect="1"/>
          </p:cNvPicPr>
          <p:nvPr>
            <p:custDataLst>
              <p:tags r:id="rId2"/>
            </p:custDataLst>
          </p:nvPr>
        </p:nvPicPr>
        <p:blipFill>
          <a:blip r:embed="rId8"/>
          <a:stretch>
            <a:fillRect/>
          </a:stretch>
        </p:blipFill>
        <p:spPr>
          <a:xfrm flipH="1">
            <a:off x="8040688" y="484188"/>
            <a:ext cx="2724150" cy="27241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anim calcmode="lin" valueType="num">
                                      <p:cBhvr>
                                        <p:cTn id="8" dur="500" fill="hold"/>
                                        <p:tgtEl>
                                          <p:spTgt spid="16386"/>
                                        </p:tgtEl>
                                        <p:attrNameLst>
                                          <p:attrName>ppt_x</p:attrName>
                                        </p:attrNameLst>
                                      </p:cBhvr>
                                      <p:tavLst>
                                        <p:tav tm="0">
                                          <p:val>
                                            <p:strVal val="#ppt_x"/>
                                          </p:val>
                                        </p:tav>
                                        <p:tav tm="100000">
                                          <p:val>
                                            <p:strVal val="#ppt_x"/>
                                          </p:val>
                                        </p:tav>
                                      </p:tavLst>
                                    </p:anim>
                                    <p:anim calcmode="lin" valueType="num">
                                      <p:cBhvr>
                                        <p:cTn id="9" dur="500" fill="hold"/>
                                        <p:tgtEl>
                                          <p:spTgt spid="1638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500" fill="hold"/>
                                        <p:tgtEl>
                                          <p:spTgt spid="16391"/>
                                        </p:tgtEl>
                                        <p:attrNameLst>
                                          <p:attrName>ppt_x</p:attrName>
                                        </p:attrNameLst>
                                      </p:cBhvr>
                                      <p:tavLst>
                                        <p:tav tm="0">
                                          <p:val>
                                            <p:strVal val="1+#ppt_w/2"/>
                                          </p:val>
                                        </p:tav>
                                        <p:tav tm="100000">
                                          <p:val>
                                            <p:strVal val="#ppt_x"/>
                                          </p:val>
                                        </p:tav>
                                      </p:tavLst>
                                    </p:anim>
                                    <p:anim calcmode="lin" valueType="num">
                                      <p:cBhvr additive="base">
                                        <p:cTn id="14"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0.14"/>
  <p:tag name="AS_TITLE" val="Aspose.Slides for .NET 2.0"/>
  <p:tag name="AS_VERSION" val="19.10"/>
  <p:tag name="KSO_WPP_MARK_KEY" val="1de5d103-b2c8-40db-ae80-4339421097eb"/>
  <p:tag name="COMMONDATA" val="eyJoZGlkIjoiZjM0MDk4Nzc4YjljODllMGFjMTBlM2YxZjYzYzJmZWYifQ=="/>
</p:tagLst>
</file>

<file path=ppt/tags/tag10.xml><?xml version="1.0" encoding="utf-8"?>
<p:tagLst xmlns:a="http://schemas.openxmlformats.org/drawingml/2006/main" xmlns:r="http://schemas.openxmlformats.org/officeDocument/2006/relationships" xmlns:p="http://schemas.openxmlformats.org/presentationml/2006/main">
  <p:tag name="AS_UNIQUEID" val="366"/>
</p:tagLst>
</file>

<file path=ppt/tags/tag100.xml><?xml version="1.0" encoding="utf-8"?>
<p:tagLst xmlns:a="http://schemas.openxmlformats.org/drawingml/2006/main" xmlns:r="http://schemas.openxmlformats.org/officeDocument/2006/relationships" xmlns:p="http://schemas.openxmlformats.org/presentationml/2006/main">
  <p:tag name="AS_UNIQUEID" val="405"/>
</p:tagLst>
</file>

<file path=ppt/tags/tag101.xml><?xml version="1.0" encoding="utf-8"?>
<p:tagLst xmlns:a="http://schemas.openxmlformats.org/drawingml/2006/main" xmlns:r="http://schemas.openxmlformats.org/officeDocument/2006/relationships" xmlns:p="http://schemas.openxmlformats.org/presentationml/2006/main">
  <p:tag name="AS_UNIQUEID" val="88"/>
</p:tagLst>
</file>

<file path=ppt/tags/tag102.xml><?xml version="1.0" encoding="utf-8"?>
<p:tagLst xmlns:a="http://schemas.openxmlformats.org/drawingml/2006/main" xmlns:r="http://schemas.openxmlformats.org/officeDocument/2006/relationships" xmlns:p="http://schemas.openxmlformats.org/presentationml/2006/main">
  <p:tag name="AS_UNIQUEID" val="406"/>
</p:tagLst>
</file>

<file path=ppt/tags/tag103.xml><?xml version="1.0" encoding="utf-8"?>
<p:tagLst xmlns:a="http://schemas.openxmlformats.org/drawingml/2006/main" xmlns:r="http://schemas.openxmlformats.org/officeDocument/2006/relationships" xmlns:p="http://schemas.openxmlformats.org/presentationml/2006/main">
  <p:tag name="AS_UNIQUEID" val="407"/>
</p:tagLst>
</file>

<file path=ppt/tags/tag104.xml><?xml version="1.0" encoding="utf-8"?>
<p:tagLst xmlns:a="http://schemas.openxmlformats.org/drawingml/2006/main" xmlns:r="http://schemas.openxmlformats.org/officeDocument/2006/relationships" xmlns:p="http://schemas.openxmlformats.org/presentationml/2006/main">
  <p:tag name="AS_UNIQUEID" val="95"/>
</p:tagLst>
</file>

<file path=ppt/tags/tag105.xml><?xml version="1.0" encoding="utf-8"?>
<p:tagLst xmlns:a="http://schemas.openxmlformats.org/drawingml/2006/main" xmlns:r="http://schemas.openxmlformats.org/officeDocument/2006/relationships" xmlns:p="http://schemas.openxmlformats.org/presentationml/2006/main">
  <p:tag name="AS_UNIQUEID" val="92"/>
</p:tagLst>
</file>

<file path=ppt/tags/tag106.xml><?xml version="1.0" encoding="utf-8"?>
<p:tagLst xmlns:a="http://schemas.openxmlformats.org/drawingml/2006/main" xmlns:r="http://schemas.openxmlformats.org/officeDocument/2006/relationships" xmlns:p="http://schemas.openxmlformats.org/presentationml/2006/main">
  <p:tag name="AS_UNIQUEID" val="93"/>
</p:tagLst>
</file>

<file path=ppt/tags/tag107.xml><?xml version="1.0" encoding="utf-8"?>
<p:tagLst xmlns:a="http://schemas.openxmlformats.org/drawingml/2006/main" xmlns:r="http://schemas.openxmlformats.org/officeDocument/2006/relationships" xmlns:p="http://schemas.openxmlformats.org/presentationml/2006/main">
  <p:tag name="AS_UNIQUEID" val="94"/>
</p:tagLst>
</file>

<file path=ppt/tags/tag108.xml><?xml version="1.0" encoding="utf-8"?>
<p:tagLst xmlns:a="http://schemas.openxmlformats.org/drawingml/2006/main" xmlns:r="http://schemas.openxmlformats.org/officeDocument/2006/relationships" xmlns:p="http://schemas.openxmlformats.org/presentationml/2006/main">
  <p:tag name="AS_UNIQUEID" val="89"/>
</p:tagLst>
</file>

<file path=ppt/tags/tag109.xml><?xml version="1.0" encoding="utf-8"?>
<p:tagLst xmlns:a="http://schemas.openxmlformats.org/drawingml/2006/main" xmlns:r="http://schemas.openxmlformats.org/officeDocument/2006/relationships" xmlns:p="http://schemas.openxmlformats.org/presentationml/2006/main">
  <p:tag name="AS_UNIQUEID" val="90"/>
</p:tagLst>
</file>

<file path=ppt/tags/tag11.xml><?xml version="1.0" encoding="utf-8"?>
<p:tagLst xmlns:a="http://schemas.openxmlformats.org/drawingml/2006/main" xmlns:r="http://schemas.openxmlformats.org/officeDocument/2006/relationships" xmlns:p="http://schemas.openxmlformats.org/presentationml/2006/main">
  <p:tag name="AS_UNIQUEID" val="367"/>
</p:tagLst>
</file>

<file path=ppt/tags/tag110.xml><?xml version="1.0" encoding="utf-8"?>
<p:tagLst xmlns:a="http://schemas.openxmlformats.org/drawingml/2006/main" xmlns:r="http://schemas.openxmlformats.org/officeDocument/2006/relationships" xmlns:p="http://schemas.openxmlformats.org/presentationml/2006/main">
  <p:tag name="AS_UNIQUEID" val="91"/>
</p:tagLst>
</file>

<file path=ppt/tags/tag111.xml><?xml version="1.0" encoding="utf-8"?>
<p:tagLst xmlns:a="http://schemas.openxmlformats.org/drawingml/2006/main" xmlns:r="http://schemas.openxmlformats.org/officeDocument/2006/relationships" xmlns:p="http://schemas.openxmlformats.org/presentationml/2006/main">
  <p:tag name="AS_UNIQUEID" val="86"/>
</p:tagLst>
</file>

<file path=ppt/tags/tag112.xml><?xml version="1.0" encoding="utf-8"?>
<p:tagLst xmlns:a="http://schemas.openxmlformats.org/drawingml/2006/main" xmlns:r="http://schemas.openxmlformats.org/officeDocument/2006/relationships" xmlns:p="http://schemas.openxmlformats.org/presentationml/2006/main">
  <p:tag name="AS_UNIQUEID" val="87"/>
</p:tagLst>
</file>

<file path=ppt/tags/tag113.xml><?xml version="1.0" encoding="utf-8"?>
<p:tagLst xmlns:a="http://schemas.openxmlformats.org/drawingml/2006/main" xmlns:r="http://schemas.openxmlformats.org/officeDocument/2006/relationships" xmlns:p="http://schemas.openxmlformats.org/presentationml/2006/main">
  <p:tag name="AS_UNIQUEID" val="96"/>
</p:tagLst>
</file>

<file path=ppt/tags/tag114.xml><?xml version="1.0" encoding="utf-8"?>
<p:tagLst xmlns:a="http://schemas.openxmlformats.org/drawingml/2006/main" xmlns:r="http://schemas.openxmlformats.org/officeDocument/2006/relationships" xmlns:p="http://schemas.openxmlformats.org/presentationml/2006/main">
  <p:tag name="AS_UNIQUEID" val="97"/>
</p:tagLst>
</file>

<file path=ppt/tags/tag115.xml><?xml version="1.0" encoding="utf-8"?>
<p:tagLst xmlns:a="http://schemas.openxmlformats.org/drawingml/2006/main" xmlns:r="http://schemas.openxmlformats.org/officeDocument/2006/relationships" xmlns:p="http://schemas.openxmlformats.org/presentationml/2006/main">
  <p:tag name="AS_UNIQUEID" val="98"/>
</p:tagLst>
</file>

<file path=ppt/tags/tag116.xml><?xml version="1.0" encoding="utf-8"?>
<p:tagLst xmlns:a="http://schemas.openxmlformats.org/drawingml/2006/main" xmlns:r="http://schemas.openxmlformats.org/officeDocument/2006/relationships" xmlns:p="http://schemas.openxmlformats.org/presentationml/2006/main">
  <p:tag name="AS_UNIQUEID" val="99"/>
</p:tagLst>
</file>

<file path=ppt/tags/tag117.xml><?xml version="1.0" encoding="utf-8"?>
<p:tagLst xmlns:a="http://schemas.openxmlformats.org/drawingml/2006/main" xmlns:r="http://schemas.openxmlformats.org/officeDocument/2006/relationships" xmlns:p="http://schemas.openxmlformats.org/presentationml/2006/main">
  <p:tag name="AS_UNIQUEID" val="100"/>
</p:tagLst>
</file>

<file path=ppt/tags/tag118.xml><?xml version="1.0" encoding="utf-8"?>
<p:tagLst xmlns:a="http://schemas.openxmlformats.org/drawingml/2006/main" xmlns:r="http://schemas.openxmlformats.org/officeDocument/2006/relationships" xmlns:p="http://schemas.openxmlformats.org/presentationml/2006/main">
  <p:tag name="AS_UNIQUEID" val="409"/>
</p:tagLst>
</file>

<file path=ppt/tags/tag119.xml><?xml version="1.0" encoding="utf-8"?>
<p:tagLst xmlns:a="http://schemas.openxmlformats.org/drawingml/2006/main" xmlns:r="http://schemas.openxmlformats.org/officeDocument/2006/relationships" xmlns:p="http://schemas.openxmlformats.org/presentationml/2006/main">
  <p:tag name="AS_UNIQUEID" val="410"/>
</p:tagLst>
</file>

<file path=ppt/tags/tag12.xml><?xml version="1.0" encoding="utf-8"?>
<p:tagLst xmlns:a="http://schemas.openxmlformats.org/drawingml/2006/main" xmlns:r="http://schemas.openxmlformats.org/officeDocument/2006/relationships" xmlns:p="http://schemas.openxmlformats.org/presentationml/2006/main">
  <p:tag name="AS_UNIQUEID" val="369"/>
</p:tagLst>
</file>

<file path=ppt/tags/tag120.xml><?xml version="1.0" encoding="utf-8"?>
<p:tagLst xmlns:a="http://schemas.openxmlformats.org/drawingml/2006/main" xmlns:r="http://schemas.openxmlformats.org/officeDocument/2006/relationships" xmlns:p="http://schemas.openxmlformats.org/presentationml/2006/main">
  <p:tag name="AS_UNIQUEID" val="411"/>
</p:tagLst>
</file>

<file path=ppt/tags/tag121.xml><?xml version="1.0" encoding="utf-8"?>
<p:tagLst xmlns:a="http://schemas.openxmlformats.org/drawingml/2006/main" xmlns:r="http://schemas.openxmlformats.org/officeDocument/2006/relationships" xmlns:p="http://schemas.openxmlformats.org/presentationml/2006/main">
  <p:tag name="AS_UNIQUEID" val="414"/>
</p:tagLst>
</file>

<file path=ppt/tags/tag122.xml><?xml version="1.0" encoding="utf-8"?>
<p:tagLst xmlns:a="http://schemas.openxmlformats.org/drawingml/2006/main" xmlns:r="http://schemas.openxmlformats.org/officeDocument/2006/relationships" xmlns:p="http://schemas.openxmlformats.org/presentationml/2006/main">
  <p:tag name="AS_UNIQUEID" val="417"/>
</p:tagLst>
</file>

<file path=ppt/tags/tag123.xml><?xml version="1.0" encoding="utf-8"?>
<p:tagLst xmlns:a="http://schemas.openxmlformats.org/drawingml/2006/main" xmlns:r="http://schemas.openxmlformats.org/officeDocument/2006/relationships" xmlns:p="http://schemas.openxmlformats.org/presentationml/2006/main">
  <p:tag name="AS_UNIQUEID" val="420"/>
</p:tagLst>
</file>

<file path=ppt/tags/tag124.xml><?xml version="1.0" encoding="utf-8"?>
<p:tagLst xmlns:a="http://schemas.openxmlformats.org/drawingml/2006/main" xmlns:r="http://schemas.openxmlformats.org/officeDocument/2006/relationships" xmlns:p="http://schemas.openxmlformats.org/presentationml/2006/main">
  <p:tag name="AS_UNIQUEID" val="423"/>
</p:tagLst>
</file>

<file path=ppt/tags/tag125.xml><?xml version="1.0" encoding="utf-8"?>
<p:tagLst xmlns:a="http://schemas.openxmlformats.org/drawingml/2006/main" xmlns:r="http://schemas.openxmlformats.org/officeDocument/2006/relationships" xmlns:p="http://schemas.openxmlformats.org/presentationml/2006/main">
  <p:tag name="AS_UNIQUEID" val="125"/>
</p:tagLst>
</file>

<file path=ppt/tags/tag126.xml><?xml version="1.0" encoding="utf-8"?>
<p:tagLst xmlns:a="http://schemas.openxmlformats.org/drawingml/2006/main" xmlns:r="http://schemas.openxmlformats.org/officeDocument/2006/relationships" xmlns:p="http://schemas.openxmlformats.org/presentationml/2006/main">
  <p:tag name="AS_UNIQUEID" val="126"/>
</p:tagLst>
</file>

<file path=ppt/tags/tag127.xml><?xml version="1.0" encoding="utf-8"?>
<p:tagLst xmlns:a="http://schemas.openxmlformats.org/drawingml/2006/main" xmlns:r="http://schemas.openxmlformats.org/officeDocument/2006/relationships" xmlns:p="http://schemas.openxmlformats.org/presentationml/2006/main">
  <p:tag name="AS_UNIQUEID" val="127"/>
</p:tagLst>
</file>

<file path=ppt/tags/tag128.xml><?xml version="1.0" encoding="utf-8"?>
<p:tagLst xmlns:a="http://schemas.openxmlformats.org/drawingml/2006/main" xmlns:r="http://schemas.openxmlformats.org/officeDocument/2006/relationships" xmlns:p="http://schemas.openxmlformats.org/presentationml/2006/main">
  <p:tag name="AS_UNIQUEID" val="424"/>
</p:tagLst>
</file>

<file path=ppt/tags/tag129.xml><?xml version="1.0" encoding="utf-8"?>
<p:tagLst xmlns:a="http://schemas.openxmlformats.org/drawingml/2006/main" xmlns:r="http://schemas.openxmlformats.org/officeDocument/2006/relationships" xmlns:p="http://schemas.openxmlformats.org/presentationml/2006/main">
  <p:tag name="AS_UNIQUEID" val="425"/>
</p:tagLst>
</file>

<file path=ppt/tags/tag13.xml><?xml version="1.0" encoding="utf-8"?>
<p:tagLst xmlns:a="http://schemas.openxmlformats.org/drawingml/2006/main" xmlns:r="http://schemas.openxmlformats.org/officeDocument/2006/relationships" xmlns:p="http://schemas.openxmlformats.org/presentationml/2006/main">
  <p:tag name="AS_UNIQUEID" val="370"/>
</p:tagLst>
</file>

<file path=ppt/tags/tag130.xml><?xml version="1.0" encoding="utf-8"?>
<p:tagLst xmlns:a="http://schemas.openxmlformats.org/drawingml/2006/main" xmlns:r="http://schemas.openxmlformats.org/officeDocument/2006/relationships" xmlns:p="http://schemas.openxmlformats.org/presentationml/2006/main">
  <p:tag name="AS_UNIQUEID" val="123"/>
</p:tagLst>
</file>

<file path=ppt/tags/tag131.xml><?xml version="1.0" encoding="utf-8"?>
<p:tagLst xmlns:a="http://schemas.openxmlformats.org/drawingml/2006/main" xmlns:r="http://schemas.openxmlformats.org/officeDocument/2006/relationships" xmlns:p="http://schemas.openxmlformats.org/presentationml/2006/main">
  <p:tag name="AS_UNIQUEID" val="124"/>
</p:tagLst>
</file>

<file path=ppt/tags/tag132.xml><?xml version="1.0" encoding="utf-8"?>
<p:tagLst xmlns:a="http://schemas.openxmlformats.org/drawingml/2006/main" xmlns:r="http://schemas.openxmlformats.org/officeDocument/2006/relationships" xmlns:p="http://schemas.openxmlformats.org/presentationml/2006/main">
  <p:tag name="AS_UNIQUEID" val="121"/>
</p:tagLst>
</file>

<file path=ppt/tags/tag133.xml><?xml version="1.0" encoding="utf-8"?>
<p:tagLst xmlns:a="http://schemas.openxmlformats.org/drawingml/2006/main" xmlns:r="http://schemas.openxmlformats.org/officeDocument/2006/relationships" xmlns:p="http://schemas.openxmlformats.org/presentationml/2006/main">
  <p:tag name="AS_UNIQUEID" val="122"/>
</p:tagLst>
</file>

<file path=ppt/tags/tag134.xml><?xml version="1.0" encoding="utf-8"?>
<p:tagLst xmlns:a="http://schemas.openxmlformats.org/drawingml/2006/main" xmlns:r="http://schemas.openxmlformats.org/officeDocument/2006/relationships" xmlns:p="http://schemas.openxmlformats.org/presentationml/2006/main">
  <p:tag name="AS_UNIQUEID" val="421"/>
</p:tagLst>
</file>

<file path=ppt/tags/tag135.xml><?xml version="1.0" encoding="utf-8"?>
<p:tagLst xmlns:a="http://schemas.openxmlformats.org/drawingml/2006/main" xmlns:r="http://schemas.openxmlformats.org/officeDocument/2006/relationships" xmlns:p="http://schemas.openxmlformats.org/presentationml/2006/main">
  <p:tag name="AS_UNIQUEID" val="422"/>
</p:tagLst>
</file>

<file path=ppt/tags/tag136.xml><?xml version="1.0" encoding="utf-8"?>
<p:tagLst xmlns:a="http://schemas.openxmlformats.org/drawingml/2006/main" xmlns:r="http://schemas.openxmlformats.org/officeDocument/2006/relationships" xmlns:p="http://schemas.openxmlformats.org/presentationml/2006/main">
  <p:tag name="AS_UNIQUEID" val="119"/>
</p:tagLst>
</file>

<file path=ppt/tags/tag137.xml><?xml version="1.0" encoding="utf-8"?>
<p:tagLst xmlns:a="http://schemas.openxmlformats.org/drawingml/2006/main" xmlns:r="http://schemas.openxmlformats.org/officeDocument/2006/relationships" xmlns:p="http://schemas.openxmlformats.org/presentationml/2006/main">
  <p:tag name="AS_UNIQUEID" val="120"/>
</p:tagLst>
</file>

<file path=ppt/tags/tag138.xml><?xml version="1.0" encoding="utf-8"?>
<p:tagLst xmlns:a="http://schemas.openxmlformats.org/drawingml/2006/main" xmlns:r="http://schemas.openxmlformats.org/officeDocument/2006/relationships" xmlns:p="http://schemas.openxmlformats.org/presentationml/2006/main">
  <p:tag name="AS_UNIQUEID" val="117"/>
</p:tagLst>
</file>

<file path=ppt/tags/tag139.xml><?xml version="1.0" encoding="utf-8"?>
<p:tagLst xmlns:a="http://schemas.openxmlformats.org/drawingml/2006/main" xmlns:r="http://schemas.openxmlformats.org/officeDocument/2006/relationships" xmlns:p="http://schemas.openxmlformats.org/presentationml/2006/main">
  <p:tag name="AS_UNIQUEID" val="118"/>
</p:tagLst>
</file>

<file path=ppt/tags/tag14.xml><?xml version="1.0" encoding="utf-8"?>
<p:tagLst xmlns:a="http://schemas.openxmlformats.org/drawingml/2006/main" xmlns:r="http://schemas.openxmlformats.org/officeDocument/2006/relationships" xmlns:p="http://schemas.openxmlformats.org/presentationml/2006/main">
  <p:tag name="AS_UNIQUEID" val="371"/>
</p:tagLst>
</file>

<file path=ppt/tags/tag140.xml><?xml version="1.0" encoding="utf-8"?>
<p:tagLst xmlns:a="http://schemas.openxmlformats.org/drawingml/2006/main" xmlns:r="http://schemas.openxmlformats.org/officeDocument/2006/relationships" xmlns:p="http://schemas.openxmlformats.org/presentationml/2006/main">
  <p:tag name="AS_UNIQUEID" val="418"/>
</p:tagLst>
</file>

<file path=ppt/tags/tag141.xml><?xml version="1.0" encoding="utf-8"?>
<p:tagLst xmlns:a="http://schemas.openxmlformats.org/drawingml/2006/main" xmlns:r="http://schemas.openxmlformats.org/officeDocument/2006/relationships" xmlns:p="http://schemas.openxmlformats.org/presentationml/2006/main">
  <p:tag name="AS_UNIQUEID" val="419"/>
</p:tagLst>
</file>

<file path=ppt/tags/tag142.xml><?xml version="1.0" encoding="utf-8"?>
<p:tagLst xmlns:a="http://schemas.openxmlformats.org/drawingml/2006/main" xmlns:r="http://schemas.openxmlformats.org/officeDocument/2006/relationships" xmlns:p="http://schemas.openxmlformats.org/presentationml/2006/main">
  <p:tag name="AS_UNIQUEID" val="115"/>
</p:tagLst>
</file>

<file path=ppt/tags/tag143.xml><?xml version="1.0" encoding="utf-8"?>
<p:tagLst xmlns:a="http://schemas.openxmlformats.org/drawingml/2006/main" xmlns:r="http://schemas.openxmlformats.org/officeDocument/2006/relationships" xmlns:p="http://schemas.openxmlformats.org/presentationml/2006/main">
  <p:tag name="AS_UNIQUEID" val="116"/>
</p:tagLst>
</file>

<file path=ppt/tags/tag144.xml><?xml version="1.0" encoding="utf-8"?>
<p:tagLst xmlns:a="http://schemas.openxmlformats.org/drawingml/2006/main" xmlns:r="http://schemas.openxmlformats.org/officeDocument/2006/relationships" xmlns:p="http://schemas.openxmlformats.org/presentationml/2006/main">
  <p:tag name="AS_UNIQUEID" val="113"/>
</p:tagLst>
</file>

<file path=ppt/tags/tag145.xml><?xml version="1.0" encoding="utf-8"?>
<p:tagLst xmlns:a="http://schemas.openxmlformats.org/drawingml/2006/main" xmlns:r="http://schemas.openxmlformats.org/officeDocument/2006/relationships" xmlns:p="http://schemas.openxmlformats.org/presentationml/2006/main">
  <p:tag name="AS_UNIQUEID" val="114"/>
</p:tagLst>
</file>

<file path=ppt/tags/tag146.xml><?xml version="1.0" encoding="utf-8"?>
<p:tagLst xmlns:a="http://schemas.openxmlformats.org/drawingml/2006/main" xmlns:r="http://schemas.openxmlformats.org/officeDocument/2006/relationships" xmlns:p="http://schemas.openxmlformats.org/presentationml/2006/main">
  <p:tag name="AS_UNIQUEID" val="415"/>
</p:tagLst>
</file>

<file path=ppt/tags/tag147.xml><?xml version="1.0" encoding="utf-8"?>
<p:tagLst xmlns:a="http://schemas.openxmlformats.org/drawingml/2006/main" xmlns:r="http://schemas.openxmlformats.org/officeDocument/2006/relationships" xmlns:p="http://schemas.openxmlformats.org/presentationml/2006/main">
  <p:tag name="AS_UNIQUEID" val="416"/>
</p:tagLst>
</file>

<file path=ppt/tags/tag148.xml><?xml version="1.0" encoding="utf-8"?>
<p:tagLst xmlns:a="http://schemas.openxmlformats.org/drawingml/2006/main" xmlns:r="http://schemas.openxmlformats.org/officeDocument/2006/relationships" xmlns:p="http://schemas.openxmlformats.org/presentationml/2006/main">
  <p:tag name="AS_UNIQUEID" val="111"/>
</p:tagLst>
</file>

<file path=ppt/tags/tag149.xml><?xml version="1.0" encoding="utf-8"?>
<p:tagLst xmlns:a="http://schemas.openxmlformats.org/drawingml/2006/main" xmlns:r="http://schemas.openxmlformats.org/officeDocument/2006/relationships" xmlns:p="http://schemas.openxmlformats.org/presentationml/2006/main">
  <p:tag name="AS_UNIQUEID" val="112"/>
</p:tagLst>
</file>

<file path=ppt/tags/tag15.xml><?xml version="1.0" encoding="utf-8"?>
<p:tagLst xmlns:a="http://schemas.openxmlformats.org/drawingml/2006/main" xmlns:r="http://schemas.openxmlformats.org/officeDocument/2006/relationships" xmlns:p="http://schemas.openxmlformats.org/presentationml/2006/main">
  <p:tag name="AS_UNIQUEID" val="372"/>
</p:tagLst>
</file>

<file path=ppt/tags/tag150.xml><?xml version="1.0" encoding="utf-8"?>
<p:tagLst xmlns:a="http://schemas.openxmlformats.org/drawingml/2006/main" xmlns:r="http://schemas.openxmlformats.org/officeDocument/2006/relationships" xmlns:p="http://schemas.openxmlformats.org/presentationml/2006/main">
  <p:tag name="AS_UNIQUEID" val="109"/>
</p:tagLst>
</file>

<file path=ppt/tags/tag151.xml><?xml version="1.0" encoding="utf-8"?>
<p:tagLst xmlns:a="http://schemas.openxmlformats.org/drawingml/2006/main" xmlns:r="http://schemas.openxmlformats.org/officeDocument/2006/relationships" xmlns:p="http://schemas.openxmlformats.org/presentationml/2006/main">
  <p:tag name="AS_UNIQUEID" val="110"/>
</p:tagLst>
</file>

<file path=ppt/tags/tag152.xml><?xml version="1.0" encoding="utf-8"?>
<p:tagLst xmlns:a="http://schemas.openxmlformats.org/drawingml/2006/main" xmlns:r="http://schemas.openxmlformats.org/officeDocument/2006/relationships" xmlns:p="http://schemas.openxmlformats.org/presentationml/2006/main">
  <p:tag name="AS_UNIQUEID" val="412"/>
</p:tagLst>
</file>

<file path=ppt/tags/tag153.xml><?xml version="1.0" encoding="utf-8"?>
<p:tagLst xmlns:a="http://schemas.openxmlformats.org/drawingml/2006/main" xmlns:r="http://schemas.openxmlformats.org/officeDocument/2006/relationships" xmlns:p="http://schemas.openxmlformats.org/presentationml/2006/main">
  <p:tag name="AS_UNIQUEID" val="413"/>
</p:tagLst>
</file>

<file path=ppt/tags/tag154.xml><?xml version="1.0" encoding="utf-8"?>
<p:tagLst xmlns:a="http://schemas.openxmlformats.org/drawingml/2006/main" xmlns:r="http://schemas.openxmlformats.org/officeDocument/2006/relationships" xmlns:p="http://schemas.openxmlformats.org/presentationml/2006/main">
  <p:tag name="AS_UNIQUEID" val="107"/>
</p:tagLst>
</file>

<file path=ppt/tags/tag155.xml><?xml version="1.0" encoding="utf-8"?>
<p:tagLst xmlns:a="http://schemas.openxmlformats.org/drawingml/2006/main" xmlns:r="http://schemas.openxmlformats.org/officeDocument/2006/relationships" xmlns:p="http://schemas.openxmlformats.org/presentationml/2006/main">
  <p:tag name="AS_UNIQUEID" val="108"/>
</p:tagLst>
</file>

<file path=ppt/tags/tag156.xml><?xml version="1.0" encoding="utf-8"?>
<p:tagLst xmlns:a="http://schemas.openxmlformats.org/drawingml/2006/main" xmlns:r="http://schemas.openxmlformats.org/officeDocument/2006/relationships" xmlns:p="http://schemas.openxmlformats.org/presentationml/2006/main">
  <p:tag name="AS_UNIQUEID" val="105"/>
</p:tagLst>
</file>

<file path=ppt/tags/tag157.xml><?xml version="1.0" encoding="utf-8"?>
<p:tagLst xmlns:a="http://schemas.openxmlformats.org/drawingml/2006/main" xmlns:r="http://schemas.openxmlformats.org/officeDocument/2006/relationships" xmlns:p="http://schemas.openxmlformats.org/presentationml/2006/main">
  <p:tag name="AS_UNIQUEID" val="106"/>
</p:tagLst>
</file>

<file path=ppt/tags/tag158.xml><?xml version="1.0" encoding="utf-8"?>
<p:tagLst xmlns:a="http://schemas.openxmlformats.org/drawingml/2006/main" xmlns:r="http://schemas.openxmlformats.org/officeDocument/2006/relationships" xmlns:p="http://schemas.openxmlformats.org/presentationml/2006/main">
  <p:tag name="AS_UNIQUEID" val="103"/>
</p:tagLst>
</file>

<file path=ppt/tags/tag159.xml><?xml version="1.0" encoding="utf-8"?>
<p:tagLst xmlns:a="http://schemas.openxmlformats.org/drawingml/2006/main" xmlns:r="http://schemas.openxmlformats.org/officeDocument/2006/relationships" xmlns:p="http://schemas.openxmlformats.org/presentationml/2006/main">
  <p:tag name="AS_UNIQUEID" val="104"/>
</p:tagLst>
</file>

<file path=ppt/tags/tag16.xml><?xml version="1.0" encoding="utf-8"?>
<p:tagLst xmlns:a="http://schemas.openxmlformats.org/drawingml/2006/main" xmlns:r="http://schemas.openxmlformats.org/officeDocument/2006/relationships" xmlns:p="http://schemas.openxmlformats.org/presentationml/2006/main">
  <p:tag name="AS_UNIQUEID" val="373"/>
</p:tagLst>
</file>

<file path=ppt/tags/tag160.xml><?xml version="1.0" encoding="utf-8"?>
<p:tagLst xmlns:a="http://schemas.openxmlformats.org/drawingml/2006/main" xmlns:r="http://schemas.openxmlformats.org/officeDocument/2006/relationships" xmlns:p="http://schemas.openxmlformats.org/presentationml/2006/main">
  <p:tag name="AS_UNIQUEID" val="101"/>
</p:tagLst>
</file>

<file path=ppt/tags/tag161.xml><?xml version="1.0" encoding="utf-8"?>
<p:tagLst xmlns:a="http://schemas.openxmlformats.org/drawingml/2006/main" xmlns:r="http://schemas.openxmlformats.org/officeDocument/2006/relationships" xmlns:p="http://schemas.openxmlformats.org/presentationml/2006/main">
  <p:tag name="AS_UNIQUEID" val="102"/>
</p:tagLst>
</file>

<file path=ppt/tags/tag162.xml><?xml version="1.0" encoding="utf-8"?>
<p:tagLst xmlns:a="http://schemas.openxmlformats.org/drawingml/2006/main" xmlns:r="http://schemas.openxmlformats.org/officeDocument/2006/relationships" xmlns:p="http://schemas.openxmlformats.org/presentationml/2006/main">
  <p:tag name="AS_UNIQUEID" val="128"/>
</p:tagLst>
</file>

<file path=ppt/tags/tag163.xml><?xml version="1.0" encoding="utf-8"?>
<p:tagLst xmlns:a="http://schemas.openxmlformats.org/drawingml/2006/main" xmlns:r="http://schemas.openxmlformats.org/officeDocument/2006/relationships" xmlns:p="http://schemas.openxmlformats.org/presentationml/2006/main">
  <p:tag name="AS_UNIQUEID" val="129"/>
</p:tagLst>
</file>

<file path=ppt/tags/tag164.xml><?xml version="1.0" encoding="utf-8"?>
<p:tagLst xmlns:a="http://schemas.openxmlformats.org/drawingml/2006/main" xmlns:r="http://schemas.openxmlformats.org/officeDocument/2006/relationships" xmlns:p="http://schemas.openxmlformats.org/presentationml/2006/main">
  <p:tag name="AS_UNIQUEID" val="130"/>
</p:tagLst>
</file>

<file path=ppt/tags/tag165.xml><?xml version="1.0" encoding="utf-8"?>
<p:tagLst xmlns:a="http://schemas.openxmlformats.org/drawingml/2006/main" xmlns:r="http://schemas.openxmlformats.org/officeDocument/2006/relationships" xmlns:p="http://schemas.openxmlformats.org/presentationml/2006/main">
  <p:tag name="AS_UNIQUEID" val="427"/>
</p:tagLst>
</file>

<file path=ppt/tags/tag166.xml><?xml version="1.0" encoding="utf-8"?>
<p:tagLst xmlns:a="http://schemas.openxmlformats.org/drawingml/2006/main" xmlns:r="http://schemas.openxmlformats.org/officeDocument/2006/relationships" xmlns:p="http://schemas.openxmlformats.org/presentationml/2006/main">
  <p:tag name="AS_UNIQUEID" val="133"/>
</p:tagLst>
</file>

<file path=ppt/tags/tag167.xml><?xml version="1.0" encoding="utf-8"?>
<p:tagLst xmlns:a="http://schemas.openxmlformats.org/drawingml/2006/main" xmlns:r="http://schemas.openxmlformats.org/officeDocument/2006/relationships" xmlns:p="http://schemas.openxmlformats.org/presentationml/2006/main">
  <p:tag name="AS_UNIQUEID" val="134"/>
</p:tagLst>
</file>

<file path=ppt/tags/tag168.xml><?xml version="1.0" encoding="utf-8"?>
<p:tagLst xmlns:a="http://schemas.openxmlformats.org/drawingml/2006/main" xmlns:r="http://schemas.openxmlformats.org/officeDocument/2006/relationships" xmlns:p="http://schemas.openxmlformats.org/presentationml/2006/main">
  <p:tag name="AS_UNIQUEID" val="135"/>
</p:tagLst>
</file>

<file path=ppt/tags/tag169.xml><?xml version="1.0" encoding="utf-8"?>
<p:tagLst xmlns:a="http://schemas.openxmlformats.org/drawingml/2006/main" xmlns:r="http://schemas.openxmlformats.org/officeDocument/2006/relationships" xmlns:p="http://schemas.openxmlformats.org/presentationml/2006/main">
  <p:tag name="AS_UNIQUEID" val="136"/>
</p:tagLst>
</file>

<file path=ppt/tags/tag17.xml><?xml version="1.0" encoding="utf-8"?>
<p:tagLst xmlns:a="http://schemas.openxmlformats.org/drawingml/2006/main" xmlns:r="http://schemas.openxmlformats.org/officeDocument/2006/relationships" xmlns:p="http://schemas.openxmlformats.org/presentationml/2006/main">
  <p:tag name="AS_UNIQUEID" val="375"/>
</p:tagLst>
</file>

<file path=ppt/tags/tag170.xml><?xml version="1.0" encoding="utf-8"?>
<p:tagLst xmlns:a="http://schemas.openxmlformats.org/drawingml/2006/main" xmlns:r="http://schemas.openxmlformats.org/officeDocument/2006/relationships" xmlns:p="http://schemas.openxmlformats.org/presentationml/2006/main">
  <p:tag name="AS_UNIQUEID" val="137"/>
</p:tagLst>
</file>

<file path=ppt/tags/tag171.xml><?xml version="1.0" encoding="utf-8"?>
<p:tagLst xmlns:a="http://schemas.openxmlformats.org/drawingml/2006/main" xmlns:r="http://schemas.openxmlformats.org/officeDocument/2006/relationships" xmlns:p="http://schemas.openxmlformats.org/presentationml/2006/main">
  <p:tag name="AS_UNIQUEID" val="138"/>
</p:tagLst>
</file>

<file path=ppt/tags/tag172.xml><?xml version="1.0" encoding="utf-8"?>
<p:tagLst xmlns:a="http://schemas.openxmlformats.org/drawingml/2006/main" xmlns:r="http://schemas.openxmlformats.org/officeDocument/2006/relationships" xmlns:p="http://schemas.openxmlformats.org/presentationml/2006/main">
  <p:tag name="AS_UNIQUEID" val="131"/>
</p:tagLst>
</file>

<file path=ppt/tags/tag173.xml><?xml version="1.0" encoding="utf-8"?>
<p:tagLst xmlns:a="http://schemas.openxmlformats.org/drawingml/2006/main" xmlns:r="http://schemas.openxmlformats.org/officeDocument/2006/relationships" xmlns:p="http://schemas.openxmlformats.org/presentationml/2006/main">
  <p:tag name="AS_UNIQUEID" val="132"/>
</p:tagLst>
</file>

<file path=ppt/tags/tag174.xml><?xml version="1.0" encoding="utf-8"?>
<p:tagLst xmlns:a="http://schemas.openxmlformats.org/drawingml/2006/main" xmlns:r="http://schemas.openxmlformats.org/officeDocument/2006/relationships" xmlns:p="http://schemas.openxmlformats.org/presentationml/2006/main">
  <p:tag name="AS_UNIQUEID" val="429"/>
</p:tagLst>
</file>

<file path=ppt/tags/tag175.xml><?xml version="1.0" encoding="utf-8"?>
<p:tagLst xmlns:a="http://schemas.openxmlformats.org/drawingml/2006/main" xmlns:r="http://schemas.openxmlformats.org/officeDocument/2006/relationships" xmlns:p="http://schemas.openxmlformats.org/presentationml/2006/main">
  <p:tag name="AS_UNIQUEID" val="142"/>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176.xml><?xml version="1.0" encoding="utf-8"?>
<p:tagLst xmlns:a="http://schemas.openxmlformats.org/drawingml/2006/main" xmlns:r="http://schemas.openxmlformats.org/officeDocument/2006/relationships" xmlns:p="http://schemas.openxmlformats.org/presentationml/2006/main">
  <p:tag name="AS_UNIQUEID" val="143"/>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177.xml><?xml version="1.0" encoding="utf-8"?>
<p:tagLst xmlns:a="http://schemas.openxmlformats.org/drawingml/2006/main" xmlns:r="http://schemas.openxmlformats.org/officeDocument/2006/relationships" xmlns:p="http://schemas.openxmlformats.org/presentationml/2006/main">
  <p:tag name="AS_UNIQUEID" val="144"/>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178.xml><?xml version="1.0" encoding="utf-8"?>
<p:tagLst xmlns:a="http://schemas.openxmlformats.org/drawingml/2006/main" xmlns:r="http://schemas.openxmlformats.org/officeDocument/2006/relationships" xmlns:p="http://schemas.openxmlformats.org/presentationml/2006/main">
  <p:tag name="AS_UNIQUEID" val="145"/>
</p:tagLst>
</file>

<file path=ppt/tags/tag179.xml><?xml version="1.0" encoding="utf-8"?>
<p:tagLst xmlns:a="http://schemas.openxmlformats.org/drawingml/2006/main" xmlns:r="http://schemas.openxmlformats.org/officeDocument/2006/relationships" xmlns:p="http://schemas.openxmlformats.org/presentationml/2006/main">
  <p:tag name="AS_UNIQUEID" val="430"/>
</p:tagLst>
</file>

<file path=ppt/tags/tag18.xml><?xml version="1.0" encoding="utf-8"?>
<p:tagLst xmlns:a="http://schemas.openxmlformats.org/drawingml/2006/main" xmlns:r="http://schemas.openxmlformats.org/officeDocument/2006/relationships" xmlns:p="http://schemas.openxmlformats.org/presentationml/2006/main">
  <p:tag name="AS_UNIQUEID" val="376"/>
</p:tagLst>
</file>

<file path=ppt/tags/tag180.xml><?xml version="1.0" encoding="utf-8"?>
<p:tagLst xmlns:a="http://schemas.openxmlformats.org/drawingml/2006/main" xmlns:r="http://schemas.openxmlformats.org/officeDocument/2006/relationships" xmlns:p="http://schemas.openxmlformats.org/presentationml/2006/main">
  <p:tag name="AS_UNIQUEID" val="431"/>
</p:tagLst>
</file>

<file path=ppt/tags/tag181.xml><?xml version="1.0" encoding="utf-8"?>
<p:tagLst xmlns:a="http://schemas.openxmlformats.org/drawingml/2006/main" xmlns:r="http://schemas.openxmlformats.org/officeDocument/2006/relationships" xmlns:p="http://schemas.openxmlformats.org/presentationml/2006/main">
  <p:tag name="AS_UNIQUEID" val="432"/>
</p:tagLst>
</file>

<file path=ppt/tags/tag182.xml><?xml version="1.0" encoding="utf-8"?>
<p:tagLst xmlns:a="http://schemas.openxmlformats.org/drawingml/2006/main" xmlns:r="http://schemas.openxmlformats.org/officeDocument/2006/relationships" xmlns:p="http://schemas.openxmlformats.org/presentationml/2006/main">
  <p:tag name="AS_UNIQUEID" val="150"/>
</p:tagLst>
</file>

<file path=ppt/tags/tag183.xml><?xml version="1.0" encoding="utf-8"?>
<p:tagLst xmlns:a="http://schemas.openxmlformats.org/drawingml/2006/main" xmlns:r="http://schemas.openxmlformats.org/officeDocument/2006/relationships" xmlns:p="http://schemas.openxmlformats.org/presentationml/2006/main">
  <p:tag name="AS_UNIQUEID" val="151"/>
</p:tagLst>
</file>

<file path=ppt/tags/tag184.xml><?xml version="1.0" encoding="utf-8"?>
<p:tagLst xmlns:a="http://schemas.openxmlformats.org/drawingml/2006/main" xmlns:r="http://schemas.openxmlformats.org/officeDocument/2006/relationships" xmlns:p="http://schemas.openxmlformats.org/presentationml/2006/main">
  <p:tag name="AS_UNIQUEID" val="148"/>
</p:tagLst>
</file>

<file path=ppt/tags/tag185.xml><?xml version="1.0" encoding="utf-8"?>
<p:tagLst xmlns:a="http://schemas.openxmlformats.org/drawingml/2006/main" xmlns:r="http://schemas.openxmlformats.org/officeDocument/2006/relationships" xmlns:p="http://schemas.openxmlformats.org/presentationml/2006/main">
  <p:tag name="AS_UNIQUEID" val="149"/>
</p:tagLst>
</file>

<file path=ppt/tags/tag186.xml><?xml version="1.0" encoding="utf-8"?>
<p:tagLst xmlns:a="http://schemas.openxmlformats.org/drawingml/2006/main" xmlns:r="http://schemas.openxmlformats.org/officeDocument/2006/relationships" xmlns:p="http://schemas.openxmlformats.org/presentationml/2006/main">
  <p:tag name="AS_UNIQUEID" val="146"/>
</p:tagLst>
</file>

<file path=ppt/tags/tag187.xml><?xml version="1.0" encoding="utf-8"?>
<p:tagLst xmlns:a="http://schemas.openxmlformats.org/drawingml/2006/main" xmlns:r="http://schemas.openxmlformats.org/officeDocument/2006/relationships" xmlns:p="http://schemas.openxmlformats.org/presentationml/2006/main">
  <p:tag name="AS_UNIQUEID" val="147"/>
</p:tagLst>
</file>

<file path=ppt/tags/tag188.xml><?xml version="1.0" encoding="utf-8"?>
<p:tagLst xmlns:a="http://schemas.openxmlformats.org/drawingml/2006/main" xmlns:r="http://schemas.openxmlformats.org/officeDocument/2006/relationships" xmlns:p="http://schemas.openxmlformats.org/presentationml/2006/main">
  <p:tag name="AS_UNIQUEID" val="139"/>
</p:tagLst>
</file>

<file path=ppt/tags/tag189.xml><?xml version="1.0" encoding="utf-8"?>
<p:tagLst xmlns:a="http://schemas.openxmlformats.org/drawingml/2006/main" xmlns:r="http://schemas.openxmlformats.org/officeDocument/2006/relationships" xmlns:p="http://schemas.openxmlformats.org/presentationml/2006/main">
  <p:tag name="AS_UNIQUEID" val="140"/>
</p:tagLst>
</file>

<file path=ppt/tags/tag19.xml><?xml version="1.0" encoding="utf-8"?>
<p:tagLst xmlns:a="http://schemas.openxmlformats.org/drawingml/2006/main" xmlns:r="http://schemas.openxmlformats.org/officeDocument/2006/relationships" xmlns:p="http://schemas.openxmlformats.org/presentationml/2006/main">
  <p:tag name="AS_UNIQUEID" val="377"/>
</p:tagLst>
</file>

<file path=ppt/tags/tag190.xml><?xml version="1.0" encoding="utf-8"?>
<p:tagLst xmlns:a="http://schemas.openxmlformats.org/drawingml/2006/main" xmlns:r="http://schemas.openxmlformats.org/officeDocument/2006/relationships" xmlns:p="http://schemas.openxmlformats.org/presentationml/2006/main">
  <p:tag name="AS_UNIQUEID" val="141"/>
</p:tagLst>
</file>

<file path=ppt/tags/tag191.xml><?xml version="1.0" encoding="utf-8"?>
<p:tagLst xmlns:a="http://schemas.openxmlformats.org/drawingml/2006/main" xmlns:r="http://schemas.openxmlformats.org/officeDocument/2006/relationships" xmlns:p="http://schemas.openxmlformats.org/presentationml/2006/main">
  <p:tag name="AS_UNIQUEID" val="434"/>
</p:tagLst>
</file>

<file path=ppt/tags/tag192.xml><?xml version="1.0" encoding="utf-8"?>
<p:tagLst xmlns:a="http://schemas.openxmlformats.org/drawingml/2006/main" xmlns:r="http://schemas.openxmlformats.org/officeDocument/2006/relationships" xmlns:p="http://schemas.openxmlformats.org/presentationml/2006/main">
  <p:tag name="AS_UNIQUEID" val="158"/>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193.xml><?xml version="1.0" encoding="utf-8"?>
<p:tagLst xmlns:a="http://schemas.openxmlformats.org/drawingml/2006/main" xmlns:r="http://schemas.openxmlformats.org/officeDocument/2006/relationships" xmlns:p="http://schemas.openxmlformats.org/presentationml/2006/main">
  <p:tag name="AS_UNIQUEID" val="159"/>
</p:tagLst>
</file>

<file path=ppt/tags/tag194.xml><?xml version="1.0" encoding="utf-8"?>
<p:tagLst xmlns:a="http://schemas.openxmlformats.org/drawingml/2006/main" xmlns:r="http://schemas.openxmlformats.org/officeDocument/2006/relationships" xmlns:p="http://schemas.openxmlformats.org/presentationml/2006/main">
  <p:tag name="AS_UNIQUEID" val="435"/>
</p:tagLst>
</file>

<file path=ppt/tags/tag195.xml><?xml version="1.0" encoding="utf-8"?>
<p:tagLst xmlns:a="http://schemas.openxmlformats.org/drawingml/2006/main" xmlns:r="http://schemas.openxmlformats.org/officeDocument/2006/relationships" xmlns:p="http://schemas.openxmlformats.org/presentationml/2006/main">
  <p:tag name="AS_UNIQUEID" val="437"/>
</p:tagLst>
</file>

<file path=ppt/tags/tag196.xml><?xml version="1.0" encoding="utf-8"?>
<p:tagLst xmlns:a="http://schemas.openxmlformats.org/drawingml/2006/main" xmlns:r="http://schemas.openxmlformats.org/officeDocument/2006/relationships" xmlns:p="http://schemas.openxmlformats.org/presentationml/2006/main">
  <p:tag name="AS_UNIQUEID" val="157"/>
</p:tagLst>
</file>

<file path=ppt/tags/tag197.xml><?xml version="1.0" encoding="utf-8"?>
<p:tagLst xmlns:a="http://schemas.openxmlformats.org/drawingml/2006/main" xmlns:r="http://schemas.openxmlformats.org/officeDocument/2006/relationships" xmlns:p="http://schemas.openxmlformats.org/presentationml/2006/main">
  <p:tag name="AS_UNIQUEID" val="155"/>
</p:tagLst>
</file>

<file path=ppt/tags/tag198.xml><?xml version="1.0" encoding="utf-8"?>
<p:tagLst xmlns:a="http://schemas.openxmlformats.org/drawingml/2006/main" xmlns:r="http://schemas.openxmlformats.org/officeDocument/2006/relationships" xmlns:p="http://schemas.openxmlformats.org/presentationml/2006/main">
  <p:tag name="AS_UNIQUEID" val="156"/>
</p:tagLst>
</file>

<file path=ppt/tags/tag199.xml><?xml version="1.0" encoding="utf-8"?>
<p:tagLst xmlns:a="http://schemas.openxmlformats.org/drawingml/2006/main" xmlns:r="http://schemas.openxmlformats.org/officeDocument/2006/relationships" xmlns:p="http://schemas.openxmlformats.org/presentationml/2006/main">
  <p:tag name="AS_UNIQUEID" val="152"/>
</p:tagLst>
</file>

<file path=ppt/tags/tag2.xml><?xml version="1.0" encoding="utf-8"?>
<p:tagLst xmlns:a="http://schemas.openxmlformats.org/drawingml/2006/main" xmlns:r="http://schemas.openxmlformats.org/officeDocument/2006/relationships" xmlns:p="http://schemas.openxmlformats.org/presentationml/2006/main">
  <p:tag name="AS_UNIQUEID" val="395"/>
</p:tagLst>
</file>

<file path=ppt/tags/tag20.xml><?xml version="1.0" encoding="utf-8"?>
<p:tagLst xmlns:a="http://schemas.openxmlformats.org/drawingml/2006/main" xmlns:r="http://schemas.openxmlformats.org/officeDocument/2006/relationships" xmlns:p="http://schemas.openxmlformats.org/presentationml/2006/main">
  <p:tag name="AS_UNIQUEID" val="378"/>
</p:tagLst>
</file>

<file path=ppt/tags/tag200.xml><?xml version="1.0" encoding="utf-8"?>
<p:tagLst xmlns:a="http://schemas.openxmlformats.org/drawingml/2006/main" xmlns:r="http://schemas.openxmlformats.org/officeDocument/2006/relationships" xmlns:p="http://schemas.openxmlformats.org/presentationml/2006/main">
  <p:tag name="AS_UNIQUEID" val="436"/>
</p:tagLst>
</file>

<file path=ppt/tags/tag201.xml><?xml version="1.0" encoding="utf-8"?>
<p:tagLst xmlns:a="http://schemas.openxmlformats.org/drawingml/2006/main" xmlns:r="http://schemas.openxmlformats.org/officeDocument/2006/relationships" xmlns:p="http://schemas.openxmlformats.org/presentationml/2006/main">
  <p:tag name="AS_UNIQUEID" val="153"/>
</p:tagLst>
</file>

<file path=ppt/tags/tag202.xml><?xml version="1.0" encoding="utf-8"?>
<p:tagLst xmlns:a="http://schemas.openxmlformats.org/drawingml/2006/main" xmlns:r="http://schemas.openxmlformats.org/officeDocument/2006/relationships" xmlns:p="http://schemas.openxmlformats.org/presentationml/2006/main">
  <p:tag name="AS_UNIQUEID" val="154"/>
</p:tagLst>
</file>

<file path=ppt/tags/tag203.xml><?xml version="1.0" encoding="utf-8"?>
<p:tagLst xmlns:a="http://schemas.openxmlformats.org/drawingml/2006/main" xmlns:r="http://schemas.openxmlformats.org/officeDocument/2006/relationships" xmlns:p="http://schemas.openxmlformats.org/presentationml/2006/main">
  <p:tag name="AS_UNIQUEID" val="160"/>
</p:tagLst>
</file>

<file path=ppt/tags/tag204.xml><?xml version="1.0" encoding="utf-8"?>
<p:tagLst xmlns:a="http://schemas.openxmlformats.org/drawingml/2006/main" xmlns:r="http://schemas.openxmlformats.org/officeDocument/2006/relationships" xmlns:p="http://schemas.openxmlformats.org/presentationml/2006/main">
  <p:tag name="AS_UNIQUEID" val="439"/>
</p:tagLst>
</file>

<file path=ppt/tags/tag205.xml><?xml version="1.0" encoding="utf-8"?>
<p:tagLst xmlns:a="http://schemas.openxmlformats.org/drawingml/2006/main" xmlns:r="http://schemas.openxmlformats.org/officeDocument/2006/relationships" xmlns:p="http://schemas.openxmlformats.org/presentationml/2006/main">
  <p:tag name="AS_UNIQUEID" val="440"/>
</p:tagLst>
</file>

<file path=ppt/tags/tag206.xml><?xml version="1.0" encoding="utf-8"?>
<p:tagLst xmlns:a="http://schemas.openxmlformats.org/drawingml/2006/main" xmlns:r="http://schemas.openxmlformats.org/officeDocument/2006/relationships" xmlns:p="http://schemas.openxmlformats.org/presentationml/2006/main">
  <p:tag name="AS_UNIQUEID" val="164"/>
</p:tagLst>
</file>

<file path=ppt/tags/tag207.xml><?xml version="1.0" encoding="utf-8"?>
<p:tagLst xmlns:a="http://schemas.openxmlformats.org/drawingml/2006/main" xmlns:r="http://schemas.openxmlformats.org/officeDocument/2006/relationships" xmlns:p="http://schemas.openxmlformats.org/presentationml/2006/main">
  <p:tag name="AS_UNIQUEID" val="161"/>
</p:tagLst>
</file>

<file path=ppt/tags/tag208.xml><?xml version="1.0" encoding="utf-8"?>
<p:tagLst xmlns:a="http://schemas.openxmlformats.org/drawingml/2006/main" xmlns:r="http://schemas.openxmlformats.org/officeDocument/2006/relationships" xmlns:p="http://schemas.openxmlformats.org/presentationml/2006/main">
  <p:tag name="AS_UNIQUEID" val="162"/>
</p:tagLst>
</file>

<file path=ppt/tags/tag209.xml><?xml version="1.0" encoding="utf-8"?>
<p:tagLst xmlns:a="http://schemas.openxmlformats.org/drawingml/2006/main" xmlns:r="http://schemas.openxmlformats.org/officeDocument/2006/relationships" xmlns:p="http://schemas.openxmlformats.org/presentationml/2006/main">
  <p:tag name="AS_UNIQUEID" val="163"/>
</p:tagLst>
</file>

<file path=ppt/tags/tag21.xml><?xml version="1.0" encoding="utf-8"?>
<p:tagLst xmlns:a="http://schemas.openxmlformats.org/drawingml/2006/main" xmlns:r="http://schemas.openxmlformats.org/officeDocument/2006/relationships" xmlns:p="http://schemas.openxmlformats.org/presentationml/2006/main">
  <p:tag name="AS_UNIQUEID" val="379"/>
</p:tagLst>
</file>

<file path=ppt/tags/tag210.xml><?xml version="1.0" encoding="utf-8"?>
<p:tagLst xmlns:a="http://schemas.openxmlformats.org/drawingml/2006/main" xmlns:r="http://schemas.openxmlformats.org/officeDocument/2006/relationships" xmlns:p="http://schemas.openxmlformats.org/presentationml/2006/main">
  <p:tag name="AS_UNIQUEID" val="165"/>
</p:tagLst>
</file>

<file path=ppt/tags/tag211.xml><?xml version="1.0" encoding="utf-8"?>
<p:tagLst xmlns:a="http://schemas.openxmlformats.org/drawingml/2006/main" xmlns:r="http://schemas.openxmlformats.org/officeDocument/2006/relationships" xmlns:p="http://schemas.openxmlformats.org/presentationml/2006/main">
  <p:tag name="AS_UNIQUEID" val="166"/>
</p:tagLst>
</file>

<file path=ppt/tags/tag212.xml><?xml version="1.0" encoding="utf-8"?>
<p:tagLst xmlns:a="http://schemas.openxmlformats.org/drawingml/2006/main" xmlns:r="http://schemas.openxmlformats.org/officeDocument/2006/relationships" xmlns:p="http://schemas.openxmlformats.org/presentationml/2006/main">
  <p:tag name="AS_UNIQUEID" val="167"/>
</p:tagLst>
</file>

<file path=ppt/tags/tag213.xml><?xml version="1.0" encoding="utf-8"?>
<p:tagLst xmlns:a="http://schemas.openxmlformats.org/drawingml/2006/main" xmlns:r="http://schemas.openxmlformats.org/officeDocument/2006/relationships" xmlns:p="http://schemas.openxmlformats.org/presentationml/2006/main">
  <p:tag name="AS_UNIQUEID" val="442"/>
</p:tagLst>
</file>

<file path=ppt/tags/tag214.xml><?xml version="1.0" encoding="utf-8"?>
<p:tagLst xmlns:a="http://schemas.openxmlformats.org/drawingml/2006/main" xmlns:r="http://schemas.openxmlformats.org/officeDocument/2006/relationships" xmlns:p="http://schemas.openxmlformats.org/presentationml/2006/main">
  <p:tag name="AS_UNIQUEID" val="170"/>
</p:tagLst>
</file>

<file path=ppt/tags/tag215.xml><?xml version="1.0" encoding="utf-8"?>
<p:tagLst xmlns:a="http://schemas.openxmlformats.org/drawingml/2006/main" xmlns:r="http://schemas.openxmlformats.org/officeDocument/2006/relationships" xmlns:p="http://schemas.openxmlformats.org/presentationml/2006/main">
  <p:tag name="AS_UNIQUEID" val="171"/>
</p:tagLst>
</file>

<file path=ppt/tags/tag216.xml><?xml version="1.0" encoding="utf-8"?>
<p:tagLst xmlns:a="http://schemas.openxmlformats.org/drawingml/2006/main" xmlns:r="http://schemas.openxmlformats.org/officeDocument/2006/relationships" xmlns:p="http://schemas.openxmlformats.org/presentationml/2006/main">
  <p:tag name="AS_UNIQUEID" val="172"/>
</p:tagLst>
</file>

<file path=ppt/tags/tag217.xml><?xml version="1.0" encoding="utf-8"?>
<p:tagLst xmlns:a="http://schemas.openxmlformats.org/drawingml/2006/main" xmlns:r="http://schemas.openxmlformats.org/officeDocument/2006/relationships" xmlns:p="http://schemas.openxmlformats.org/presentationml/2006/main">
  <p:tag name="AS_UNIQUEID" val="173"/>
</p:tagLst>
</file>

<file path=ppt/tags/tag218.xml><?xml version="1.0" encoding="utf-8"?>
<p:tagLst xmlns:a="http://schemas.openxmlformats.org/drawingml/2006/main" xmlns:r="http://schemas.openxmlformats.org/officeDocument/2006/relationships" xmlns:p="http://schemas.openxmlformats.org/presentationml/2006/main">
  <p:tag name="AS_UNIQUEID" val="174"/>
</p:tagLst>
</file>

<file path=ppt/tags/tag219.xml><?xml version="1.0" encoding="utf-8"?>
<p:tagLst xmlns:a="http://schemas.openxmlformats.org/drawingml/2006/main" xmlns:r="http://schemas.openxmlformats.org/officeDocument/2006/relationships" xmlns:p="http://schemas.openxmlformats.org/presentationml/2006/main">
  <p:tag name="AS_UNIQUEID" val="175"/>
</p:tagLst>
</file>

<file path=ppt/tags/tag22.xml><?xml version="1.0" encoding="utf-8"?>
<p:tagLst xmlns:a="http://schemas.openxmlformats.org/drawingml/2006/main" xmlns:r="http://schemas.openxmlformats.org/officeDocument/2006/relationships" xmlns:p="http://schemas.openxmlformats.org/presentationml/2006/main">
  <p:tag name="AS_UNIQUEID" val="381"/>
</p:tagLst>
</file>

<file path=ppt/tags/tag220.xml><?xml version="1.0" encoding="utf-8"?>
<p:tagLst xmlns:a="http://schemas.openxmlformats.org/drawingml/2006/main" xmlns:r="http://schemas.openxmlformats.org/officeDocument/2006/relationships" xmlns:p="http://schemas.openxmlformats.org/presentationml/2006/main">
  <p:tag name="AS_UNIQUEID" val="176"/>
</p:tagLst>
</file>

<file path=ppt/tags/tag221.xml><?xml version="1.0" encoding="utf-8"?>
<p:tagLst xmlns:a="http://schemas.openxmlformats.org/drawingml/2006/main" xmlns:r="http://schemas.openxmlformats.org/officeDocument/2006/relationships" xmlns:p="http://schemas.openxmlformats.org/presentationml/2006/main">
  <p:tag name="AS_UNIQUEID" val="168"/>
</p:tagLst>
</file>

<file path=ppt/tags/tag222.xml><?xml version="1.0" encoding="utf-8"?>
<p:tagLst xmlns:a="http://schemas.openxmlformats.org/drawingml/2006/main" xmlns:r="http://schemas.openxmlformats.org/officeDocument/2006/relationships" xmlns:p="http://schemas.openxmlformats.org/presentationml/2006/main">
  <p:tag name="AS_UNIQUEID" val="169"/>
</p:tagLst>
</file>

<file path=ppt/tags/tag223.xml><?xml version="1.0" encoding="utf-8"?>
<p:tagLst xmlns:a="http://schemas.openxmlformats.org/drawingml/2006/main" xmlns:r="http://schemas.openxmlformats.org/officeDocument/2006/relationships" xmlns:p="http://schemas.openxmlformats.org/presentationml/2006/main">
  <p:tag name="AS_UNIQUEID" val="444"/>
</p:tagLst>
</file>

<file path=ppt/tags/tag224.xml><?xml version="1.0" encoding="utf-8"?>
<p:tagLst xmlns:a="http://schemas.openxmlformats.org/drawingml/2006/main" xmlns:r="http://schemas.openxmlformats.org/officeDocument/2006/relationships" xmlns:p="http://schemas.openxmlformats.org/presentationml/2006/main">
  <p:tag name="AS_UNIQUEID" val="180"/>
</p:tagLst>
</file>

<file path=ppt/tags/tag225.xml><?xml version="1.0" encoding="utf-8"?>
<p:tagLst xmlns:a="http://schemas.openxmlformats.org/drawingml/2006/main" xmlns:r="http://schemas.openxmlformats.org/officeDocument/2006/relationships" xmlns:p="http://schemas.openxmlformats.org/presentationml/2006/main">
  <p:tag name="AS_UNIQUEID" val="445"/>
</p:tagLst>
</file>

<file path=ppt/tags/tag226.xml><?xml version="1.0" encoding="utf-8"?>
<p:tagLst xmlns:a="http://schemas.openxmlformats.org/drawingml/2006/main" xmlns:r="http://schemas.openxmlformats.org/officeDocument/2006/relationships" xmlns:p="http://schemas.openxmlformats.org/presentationml/2006/main">
  <p:tag name="AS_UNIQUEID" val="179"/>
</p:tagLst>
</file>

<file path=ppt/tags/tag227.xml><?xml version="1.0" encoding="utf-8"?>
<p:tagLst xmlns:a="http://schemas.openxmlformats.org/drawingml/2006/main" xmlns:r="http://schemas.openxmlformats.org/officeDocument/2006/relationships" xmlns:p="http://schemas.openxmlformats.org/presentationml/2006/main">
  <p:tag name="AS_UNIQUEID" val="177"/>
</p:tagLst>
</file>

<file path=ppt/tags/tag228.xml><?xml version="1.0" encoding="utf-8"?>
<p:tagLst xmlns:a="http://schemas.openxmlformats.org/drawingml/2006/main" xmlns:r="http://schemas.openxmlformats.org/officeDocument/2006/relationships" xmlns:p="http://schemas.openxmlformats.org/presentationml/2006/main">
  <p:tag name="AS_UNIQUEID" val="178"/>
</p:tagLst>
</file>

<file path=ppt/tags/tag229.xml><?xml version="1.0" encoding="utf-8"?>
<p:tagLst xmlns:a="http://schemas.openxmlformats.org/drawingml/2006/main" xmlns:r="http://schemas.openxmlformats.org/officeDocument/2006/relationships" xmlns:p="http://schemas.openxmlformats.org/presentationml/2006/main">
  <p:tag name="AS_UNIQUEID" val="447"/>
</p:tagLst>
</file>

<file path=ppt/tags/tag23.xml><?xml version="1.0" encoding="utf-8"?>
<p:tagLst xmlns:a="http://schemas.openxmlformats.org/drawingml/2006/main" xmlns:r="http://schemas.openxmlformats.org/officeDocument/2006/relationships" xmlns:p="http://schemas.openxmlformats.org/presentationml/2006/main">
  <p:tag name="AS_UNIQUEID" val="382"/>
</p:tagLst>
</file>

<file path=ppt/tags/tag230.xml><?xml version="1.0" encoding="utf-8"?>
<p:tagLst xmlns:a="http://schemas.openxmlformats.org/drawingml/2006/main" xmlns:r="http://schemas.openxmlformats.org/officeDocument/2006/relationships" xmlns:p="http://schemas.openxmlformats.org/presentationml/2006/main">
  <p:tag name="AS_UNIQUEID" val="448"/>
</p:tagLst>
</file>

<file path=ppt/tags/tag231.xml><?xml version="1.0" encoding="utf-8"?>
<p:tagLst xmlns:a="http://schemas.openxmlformats.org/drawingml/2006/main" xmlns:r="http://schemas.openxmlformats.org/officeDocument/2006/relationships" xmlns:p="http://schemas.openxmlformats.org/presentationml/2006/main">
  <p:tag name="AS_UNIQUEID" val="185"/>
</p:tagLst>
</file>

<file path=ppt/tags/tag232.xml><?xml version="1.0" encoding="utf-8"?>
<p:tagLst xmlns:a="http://schemas.openxmlformats.org/drawingml/2006/main" xmlns:r="http://schemas.openxmlformats.org/officeDocument/2006/relationships" xmlns:p="http://schemas.openxmlformats.org/presentationml/2006/main">
  <p:tag name="AS_UNIQUEID" val="449"/>
</p:tagLst>
</file>

<file path=ppt/tags/tag233.xml><?xml version="1.0" encoding="utf-8"?>
<p:tagLst xmlns:a="http://schemas.openxmlformats.org/drawingml/2006/main" xmlns:r="http://schemas.openxmlformats.org/officeDocument/2006/relationships" xmlns:p="http://schemas.openxmlformats.org/presentationml/2006/main">
  <p:tag name="AS_UNIQUEID" val="450"/>
</p:tagLst>
</file>

<file path=ppt/tags/tag234.xml><?xml version="1.0" encoding="utf-8"?>
<p:tagLst xmlns:a="http://schemas.openxmlformats.org/drawingml/2006/main" xmlns:r="http://schemas.openxmlformats.org/officeDocument/2006/relationships" xmlns:p="http://schemas.openxmlformats.org/presentationml/2006/main">
  <p:tag name="AS_UNIQUEID" val="451"/>
</p:tagLst>
</file>

<file path=ppt/tags/tag235.xml><?xml version="1.0" encoding="utf-8"?>
<p:tagLst xmlns:a="http://schemas.openxmlformats.org/drawingml/2006/main" xmlns:r="http://schemas.openxmlformats.org/officeDocument/2006/relationships" xmlns:p="http://schemas.openxmlformats.org/presentationml/2006/main">
  <p:tag name="AS_UNIQUEID" val="452"/>
</p:tagLst>
</file>

<file path=ppt/tags/tag236.xml><?xml version="1.0" encoding="utf-8"?>
<p:tagLst xmlns:a="http://schemas.openxmlformats.org/drawingml/2006/main" xmlns:r="http://schemas.openxmlformats.org/officeDocument/2006/relationships" xmlns:p="http://schemas.openxmlformats.org/presentationml/2006/main">
  <p:tag name="AS_UNIQUEID" val="194"/>
</p:tagLst>
</file>

<file path=ppt/tags/tag237.xml><?xml version="1.0" encoding="utf-8"?>
<p:tagLst xmlns:a="http://schemas.openxmlformats.org/drawingml/2006/main" xmlns:r="http://schemas.openxmlformats.org/officeDocument/2006/relationships" xmlns:p="http://schemas.openxmlformats.org/presentationml/2006/main">
  <p:tag name="AS_UNIQUEID" val="192"/>
</p:tagLst>
</file>

<file path=ppt/tags/tag238.xml><?xml version="1.0" encoding="utf-8"?>
<p:tagLst xmlns:a="http://schemas.openxmlformats.org/drawingml/2006/main" xmlns:r="http://schemas.openxmlformats.org/officeDocument/2006/relationships" xmlns:p="http://schemas.openxmlformats.org/presentationml/2006/main">
  <p:tag name="AS_UNIQUEID" val="193"/>
</p:tagLst>
</file>

<file path=ppt/tags/tag239.xml><?xml version="1.0" encoding="utf-8"?>
<p:tagLst xmlns:a="http://schemas.openxmlformats.org/drawingml/2006/main" xmlns:r="http://schemas.openxmlformats.org/officeDocument/2006/relationships" xmlns:p="http://schemas.openxmlformats.org/presentationml/2006/main">
  <p:tag name="AS_UNIQUEID" val="190"/>
</p:tagLst>
</file>

<file path=ppt/tags/tag24.xml><?xml version="1.0" encoding="utf-8"?>
<p:tagLst xmlns:a="http://schemas.openxmlformats.org/drawingml/2006/main" xmlns:r="http://schemas.openxmlformats.org/officeDocument/2006/relationships" xmlns:p="http://schemas.openxmlformats.org/presentationml/2006/main">
  <p:tag name="AS_UNIQUEID" val="383"/>
</p:tagLst>
</file>

<file path=ppt/tags/tag240.xml><?xml version="1.0" encoding="utf-8"?>
<p:tagLst xmlns:a="http://schemas.openxmlformats.org/drawingml/2006/main" xmlns:r="http://schemas.openxmlformats.org/officeDocument/2006/relationships" xmlns:p="http://schemas.openxmlformats.org/presentationml/2006/main">
  <p:tag name="AS_UNIQUEID" val="191"/>
</p:tagLst>
</file>

<file path=ppt/tags/tag241.xml><?xml version="1.0" encoding="utf-8"?>
<p:tagLst xmlns:a="http://schemas.openxmlformats.org/drawingml/2006/main" xmlns:r="http://schemas.openxmlformats.org/officeDocument/2006/relationships" xmlns:p="http://schemas.openxmlformats.org/presentationml/2006/main">
  <p:tag name="AS_UNIQUEID" val="188"/>
</p:tagLst>
</file>

<file path=ppt/tags/tag242.xml><?xml version="1.0" encoding="utf-8"?>
<p:tagLst xmlns:a="http://schemas.openxmlformats.org/drawingml/2006/main" xmlns:r="http://schemas.openxmlformats.org/officeDocument/2006/relationships" xmlns:p="http://schemas.openxmlformats.org/presentationml/2006/main">
  <p:tag name="AS_UNIQUEID" val="189"/>
</p:tagLst>
</file>

<file path=ppt/tags/tag243.xml><?xml version="1.0" encoding="utf-8"?>
<p:tagLst xmlns:a="http://schemas.openxmlformats.org/drawingml/2006/main" xmlns:r="http://schemas.openxmlformats.org/officeDocument/2006/relationships" xmlns:p="http://schemas.openxmlformats.org/presentationml/2006/main">
  <p:tag name="AS_UNIQUEID" val="186"/>
</p:tagLst>
</file>

<file path=ppt/tags/tag244.xml><?xml version="1.0" encoding="utf-8"?>
<p:tagLst xmlns:a="http://schemas.openxmlformats.org/drawingml/2006/main" xmlns:r="http://schemas.openxmlformats.org/officeDocument/2006/relationships" xmlns:p="http://schemas.openxmlformats.org/presentationml/2006/main">
  <p:tag name="AS_UNIQUEID" val="187"/>
</p:tagLst>
</file>

<file path=ppt/tags/tag245.xml><?xml version="1.0" encoding="utf-8"?>
<p:tagLst xmlns:a="http://schemas.openxmlformats.org/drawingml/2006/main" xmlns:r="http://schemas.openxmlformats.org/officeDocument/2006/relationships" xmlns:p="http://schemas.openxmlformats.org/presentationml/2006/main">
  <p:tag name="AS_UNIQUEID" val="183"/>
</p:tagLst>
</file>

<file path=ppt/tags/tag246.xml><?xml version="1.0" encoding="utf-8"?>
<p:tagLst xmlns:a="http://schemas.openxmlformats.org/drawingml/2006/main" xmlns:r="http://schemas.openxmlformats.org/officeDocument/2006/relationships" xmlns:p="http://schemas.openxmlformats.org/presentationml/2006/main">
  <p:tag name="AS_UNIQUEID" val="184"/>
</p:tagLst>
</file>

<file path=ppt/tags/tag247.xml><?xml version="1.0" encoding="utf-8"?>
<p:tagLst xmlns:a="http://schemas.openxmlformats.org/drawingml/2006/main" xmlns:r="http://schemas.openxmlformats.org/officeDocument/2006/relationships" xmlns:p="http://schemas.openxmlformats.org/presentationml/2006/main">
  <p:tag name="AS_UNIQUEID" val="181"/>
</p:tagLst>
</file>

<file path=ppt/tags/tag248.xml><?xml version="1.0" encoding="utf-8"?>
<p:tagLst xmlns:a="http://schemas.openxmlformats.org/drawingml/2006/main" xmlns:r="http://schemas.openxmlformats.org/officeDocument/2006/relationships" xmlns:p="http://schemas.openxmlformats.org/presentationml/2006/main">
  <p:tag name="AS_UNIQUEID" val="182"/>
</p:tagLst>
</file>

<file path=ppt/tags/tag249.xml><?xml version="1.0" encoding="utf-8"?>
<p:tagLst xmlns:a="http://schemas.openxmlformats.org/drawingml/2006/main" xmlns:r="http://schemas.openxmlformats.org/officeDocument/2006/relationships" xmlns:p="http://schemas.openxmlformats.org/presentationml/2006/main">
  <p:tag name="AS_UNIQUEID" val="195"/>
  <p:tag name="KSO_WM_FULL_TEXT_BEAUTIFY_COPY_ID" val="8"/>
</p:tagLst>
</file>

<file path=ppt/tags/tag25.xml><?xml version="1.0" encoding="utf-8"?>
<p:tagLst xmlns:a="http://schemas.openxmlformats.org/drawingml/2006/main" xmlns:r="http://schemas.openxmlformats.org/officeDocument/2006/relationships" xmlns:p="http://schemas.openxmlformats.org/presentationml/2006/main">
  <p:tag name="AS_UNIQUEID" val="384"/>
</p:tagLst>
</file>

<file path=ppt/tags/tag250.xml><?xml version="1.0" encoding="utf-8"?>
<p:tagLst xmlns:a="http://schemas.openxmlformats.org/drawingml/2006/main" xmlns:r="http://schemas.openxmlformats.org/officeDocument/2006/relationships" xmlns:p="http://schemas.openxmlformats.org/presentationml/2006/main">
  <p:tag name="AS_UNIQUEID" val="454"/>
</p:tagLst>
</file>

<file path=ppt/tags/tag251.xml><?xml version="1.0" encoding="utf-8"?>
<p:tagLst xmlns:a="http://schemas.openxmlformats.org/drawingml/2006/main" xmlns:r="http://schemas.openxmlformats.org/officeDocument/2006/relationships" xmlns:p="http://schemas.openxmlformats.org/presentationml/2006/main">
  <p:tag name="AS_UNIQUEID" val="198"/>
</p:tagLst>
</file>

<file path=ppt/tags/tag252.xml><?xml version="1.0" encoding="utf-8"?>
<p:tagLst xmlns:a="http://schemas.openxmlformats.org/drawingml/2006/main" xmlns:r="http://schemas.openxmlformats.org/officeDocument/2006/relationships" xmlns:p="http://schemas.openxmlformats.org/presentationml/2006/main">
  <p:tag name="AS_UNIQUEID" val="199"/>
</p:tagLst>
</file>

<file path=ppt/tags/tag253.xml><?xml version="1.0" encoding="utf-8"?>
<p:tagLst xmlns:a="http://schemas.openxmlformats.org/drawingml/2006/main" xmlns:r="http://schemas.openxmlformats.org/officeDocument/2006/relationships" xmlns:p="http://schemas.openxmlformats.org/presentationml/2006/main">
  <p:tag name="AS_UNIQUEID" val="196"/>
  <p:tag name="KSO_WM_BEAUTIFY_FLAG" val="#wm#"/>
  <p:tag name="KSO_WM_DIAGRAM_GROUP_CODE" val="l1-1"/>
  <p:tag name="KSO_WM_FULL_TEXT_BEAUTIFY_COPY_ID" val="92"/>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2*l_h_i*1_1_1"/>
  <p:tag name="KSO_WM_UNIT_INDEX" val="1_1_1"/>
  <p:tag name="KSO_WM_UNIT_LAYERLEVEL" val="1_1_1"/>
  <p:tag name="KSO_WM_UNIT_LINE_FILL_TYPE" val="2"/>
  <p:tag name="KSO_WM_UNIT_LINE_FORE_SCHEMECOLOR_INDEX" val="14"/>
  <p:tag name="KSO_WM_UNIT_TYPE" val="l_h_i"/>
  <p:tag name="KSO_WM_UNIT_USESOURCEFORMAT_APPLY" val="0"/>
</p:tagLst>
</file>

<file path=ppt/tags/tag254.xml><?xml version="1.0" encoding="utf-8"?>
<p:tagLst xmlns:a="http://schemas.openxmlformats.org/drawingml/2006/main" xmlns:r="http://schemas.openxmlformats.org/officeDocument/2006/relationships" xmlns:p="http://schemas.openxmlformats.org/presentationml/2006/main">
  <p:tag name="AS_UNIQUEID" val="197"/>
  <p:tag name="KSO_WM_BEAUTIFY_FLAG" val="#wm#"/>
  <p:tag name="KSO_WM_DIAGRAM_GROUP_CODE" val="l1-1"/>
  <p:tag name="KSO_WM_FULL_TEXT_BEAUTIFY_COPY_ID" val="93"/>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5"/>
  <p:tag name="KSO_WM_UNIT_FILL_TYPE" val="1"/>
  <p:tag name="KSO_WM_UNIT_HIGHLIGHT" val="0"/>
  <p:tag name="KSO_WM_UNIT_ID" val="diagram787_2*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255.xml><?xml version="1.0" encoding="utf-8"?>
<p:tagLst xmlns:a="http://schemas.openxmlformats.org/drawingml/2006/main" xmlns:r="http://schemas.openxmlformats.org/officeDocument/2006/relationships" xmlns:p="http://schemas.openxmlformats.org/presentationml/2006/main">
  <p:tag name="AS_UNIQUEID" val="200"/>
</p:tagLst>
</file>

<file path=ppt/tags/tag256.xml><?xml version="1.0" encoding="utf-8"?>
<p:tagLst xmlns:a="http://schemas.openxmlformats.org/drawingml/2006/main" xmlns:r="http://schemas.openxmlformats.org/officeDocument/2006/relationships" xmlns:p="http://schemas.openxmlformats.org/presentationml/2006/main">
  <p:tag name="AS_UNIQUEID" val="201"/>
</p:tagLst>
</file>

<file path=ppt/tags/tag257.xml><?xml version="1.0" encoding="utf-8"?>
<p:tagLst xmlns:a="http://schemas.openxmlformats.org/drawingml/2006/main" xmlns:r="http://schemas.openxmlformats.org/officeDocument/2006/relationships" xmlns:p="http://schemas.openxmlformats.org/presentationml/2006/main">
  <p:tag name="AS_UNIQUEID" val="202"/>
</p:tagLst>
</file>

<file path=ppt/tags/tag258.xml><?xml version="1.0" encoding="utf-8"?>
<p:tagLst xmlns:a="http://schemas.openxmlformats.org/drawingml/2006/main" xmlns:r="http://schemas.openxmlformats.org/officeDocument/2006/relationships" xmlns:p="http://schemas.openxmlformats.org/presentationml/2006/main">
  <p:tag name="AS_UNIQUEID" val="456"/>
</p:tagLst>
</file>

<file path=ppt/tags/tag259.xml><?xml version="1.0" encoding="utf-8"?>
<p:tagLst xmlns:a="http://schemas.openxmlformats.org/drawingml/2006/main" xmlns:r="http://schemas.openxmlformats.org/officeDocument/2006/relationships" xmlns:p="http://schemas.openxmlformats.org/presentationml/2006/main">
  <p:tag name="AS_UNIQUEID" val="205"/>
</p:tagLst>
</file>

<file path=ppt/tags/tag26.xml><?xml version="1.0" encoding="utf-8"?>
<p:tagLst xmlns:a="http://schemas.openxmlformats.org/drawingml/2006/main" xmlns:r="http://schemas.openxmlformats.org/officeDocument/2006/relationships" xmlns:p="http://schemas.openxmlformats.org/presentationml/2006/main">
  <p:tag name="AS_UNIQUEID" val="385"/>
</p:tagLst>
</file>

<file path=ppt/tags/tag260.xml><?xml version="1.0" encoding="utf-8"?>
<p:tagLst xmlns:a="http://schemas.openxmlformats.org/drawingml/2006/main" xmlns:r="http://schemas.openxmlformats.org/officeDocument/2006/relationships" xmlns:p="http://schemas.openxmlformats.org/presentationml/2006/main">
  <p:tag name="AS_UNIQUEID" val="206"/>
</p:tagLst>
</file>

<file path=ppt/tags/tag261.xml><?xml version="1.0" encoding="utf-8"?>
<p:tagLst xmlns:a="http://schemas.openxmlformats.org/drawingml/2006/main" xmlns:r="http://schemas.openxmlformats.org/officeDocument/2006/relationships" xmlns:p="http://schemas.openxmlformats.org/presentationml/2006/main">
  <p:tag name="AS_UNIQUEID" val="207"/>
</p:tagLst>
</file>

<file path=ppt/tags/tag262.xml><?xml version="1.0" encoding="utf-8"?>
<p:tagLst xmlns:a="http://schemas.openxmlformats.org/drawingml/2006/main" xmlns:r="http://schemas.openxmlformats.org/officeDocument/2006/relationships" xmlns:p="http://schemas.openxmlformats.org/presentationml/2006/main">
  <p:tag name="AS_UNIQUEID" val="208"/>
</p:tagLst>
</file>

<file path=ppt/tags/tag263.xml><?xml version="1.0" encoding="utf-8"?>
<p:tagLst xmlns:a="http://schemas.openxmlformats.org/drawingml/2006/main" xmlns:r="http://schemas.openxmlformats.org/officeDocument/2006/relationships" xmlns:p="http://schemas.openxmlformats.org/presentationml/2006/main">
  <p:tag name="AS_UNIQUEID" val="209"/>
</p:tagLst>
</file>

<file path=ppt/tags/tag264.xml><?xml version="1.0" encoding="utf-8"?>
<p:tagLst xmlns:a="http://schemas.openxmlformats.org/drawingml/2006/main" xmlns:r="http://schemas.openxmlformats.org/officeDocument/2006/relationships" xmlns:p="http://schemas.openxmlformats.org/presentationml/2006/main">
  <p:tag name="AS_UNIQUEID" val="210"/>
</p:tagLst>
</file>

<file path=ppt/tags/tag265.xml><?xml version="1.0" encoding="utf-8"?>
<p:tagLst xmlns:a="http://schemas.openxmlformats.org/drawingml/2006/main" xmlns:r="http://schemas.openxmlformats.org/officeDocument/2006/relationships" xmlns:p="http://schemas.openxmlformats.org/presentationml/2006/main">
  <p:tag name="AS_UNIQUEID" val="203"/>
</p:tagLst>
</file>

<file path=ppt/tags/tag266.xml><?xml version="1.0" encoding="utf-8"?>
<p:tagLst xmlns:a="http://schemas.openxmlformats.org/drawingml/2006/main" xmlns:r="http://schemas.openxmlformats.org/officeDocument/2006/relationships" xmlns:p="http://schemas.openxmlformats.org/presentationml/2006/main">
  <p:tag name="AS_UNIQUEID" val="204"/>
</p:tagLst>
</file>

<file path=ppt/tags/tag267.xml><?xml version="1.0" encoding="utf-8"?>
<p:tagLst xmlns:a="http://schemas.openxmlformats.org/drawingml/2006/main" xmlns:r="http://schemas.openxmlformats.org/officeDocument/2006/relationships" xmlns:p="http://schemas.openxmlformats.org/presentationml/2006/main">
  <p:tag name="AS_UNIQUEID" val="211"/>
</p:tagLst>
</file>

<file path=ppt/tags/tag268.xml><?xml version="1.0" encoding="utf-8"?>
<p:tagLst xmlns:a="http://schemas.openxmlformats.org/drawingml/2006/main" xmlns:r="http://schemas.openxmlformats.org/officeDocument/2006/relationships" xmlns:p="http://schemas.openxmlformats.org/presentationml/2006/main">
  <p:tag name="AS_UNIQUEID" val="212"/>
</p:tagLst>
</file>

<file path=ppt/tags/tag269.xml><?xml version="1.0" encoding="utf-8"?>
<p:tagLst xmlns:a="http://schemas.openxmlformats.org/drawingml/2006/main" xmlns:r="http://schemas.openxmlformats.org/officeDocument/2006/relationships" xmlns:p="http://schemas.openxmlformats.org/presentationml/2006/main">
  <p:tag name="AS_UNIQUEID" val="213"/>
  <p:tag name="KSO_WM_FULL_TEXT_BEAUTIFY_COPY_ID" val="8"/>
</p:tagLst>
</file>

<file path=ppt/tags/tag27.xml><?xml version="1.0" encoding="utf-8"?>
<p:tagLst xmlns:a="http://schemas.openxmlformats.org/drawingml/2006/main" xmlns:r="http://schemas.openxmlformats.org/officeDocument/2006/relationships" xmlns:p="http://schemas.openxmlformats.org/presentationml/2006/main">
  <p:tag name="AS_UNIQUEID" val="386"/>
</p:tagLst>
</file>

<file path=ppt/tags/tag270.xml><?xml version="1.0" encoding="utf-8"?>
<p:tagLst xmlns:a="http://schemas.openxmlformats.org/drawingml/2006/main" xmlns:r="http://schemas.openxmlformats.org/officeDocument/2006/relationships" xmlns:p="http://schemas.openxmlformats.org/presentationml/2006/main">
  <p:tag name="AS_UNIQUEID" val="214"/>
  <p:tag name="KSO_WM_FULL_TEXT_BEAUTIFY_COPY_ID" val="8"/>
</p:tagLst>
</file>

<file path=ppt/tags/tag271.xml><?xml version="1.0" encoding="utf-8"?>
<p:tagLst xmlns:a="http://schemas.openxmlformats.org/drawingml/2006/main" xmlns:r="http://schemas.openxmlformats.org/officeDocument/2006/relationships" xmlns:p="http://schemas.openxmlformats.org/presentationml/2006/main">
  <p:tag name="AS_UNIQUEID" val="215"/>
</p:tagLst>
</file>

<file path=ppt/tags/tag272.xml><?xml version="1.0" encoding="utf-8"?>
<p:tagLst xmlns:a="http://schemas.openxmlformats.org/drawingml/2006/main" xmlns:r="http://schemas.openxmlformats.org/officeDocument/2006/relationships" xmlns:p="http://schemas.openxmlformats.org/presentationml/2006/main">
  <p:tag name="AS_UNIQUEID" val="459"/>
</p:tagLst>
</file>

<file path=ppt/tags/tag273.xml><?xml version="1.0" encoding="utf-8"?>
<p:tagLst xmlns:a="http://schemas.openxmlformats.org/drawingml/2006/main" xmlns:r="http://schemas.openxmlformats.org/officeDocument/2006/relationships" xmlns:p="http://schemas.openxmlformats.org/presentationml/2006/main">
  <p:tag name="AS_UNIQUEID" val="218"/>
</p:tagLst>
</file>

<file path=ppt/tags/tag274.xml><?xml version="1.0" encoding="utf-8"?>
<p:tagLst xmlns:a="http://schemas.openxmlformats.org/drawingml/2006/main" xmlns:r="http://schemas.openxmlformats.org/officeDocument/2006/relationships" xmlns:p="http://schemas.openxmlformats.org/presentationml/2006/main">
  <p:tag name="AS_UNIQUEID" val="219"/>
</p:tagLst>
</file>

<file path=ppt/tags/tag275.xml><?xml version="1.0" encoding="utf-8"?>
<p:tagLst xmlns:a="http://schemas.openxmlformats.org/drawingml/2006/main" xmlns:r="http://schemas.openxmlformats.org/officeDocument/2006/relationships" xmlns:p="http://schemas.openxmlformats.org/presentationml/2006/main">
  <p:tag name="AS_UNIQUEID" val="220"/>
</p:tagLst>
</file>

<file path=ppt/tags/tag276.xml><?xml version="1.0" encoding="utf-8"?>
<p:tagLst xmlns:a="http://schemas.openxmlformats.org/drawingml/2006/main" xmlns:r="http://schemas.openxmlformats.org/officeDocument/2006/relationships" xmlns:p="http://schemas.openxmlformats.org/presentationml/2006/main">
  <p:tag name="AS_UNIQUEID" val="216"/>
</p:tagLst>
</file>

<file path=ppt/tags/tag277.xml><?xml version="1.0" encoding="utf-8"?>
<p:tagLst xmlns:a="http://schemas.openxmlformats.org/drawingml/2006/main" xmlns:r="http://schemas.openxmlformats.org/officeDocument/2006/relationships" xmlns:p="http://schemas.openxmlformats.org/presentationml/2006/main">
  <p:tag name="AS_UNIQUEID" val="217"/>
</p:tagLst>
</file>

<file path=ppt/tags/tag278.xml><?xml version="1.0" encoding="utf-8"?>
<p:tagLst xmlns:a="http://schemas.openxmlformats.org/drawingml/2006/main" xmlns:r="http://schemas.openxmlformats.org/officeDocument/2006/relationships" xmlns:p="http://schemas.openxmlformats.org/presentationml/2006/main">
  <p:tag name="AS_UNIQUEID" val="461"/>
</p:tagLst>
</file>

<file path=ppt/tags/tag279.xml><?xml version="1.0" encoding="utf-8"?>
<p:tagLst xmlns:a="http://schemas.openxmlformats.org/drawingml/2006/main" xmlns:r="http://schemas.openxmlformats.org/officeDocument/2006/relationships" xmlns:p="http://schemas.openxmlformats.org/presentationml/2006/main">
  <p:tag name="AS_UNIQUEID" val="223"/>
</p:tagLst>
</file>

<file path=ppt/tags/tag28.xml><?xml version="1.0" encoding="utf-8"?>
<p:tagLst xmlns:a="http://schemas.openxmlformats.org/drawingml/2006/main" xmlns:r="http://schemas.openxmlformats.org/officeDocument/2006/relationships" xmlns:p="http://schemas.openxmlformats.org/presentationml/2006/main">
  <p:tag name="AS_UNIQUEID" val="14"/>
</p:tagLst>
</file>

<file path=ppt/tags/tag280.xml><?xml version="1.0" encoding="utf-8"?>
<p:tagLst xmlns:a="http://schemas.openxmlformats.org/drawingml/2006/main" xmlns:r="http://schemas.openxmlformats.org/officeDocument/2006/relationships" xmlns:p="http://schemas.openxmlformats.org/presentationml/2006/main">
  <p:tag name="AS_UNIQUEID" val="224"/>
</p:tagLst>
</file>

<file path=ppt/tags/tag281.xml><?xml version="1.0" encoding="utf-8"?>
<p:tagLst xmlns:a="http://schemas.openxmlformats.org/drawingml/2006/main" xmlns:r="http://schemas.openxmlformats.org/officeDocument/2006/relationships" xmlns:p="http://schemas.openxmlformats.org/presentationml/2006/main">
  <p:tag name="AS_UNIQUEID" val="462"/>
</p:tagLst>
</file>

<file path=ppt/tags/tag282.xml><?xml version="1.0" encoding="utf-8"?>
<p:tagLst xmlns:a="http://schemas.openxmlformats.org/drawingml/2006/main" xmlns:r="http://schemas.openxmlformats.org/officeDocument/2006/relationships" xmlns:p="http://schemas.openxmlformats.org/presentationml/2006/main">
  <p:tag name="AS_UNIQUEID" val="464"/>
</p:tagLst>
</file>

<file path=ppt/tags/tag283.xml><?xml version="1.0" encoding="utf-8"?>
<p:tagLst xmlns:a="http://schemas.openxmlformats.org/drawingml/2006/main" xmlns:r="http://schemas.openxmlformats.org/officeDocument/2006/relationships" xmlns:p="http://schemas.openxmlformats.org/presentationml/2006/main">
  <p:tag name="AS_UNIQUEID" val="466"/>
</p:tagLst>
</file>

<file path=ppt/tags/tag284.xml><?xml version="1.0" encoding="utf-8"?>
<p:tagLst xmlns:a="http://schemas.openxmlformats.org/drawingml/2006/main" xmlns:r="http://schemas.openxmlformats.org/officeDocument/2006/relationships" xmlns:p="http://schemas.openxmlformats.org/presentationml/2006/main">
  <p:tag name="AS_UNIQUEID" val="467"/>
</p:tagLst>
</file>

<file path=ppt/tags/tag285.xml><?xml version="1.0" encoding="utf-8"?>
<p:tagLst xmlns:a="http://schemas.openxmlformats.org/drawingml/2006/main" xmlns:r="http://schemas.openxmlformats.org/officeDocument/2006/relationships" xmlns:p="http://schemas.openxmlformats.org/presentationml/2006/main">
  <p:tag name="AS_UNIQUEID" val="468"/>
</p:tagLst>
</file>

<file path=ppt/tags/tag286.xml><?xml version="1.0" encoding="utf-8"?>
<p:tagLst xmlns:a="http://schemas.openxmlformats.org/drawingml/2006/main" xmlns:r="http://schemas.openxmlformats.org/officeDocument/2006/relationships" xmlns:p="http://schemas.openxmlformats.org/presentationml/2006/main">
  <p:tag name="AS_UNIQUEID" val="469"/>
</p:tagLst>
</file>

<file path=ppt/tags/tag287.xml><?xml version="1.0" encoding="utf-8"?>
<p:tagLst xmlns:a="http://schemas.openxmlformats.org/drawingml/2006/main" xmlns:r="http://schemas.openxmlformats.org/officeDocument/2006/relationships" xmlns:p="http://schemas.openxmlformats.org/presentationml/2006/main">
  <p:tag name="AS_UNIQUEID" val="237"/>
</p:tagLst>
</file>

<file path=ppt/tags/tag288.xml><?xml version="1.0" encoding="utf-8"?>
<p:tagLst xmlns:a="http://schemas.openxmlformats.org/drawingml/2006/main" xmlns:r="http://schemas.openxmlformats.org/officeDocument/2006/relationships" xmlns:p="http://schemas.openxmlformats.org/presentationml/2006/main">
  <p:tag name="AS_UNIQUEID" val="238"/>
</p:tagLst>
</file>

<file path=ppt/tags/tag289.xml><?xml version="1.0" encoding="utf-8"?>
<p:tagLst xmlns:a="http://schemas.openxmlformats.org/drawingml/2006/main" xmlns:r="http://schemas.openxmlformats.org/officeDocument/2006/relationships" xmlns:p="http://schemas.openxmlformats.org/presentationml/2006/main">
  <p:tag name="AS_UNIQUEID" val="235"/>
</p:tagLst>
</file>

<file path=ppt/tags/tag29.xml><?xml version="1.0" encoding="utf-8"?>
<p:tagLst xmlns:a="http://schemas.openxmlformats.org/drawingml/2006/main" xmlns:r="http://schemas.openxmlformats.org/officeDocument/2006/relationships" xmlns:p="http://schemas.openxmlformats.org/presentationml/2006/main">
  <p:tag name="AS_UNIQUEID" val="15"/>
</p:tagLst>
</file>

<file path=ppt/tags/tag290.xml><?xml version="1.0" encoding="utf-8"?>
<p:tagLst xmlns:a="http://schemas.openxmlformats.org/drawingml/2006/main" xmlns:r="http://schemas.openxmlformats.org/officeDocument/2006/relationships" xmlns:p="http://schemas.openxmlformats.org/presentationml/2006/main">
  <p:tag name="AS_UNIQUEID" val="236"/>
</p:tagLst>
</file>

<file path=ppt/tags/tag291.xml><?xml version="1.0" encoding="utf-8"?>
<p:tagLst xmlns:a="http://schemas.openxmlformats.org/drawingml/2006/main" xmlns:r="http://schemas.openxmlformats.org/officeDocument/2006/relationships" xmlns:p="http://schemas.openxmlformats.org/presentationml/2006/main">
  <p:tag name="AS_UNIQUEID" val="233"/>
</p:tagLst>
</file>

<file path=ppt/tags/tag292.xml><?xml version="1.0" encoding="utf-8"?>
<p:tagLst xmlns:a="http://schemas.openxmlformats.org/drawingml/2006/main" xmlns:r="http://schemas.openxmlformats.org/officeDocument/2006/relationships" xmlns:p="http://schemas.openxmlformats.org/presentationml/2006/main">
  <p:tag name="AS_UNIQUEID" val="234"/>
</p:tagLst>
</file>

<file path=ppt/tags/tag293.xml><?xml version="1.0" encoding="utf-8"?>
<p:tagLst xmlns:a="http://schemas.openxmlformats.org/drawingml/2006/main" xmlns:r="http://schemas.openxmlformats.org/officeDocument/2006/relationships" xmlns:p="http://schemas.openxmlformats.org/presentationml/2006/main">
  <p:tag name="AS_UNIQUEID" val="231"/>
</p:tagLst>
</file>

<file path=ppt/tags/tag294.xml><?xml version="1.0" encoding="utf-8"?>
<p:tagLst xmlns:a="http://schemas.openxmlformats.org/drawingml/2006/main" xmlns:r="http://schemas.openxmlformats.org/officeDocument/2006/relationships" xmlns:p="http://schemas.openxmlformats.org/presentationml/2006/main">
  <p:tag name="AS_UNIQUEID" val="232"/>
</p:tagLst>
</file>

<file path=ppt/tags/tag295.xml><?xml version="1.0" encoding="utf-8"?>
<p:tagLst xmlns:a="http://schemas.openxmlformats.org/drawingml/2006/main" xmlns:r="http://schemas.openxmlformats.org/officeDocument/2006/relationships" xmlns:p="http://schemas.openxmlformats.org/presentationml/2006/main">
  <p:tag name="AS_UNIQUEID" val="465"/>
</p:tagLst>
</file>

<file path=ppt/tags/tag296.xml><?xml version="1.0" encoding="utf-8"?>
<p:tagLst xmlns:a="http://schemas.openxmlformats.org/drawingml/2006/main" xmlns:r="http://schemas.openxmlformats.org/officeDocument/2006/relationships" xmlns:p="http://schemas.openxmlformats.org/presentationml/2006/main">
  <p:tag name="AS_UNIQUEID" val="230"/>
</p:tagLst>
</file>

<file path=ppt/tags/tag297.xml><?xml version="1.0" encoding="utf-8"?>
<p:tagLst xmlns:a="http://schemas.openxmlformats.org/drawingml/2006/main" xmlns:r="http://schemas.openxmlformats.org/officeDocument/2006/relationships" xmlns:p="http://schemas.openxmlformats.org/presentationml/2006/main">
  <p:tag name="AS_UNIQUEID" val="228"/>
</p:tagLst>
</file>

<file path=ppt/tags/tag298.xml><?xml version="1.0" encoding="utf-8"?>
<p:tagLst xmlns:a="http://schemas.openxmlformats.org/drawingml/2006/main" xmlns:r="http://schemas.openxmlformats.org/officeDocument/2006/relationships" xmlns:p="http://schemas.openxmlformats.org/presentationml/2006/main">
  <p:tag name="AS_UNIQUEID" val="229"/>
</p:tagLst>
</file>

<file path=ppt/tags/tag299.xml><?xml version="1.0" encoding="utf-8"?>
<p:tagLst xmlns:a="http://schemas.openxmlformats.org/drawingml/2006/main" xmlns:r="http://schemas.openxmlformats.org/officeDocument/2006/relationships" xmlns:p="http://schemas.openxmlformats.org/presentationml/2006/main">
  <p:tag name="AS_UNIQUEID" val="463"/>
</p:tagLst>
</file>

<file path=ppt/tags/tag3.xml><?xml version="1.0" encoding="utf-8"?>
<p:tagLst xmlns:a="http://schemas.openxmlformats.org/drawingml/2006/main" xmlns:r="http://schemas.openxmlformats.org/officeDocument/2006/relationships" xmlns:p="http://schemas.openxmlformats.org/presentationml/2006/main">
  <p:tag name="AS_UNIQUEID" val="396"/>
</p:tagLst>
</file>

<file path=ppt/tags/tag30.xml><?xml version="1.0" encoding="utf-8"?>
<p:tagLst xmlns:a="http://schemas.openxmlformats.org/drawingml/2006/main" xmlns:r="http://schemas.openxmlformats.org/officeDocument/2006/relationships" xmlns:p="http://schemas.openxmlformats.org/presentationml/2006/main">
  <p:tag name="AS_UNIQUEID" val="16"/>
</p:tagLst>
</file>

<file path=ppt/tags/tag300.xml><?xml version="1.0" encoding="utf-8"?>
<p:tagLst xmlns:a="http://schemas.openxmlformats.org/drawingml/2006/main" xmlns:r="http://schemas.openxmlformats.org/officeDocument/2006/relationships" xmlns:p="http://schemas.openxmlformats.org/presentationml/2006/main">
  <p:tag name="AS_UNIQUEID" val="227"/>
</p:tagLst>
</file>

<file path=ppt/tags/tag301.xml><?xml version="1.0" encoding="utf-8"?>
<p:tagLst xmlns:a="http://schemas.openxmlformats.org/drawingml/2006/main" xmlns:r="http://schemas.openxmlformats.org/officeDocument/2006/relationships" xmlns:p="http://schemas.openxmlformats.org/presentationml/2006/main">
  <p:tag name="AS_UNIQUEID" val="225"/>
</p:tagLst>
</file>

<file path=ppt/tags/tag302.xml><?xml version="1.0" encoding="utf-8"?>
<p:tagLst xmlns:a="http://schemas.openxmlformats.org/drawingml/2006/main" xmlns:r="http://schemas.openxmlformats.org/officeDocument/2006/relationships" xmlns:p="http://schemas.openxmlformats.org/presentationml/2006/main">
  <p:tag name="AS_UNIQUEID" val="226"/>
</p:tagLst>
</file>

<file path=ppt/tags/tag303.xml><?xml version="1.0" encoding="utf-8"?>
<p:tagLst xmlns:a="http://schemas.openxmlformats.org/drawingml/2006/main" xmlns:r="http://schemas.openxmlformats.org/officeDocument/2006/relationships" xmlns:p="http://schemas.openxmlformats.org/presentationml/2006/main">
  <p:tag name="AS_UNIQUEID" val="221"/>
</p:tagLst>
</file>

<file path=ppt/tags/tag304.xml><?xml version="1.0" encoding="utf-8"?>
<p:tagLst xmlns:a="http://schemas.openxmlformats.org/drawingml/2006/main" xmlns:r="http://schemas.openxmlformats.org/officeDocument/2006/relationships" xmlns:p="http://schemas.openxmlformats.org/presentationml/2006/main">
  <p:tag name="AS_UNIQUEID" val="222"/>
</p:tagLst>
</file>

<file path=ppt/tags/tag305.xml><?xml version="1.0" encoding="utf-8"?>
<p:tagLst xmlns:a="http://schemas.openxmlformats.org/drawingml/2006/main" xmlns:r="http://schemas.openxmlformats.org/officeDocument/2006/relationships" xmlns:p="http://schemas.openxmlformats.org/presentationml/2006/main">
  <p:tag name="AS_UNIQUEID" val="471"/>
</p:tagLst>
</file>

<file path=ppt/tags/tag306.xml><?xml version="1.0" encoding="utf-8"?>
<p:tagLst xmlns:a="http://schemas.openxmlformats.org/drawingml/2006/main" xmlns:r="http://schemas.openxmlformats.org/officeDocument/2006/relationships" xmlns:p="http://schemas.openxmlformats.org/presentationml/2006/main">
  <p:tag name="AS_UNIQUEID" val="241"/>
</p:tagLst>
</file>

<file path=ppt/tags/tag307.xml><?xml version="1.0" encoding="utf-8"?>
<p:tagLst xmlns:a="http://schemas.openxmlformats.org/drawingml/2006/main" xmlns:r="http://schemas.openxmlformats.org/officeDocument/2006/relationships" xmlns:p="http://schemas.openxmlformats.org/presentationml/2006/main">
  <p:tag name="AS_UNIQUEID" val="242"/>
</p:tagLst>
</file>

<file path=ppt/tags/tag308.xml><?xml version="1.0" encoding="utf-8"?>
<p:tagLst xmlns:a="http://schemas.openxmlformats.org/drawingml/2006/main" xmlns:r="http://schemas.openxmlformats.org/officeDocument/2006/relationships" xmlns:p="http://schemas.openxmlformats.org/presentationml/2006/main">
  <p:tag name="AS_UNIQUEID" val="472"/>
</p:tagLst>
</file>

<file path=ppt/tags/tag309.xml><?xml version="1.0" encoding="utf-8"?>
<p:tagLst xmlns:a="http://schemas.openxmlformats.org/drawingml/2006/main" xmlns:r="http://schemas.openxmlformats.org/officeDocument/2006/relationships" xmlns:p="http://schemas.openxmlformats.org/presentationml/2006/main">
  <p:tag name="AS_UNIQUEID" val="252"/>
</p:tagLst>
</file>

<file path=ppt/tags/tag31.xml><?xml version="1.0" encoding="utf-8"?>
<p:tagLst xmlns:a="http://schemas.openxmlformats.org/drawingml/2006/main" xmlns:r="http://schemas.openxmlformats.org/officeDocument/2006/relationships" xmlns:p="http://schemas.openxmlformats.org/presentationml/2006/main">
  <p:tag name="AS_UNIQUEID" val="17"/>
</p:tagLst>
</file>

<file path=ppt/tags/tag310.xml><?xml version="1.0" encoding="utf-8"?>
<p:tagLst xmlns:a="http://schemas.openxmlformats.org/drawingml/2006/main" xmlns:r="http://schemas.openxmlformats.org/officeDocument/2006/relationships" xmlns:p="http://schemas.openxmlformats.org/presentationml/2006/main">
  <p:tag name="AS_UNIQUEID" val="473"/>
</p:tagLst>
</file>

<file path=ppt/tags/tag311.xml><?xml version="1.0" encoding="utf-8"?>
<p:tagLst xmlns:a="http://schemas.openxmlformats.org/drawingml/2006/main" xmlns:r="http://schemas.openxmlformats.org/officeDocument/2006/relationships" xmlns:p="http://schemas.openxmlformats.org/presentationml/2006/main">
  <p:tag name="AS_UNIQUEID" val="474"/>
</p:tagLst>
</file>

<file path=ppt/tags/tag312.xml><?xml version="1.0" encoding="utf-8"?>
<p:tagLst xmlns:a="http://schemas.openxmlformats.org/drawingml/2006/main" xmlns:r="http://schemas.openxmlformats.org/officeDocument/2006/relationships" xmlns:p="http://schemas.openxmlformats.org/presentationml/2006/main">
  <p:tag name="AS_UNIQUEID" val="475"/>
</p:tagLst>
</file>

<file path=ppt/tags/tag313.xml><?xml version="1.0" encoding="utf-8"?>
<p:tagLst xmlns:a="http://schemas.openxmlformats.org/drawingml/2006/main" xmlns:r="http://schemas.openxmlformats.org/officeDocument/2006/relationships" xmlns:p="http://schemas.openxmlformats.org/presentationml/2006/main">
  <p:tag name="AS_UNIQUEID" val="249"/>
</p:tagLst>
</file>

<file path=ppt/tags/tag314.xml><?xml version="1.0" encoding="utf-8"?>
<p:tagLst xmlns:a="http://schemas.openxmlformats.org/drawingml/2006/main" xmlns:r="http://schemas.openxmlformats.org/officeDocument/2006/relationships" xmlns:p="http://schemas.openxmlformats.org/presentationml/2006/main">
  <p:tag name="AS_UNIQUEID" val="250"/>
</p:tagLst>
</file>

<file path=ppt/tags/tag315.xml><?xml version="1.0" encoding="utf-8"?>
<p:tagLst xmlns:a="http://schemas.openxmlformats.org/drawingml/2006/main" xmlns:r="http://schemas.openxmlformats.org/officeDocument/2006/relationships" xmlns:p="http://schemas.openxmlformats.org/presentationml/2006/main">
  <p:tag name="AS_UNIQUEID" val="251"/>
</p:tagLst>
</file>

<file path=ppt/tags/tag316.xml><?xml version="1.0" encoding="utf-8"?>
<p:tagLst xmlns:a="http://schemas.openxmlformats.org/drawingml/2006/main" xmlns:r="http://schemas.openxmlformats.org/officeDocument/2006/relationships" xmlns:p="http://schemas.openxmlformats.org/presentationml/2006/main">
  <p:tag name="AS_UNIQUEID" val="247"/>
</p:tagLst>
</file>

<file path=ppt/tags/tag317.xml><?xml version="1.0" encoding="utf-8"?>
<p:tagLst xmlns:a="http://schemas.openxmlformats.org/drawingml/2006/main" xmlns:r="http://schemas.openxmlformats.org/officeDocument/2006/relationships" xmlns:p="http://schemas.openxmlformats.org/presentationml/2006/main">
  <p:tag name="AS_UNIQUEID" val="248"/>
</p:tagLst>
</file>

<file path=ppt/tags/tag318.xml><?xml version="1.0" encoding="utf-8"?>
<p:tagLst xmlns:a="http://schemas.openxmlformats.org/drawingml/2006/main" xmlns:r="http://schemas.openxmlformats.org/officeDocument/2006/relationships" xmlns:p="http://schemas.openxmlformats.org/presentationml/2006/main">
  <p:tag name="AS_UNIQUEID" val="245"/>
</p:tagLst>
</file>

<file path=ppt/tags/tag319.xml><?xml version="1.0" encoding="utf-8"?>
<p:tagLst xmlns:a="http://schemas.openxmlformats.org/drawingml/2006/main" xmlns:r="http://schemas.openxmlformats.org/officeDocument/2006/relationships" xmlns:p="http://schemas.openxmlformats.org/presentationml/2006/main">
  <p:tag name="AS_UNIQUEID" val="246"/>
</p:tagLst>
</file>

<file path=ppt/tags/tag32.xml><?xml version="1.0" encoding="utf-8"?>
<p:tagLst xmlns:a="http://schemas.openxmlformats.org/drawingml/2006/main" xmlns:r="http://schemas.openxmlformats.org/officeDocument/2006/relationships" xmlns:p="http://schemas.openxmlformats.org/presentationml/2006/main">
  <p:tag name="AS_UNIQUEID" val="18"/>
</p:tagLst>
</file>

<file path=ppt/tags/tag320.xml><?xml version="1.0" encoding="utf-8"?>
<p:tagLst xmlns:a="http://schemas.openxmlformats.org/drawingml/2006/main" xmlns:r="http://schemas.openxmlformats.org/officeDocument/2006/relationships" xmlns:p="http://schemas.openxmlformats.org/presentationml/2006/main">
  <p:tag name="AS_UNIQUEID" val="243"/>
</p:tagLst>
</file>

<file path=ppt/tags/tag321.xml><?xml version="1.0" encoding="utf-8"?>
<p:tagLst xmlns:a="http://schemas.openxmlformats.org/drawingml/2006/main" xmlns:r="http://schemas.openxmlformats.org/officeDocument/2006/relationships" xmlns:p="http://schemas.openxmlformats.org/presentationml/2006/main">
  <p:tag name="AS_UNIQUEID" val="244"/>
</p:tagLst>
</file>

<file path=ppt/tags/tag322.xml><?xml version="1.0" encoding="utf-8"?>
<p:tagLst xmlns:a="http://schemas.openxmlformats.org/drawingml/2006/main" xmlns:r="http://schemas.openxmlformats.org/officeDocument/2006/relationships" xmlns:p="http://schemas.openxmlformats.org/presentationml/2006/main">
  <p:tag name="AS_UNIQUEID" val="239"/>
</p:tagLst>
</file>

<file path=ppt/tags/tag323.xml><?xml version="1.0" encoding="utf-8"?>
<p:tagLst xmlns:a="http://schemas.openxmlformats.org/drawingml/2006/main" xmlns:r="http://schemas.openxmlformats.org/officeDocument/2006/relationships" xmlns:p="http://schemas.openxmlformats.org/presentationml/2006/main">
  <p:tag name="AS_UNIQUEID" val="240"/>
</p:tagLst>
</file>

<file path=ppt/tags/tag324.xml><?xml version="1.0" encoding="utf-8"?>
<p:tagLst xmlns:a="http://schemas.openxmlformats.org/drawingml/2006/main" xmlns:r="http://schemas.openxmlformats.org/officeDocument/2006/relationships" xmlns:p="http://schemas.openxmlformats.org/presentationml/2006/main">
  <p:tag name="AS_UNIQUEID" val="477"/>
</p:tagLst>
</file>

<file path=ppt/tags/tag325.xml><?xml version="1.0" encoding="utf-8"?>
<p:tagLst xmlns:a="http://schemas.openxmlformats.org/drawingml/2006/main" xmlns:r="http://schemas.openxmlformats.org/officeDocument/2006/relationships" xmlns:p="http://schemas.openxmlformats.org/presentationml/2006/main">
  <p:tag name="AS_UNIQUEID" val="255"/>
</p:tagLst>
</file>

<file path=ppt/tags/tag326.xml><?xml version="1.0" encoding="utf-8"?>
<p:tagLst xmlns:a="http://schemas.openxmlformats.org/drawingml/2006/main" xmlns:r="http://schemas.openxmlformats.org/officeDocument/2006/relationships" xmlns:p="http://schemas.openxmlformats.org/presentationml/2006/main">
  <p:tag name="AS_UNIQUEID" val="256"/>
</p:tagLst>
</file>

<file path=ppt/tags/tag327.xml><?xml version="1.0" encoding="utf-8"?>
<p:tagLst xmlns:a="http://schemas.openxmlformats.org/drawingml/2006/main" xmlns:r="http://schemas.openxmlformats.org/officeDocument/2006/relationships" xmlns:p="http://schemas.openxmlformats.org/presentationml/2006/main">
  <p:tag name="AS_UNIQUEID" val="478"/>
</p:tagLst>
</file>

<file path=ppt/tags/tag328.xml><?xml version="1.0" encoding="utf-8"?>
<p:tagLst xmlns:a="http://schemas.openxmlformats.org/drawingml/2006/main" xmlns:r="http://schemas.openxmlformats.org/officeDocument/2006/relationships" xmlns:p="http://schemas.openxmlformats.org/presentationml/2006/main">
  <p:tag name="AS_UNIQUEID" val="479"/>
</p:tagLst>
</file>

<file path=ppt/tags/tag329.xml><?xml version="1.0" encoding="utf-8"?>
<p:tagLst xmlns:a="http://schemas.openxmlformats.org/drawingml/2006/main" xmlns:r="http://schemas.openxmlformats.org/officeDocument/2006/relationships" xmlns:p="http://schemas.openxmlformats.org/presentationml/2006/main">
  <p:tag name="AS_UNIQUEID" val="480"/>
</p:tagLst>
</file>

<file path=ppt/tags/tag33.xml><?xml version="1.0" encoding="utf-8"?>
<p:tagLst xmlns:a="http://schemas.openxmlformats.org/drawingml/2006/main" xmlns:r="http://schemas.openxmlformats.org/officeDocument/2006/relationships" xmlns:p="http://schemas.openxmlformats.org/presentationml/2006/main">
  <p:tag name="AS_UNIQUEID" val="19"/>
</p:tagLst>
</file>

<file path=ppt/tags/tag330.xml><?xml version="1.0" encoding="utf-8"?>
<p:tagLst xmlns:a="http://schemas.openxmlformats.org/drawingml/2006/main" xmlns:r="http://schemas.openxmlformats.org/officeDocument/2006/relationships" xmlns:p="http://schemas.openxmlformats.org/presentationml/2006/main">
  <p:tag name="AS_UNIQUEID" val="481"/>
</p:tagLst>
</file>

<file path=ppt/tags/tag331.xml><?xml version="1.0" encoding="utf-8"?>
<p:tagLst xmlns:a="http://schemas.openxmlformats.org/drawingml/2006/main" xmlns:r="http://schemas.openxmlformats.org/officeDocument/2006/relationships" xmlns:p="http://schemas.openxmlformats.org/presentationml/2006/main">
  <p:tag name="AS_UNIQUEID" val="263"/>
</p:tagLst>
</file>

<file path=ppt/tags/tag332.xml><?xml version="1.0" encoding="utf-8"?>
<p:tagLst xmlns:a="http://schemas.openxmlformats.org/drawingml/2006/main" xmlns:r="http://schemas.openxmlformats.org/officeDocument/2006/relationships" xmlns:p="http://schemas.openxmlformats.org/presentationml/2006/main">
  <p:tag name="AS_UNIQUEID" val="264"/>
</p:tagLst>
</file>

<file path=ppt/tags/tag333.xml><?xml version="1.0" encoding="utf-8"?>
<p:tagLst xmlns:a="http://schemas.openxmlformats.org/drawingml/2006/main" xmlns:r="http://schemas.openxmlformats.org/officeDocument/2006/relationships" xmlns:p="http://schemas.openxmlformats.org/presentationml/2006/main">
  <p:tag name="AS_UNIQUEID" val="261"/>
</p:tagLst>
</file>

<file path=ppt/tags/tag334.xml><?xml version="1.0" encoding="utf-8"?>
<p:tagLst xmlns:a="http://schemas.openxmlformats.org/drawingml/2006/main" xmlns:r="http://schemas.openxmlformats.org/officeDocument/2006/relationships" xmlns:p="http://schemas.openxmlformats.org/presentationml/2006/main">
  <p:tag name="AS_UNIQUEID" val="262"/>
</p:tagLst>
</file>

<file path=ppt/tags/tag335.xml><?xml version="1.0" encoding="utf-8"?>
<p:tagLst xmlns:a="http://schemas.openxmlformats.org/drawingml/2006/main" xmlns:r="http://schemas.openxmlformats.org/officeDocument/2006/relationships" xmlns:p="http://schemas.openxmlformats.org/presentationml/2006/main">
  <p:tag name="AS_UNIQUEID" val="259"/>
</p:tagLst>
</file>

<file path=ppt/tags/tag336.xml><?xml version="1.0" encoding="utf-8"?>
<p:tagLst xmlns:a="http://schemas.openxmlformats.org/drawingml/2006/main" xmlns:r="http://schemas.openxmlformats.org/officeDocument/2006/relationships" xmlns:p="http://schemas.openxmlformats.org/presentationml/2006/main">
  <p:tag name="AS_UNIQUEID" val="260"/>
</p:tagLst>
</file>

<file path=ppt/tags/tag337.xml><?xml version="1.0" encoding="utf-8"?>
<p:tagLst xmlns:a="http://schemas.openxmlformats.org/drawingml/2006/main" xmlns:r="http://schemas.openxmlformats.org/officeDocument/2006/relationships" xmlns:p="http://schemas.openxmlformats.org/presentationml/2006/main">
  <p:tag name="AS_UNIQUEID" val="257"/>
</p:tagLst>
</file>

<file path=ppt/tags/tag338.xml><?xml version="1.0" encoding="utf-8"?>
<p:tagLst xmlns:a="http://schemas.openxmlformats.org/drawingml/2006/main" xmlns:r="http://schemas.openxmlformats.org/officeDocument/2006/relationships" xmlns:p="http://schemas.openxmlformats.org/presentationml/2006/main">
  <p:tag name="AS_UNIQUEID" val="258"/>
</p:tagLst>
</file>

<file path=ppt/tags/tag339.xml><?xml version="1.0" encoding="utf-8"?>
<p:tagLst xmlns:a="http://schemas.openxmlformats.org/drawingml/2006/main" xmlns:r="http://schemas.openxmlformats.org/officeDocument/2006/relationships" xmlns:p="http://schemas.openxmlformats.org/presentationml/2006/main">
  <p:tag name="AS_UNIQUEID" val="253"/>
</p:tagLst>
</file>

<file path=ppt/tags/tag34.xml><?xml version="1.0" encoding="utf-8"?>
<p:tagLst xmlns:a="http://schemas.openxmlformats.org/drawingml/2006/main" xmlns:r="http://schemas.openxmlformats.org/officeDocument/2006/relationships" xmlns:p="http://schemas.openxmlformats.org/presentationml/2006/main">
  <p:tag name="AS_UNIQUEID" val="23"/>
</p:tagLst>
</file>

<file path=ppt/tags/tag340.xml><?xml version="1.0" encoding="utf-8"?>
<p:tagLst xmlns:a="http://schemas.openxmlformats.org/drawingml/2006/main" xmlns:r="http://schemas.openxmlformats.org/officeDocument/2006/relationships" xmlns:p="http://schemas.openxmlformats.org/presentationml/2006/main">
  <p:tag name="AS_UNIQUEID" val="254"/>
</p:tagLst>
</file>

<file path=ppt/tags/tag341.xml><?xml version="1.0" encoding="utf-8"?>
<p:tagLst xmlns:a="http://schemas.openxmlformats.org/drawingml/2006/main" xmlns:r="http://schemas.openxmlformats.org/officeDocument/2006/relationships" xmlns:p="http://schemas.openxmlformats.org/presentationml/2006/main">
  <p:tag name="AS_UNIQUEID" val="265"/>
</p:tagLst>
</file>

<file path=ppt/tags/tag342.xml><?xml version="1.0" encoding="utf-8"?>
<p:tagLst xmlns:a="http://schemas.openxmlformats.org/drawingml/2006/main" xmlns:r="http://schemas.openxmlformats.org/officeDocument/2006/relationships" xmlns:p="http://schemas.openxmlformats.org/presentationml/2006/main">
  <p:tag name="AS_UNIQUEID" val="266"/>
</p:tagLst>
</file>

<file path=ppt/tags/tag343.xml><?xml version="1.0" encoding="utf-8"?>
<p:tagLst xmlns:a="http://schemas.openxmlformats.org/drawingml/2006/main" xmlns:r="http://schemas.openxmlformats.org/officeDocument/2006/relationships" xmlns:p="http://schemas.openxmlformats.org/presentationml/2006/main">
  <p:tag name="AS_UNIQUEID" val="267"/>
</p:tagLst>
</file>

<file path=ppt/tags/tag344.xml><?xml version="1.0" encoding="utf-8"?>
<p:tagLst xmlns:a="http://schemas.openxmlformats.org/drawingml/2006/main" xmlns:r="http://schemas.openxmlformats.org/officeDocument/2006/relationships" xmlns:p="http://schemas.openxmlformats.org/presentationml/2006/main">
  <p:tag name="AS_UNIQUEID" val="483"/>
</p:tagLst>
</file>

<file path=ppt/tags/tag345.xml><?xml version="1.0" encoding="utf-8"?>
<p:tagLst xmlns:a="http://schemas.openxmlformats.org/drawingml/2006/main" xmlns:r="http://schemas.openxmlformats.org/officeDocument/2006/relationships" xmlns:p="http://schemas.openxmlformats.org/presentationml/2006/main">
  <p:tag name="AS_UNIQUEID" val="270"/>
</p:tagLst>
</file>

<file path=ppt/tags/tag346.xml><?xml version="1.0" encoding="utf-8"?>
<p:tagLst xmlns:a="http://schemas.openxmlformats.org/drawingml/2006/main" xmlns:r="http://schemas.openxmlformats.org/officeDocument/2006/relationships" xmlns:p="http://schemas.openxmlformats.org/presentationml/2006/main">
  <p:tag name="AS_UNIQUEID" val="271"/>
</p:tagLst>
</file>

<file path=ppt/tags/tag347.xml><?xml version="1.0" encoding="utf-8"?>
<p:tagLst xmlns:a="http://schemas.openxmlformats.org/drawingml/2006/main" xmlns:r="http://schemas.openxmlformats.org/officeDocument/2006/relationships" xmlns:p="http://schemas.openxmlformats.org/presentationml/2006/main">
  <p:tag name="AS_UNIQUEID" val="272"/>
</p:tagLst>
</file>

<file path=ppt/tags/tag348.xml><?xml version="1.0" encoding="utf-8"?>
<p:tagLst xmlns:a="http://schemas.openxmlformats.org/drawingml/2006/main" xmlns:r="http://schemas.openxmlformats.org/officeDocument/2006/relationships" xmlns:p="http://schemas.openxmlformats.org/presentationml/2006/main">
  <p:tag name="AS_UNIQUEID" val="273"/>
</p:tagLst>
</file>

<file path=ppt/tags/tag349.xml><?xml version="1.0" encoding="utf-8"?>
<p:tagLst xmlns:a="http://schemas.openxmlformats.org/drawingml/2006/main" xmlns:r="http://schemas.openxmlformats.org/officeDocument/2006/relationships" xmlns:p="http://schemas.openxmlformats.org/presentationml/2006/main">
  <p:tag name="AS_UNIQUEID" val="274"/>
</p:tagLst>
</file>

<file path=ppt/tags/tag35.xml><?xml version="1.0" encoding="utf-8"?>
<p:tagLst xmlns:a="http://schemas.openxmlformats.org/drawingml/2006/main" xmlns:r="http://schemas.openxmlformats.org/officeDocument/2006/relationships" xmlns:p="http://schemas.openxmlformats.org/presentationml/2006/main">
  <p:tag name="AS_UNIQUEID" val="24"/>
</p:tagLst>
</file>

<file path=ppt/tags/tag350.xml><?xml version="1.0" encoding="utf-8"?>
<p:tagLst xmlns:a="http://schemas.openxmlformats.org/drawingml/2006/main" xmlns:r="http://schemas.openxmlformats.org/officeDocument/2006/relationships" xmlns:p="http://schemas.openxmlformats.org/presentationml/2006/main">
  <p:tag name="AS_UNIQUEID" val="275"/>
</p:tagLst>
</file>

<file path=ppt/tags/tag351.xml><?xml version="1.0" encoding="utf-8"?>
<p:tagLst xmlns:a="http://schemas.openxmlformats.org/drawingml/2006/main" xmlns:r="http://schemas.openxmlformats.org/officeDocument/2006/relationships" xmlns:p="http://schemas.openxmlformats.org/presentationml/2006/main">
  <p:tag name="AS_UNIQUEID" val="268"/>
</p:tagLst>
</file>

<file path=ppt/tags/tag352.xml><?xml version="1.0" encoding="utf-8"?>
<p:tagLst xmlns:a="http://schemas.openxmlformats.org/drawingml/2006/main" xmlns:r="http://schemas.openxmlformats.org/officeDocument/2006/relationships" xmlns:p="http://schemas.openxmlformats.org/presentationml/2006/main">
  <p:tag name="AS_UNIQUEID" val="269"/>
</p:tagLst>
</file>

<file path=ppt/tags/tag353.xml><?xml version="1.0" encoding="utf-8"?>
<p:tagLst xmlns:a="http://schemas.openxmlformats.org/drawingml/2006/main" xmlns:r="http://schemas.openxmlformats.org/officeDocument/2006/relationships" xmlns:p="http://schemas.openxmlformats.org/presentationml/2006/main">
  <p:tag name="AS_UNIQUEID" val="485"/>
</p:tagLst>
</file>

<file path=ppt/tags/tag354.xml><?xml version="1.0" encoding="utf-8"?>
<p:tagLst xmlns:a="http://schemas.openxmlformats.org/drawingml/2006/main" xmlns:r="http://schemas.openxmlformats.org/officeDocument/2006/relationships" xmlns:p="http://schemas.openxmlformats.org/presentationml/2006/main">
  <p:tag name="AS_UNIQUEID" val="486"/>
</p:tagLst>
</file>

<file path=ppt/tags/tag355.xml><?xml version="1.0" encoding="utf-8"?>
<p:tagLst xmlns:a="http://schemas.openxmlformats.org/drawingml/2006/main" xmlns:r="http://schemas.openxmlformats.org/officeDocument/2006/relationships" xmlns:p="http://schemas.openxmlformats.org/presentationml/2006/main">
  <p:tag name="AS_UNIQUEID" val="278"/>
</p:tagLst>
</file>

<file path=ppt/tags/tag356.xml><?xml version="1.0" encoding="utf-8"?>
<p:tagLst xmlns:a="http://schemas.openxmlformats.org/drawingml/2006/main" xmlns:r="http://schemas.openxmlformats.org/officeDocument/2006/relationships" xmlns:p="http://schemas.openxmlformats.org/presentationml/2006/main">
  <p:tag name="AS_UNIQUEID" val="279"/>
</p:tagLst>
</file>

<file path=ppt/tags/tag357.xml><?xml version="1.0" encoding="utf-8"?>
<p:tagLst xmlns:a="http://schemas.openxmlformats.org/drawingml/2006/main" xmlns:r="http://schemas.openxmlformats.org/officeDocument/2006/relationships" xmlns:p="http://schemas.openxmlformats.org/presentationml/2006/main">
  <p:tag name="AS_UNIQUEID" val="280"/>
</p:tagLst>
</file>

<file path=ppt/tags/tag358.xml><?xml version="1.0" encoding="utf-8"?>
<p:tagLst xmlns:a="http://schemas.openxmlformats.org/drawingml/2006/main" xmlns:r="http://schemas.openxmlformats.org/officeDocument/2006/relationships" xmlns:p="http://schemas.openxmlformats.org/presentationml/2006/main">
  <p:tag name="AS_UNIQUEID" val="276"/>
</p:tagLst>
</file>

<file path=ppt/tags/tag359.xml><?xml version="1.0" encoding="utf-8"?>
<p:tagLst xmlns:a="http://schemas.openxmlformats.org/drawingml/2006/main" xmlns:r="http://schemas.openxmlformats.org/officeDocument/2006/relationships" xmlns:p="http://schemas.openxmlformats.org/presentationml/2006/main">
  <p:tag name="AS_UNIQUEID" val="277"/>
</p:tagLst>
</file>

<file path=ppt/tags/tag36.xml><?xml version="1.0" encoding="utf-8"?>
<p:tagLst xmlns:a="http://schemas.openxmlformats.org/drawingml/2006/main" xmlns:r="http://schemas.openxmlformats.org/officeDocument/2006/relationships" xmlns:p="http://schemas.openxmlformats.org/presentationml/2006/main">
  <p:tag name="AS_UNIQUEID" val="25"/>
</p:tagLst>
</file>

<file path=ppt/tags/tag360.xml><?xml version="1.0" encoding="utf-8"?>
<p:tagLst xmlns:a="http://schemas.openxmlformats.org/drawingml/2006/main" xmlns:r="http://schemas.openxmlformats.org/officeDocument/2006/relationships" xmlns:p="http://schemas.openxmlformats.org/presentationml/2006/main">
  <p:tag name="AS_UNIQUEID" val="281"/>
  <p:tag name="KSO_WM_FULL_TEXT_BEAUTIFY_COPY_ID" val="8"/>
</p:tagLst>
</file>

<file path=ppt/tags/tag361.xml><?xml version="1.0" encoding="utf-8"?>
<p:tagLst xmlns:a="http://schemas.openxmlformats.org/drawingml/2006/main" xmlns:r="http://schemas.openxmlformats.org/officeDocument/2006/relationships" xmlns:p="http://schemas.openxmlformats.org/presentationml/2006/main">
  <p:tag name="AS_UNIQUEID" val="282"/>
  <p:tag name="KSO_WM_FULL_TEXT_BEAUTIFY_COPY_ID" val="13"/>
</p:tagLst>
</file>

<file path=ppt/tags/tag362.xml><?xml version="1.0" encoding="utf-8"?>
<p:tagLst xmlns:a="http://schemas.openxmlformats.org/drawingml/2006/main" xmlns:r="http://schemas.openxmlformats.org/officeDocument/2006/relationships" xmlns:p="http://schemas.openxmlformats.org/presentationml/2006/main">
  <p:tag name="AS_UNIQUEID" val="283"/>
</p:tagLst>
</file>

<file path=ppt/tags/tag363.xml><?xml version="1.0" encoding="utf-8"?>
<p:tagLst xmlns:a="http://schemas.openxmlformats.org/drawingml/2006/main" xmlns:r="http://schemas.openxmlformats.org/officeDocument/2006/relationships" xmlns:p="http://schemas.openxmlformats.org/presentationml/2006/main">
  <p:tag name="AS_UNIQUEID" val="489"/>
</p:tagLst>
</file>

<file path=ppt/tags/tag364.xml><?xml version="1.0" encoding="utf-8"?>
<p:tagLst xmlns:a="http://schemas.openxmlformats.org/drawingml/2006/main" xmlns:r="http://schemas.openxmlformats.org/officeDocument/2006/relationships" xmlns:p="http://schemas.openxmlformats.org/presentationml/2006/main">
  <p:tag name="AS_UNIQUEID" val="490"/>
</p:tagLst>
</file>

<file path=ppt/tags/tag365.xml><?xml version="1.0" encoding="utf-8"?>
<p:tagLst xmlns:a="http://schemas.openxmlformats.org/drawingml/2006/main" xmlns:r="http://schemas.openxmlformats.org/officeDocument/2006/relationships" xmlns:p="http://schemas.openxmlformats.org/presentationml/2006/main">
  <p:tag name="AS_UNIQUEID" val="492"/>
</p:tagLst>
</file>

<file path=ppt/tags/tag366.xml><?xml version="1.0" encoding="utf-8"?>
<p:tagLst xmlns:a="http://schemas.openxmlformats.org/drawingml/2006/main" xmlns:r="http://schemas.openxmlformats.org/officeDocument/2006/relationships" xmlns:p="http://schemas.openxmlformats.org/presentationml/2006/main">
  <p:tag name="AS_UNIQUEID" val="493"/>
</p:tagLst>
</file>

<file path=ppt/tags/tag367.xml><?xml version="1.0" encoding="utf-8"?>
<p:tagLst xmlns:a="http://schemas.openxmlformats.org/drawingml/2006/main" xmlns:r="http://schemas.openxmlformats.org/officeDocument/2006/relationships" xmlns:p="http://schemas.openxmlformats.org/presentationml/2006/main">
  <p:tag name="AS_UNIQUEID" val="291"/>
</p:tagLst>
</file>

<file path=ppt/tags/tag368.xml><?xml version="1.0" encoding="utf-8"?>
<p:tagLst xmlns:a="http://schemas.openxmlformats.org/drawingml/2006/main" xmlns:r="http://schemas.openxmlformats.org/officeDocument/2006/relationships" xmlns:p="http://schemas.openxmlformats.org/presentationml/2006/main">
  <p:tag name="AS_UNIQUEID" val="289"/>
</p:tagLst>
</file>

<file path=ppt/tags/tag369.xml><?xml version="1.0" encoding="utf-8"?>
<p:tagLst xmlns:a="http://schemas.openxmlformats.org/drawingml/2006/main" xmlns:r="http://schemas.openxmlformats.org/officeDocument/2006/relationships" xmlns:p="http://schemas.openxmlformats.org/presentationml/2006/main">
  <p:tag name="AS_UNIQUEID" val="290"/>
</p:tagLst>
</file>

<file path=ppt/tags/tag37.xml><?xml version="1.0" encoding="utf-8"?>
<p:tagLst xmlns:a="http://schemas.openxmlformats.org/drawingml/2006/main" xmlns:r="http://schemas.openxmlformats.org/officeDocument/2006/relationships" xmlns:p="http://schemas.openxmlformats.org/presentationml/2006/main">
  <p:tag name="AS_UNIQUEID" val="26"/>
</p:tagLst>
</file>

<file path=ppt/tags/tag370.xml><?xml version="1.0" encoding="utf-8"?>
<p:tagLst xmlns:a="http://schemas.openxmlformats.org/drawingml/2006/main" xmlns:r="http://schemas.openxmlformats.org/officeDocument/2006/relationships" xmlns:p="http://schemas.openxmlformats.org/presentationml/2006/main">
  <p:tag name="AS_UNIQUEID" val="491"/>
</p:tagLst>
</file>

<file path=ppt/tags/tag371.xml><?xml version="1.0" encoding="utf-8"?>
<p:tagLst xmlns:a="http://schemas.openxmlformats.org/drawingml/2006/main" xmlns:r="http://schemas.openxmlformats.org/officeDocument/2006/relationships" xmlns:p="http://schemas.openxmlformats.org/presentationml/2006/main">
  <p:tag name="AS_UNIQUEID" val="288"/>
</p:tagLst>
</file>

<file path=ppt/tags/tag372.xml><?xml version="1.0" encoding="utf-8"?>
<p:tagLst xmlns:a="http://schemas.openxmlformats.org/drawingml/2006/main" xmlns:r="http://schemas.openxmlformats.org/officeDocument/2006/relationships" xmlns:p="http://schemas.openxmlformats.org/presentationml/2006/main">
  <p:tag name="AS_UNIQUEID" val="286"/>
</p:tagLst>
</file>

<file path=ppt/tags/tag373.xml><?xml version="1.0" encoding="utf-8"?>
<p:tagLst xmlns:a="http://schemas.openxmlformats.org/drawingml/2006/main" xmlns:r="http://schemas.openxmlformats.org/officeDocument/2006/relationships" xmlns:p="http://schemas.openxmlformats.org/presentationml/2006/main">
  <p:tag name="AS_UNIQUEID" val="287"/>
</p:tagLst>
</file>

<file path=ppt/tags/tag374.xml><?xml version="1.0" encoding="utf-8"?>
<p:tagLst xmlns:a="http://schemas.openxmlformats.org/drawingml/2006/main" xmlns:r="http://schemas.openxmlformats.org/officeDocument/2006/relationships" xmlns:p="http://schemas.openxmlformats.org/presentationml/2006/main">
  <p:tag name="AS_UNIQUEID" val="284"/>
</p:tagLst>
</file>

<file path=ppt/tags/tag375.xml><?xml version="1.0" encoding="utf-8"?>
<p:tagLst xmlns:a="http://schemas.openxmlformats.org/drawingml/2006/main" xmlns:r="http://schemas.openxmlformats.org/officeDocument/2006/relationships" xmlns:p="http://schemas.openxmlformats.org/presentationml/2006/main">
  <p:tag name="AS_UNIQUEID" val="285"/>
</p:tagLst>
</file>

<file path=ppt/tags/tag376.xml><?xml version="1.0" encoding="utf-8"?>
<p:tagLst xmlns:a="http://schemas.openxmlformats.org/drawingml/2006/main" xmlns:r="http://schemas.openxmlformats.org/officeDocument/2006/relationships" xmlns:p="http://schemas.openxmlformats.org/presentationml/2006/main">
  <p:tag name="AS_UNIQUEID" val="292"/>
</p:tagLst>
</file>

<file path=ppt/tags/tag377.xml><?xml version="1.0" encoding="utf-8"?>
<p:tagLst xmlns:a="http://schemas.openxmlformats.org/drawingml/2006/main" xmlns:r="http://schemas.openxmlformats.org/officeDocument/2006/relationships" xmlns:p="http://schemas.openxmlformats.org/presentationml/2006/main">
  <p:tag name="AS_UNIQUEID" val="293"/>
</p:tagLst>
</file>

<file path=ppt/tags/tag378.xml><?xml version="1.0" encoding="utf-8"?>
<p:tagLst xmlns:a="http://schemas.openxmlformats.org/drawingml/2006/main" xmlns:r="http://schemas.openxmlformats.org/officeDocument/2006/relationships" xmlns:p="http://schemas.openxmlformats.org/presentationml/2006/main">
  <p:tag name="AS_UNIQUEID" val="294"/>
</p:tagLst>
</file>

<file path=ppt/tags/tag379.xml><?xml version="1.0" encoding="utf-8"?>
<p:tagLst xmlns:a="http://schemas.openxmlformats.org/drawingml/2006/main" xmlns:r="http://schemas.openxmlformats.org/officeDocument/2006/relationships" xmlns:p="http://schemas.openxmlformats.org/presentationml/2006/main">
  <p:tag name="AS_UNIQUEID" val="495"/>
</p:tagLst>
</file>

<file path=ppt/tags/tag38.xml><?xml version="1.0" encoding="utf-8"?>
<p:tagLst xmlns:a="http://schemas.openxmlformats.org/drawingml/2006/main" xmlns:r="http://schemas.openxmlformats.org/officeDocument/2006/relationships" xmlns:p="http://schemas.openxmlformats.org/presentationml/2006/main">
  <p:tag name="AS_UNIQUEID" val="27"/>
</p:tagLst>
</file>

<file path=ppt/tags/tag380.xml><?xml version="1.0" encoding="utf-8"?>
<p:tagLst xmlns:a="http://schemas.openxmlformats.org/drawingml/2006/main" xmlns:r="http://schemas.openxmlformats.org/officeDocument/2006/relationships" xmlns:p="http://schemas.openxmlformats.org/presentationml/2006/main">
  <p:tag name="AS_UNIQUEID" val="297"/>
</p:tagLst>
</file>

<file path=ppt/tags/tag381.xml><?xml version="1.0" encoding="utf-8"?>
<p:tagLst xmlns:a="http://schemas.openxmlformats.org/drawingml/2006/main" xmlns:r="http://schemas.openxmlformats.org/officeDocument/2006/relationships" xmlns:p="http://schemas.openxmlformats.org/presentationml/2006/main">
  <p:tag name="AS_UNIQUEID" val="298"/>
</p:tagLst>
</file>

<file path=ppt/tags/tag382.xml><?xml version="1.0" encoding="utf-8"?>
<p:tagLst xmlns:a="http://schemas.openxmlformats.org/drawingml/2006/main" xmlns:r="http://schemas.openxmlformats.org/officeDocument/2006/relationships" xmlns:p="http://schemas.openxmlformats.org/presentationml/2006/main">
  <p:tag name="AS_UNIQUEID" val="299"/>
</p:tagLst>
</file>

<file path=ppt/tags/tag383.xml><?xml version="1.0" encoding="utf-8"?>
<p:tagLst xmlns:a="http://schemas.openxmlformats.org/drawingml/2006/main" xmlns:r="http://schemas.openxmlformats.org/officeDocument/2006/relationships" xmlns:p="http://schemas.openxmlformats.org/presentationml/2006/main">
  <p:tag name="AS_UNIQUEID" val="300"/>
</p:tagLst>
</file>

<file path=ppt/tags/tag384.xml><?xml version="1.0" encoding="utf-8"?>
<p:tagLst xmlns:a="http://schemas.openxmlformats.org/drawingml/2006/main" xmlns:r="http://schemas.openxmlformats.org/officeDocument/2006/relationships" xmlns:p="http://schemas.openxmlformats.org/presentationml/2006/main">
  <p:tag name="AS_UNIQUEID" val="301"/>
</p:tagLst>
</file>

<file path=ppt/tags/tag385.xml><?xml version="1.0" encoding="utf-8"?>
<p:tagLst xmlns:a="http://schemas.openxmlformats.org/drawingml/2006/main" xmlns:r="http://schemas.openxmlformats.org/officeDocument/2006/relationships" xmlns:p="http://schemas.openxmlformats.org/presentationml/2006/main">
  <p:tag name="AS_UNIQUEID" val="302"/>
</p:tagLst>
</file>

<file path=ppt/tags/tag386.xml><?xml version="1.0" encoding="utf-8"?>
<p:tagLst xmlns:a="http://schemas.openxmlformats.org/drawingml/2006/main" xmlns:r="http://schemas.openxmlformats.org/officeDocument/2006/relationships" xmlns:p="http://schemas.openxmlformats.org/presentationml/2006/main">
  <p:tag name="AS_UNIQUEID" val="303"/>
</p:tagLst>
</file>

<file path=ppt/tags/tag387.xml><?xml version="1.0" encoding="utf-8"?>
<p:tagLst xmlns:a="http://schemas.openxmlformats.org/drawingml/2006/main" xmlns:r="http://schemas.openxmlformats.org/officeDocument/2006/relationships" xmlns:p="http://schemas.openxmlformats.org/presentationml/2006/main">
  <p:tag name="AS_UNIQUEID" val="295"/>
</p:tagLst>
</file>

<file path=ppt/tags/tag388.xml><?xml version="1.0" encoding="utf-8"?>
<p:tagLst xmlns:a="http://schemas.openxmlformats.org/drawingml/2006/main" xmlns:r="http://schemas.openxmlformats.org/officeDocument/2006/relationships" xmlns:p="http://schemas.openxmlformats.org/presentationml/2006/main">
  <p:tag name="AS_UNIQUEID" val="296"/>
</p:tagLst>
</file>

<file path=ppt/tags/tag389.xml><?xml version="1.0" encoding="utf-8"?>
<p:tagLst xmlns:a="http://schemas.openxmlformats.org/drawingml/2006/main" xmlns:r="http://schemas.openxmlformats.org/officeDocument/2006/relationships" xmlns:p="http://schemas.openxmlformats.org/presentationml/2006/main">
  <p:tag name="AS_UNIQUEID" val="304"/>
</p:tagLst>
</file>

<file path=ppt/tags/tag39.xml><?xml version="1.0" encoding="utf-8"?>
<p:tagLst xmlns:a="http://schemas.openxmlformats.org/drawingml/2006/main" xmlns:r="http://schemas.openxmlformats.org/officeDocument/2006/relationships" xmlns:p="http://schemas.openxmlformats.org/presentationml/2006/main">
  <p:tag name="AS_UNIQUEID" val="28"/>
</p:tagLst>
</file>

<file path=ppt/tags/tag390.xml><?xml version="1.0" encoding="utf-8"?>
<p:tagLst xmlns:a="http://schemas.openxmlformats.org/drawingml/2006/main" xmlns:r="http://schemas.openxmlformats.org/officeDocument/2006/relationships" xmlns:p="http://schemas.openxmlformats.org/presentationml/2006/main">
  <p:tag name="AS_UNIQUEID" val="305"/>
</p:tagLst>
</file>

<file path=ppt/tags/tag391.xml><?xml version="1.0" encoding="utf-8"?>
<p:tagLst xmlns:a="http://schemas.openxmlformats.org/drawingml/2006/main" xmlns:r="http://schemas.openxmlformats.org/officeDocument/2006/relationships" xmlns:p="http://schemas.openxmlformats.org/presentationml/2006/main">
  <p:tag name="AS_UNIQUEID" val="497"/>
</p:tagLst>
</file>

<file path=ppt/tags/tag392.xml><?xml version="1.0" encoding="utf-8"?>
<p:tagLst xmlns:a="http://schemas.openxmlformats.org/drawingml/2006/main" xmlns:r="http://schemas.openxmlformats.org/officeDocument/2006/relationships" xmlns:p="http://schemas.openxmlformats.org/presentationml/2006/main">
  <p:tag name="AS_UNIQUEID" val="308"/>
</p:tagLst>
</file>

<file path=ppt/tags/tag393.xml><?xml version="1.0" encoding="utf-8"?>
<p:tagLst xmlns:a="http://schemas.openxmlformats.org/drawingml/2006/main" xmlns:r="http://schemas.openxmlformats.org/officeDocument/2006/relationships" xmlns:p="http://schemas.openxmlformats.org/presentationml/2006/main">
  <p:tag name="AS_UNIQUEID" val="498"/>
</p:tagLst>
</file>

<file path=ppt/tags/tag394.xml><?xml version="1.0" encoding="utf-8"?>
<p:tagLst xmlns:a="http://schemas.openxmlformats.org/drawingml/2006/main" xmlns:r="http://schemas.openxmlformats.org/officeDocument/2006/relationships" xmlns:p="http://schemas.openxmlformats.org/presentationml/2006/main">
  <p:tag name="AS_UNIQUEID" val="309"/>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395.xml><?xml version="1.0" encoding="utf-8"?>
<p:tagLst xmlns:a="http://schemas.openxmlformats.org/drawingml/2006/main" xmlns:r="http://schemas.openxmlformats.org/officeDocument/2006/relationships" xmlns:p="http://schemas.openxmlformats.org/presentationml/2006/main">
  <p:tag name="AS_UNIQUEID" val="310"/>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396.xml><?xml version="1.0" encoding="utf-8"?>
<p:tagLst xmlns:a="http://schemas.openxmlformats.org/drawingml/2006/main" xmlns:r="http://schemas.openxmlformats.org/officeDocument/2006/relationships" xmlns:p="http://schemas.openxmlformats.org/presentationml/2006/main">
  <p:tag name="AS_UNIQUEID" val="306"/>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397.xml><?xml version="1.0" encoding="utf-8"?>
<p:tagLst xmlns:a="http://schemas.openxmlformats.org/drawingml/2006/main" xmlns:r="http://schemas.openxmlformats.org/officeDocument/2006/relationships" xmlns:p="http://schemas.openxmlformats.org/presentationml/2006/main">
  <p:tag name="AS_UNIQUEID" val="307"/>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398.xml><?xml version="1.0" encoding="utf-8"?>
<p:tagLst xmlns:a="http://schemas.openxmlformats.org/drawingml/2006/main" xmlns:r="http://schemas.openxmlformats.org/officeDocument/2006/relationships" xmlns:p="http://schemas.openxmlformats.org/presentationml/2006/main">
  <p:tag name="AS_UNIQUEID" val="500"/>
</p:tagLst>
</file>

<file path=ppt/tags/tag399.xml><?xml version="1.0" encoding="utf-8"?>
<p:tagLst xmlns:a="http://schemas.openxmlformats.org/drawingml/2006/main" xmlns:r="http://schemas.openxmlformats.org/officeDocument/2006/relationships" xmlns:p="http://schemas.openxmlformats.org/presentationml/2006/main">
  <p:tag name="AS_UNIQUEID" val="501"/>
</p:tagLst>
</file>

<file path=ppt/tags/tag4.xml><?xml version="1.0" encoding="utf-8"?>
<p:tagLst xmlns:a="http://schemas.openxmlformats.org/drawingml/2006/main" xmlns:r="http://schemas.openxmlformats.org/officeDocument/2006/relationships" xmlns:p="http://schemas.openxmlformats.org/presentationml/2006/main">
  <p:tag name="AS_UNIQUEID" val="29"/>
</p:tagLst>
</file>

<file path=ppt/tags/tag40.xml><?xml version="1.0" encoding="utf-8"?>
<p:tagLst xmlns:a="http://schemas.openxmlformats.org/drawingml/2006/main" xmlns:r="http://schemas.openxmlformats.org/officeDocument/2006/relationships" xmlns:p="http://schemas.openxmlformats.org/presentationml/2006/main">
  <p:tag name="AS_UNIQUEID" val="30"/>
</p:tagLst>
</file>

<file path=ppt/tags/tag400.xml><?xml version="1.0" encoding="utf-8"?>
<p:tagLst xmlns:a="http://schemas.openxmlformats.org/drawingml/2006/main" xmlns:r="http://schemas.openxmlformats.org/officeDocument/2006/relationships" xmlns:p="http://schemas.openxmlformats.org/presentationml/2006/main">
  <p:tag name="AS_UNIQUEID" val="502"/>
</p:tagLst>
</file>

<file path=ppt/tags/tag401.xml><?xml version="1.0" encoding="utf-8"?>
<p:tagLst xmlns:a="http://schemas.openxmlformats.org/drawingml/2006/main" xmlns:r="http://schemas.openxmlformats.org/officeDocument/2006/relationships" xmlns:p="http://schemas.openxmlformats.org/presentationml/2006/main">
  <p:tag name="AS_UNIQUEID" val="316"/>
</p:tagLst>
</file>

<file path=ppt/tags/tag402.xml><?xml version="1.0" encoding="utf-8"?>
<p:tagLst xmlns:a="http://schemas.openxmlformats.org/drawingml/2006/main" xmlns:r="http://schemas.openxmlformats.org/officeDocument/2006/relationships" xmlns:p="http://schemas.openxmlformats.org/presentationml/2006/main">
  <p:tag name="AS_UNIQUEID" val="317"/>
</p:tagLst>
</file>

<file path=ppt/tags/tag403.xml><?xml version="1.0" encoding="utf-8"?>
<p:tagLst xmlns:a="http://schemas.openxmlformats.org/drawingml/2006/main" xmlns:r="http://schemas.openxmlformats.org/officeDocument/2006/relationships" xmlns:p="http://schemas.openxmlformats.org/presentationml/2006/main">
  <p:tag name="AS_UNIQUEID" val="314"/>
</p:tagLst>
</file>

<file path=ppt/tags/tag404.xml><?xml version="1.0" encoding="utf-8"?>
<p:tagLst xmlns:a="http://schemas.openxmlformats.org/drawingml/2006/main" xmlns:r="http://schemas.openxmlformats.org/officeDocument/2006/relationships" xmlns:p="http://schemas.openxmlformats.org/presentationml/2006/main">
  <p:tag name="AS_UNIQUEID" val="315"/>
</p:tagLst>
</file>

<file path=ppt/tags/tag405.xml><?xml version="1.0" encoding="utf-8"?>
<p:tagLst xmlns:a="http://schemas.openxmlformats.org/drawingml/2006/main" xmlns:r="http://schemas.openxmlformats.org/officeDocument/2006/relationships" xmlns:p="http://schemas.openxmlformats.org/presentationml/2006/main">
  <p:tag name="AS_UNIQUEID" val="311"/>
</p:tagLst>
</file>

<file path=ppt/tags/tag406.xml><?xml version="1.0" encoding="utf-8"?>
<p:tagLst xmlns:a="http://schemas.openxmlformats.org/drawingml/2006/main" xmlns:r="http://schemas.openxmlformats.org/officeDocument/2006/relationships" xmlns:p="http://schemas.openxmlformats.org/presentationml/2006/main">
  <p:tag name="AS_UNIQUEID" val="312"/>
</p:tagLst>
</file>

<file path=ppt/tags/tag407.xml><?xml version="1.0" encoding="utf-8"?>
<p:tagLst xmlns:a="http://schemas.openxmlformats.org/drawingml/2006/main" xmlns:r="http://schemas.openxmlformats.org/officeDocument/2006/relationships" xmlns:p="http://schemas.openxmlformats.org/presentationml/2006/main">
  <p:tag name="AS_UNIQUEID" val="313"/>
</p:tagLst>
</file>

<file path=ppt/tags/tag408.xml><?xml version="1.0" encoding="utf-8"?>
<p:tagLst xmlns:a="http://schemas.openxmlformats.org/drawingml/2006/main" xmlns:r="http://schemas.openxmlformats.org/officeDocument/2006/relationships" xmlns:p="http://schemas.openxmlformats.org/presentationml/2006/main">
  <p:tag name="AS_UNIQUEID" val="504"/>
</p:tagLst>
</file>

<file path=ppt/tags/tag409.xml><?xml version="1.0" encoding="utf-8"?>
<p:tagLst xmlns:a="http://schemas.openxmlformats.org/drawingml/2006/main" xmlns:r="http://schemas.openxmlformats.org/officeDocument/2006/relationships" xmlns:p="http://schemas.openxmlformats.org/presentationml/2006/main">
  <p:tag name="AS_UNIQUEID" val="505"/>
</p:tagLst>
</file>

<file path=ppt/tags/tag41.xml><?xml version="1.0" encoding="utf-8"?>
<p:tagLst xmlns:a="http://schemas.openxmlformats.org/drawingml/2006/main" xmlns:r="http://schemas.openxmlformats.org/officeDocument/2006/relationships" xmlns:p="http://schemas.openxmlformats.org/presentationml/2006/main">
  <p:tag name="AS_UNIQUEID" val="32"/>
</p:tagLst>
</file>

<file path=ppt/tags/tag410.xml><?xml version="1.0" encoding="utf-8"?>
<p:tagLst xmlns:a="http://schemas.openxmlformats.org/drawingml/2006/main" xmlns:r="http://schemas.openxmlformats.org/officeDocument/2006/relationships" xmlns:p="http://schemas.openxmlformats.org/presentationml/2006/main">
  <p:tag name="AS_UNIQUEID" val="506"/>
</p:tagLst>
</file>

<file path=ppt/tags/tag411.xml><?xml version="1.0" encoding="utf-8"?>
<p:tagLst xmlns:a="http://schemas.openxmlformats.org/drawingml/2006/main" xmlns:r="http://schemas.openxmlformats.org/officeDocument/2006/relationships" xmlns:p="http://schemas.openxmlformats.org/presentationml/2006/main">
  <p:tag name="AS_UNIQUEID" val="322"/>
</p:tagLst>
</file>

<file path=ppt/tags/tag412.xml><?xml version="1.0" encoding="utf-8"?>
<p:tagLst xmlns:a="http://schemas.openxmlformats.org/drawingml/2006/main" xmlns:r="http://schemas.openxmlformats.org/officeDocument/2006/relationships" xmlns:p="http://schemas.openxmlformats.org/presentationml/2006/main">
  <p:tag name="AS_UNIQUEID" val="323"/>
</p:tagLst>
</file>

<file path=ppt/tags/tag413.xml><?xml version="1.0" encoding="utf-8"?>
<p:tagLst xmlns:a="http://schemas.openxmlformats.org/drawingml/2006/main" xmlns:r="http://schemas.openxmlformats.org/officeDocument/2006/relationships" xmlns:p="http://schemas.openxmlformats.org/presentationml/2006/main">
  <p:tag name="AS_UNIQUEID" val="320"/>
</p:tagLst>
</file>

<file path=ppt/tags/tag414.xml><?xml version="1.0" encoding="utf-8"?>
<p:tagLst xmlns:a="http://schemas.openxmlformats.org/drawingml/2006/main" xmlns:r="http://schemas.openxmlformats.org/officeDocument/2006/relationships" xmlns:p="http://schemas.openxmlformats.org/presentationml/2006/main">
  <p:tag name="AS_UNIQUEID" val="321"/>
</p:tagLst>
</file>

<file path=ppt/tags/tag415.xml><?xml version="1.0" encoding="utf-8"?>
<p:tagLst xmlns:a="http://schemas.openxmlformats.org/drawingml/2006/main" xmlns:r="http://schemas.openxmlformats.org/officeDocument/2006/relationships" xmlns:p="http://schemas.openxmlformats.org/presentationml/2006/main">
  <p:tag name="AS_UNIQUEID" val="318"/>
</p:tagLst>
</file>

<file path=ppt/tags/tag416.xml><?xml version="1.0" encoding="utf-8"?>
<p:tagLst xmlns:a="http://schemas.openxmlformats.org/drawingml/2006/main" xmlns:r="http://schemas.openxmlformats.org/officeDocument/2006/relationships" xmlns:p="http://schemas.openxmlformats.org/presentationml/2006/main">
  <p:tag name="AS_UNIQUEID" val="319"/>
</p:tagLst>
</file>

<file path=ppt/tags/tag417.xml><?xml version="1.0" encoding="utf-8"?>
<p:tagLst xmlns:a="http://schemas.openxmlformats.org/drawingml/2006/main" xmlns:r="http://schemas.openxmlformats.org/officeDocument/2006/relationships" xmlns:p="http://schemas.openxmlformats.org/presentationml/2006/main">
  <p:tag name="AS_UNIQUEID" val="508"/>
</p:tagLst>
</file>

<file path=ppt/tags/tag418.xml><?xml version="1.0" encoding="utf-8"?>
<p:tagLst xmlns:a="http://schemas.openxmlformats.org/drawingml/2006/main" xmlns:r="http://schemas.openxmlformats.org/officeDocument/2006/relationships" xmlns:p="http://schemas.openxmlformats.org/presentationml/2006/main">
  <p:tag name="AS_UNIQUEID" val="326"/>
</p:tagLst>
</file>

<file path=ppt/tags/tag419.xml><?xml version="1.0" encoding="utf-8"?>
<p:tagLst xmlns:a="http://schemas.openxmlformats.org/drawingml/2006/main" xmlns:r="http://schemas.openxmlformats.org/officeDocument/2006/relationships" xmlns:p="http://schemas.openxmlformats.org/presentationml/2006/main">
  <p:tag name="AS_UNIQUEID" val="327"/>
</p:tagLst>
</file>

<file path=ppt/tags/tag42.xml><?xml version="1.0" encoding="utf-8"?>
<p:tagLst xmlns:a="http://schemas.openxmlformats.org/drawingml/2006/main" xmlns:r="http://schemas.openxmlformats.org/officeDocument/2006/relationships" xmlns:p="http://schemas.openxmlformats.org/presentationml/2006/main">
  <p:tag name="AS_UNIQUEID" val="34"/>
</p:tagLst>
</file>

<file path=ppt/tags/tag420.xml><?xml version="1.0" encoding="utf-8"?>
<p:tagLst xmlns:a="http://schemas.openxmlformats.org/drawingml/2006/main" xmlns:r="http://schemas.openxmlformats.org/officeDocument/2006/relationships" xmlns:p="http://schemas.openxmlformats.org/presentationml/2006/main">
  <p:tag name="AS_UNIQUEID" val="509"/>
</p:tagLst>
</file>

<file path=ppt/tags/tag421.xml><?xml version="1.0" encoding="utf-8"?>
<p:tagLst xmlns:a="http://schemas.openxmlformats.org/drawingml/2006/main" xmlns:r="http://schemas.openxmlformats.org/officeDocument/2006/relationships" xmlns:p="http://schemas.openxmlformats.org/presentationml/2006/main">
  <p:tag name="AS_UNIQUEID" val="330"/>
</p:tagLst>
</file>

<file path=ppt/tags/tag422.xml><?xml version="1.0" encoding="utf-8"?>
<p:tagLst xmlns:a="http://schemas.openxmlformats.org/drawingml/2006/main" xmlns:r="http://schemas.openxmlformats.org/officeDocument/2006/relationships" xmlns:p="http://schemas.openxmlformats.org/presentationml/2006/main">
  <p:tag name="AS_UNIQUEID" val="328"/>
</p:tagLst>
</file>

<file path=ppt/tags/tag423.xml><?xml version="1.0" encoding="utf-8"?>
<p:tagLst xmlns:a="http://schemas.openxmlformats.org/drawingml/2006/main" xmlns:r="http://schemas.openxmlformats.org/officeDocument/2006/relationships" xmlns:p="http://schemas.openxmlformats.org/presentationml/2006/main">
  <p:tag name="AS_UNIQUEID" val="329"/>
</p:tagLst>
</file>

<file path=ppt/tags/tag424.xml><?xml version="1.0" encoding="utf-8"?>
<p:tagLst xmlns:a="http://schemas.openxmlformats.org/drawingml/2006/main" xmlns:r="http://schemas.openxmlformats.org/officeDocument/2006/relationships" xmlns:p="http://schemas.openxmlformats.org/presentationml/2006/main">
  <p:tag name="AS_UNIQUEID" val="324"/>
</p:tagLst>
</file>

<file path=ppt/tags/tag425.xml><?xml version="1.0" encoding="utf-8"?>
<p:tagLst xmlns:a="http://schemas.openxmlformats.org/drawingml/2006/main" xmlns:r="http://schemas.openxmlformats.org/officeDocument/2006/relationships" xmlns:p="http://schemas.openxmlformats.org/presentationml/2006/main">
  <p:tag name="AS_UNIQUEID" val="325"/>
</p:tagLst>
</file>

<file path=ppt/tags/tag426.xml><?xml version="1.0" encoding="utf-8"?>
<p:tagLst xmlns:a="http://schemas.openxmlformats.org/drawingml/2006/main" xmlns:r="http://schemas.openxmlformats.org/officeDocument/2006/relationships" xmlns:p="http://schemas.openxmlformats.org/presentationml/2006/main">
  <p:tag name="AS_UNIQUEID" val="511"/>
</p:tagLst>
</file>

<file path=ppt/tags/tag427.xml><?xml version="1.0" encoding="utf-8"?>
<p:tagLst xmlns:a="http://schemas.openxmlformats.org/drawingml/2006/main" xmlns:r="http://schemas.openxmlformats.org/officeDocument/2006/relationships" xmlns:p="http://schemas.openxmlformats.org/presentationml/2006/main">
  <p:tag name="AS_UNIQUEID" val="512"/>
</p:tagLst>
</file>

<file path=ppt/tags/tag428.xml><?xml version="1.0" encoding="utf-8"?>
<p:tagLst xmlns:a="http://schemas.openxmlformats.org/drawingml/2006/main" xmlns:r="http://schemas.openxmlformats.org/officeDocument/2006/relationships" xmlns:p="http://schemas.openxmlformats.org/presentationml/2006/main">
  <p:tag name="AS_UNIQUEID" val="513"/>
</p:tagLst>
</file>

<file path=ppt/tags/tag429.xml><?xml version="1.0" encoding="utf-8"?>
<p:tagLst xmlns:a="http://schemas.openxmlformats.org/drawingml/2006/main" xmlns:r="http://schemas.openxmlformats.org/officeDocument/2006/relationships" xmlns:p="http://schemas.openxmlformats.org/presentationml/2006/main">
  <p:tag name="AS_UNIQUEID" val="335"/>
</p:tagLst>
</file>

<file path=ppt/tags/tag43.xml><?xml version="1.0" encoding="utf-8"?>
<p:tagLst xmlns:a="http://schemas.openxmlformats.org/drawingml/2006/main" xmlns:r="http://schemas.openxmlformats.org/officeDocument/2006/relationships" xmlns:p="http://schemas.openxmlformats.org/presentationml/2006/main">
  <p:tag name="AS_UNIQUEID" val="35"/>
</p:tagLst>
</file>

<file path=ppt/tags/tag430.xml><?xml version="1.0" encoding="utf-8"?>
<p:tagLst xmlns:a="http://schemas.openxmlformats.org/drawingml/2006/main" xmlns:r="http://schemas.openxmlformats.org/officeDocument/2006/relationships" xmlns:p="http://schemas.openxmlformats.org/presentationml/2006/main">
  <p:tag name="AS_UNIQUEID" val="333"/>
</p:tagLst>
</file>

<file path=ppt/tags/tag431.xml><?xml version="1.0" encoding="utf-8"?>
<p:tagLst xmlns:a="http://schemas.openxmlformats.org/drawingml/2006/main" xmlns:r="http://schemas.openxmlformats.org/officeDocument/2006/relationships" xmlns:p="http://schemas.openxmlformats.org/presentationml/2006/main">
  <p:tag name="AS_UNIQUEID" val="334"/>
</p:tagLst>
</file>

<file path=ppt/tags/tag432.xml><?xml version="1.0" encoding="utf-8"?>
<p:tagLst xmlns:a="http://schemas.openxmlformats.org/drawingml/2006/main" xmlns:r="http://schemas.openxmlformats.org/officeDocument/2006/relationships" xmlns:p="http://schemas.openxmlformats.org/presentationml/2006/main">
  <p:tag name="AS_UNIQUEID" val="331"/>
</p:tagLst>
</file>

<file path=ppt/tags/tag433.xml><?xml version="1.0" encoding="utf-8"?>
<p:tagLst xmlns:a="http://schemas.openxmlformats.org/drawingml/2006/main" xmlns:r="http://schemas.openxmlformats.org/officeDocument/2006/relationships" xmlns:p="http://schemas.openxmlformats.org/presentationml/2006/main">
  <p:tag name="AS_UNIQUEID" val="332"/>
</p:tagLst>
</file>

<file path=ppt/tags/tag434.xml><?xml version="1.0" encoding="utf-8"?>
<p:tagLst xmlns:a="http://schemas.openxmlformats.org/drawingml/2006/main" xmlns:r="http://schemas.openxmlformats.org/officeDocument/2006/relationships" xmlns:p="http://schemas.openxmlformats.org/presentationml/2006/main">
  <p:tag name="AS_UNIQUEID" val="340"/>
</p:tagLst>
</file>

<file path=ppt/tags/tag435.xml><?xml version="1.0" encoding="utf-8"?>
<p:tagLst xmlns:a="http://schemas.openxmlformats.org/drawingml/2006/main" xmlns:r="http://schemas.openxmlformats.org/officeDocument/2006/relationships" xmlns:p="http://schemas.openxmlformats.org/presentationml/2006/main">
  <p:tag name="AS_UNIQUEID" val="341"/>
</p:tagLst>
</file>

<file path=ppt/tags/tag436.xml><?xml version="1.0" encoding="utf-8"?>
<p:tagLst xmlns:a="http://schemas.openxmlformats.org/drawingml/2006/main" xmlns:r="http://schemas.openxmlformats.org/officeDocument/2006/relationships" xmlns:p="http://schemas.openxmlformats.org/presentationml/2006/main">
  <p:tag name="AS_UNIQUEID" val="342"/>
</p:tagLst>
</file>

<file path=ppt/tags/tag437.xml><?xml version="1.0" encoding="utf-8"?>
<p:tagLst xmlns:a="http://schemas.openxmlformats.org/drawingml/2006/main" xmlns:r="http://schemas.openxmlformats.org/officeDocument/2006/relationships" xmlns:p="http://schemas.openxmlformats.org/presentationml/2006/main">
  <p:tag name="AS_UNIQUEID" val="517"/>
</p:tagLst>
</file>

<file path=ppt/tags/tag438.xml><?xml version="1.0" encoding="utf-8"?>
<p:tagLst xmlns:a="http://schemas.openxmlformats.org/drawingml/2006/main" xmlns:r="http://schemas.openxmlformats.org/officeDocument/2006/relationships" xmlns:p="http://schemas.openxmlformats.org/presentationml/2006/main">
  <p:tag name="AS_UNIQUEID" val="345"/>
</p:tagLst>
</file>

<file path=ppt/tags/tag439.xml><?xml version="1.0" encoding="utf-8"?>
<p:tagLst xmlns:a="http://schemas.openxmlformats.org/drawingml/2006/main" xmlns:r="http://schemas.openxmlformats.org/officeDocument/2006/relationships" xmlns:p="http://schemas.openxmlformats.org/presentationml/2006/main">
  <p:tag name="AS_UNIQUEID" val="518"/>
</p:tagLst>
</file>

<file path=ppt/tags/tag44.xml><?xml version="1.0" encoding="utf-8"?>
<p:tagLst xmlns:a="http://schemas.openxmlformats.org/drawingml/2006/main" xmlns:r="http://schemas.openxmlformats.org/officeDocument/2006/relationships" xmlns:p="http://schemas.openxmlformats.org/presentationml/2006/main">
  <p:tag name="AS_UNIQUEID" val="36"/>
</p:tagLst>
</file>

<file path=ppt/tags/tag440.xml><?xml version="1.0" encoding="utf-8"?>
<p:tagLst xmlns:a="http://schemas.openxmlformats.org/drawingml/2006/main" xmlns:r="http://schemas.openxmlformats.org/officeDocument/2006/relationships" xmlns:p="http://schemas.openxmlformats.org/presentationml/2006/main">
  <p:tag name="AS_UNIQUEID" val="348"/>
</p:tagLst>
</file>

<file path=ppt/tags/tag441.xml><?xml version="1.0" encoding="utf-8"?>
<p:tagLst xmlns:a="http://schemas.openxmlformats.org/drawingml/2006/main" xmlns:r="http://schemas.openxmlformats.org/officeDocument/2006/relationships" xmlns:p="http://schemas.openxmlformats.org/presentationml/2006/main">
  <p:tag name="AS_UNIQUEID" val="349"/>
</p:tagLst>
</file>

<file path=ppt/tags/tag442.xml><?xml version="1.0" encoding="utf-8"?>
<p:tagLst xmlns:a="http://schemas.openxmlformats.org/drawingml/2006/main" xmlns:r="http://schemas.openxmlformats.org/officeDocument/2006/relationships" xmlns:p="http://schemas.openxmlformats.org/presentationml/2006/main">
  <p:tag name="AS_UNIQUEID" val="519"/>
</p:tagLst>
</file>

<file path=ppt/tags/tag443.xml><?xml version="1.0" encoding="utf-8"?>
<p:tagLst xmlns:a="http://schemas.openxmlformats.org/drawingml/2006/main" xmlns:r="http://schemas.openxmlformats.org/officeDocument/2006/relationships" xmlns:p="http://schemas.openxmlformats.org/presentationml/2006/main">
  <p:tag name="AS_UNIQUEID" val="353"/>
</p:tagLst>
</file>

<file path=ppt/tags/tag444.xml><?xml version="1.0" encoding="utf-8"?>
<p:tagLst xmlns:a="http://schemas.openxmlformats.org/drawingml/2006/main" xmlns:r="http://schemas.openxmlformats.org/officeDocument/2006/relationships" xmlns:p="http://schemas.openxmlformats.org/presentationml/2006/main">
  <p:tag name="AS_UNIQUEID" val="520"/>
</p:tagLst>
</file>

<file path=ppt/tags/tag445.xml><?xml version="1.0" encoding="utf-8"?>
<p:tagLst xmlns:a="http://schemas.openxmlformats.org/drawingml/2006/main" xmlns:r="http://schemas.openxmlformats.org/officeDocument/2006/relationships" xmlns:p="http://schemas.openxmlformats.org/presentationml/2006/main">
  <p:tag name="AS_UNIQUEID" val="521"/>
</p:tagLst>
</file>

<file path=ppt/tags/tag446.xml><?xml version="1.0" encoding="utf-8"?>
<p:tagLst xmlns:a="http://schemas.openxmlformats.org/drawingml/2006/main" xmlns:r="http://schemas.openxmlformats.org/officeDocument/2006/relationships" xmlns:p="http://schemas.openxmlformats.org/presentationml/2006/main">
  <p:tag name="AS_UNIQUEID" val="358"/>
</p:tagLst>
</file>

<file path=ppt/tags/tag447.xml><?xml version="1.0" encoding="utf-8"?>
<p:tagLst xmlns:a="http://schemas.openxmlformats.org/drawingml/2006/main" xmlns:r="http://schemas.openxmlformats.org/officeDocument/2006/relationships" xmlns:p="http://schemas.openxmlformats.org/presentationml/2006/main">
  <p:tag name="AS_UNIQUEID" val="522"/>
</p:tagLst>
</file>

<file path=ppt/tags/tag448.xml><?xml version="1.0" encoding="utf-8"?>
<p:tagLst xmlns:a="http://schemas.openxmlformats.org/drawingml/2006/main" xmlns:r="http://schemas.openxmlformats.org/officeDocument/2006/relationships" xmlns:p="http://schemas.openxmlformats.org/presentationml/2006/main">
  <p:tag name="AS_UNIQUEID" val="359"/>
</p:tagLst>
</file>

<file path=ppt/tags/tag449.xml><?xml version="1.0" encoding="utf-8"?>
<p:tagLst xmlns:a="http://schemas.openxmlformats.org/drawingml/2006/main" xmlns:r="http://schemas.openxmlformats.org/officeDocument/2006/relationships" xmlns:p="http://schemas.openxmlformats.org/presentationml/2006/main">
  <p:tag name="AS_UNIQUEID" val="360"/>
</p:tagLst>
</file>

<file path=ppt/tags/tag45.xml><?xml version="1.0" encoding="utf-8"?>
<p:tagLst xmlns:a="http://schemas.openxmlformats.org/drawingml/2006/main" xmlns:r="http://schemas.openxmlformats.org/officeDocument/2006/relationships" xmlns:p="http://schemas.openxmlformats.org/presentationml/2006/main">
  <p:tag name="AS_UNIQUEID" val="37"/>
</p:tagLst>
</file>

<file path=ppt/tags/tag450.xml><?xml version="1.0" encoding="utf-8"?>
<p:tagLst xmlns:a="http://schemas.openxmlformats.org/drawingml/2006/main" xmlns:r="http://schemas.openxmlformats.org/officeDocument/2006/relationships" xmlns:p="http://schemas.openxmlformats.org/presentationml/2006/main">
  <p:tag name="AS_UNIQUEID" val="361"/>
</p:tagLst>
</file>

<file path=ppt/tags/tag451.xml><?xml version="1.0" encoding="utf-8"?>
<p:tagLst xmlns:a="http://schemas.openxmlformats.org/drawingml/2006/main" xmlns:r="http://schemas.openxmlformats.org/officeDocument/2006/relationships" xmlns:p="http://schemas.openxmlformats.org/presentationml/2006/main">
  <p:tag name="AS_UNIQUEID" val="356"/>
</p:tagLst>
</file>

<file path=ppt/tags/tag452.xml><?xml version="1.0" encoding="utf-8"?>
<p:tagLst xmlns:a="http://schemas.openxmlformats.org/drawingml/2006/main" xmlns:r="http://schemas.openxmlformats.org/officeDocument/2006/relationships" xmlns:p="http://schemas.openxmlformats.org/presentationml/2006/main">
  <p:tag name="AS_UNIQUEID" val="357"/>
</p:tagLst>
</file>

<file path=ppt/tags/tag453.xml><?xml version="1.0" encoding="utf-8"?>
<p:tagLst xmlns:a="http://schemas.openxmlformats.org/drawingml/2006/main" xmlns:r="http://schemas.openxmlformats.org/officeDocument/2006/relationships" xmlns:p="http://schemas.openxmlformats.org/presentationml/2006/main">
  <p:tag name="AS_UNIQUEID" val="354"/>
</p:tagLst>
</file>

<file path=ppt/tags/tag454.xml><?xml version="1.0" encoding="utf-8"?>
<p:tagLst xmlns:a="http://schemas.openxmlformats.org/drawingml/2006/main" xmlns:r="http://schemas.openxmlformats.org/officeDocument/2006/relationships" xmlns:p="http://schemas.openxmlformats.org/presentationml/2006/main">
  <p:tag name="AS_UNIQUEID" val="355"/>
</p:tagLst>
</file>

<file path=ppt/tags/tag455.xml><?xml version="1.0" encoding="utf-8"?>
<p:tagLst xmlns:a="http://schemas.openxmlformats.org/drawingml/2006/main" xmlns:r="http://schemas.openxmlformats.org/officeDocument/2006/relationships" xmlns:p="http://schemas.openxmlformats.org/presentationml/2006/main">
  <p:tag name="AS_UNIQUEID" val="350"/>
</p:tagLst>
</file>

<file path=ppt/tags/tag456.xml><?xml version="1.0" encoding="utf-8"?>
<p:tagLst xmlns:a="http://schemas.openxmlformats.org/drawingml/2006/main" xmlns:r="http://schemas.openxmlformats.org/officeDocument/2006/relationships" xmlns:p="http://schemas.openxmlformats.org/presentationml/2006/main">
  <p:tag name="AS_UNIQUEID" val="351"/>
</p:tagLst>
</file>

<file path=ppt/tags/tag457.xml><?xml version="1.0" encoding="utf-8"?>
<p:tagLst xmlns:a="http://schemas.openxmlformats.org/drawingml/2006/main" xmlns:r="http://schemas.openxmlformats.org/officeDocument/2006/relationships" xmlns:p="http://schemas.openxmlformats.org/presentationml/2006/main">
  <p:tag name="AS_UNIQUEID" val="352"/>
</p:tagLst>
</file>

<file path=ppt/tags/tag458.xml><?xml version="1.0" encoding="utf-8"?>
<p:tagLst xmlns:a="http://schemas.openxmlformats.org/drawingml/2006/main" xmlns:r="http://schemas.openxmlformats.org/officeDocument/2006/relationships" xmlns:p="http://schemas.openxmlformats.org/presentationml/2006/main">
  <p:tag name="AS_UNIQUEID" val="346"/>
</p:tagLst>
</file>

<file path=ppt/tags/tag459.xml><?xml version="1.0" encoding="utf-8"?>
<p:tagLst xmlns:a="http://schemas.openxmlformats.org/drawingml/2006/main" xmlns:r="http://schemas.openxmlformats.org/officeDocument/2006/relationships" xmlns:p="http://schemas.openxmlformats.org/presentationml/2006/main">
  <p:tag name="AS_UNIQUEID" val="347"/>
</p:tagLst>
</file>

<file path=ppt/tags/tag46.xml><?xml version="1.0" encoding="utf-8"?>
<p:tagLst xmlns:a="http://schemas.openxmlformats.org/drawingml/2006/main" xmlns:r="http://schemas.openxmlformats.org/officeDocument/2006/relationships" xmlns:p="http://schemas.openxmlformats.org/presentationml/2006/main">
  <p:tag name="AS_UNIQUEID" val="38"/>
</p:tagLst>
</file>

<file path=ppt/tags/tag460.xml><?xml version="1.0" encoding="utf-8"?>
<p:tagLst xmlns:a="http://schemas.openxmlformats.org/drawingml/2006/main" xmlns:r="http://schemas.openxmlformats.org/officeDocument/2006/relationships" xmlns:p="http://schemas.openxmlformats.org/presentationml/2006/main">
  <p:tag name="AS_UNIQUEID" val="343"/>
</p:tagLst>
</file>

<file path=ppt/tags/tag461.xml><?xml version="1.0" encoding="utf-8"?>
<p:tagLst xmlns:a="http://schemas.openxmlformats.org/drawingml/2006/main" xmlns:r="http://schemas.openxmlformats.org/officeDocument/2006/relationships" xmlns:p="http://schemas.openxmlformats.org/presentationml/2006/main">
  <p:tag name="AS_UNIQUEID" val="344"/>
</p:tagLst>
</file>

<file path=ppt/tags/tag47.xml><?xml version="1.0" encoding="utf-8"?>
<p:tagLst xmlns:a="http://schemas.openxmlformats.org/drawingml/2006/main" xmlns:r="http://schemas.openxmlformats.org/officeDocument/2006/relationships" xmlns:p="http://schemas.openxmlformats.org/presentationml/2006/main">
  <p:tag name="AS_UNIQUEID" val="39"/>
</p:tagLst>
</file>

<file path=ppt/tags/tag48.xml><?xml version="1.0" encoding="utf-8"?>
<p:tagLst xmlns:a="http://schemas.openxmlformats.org/drawingml/2006/main" xmlns:r="http://schemas.openxmlformats.org/officeDocument/2006/relationships" xmlns:p="http://schemas.openxmlformats.org/presentationml/2006/main">
  <p:tag name="AS_UNIQUEID" val="40"/>
</p:tagLst>
</file>

<file path=ppt/tags/tag49.xml><?xml version="1.0" encoding="utf-8"?>
<p:tagLst xmlns:a="http://schemas.openxmlformats.org/drawingml/2006/main" xmlns:r="http://schemas.openxmlformats.org/officeDocument/2006/relationships" xmlns:p="http://schemas.openxmlformats.org/presentationml/2006/main">
  <p:tag name="AS_UNIQUEID" val="41"/>
</p:tagLst>
</file>

<file path=ppt/tags/tag5.xml><?xml version="1.0" encoding="utf-8"?>
<p:tagLst xmlns:a="http://schemas.openxmlformats.org/drawingml/2006/main" xmlns:r="http://schemas.openxmlformats.org/officeDocument/2006/relationships" xmlns:p="http://schemas.openxmlformats.org/presentationml/2006/main">
  <p:tag name="AS_UNIQUEID" val="31"/>
</p:tagLst>
</file>

<file path=ppt/tags/tag50.xml><?xml version="1.0" encoding="utf-8"?>
<p:tagLst xmlns:a="http://schemas.openxmlformats.org/drawingml/2006/main" xmlns:r="http://schemas.openxmlformats.org/officeDocument/2006/relationships" xmlns:p="http://schemas.openxmlformats.org/presentationml/2006/main">
  <p:tag name="AS_UNIQUEID" val="42"/>
</p:tagLst>
</file>

<file path=ppt/tags/tag51.xml><?xml version="1.0" encoding="utf-8"?>
<p:tagLst xmlns:a="http://schemas.openxmlformats.org/drawingml/2006/main" xmlns:r="http://schemas.openxmlformats.org/officeDocument/2006/relationships" xmlns:p="http://schemas.openxmlformats.org/presentationml/2006/main">
  <p:tag name="AS_UNIQUEID" val="43"/>
</p:tagLst>
</file>

<file path=ppt/tags/tag52.xml><?xml version="1.0" encoding="utf-8"?>
<p:tagLst xmlns:a="http://schemas.openxmlformats.org/drawingml/2006/main" xmlns:r="http://schemas.openxmlformats.org/officeDocument/2006/relationships" xmlns:p="http://schemas.openxmlformats.org/presentationml/2006/main">
  <p:tag name="AS_UNIQUEID" val="44"/>
</p:tagLst>
</file>

<file path=ppt/tags/tag53.xml><?xml version="1.0" encoding="utf-8"?>
<p:tagLst xmlns:a="http://schemas.openxmlformats.org/drawingml/2006/main" xmlns:r="http://schemas.openxmlformats.org/officeDocument/2006/relationships" xmlns:p="http://schemas.openxmlformats.org/presentationml/2006/main">
  <p:tag name="AS_UNIQUEID" val="45"/>
</p:tagLst>
</file>

<file path=ppt/tags/tag54.xml><?xml version="1.0" encoding="utf-8"?>
<p:tagLst xmlns:a="http://schemas.openxmlformats.org/drawingml/2006/main" xmlns:r="http://schemas.openxmlformats.org/officeDocument/2006/relationships" xmlns:p="http://schemas.openxmlformats.org/presentationml/2006/main">
  <p:tag name="AS_UNIQUEID" val="46"/>
</p:tagLst>
</file>

<file path=ppt/tags/tag55.xml><?xml version="1.0" encoding="utf-8"?>
<p:tagLst xmlns:a="http://schemas.openxmlformats.org/drawingml/2006/main" xmlns:r="http://schemas.openxmlformats.org/officeDocument/2006/relationships" xmlns:p="http://schemas.openxmlformats.org/presentationml/2006/main">
  <p:tag name="AS_UNIQUEID" val="47"/>
</p:tagLst>
</file>

<file path=ppt/tags/tag56.xml><?xml version="1.0" encoding="utf-8"?>
<p:tagLst xmlns:a="http://schemas.openxmlformats.org/drawingml/2006/main" xmlns:r="http://schemas.openxmlformats.org/officeDocument/2006/relationships" xmlns:p="http://schemas.openxmlformats.org/presentationml/2006/main">
  <p:tag name="AS_UNIQUEID" val="48"/>
</p:tagLst>
</file>

<file path=ppt/tags/tag57.xml><?xml version="1.0" encoding="utf-8"?>
<p:tagLst xmlns:a="http://schemas.openxmlformats.org/drawingml/2006/main" xmlns:r="http://schemas.openxmlformats.org/officeDocument/2006/relationships" xmlns:p="http://schemas.openxmlformats.org/presentationml/2006/main">
  <p:tag name="AS_UNIQUEID" val="49"/>
</p:tagLst>
</file>

<file path=ppt/tags/tag58.xml><?xml version="1.0" encoding="utf-8"?>
<p:tagLst xmlns:a="http://schemas.openxmlformats.org/drawingml/2006/main" xmlns:r="http://schemas.openxmlformats.org/officeDocument/2006/relationships" xmlns:p="http://schemas.openxmlformats.org/presentationml/2006/main">
  <p:tag name="AS_UNIQUEID" val="50"/>
</p:tagLst>
</file>

<file path=ppt/tags/tag59.xml><?xml version="1.0" encoding="utf-8"?>
<p:tagLst xmlns:a="http://schemas.openxmlformats.org/drawingml/2006/main" xmlns:r="http://schemas.openxmlformats.org/officeDocument/2006/relationships" xmlns:p="http://schemas.openxmlformats.org/presentationml/2006/main">
  <p:tag name="AS_UNIQUEID" val="51"/>
</p:tagLst>
</file>

<file path=ppt/tags/tag6.xml><?xml version="1.0" encoding="utf-8"?>
<p:tagLst xmlns:a="http://schemas.openxmlformats.org/drawingml/2006/main" xmlns:r="http://schemas.openxmlformats.org/officeDocument/2006/relationships" xmlns:p="http://schemas.openxmlformats.org/presentationml/2006/main">
  <p:tag name="AS_UNIQUEID" val="33"/>
</p:tagLst>
</file>

<file path=ppt/tags/tag60.xml><?xml version="1.0" encoding="utf-8"?>
<p:tagLst xmlns:a="http://schemas.openxmlformats.org/drawingml/2006/main" xmlns:r="http://schemas.openxmlformats.org/officeDocument/2006/relationships" xmlns:p="http://schemas.openxmlformats.org/presentationml/2006/main">
  <p:tag name="AS_UNIQUEID" val="52"/>
</p:tagLst>
</file>

<file path=ppt/tags/tag61.xml><?xml version="1.0" encoding="utf-8"?>
<p:tagLst xmlns:a="http://schemas.openxmlformats.org/drawingml/2006/main" xmlns:r="http://schemas.openxmlformats.org/officeDocument/2006/relationships" xmlns:p="http://schemas.openxmlformats.org/presentationml/2006/main">
  <p:tag name="AS_UNIQUEID" val="53"/>
</p:tagLst>
</file>

<file path=ppt/tags/tag62.xml><?xml version="1.0" encoding="utf-8"?>
<p:tagLst xmlns:a="http://schemas.openxmlformats.org/drawingml/2006/main" xmlns:r="http://schemas.openxmlformats.org/officeDocument/2006/relationships" xmlns:p="http://schemas.openxmlformats.org/presentationml/2006/main">
  <p:tag name="AS_UNIQUEID" val="54"/>
</p:tagLst>
</file>

<file path=ppt/tags/tag63.xml><?xml version="1.0" encoding="utf-8"?>
<p:tagLst xmlns:a="http://schemas.openxmlformats.org/drawingml/2006/main" xmlns:r="http://schemas.openxmlformats.org/officeDocument/2006/relationships" xmlns:p="http://schemas.openxmlformats.org/presentationml/2006/main">
  <p:tag name="AS_UNIQUEID" val="55"/>
</p:tagLst>
</file>

<file path=ppt/tags/tag64.xml><?xml version="1.0" encoding="utf-8"?>
<p:tagLst xmlns:a="http://schemas.openxmlformats.org/drawingml/2006/main" xmlns:r="http://schemas.openxmlformats.org/officeDocument/2006/relationships" xmlns:p="http://schemas.openxmlformats.org/presentationml/2006/main">
  <p:tag name="AS_UNIQUEID" val="56"/>
</p:tagLst>
</file>

<file path=ppt/tags/tag65.xml><?xml version="1.0" encoding="utf-8"?>
<p:tagLst xmlns:a="http://schemas.openxmlformats.org/drawingml/2006/main" xmlns:r="http://schemas.openxmlformats.org/officeDocument/2006/relationships" xmlns:p="http://schemas.openxmlformats.org/presentationml/2006/main">
  <p:tag name="AS_UNIQUEID" val="57"/>
</p:tagLst>
</file>

<file path=ppt/tags/tag66.xml><?xml version="1.0" encoding="utf-8"?>
<p:tagLst xmlns:a="http://schemas.openxmlformats.org/drawingml/2006/main" xmlns:r="http://schemas.openxmlformats.org/officeDocument/2006/relationships" xmlns:p="http://schemas.openxmlformats.org/presentationml/2006/main">
  <p:tag name="AS_UNIQUEID" val="58"/>
</p:tagLst>
</file>

<file path=ppt/tags/tag67.xml><?xml version="1.0" encoding="utf-8"?>
<p:tagLst xmlns:a="http://schemas.openxmlformats.org/drawingml/2006/main" xmlns:r="http://schemas.openxmlformats.org/officeDocument/2006/relationships" xmlns:p="http://schemas.openxmlformats.org/presentationml/2006/main">
  <p:tag name="AS_UNIQUEID" val="59"/>
</p:tagLst>
</file>

<file path=ppt/tags/tag68.xml><?xml version="1.0" encoding="utf-8"?>
<p:tagLst xmlns:a="http://schemas.openxmlformats.org/drawingml/2006/main" xmlns:r="http://schemas.openxmlformats.org/officeDocument/2006/relationships" xmlns:p="http://schemas.openxmlformats.org/presentationml/2006/main">
  <p:tag name="AS_UNIQUEID" val="60"/>
</p:tagLst>
</file>

<file path=ppt/tags/tag69.xml><?xml version="1.0" encoding="utf-8"?>
<p:tagLst xmlns:a="http://schemas.openxmlformats.org/drawingml/2006/main" xmlns:r="http://schemas.openxmlformats.org/officeDocument/2006/relationships" xmlns:p="http://schemas.openxmlformats.org/presentationml/2006/main">
  <p:tag name="AS_UNIQUEID" val="61"/>
</p:tagLst>
</file>

<file path=ppt/tags/tag7.xml><?xml version="1.0" encoding="utf-8"?>
<p:tagLst xmlns:a="http://schemas.openxmlformats.org/drawingml/2006/main" xmlns:r="http://schemas.openxmlformats.org/officeDocument/2006/relationships" xmlns:p="http://schemas.openxmlformats.org/presentationml/2006/main">
  <p:tag name="AS_UNIQUEID" val="363"/>
</p:tagLst>
</file>

<file path=ppt/tags/tag70.xml><?xml version="1.0" encoding="utf-8"?>
<p:tagLst xmlns:a="http://schemas.openxmlformats.org/drawingml/2006/main" xmlns:r="http://schemas.openxmlformats.org/officeDocument/2006/relationships" xmlns:p="http://schemas.openxmlformats.org/presentationml/2006/main">
  <p:tag name="AS_UNIQUEID" val="398"/>
</p:tagLst>
</file>

<file path=ppt/tags/tag71.xml><?xml version="1.0" encoding="utf-8"?>
<p:tagLst xmlns:a="http://schemas.openxmlformats.org/drawingml/2006/main" xmlns:r="http://schemas.openxmlformats.org/officeDocument/2006/relationships" xmlns:p="http://schemas.openxmlformats.org/presentationml/2006/main">
  <p:tag name="AS_UNIQUEID" val="64"/>
</p:tagLst>
</file>

<file path=ppt/tags/tag72.xml><?xml version="1.0" encoding="utf-8"?>
<p:tagLst xmlns:a="http://schemas.openxmlformats.org/drawingml/2006/main" xmlns:r="http://schemas.openxmlformats.org/officeDocument/2006/relationships" xmlns:p="http://schemas.openxmlformats.org/presentationml/2006/main">
  <p:tag name="AS_UNIQUEID" val="399"/>
</p:tagLst>
</file>

<file path=ppt/tags/tag73.xml><?xml version="1.0" encoding="utf-8"?>
<p:tagLst xmlns:a="http://schemas.openxmlformats.org/drawingml/2006/main" xmlns:r="http://schemas.openxmlformats.org/officeDocument/2006/relationships" xmlns:p="http://schemas.openxmlformats.org/presentationml/2006/main">
  <p:tag name="AS_UNIQUEID" val="67"/>
</p:tagLst>
</file>

<file path=ppt/tags/tag74.xml><?xml version="1.0" encoding="utf-8"?>
<p:tagLst xmlns:a="http://schemas.openxmlformats.org/drawingml/2006/main" xmlns:r="http://schemas.openxmlformats.org/officeDocument/2006/relationships" xmlns:p="http://schemas.openxmlformats.org/presentationml/2006/main">
  <p:tag name="AS_UNIQUEID" val="68"/>
</p:tagLst>
</file>

<file path=ppt/tags/tag75.xml><?xml version="1.0" encoding="utf-8"?>
<p:tagLst xmlns:a="http://schemas.openxmlformats.org/drawingml/2006/main" xmlns:r="http://schemas.openxmlformats.org/officeDocument/2006/relationships" xmlns:p="http://schemas.openxmlformats.org/presentationml/2006/main">
  <p:tag name="AS_UNIQUEID" val="400"/>
</p:tagLst>
</file>

<file path=ppt/tags/tag76.xml><?xml version="1.0" encoding="utf-8"?>
<p:tagLst xmlns:a="http://schemas.openxmlformats.org/drawingml/2006/main" xmlns:r="http://schemas.openxmlformats.org/officeDocument/2006/relationships" xmlns:p="http://schemas.openxmlformats.org/presentationml/2006/main">
  <p:tag name="AS_UNIQUEID" val="72"/>
</p:tagLst>
</file>

<file path=ppt/tags/tag77.xml><?xml version="1.0" encoding="utf-8"?>
<p:tagLst xmlns:a="http://schemas.openxmlformats.org/drawingml/2006/main" xmlns:r="http://schemas.openxmlformats.org/officeDocument/2006/relationships" xmlns:p="http://schemas.openxmlformats.org/presentationml/2006/main">
  <p:tag name="AS_UNIQUEID" val="401"/>
</p:tagLst>
</file>

<file path=ppt/tags/tag78.xml><?xml version="1.0" encoding="utf-8"?>
<p:tagLst xmlns:a="http://schemas.openxmlformats.org/drawingml/2006/main" xmlns:r="http://schemas.openxmlformats.org/officeDocument/2006/relationships" xmlns:p="http://schemas.openxmlformats.org/presentationml/2006/main">
  <p:tag name="AS_UNIQUEID" val="402"/>
</p:tagLst>
</file>

<file path=ppt/tags/tag79.xml><?xml version="1.0" encoding="utf-8"?>
<p:tagLst xmlns:a="http://schemas.openxmlformats.org/drawingml/2006/main" xmlns:r="http://schemas.openxmlformats.org/officeDocument/2006/relationships" xmlns:p="http://schemas.openxmlformats.org/presentationml/2006/main">
  <p:tag name="AS_UNIQUEID" val="77"/>
</p:tagLst>
</file>

<file path=ppt/tags/tag8.xml><?xml version="1.0" encoding="utf-8"?>
<p:tagLst xmlns:a="http://schemas.openxmlformats.org/drawingml/2006/main" xmlns:r="http://schemas.openxmlformats.org/officeDocument/2006/relationships" xmlns:p="http://schemas.openxmlformats.org/presentationml/2006/main">
  <p:tag name="AS_UNIQUEID" val="364"/>
</p:tagLst>
</file>

<file path=ppt/tags/tag80.xml><?xml version="1.0" encoding="utf-8"?>
<p:tagLst xmlns:a="http://schemas.openxmlformats.org/drawingml/2006/main" xmlns:r="http://schemas.openxmlformats.org/officeDocument/2006/relationships" xmlns:p="http://schemas.openxmlformats.org/presentationml/2006/main">
  <p:tag name="AS_UNIQUEID" val="403"/>
</p:tagLst>
</file>

<file path=ppt/tags/tag81.xml><?xml version="1.0" encoding="utf-8"?>
<p:tagLst xmlns:a="http://schemas.openxmlformats.org/drawingml/2006/main" xmlns:r="http://schemas.openxmlformats.org/officeDocument/2006/relationships" xmlns:p="http://schemas.openxmlformats.org/presentationml/2006/main">
  <p:tag name="AS_UNIQUEID" val="81"/>
</p:tagLst>
</file>

<file path=ppt/tags/tag82.xml><?xml version="1.0" encoding="utf-8"?>
<p:tagLst xmlns:a="http://schemas.openxmlformats.org/drawingml/2006/main" xmlns:r="http://schemas.openxmlformats.org/officeDocument/2006/relationships" xmlns:p="http://schemas.openxmlformats.org/presentationml/2006/main">
  <p:tag name="AS_UNIQUEID" val="78"/>
</p:tagLst>
</file>

<file path=ppt/tags/tag83.xml><?xml version="1.0" encoding="utf-8"?>
<p:tagLst xmlns:a="http://schemas.openxmlformats.org/drawingml/2006/main" xmlns:r="http://schemas.openxmlformats.org/officeDocument/2006/relationships" xmlns:p="http://schemas.openxmlformats.org/presentationml/2006/main">
  <p:tag name="AS_UNIQUEID" val="79"/>
</p:tagLst>
</file>

<file path=ppt/tags/tag84.xml><?xml version="1.0" encoding="utf-8"?>
<p:tagLst xmlns:a="http://schemas.openxmlformats.org/drawingml/2006/main" xmlns:r="http://schemas.openxmlformats.org/officeDocument/2006/relationships" xmlns:p="http://schemas.openxmlformats.org/presentationml/2006/main">
  <p:tag name="AS_UNIQUEID" val="80"/>
</p:tagLst>
</file>

<file path=ppt/tags/tag85.xml><?xml version="1.0" encoding="utf-8"?>
<p:tagLst xmlns:a="http://schemas.openxmlformats.org/drawingml/2006/main" xmlns:r="http://schemas.openxmlformats.org/officeDocument/2006/relationships" xmlns:p="http://schemas.openxmlformats.org/presentationml/2006/main">
  <p:tag name="AS_UNIQUEID" val="75"/>
</p:tagLst>
</file>

<file path=ppt/tags/tag86.xml><?xml version="1.0" encoding="utf-8"?>
<p:tagLst xmlns:a="http://schemas.openxmlformats.org/drawingml/2006/main" xmlns:r="http://schemas.openxmlformats.org/officeDocument/2006/relationships" xmlns:p="http://schemas.openxmlformats.org/presentationml/2006/main">
  <p:tag name="AS_UNIQUEID" val="76"/>
</p:tagLst>
</file>

<file path=ppt/tags/tag87.xml><?xml version="1.0" encoding="utf-8"?>
<p:tagLst xmlns:a="http://schemas.openxmlformats.org/drawingml/2006/main" xmlns:r="http://schemas.openxmlformats.org/officeDocument/2006/relationships" xmlns:p="http://schemas.openxmlformats.org/presentationml/2006/main">
  <p:tag name="AS_UNIQUEID" val="73"/>
</p:tagLst>
</file>

<file path=ppt/tags/tag88.xml><?xml version="1.0" encoding="utf-8"?>
<p:tagLst xmlns:a="http://schemas.openxmlformats.org/drawingml/2006/main" xmlns:r="http://schemas.openxmlformats.org/officeDocument/2006/relationships" xmlns:p="http://schemas.openxmlformats.org/presentationml/2006/main">
  <p:tag name="AS_UNIQUEID" val="74"/>
</p:tagLst>
</file>

<file path=ppt/tags/tag89.xml><?xml version="1.0" encoding="utf-8"?>
<p:tagLst xmlns:a="http://schemas.openxmlformats.org/drawingml/2006/main" xmlns:r="http://schemas.openxmlformats.org/officeDocument/2006/relationships" xmlns:p="http://schemas.openxmlformats.org/presentationml/2006/main">
  <p:tag name="AS_UNIQUEID" val="69"/>
</p:tagLst>
</file>

<file path=ppt/tags/tag9.xml><?xml version="1.0" encoding="utf-8"?>
<p:tagLst xmlns:a="http://schemas.openxmlformats.org/drawingml/2006/main" xmlns:r="http://schemas.openxmlformats.org/officeDocument/2006/relationships" xmlns:p="http://schemas.openxmlformats.org/presentationml/2006/main">
  <p:tag name="AS_UNIQUEID" val="365"/>
</p:tagLst>
</file>

<file path=ppt/tags/tag90.xml><?xml version="1.0" encoding="utf-8"?>
<p:tagLst xmlns:a="http://schemas.openxmlformats.org/drawingml/2006/main" xmlns:r="http://schemas.openxmlformats.org/officeDocument/2006/relationships" xmlns:p="http://schemas.openxmlformats.org/presentationml/2006/main">
  <p:tag name="AS_UNIQUEID" val="70"/>
</p:tagLst>
</file>

<file path=ppt/tags/tag91.xml><?xml version="1.0" encoding="utf-8"?>
<p:tagLst xmlns:a="http://schemas.openxmlformats.org/drawingml/2006/main" xmlns:r="http://schemas.openxmlformats.org/officeDocument/2006/relationships" xmlns:p="http://schemas.openxmlformats.org/presentationml/2006/main">
  <p:tag name="AS_UNIQUEID" val="71"/>
</p:tagLst>
</file>

<file path=ppt/tags/tag92.xml><?xml version="1.0" encoding="utf-8"?>
<p:tagLst xmlns:a="http://schemas.openxmlformats.org/drawingml/2006/main" xmlns:r="http://schemas.openxmlformats.org/officeDocument/2006/relationships" xmlns:p="http://schemas.openxmlformats.org/presentationml/2006/main">
  <p:tag name="AS_UNIQUEID" val="65"/>
</p:tagLst>
</file>

<file path=ppt/tags/tag93.xml><?xml version="1.0" encoding="utf-8"?>
<p:tagLst xmlns:a="http://schemas.openxmlformats.org/drawingml/2006/main" xmlns:r="http://schemas.openxmlformats.org/officeDocument/2006/relationships" xmlns:p="http://schemas.openxmlformats.org/presentationml/2006/main">
  <p:tag name="AS_UNIQUEID" val="66"/>
</p:tagLst>
</file>

<file path=ppt/tags/tag94.xml><?xml version="1.0" encoding="utf-8"?>
<p:tagLst xmlns:a="http://schemas.openxmlformats.org/drawingml/2006/main" xmlns:r="http://schemas.openxmlformats.org/officeDocument/2006/relationships" xmlns:p="http://schemas.openxmlformats.org/presentationml/2006/main">
  <p:tag name="AS_UNIQUEID" val="62"/>
</p:tagLst>
</file>

<file path=ppt/tags/tag95.xml><?xml version="1.0" encoding="utf-8"?>
<p:tagLst xmlns:a="http://schemas.openxmlformats.org/drawingml/2006/main" xmlns:r="http://schemas.openxmlformats.org/officeDocument/2006/relationships" xmlns:p="http://schemas.openxmlformats.org/presentationml/2006/main">
  <p:tag name="AS_UNIQUEID" val="63"/>
</p:tagLst>
</file>

<file path=ppt/tags/tag96.xml><?xml version="1.0" encoding="utf-8"?>
<p:tagLst xmlns:a="http://schemas.openxmlformats.org/drawingml/2006/main" xmlns:r="http://schemas.openxmlformats.org/officeDocument/2006/relationships" xmlns:p="http://schemas.openxmlformats.org/presentationml/2006/main">
  <p:tag name="AS_UNIQUEID" val="82"/>
</p:tagLst>
</file>

<file path=ppt/tags/tag97.xml><?xml version="1.0" encoding="utf-8"?>
<p:tagLst xmlns:a="http://schemas.openxmlformats.org/drawingml/2006/main" xmlns:r="http://schemas.openxmlformats.org/officeDocument/2006/relationships" xmlns:p="http://schemas.openxmlformats.org/presentationml/2006/main">
  <p:tag name="AS_UNIQUEID" val="83"/>
</p:tagLst>
</file>

<file path=ppt/tags/tag98.xml><?xml version="1.0" encoding="utf-8"?>
<p:tagLst xmlns:a="http://schemas.openxmlformats.org/drawingml/2006/main" xmlns:r="http://schemas.openxmlformats.org/officeDocument/2006/relationships" xmlns:p="http://schemas.openxmlformats.org/presentationml/2006/main">
  <p:tag name="AS_UNIQUEID" val="84"/>
</p:tagLst>
</file>

<file path=ppt/tags/tag99.xml><?xml version="1.0" encoding="utf-8"?>
<p:tagLst xmlns:a="http://schemas.openxmlformats.org/drawingml/2006/main" xmlns:r="http://schemas.openxmlformats.org/officeDocument/2006/relationships" xmlns:p="http://schemas.openxmlformats.org/presentationml/2006/main">
  <p:tag name="AS_UNIQUEID" val="85"/>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2271</Words>
  <Application>Microsoft Office PowerPoint</Application>
  <PresentationFormat>宽屏</PresentationFormat>
  <Paragraphs>148</Paragraphs>
  <Slides>28</Slides>
  <Notes>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阿里巴巴普惠体 Medium</vt:lpstr>
      <vt:lpstr>等线</vt:lpstr>
      <vt:lpstr>等线 Light</vt:lpstr>
      <vt:lpstr>汉仪迪升英雄体W</vt:lpstr>
      <vt:lpstr>汉仪雅酷黑 75W</vt:lpstr>
      <vt:lpstr>思源黑体</vt:lpstr>
      <vt:lpstr>思源黑体 CN Bold</vt:lpstr>
      <vt:lpstr>思源黑体 CN Regular</vt:lpstr>
      <vt:lpstr>宋体</vt:lpstr>
      <vt:lpstr>微软雅黑</vt:lpstr>
      <vt:lpstr>字魂58号-创中黑</vt:lpstr>
      <vt:lpstr>Arial</vt:lpstr>
      <vt:lpstr>Calibri</vt:lpstr>
      <vt:lpstr>Wingdings</vt:lpstr>
      <vt:lpstr>www.2ppt.com-提供免费下载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2022-11-06T00:37:14Z</dcterms:created>
  <dcterms:modified xsi:type="dcterms:W3CDTF">2023-01-10T06:19:12Z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D654D73D58694DC990DA6991FDDFF5E7</vt:lpwstr>
  </property>
  <property fmtid="{D5CDD505-2E9C-101B-9397-08002B2CF9AE}" pid="3" name="KSOProductBuildVer">
    <vt:lpwstr>2052-11.1.0.12763</vt:lpwstr>
  </property>
</Properties>
</file>