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306" r:id="rId2"/>
    <p:sldId id="314" r:id="rId3"/>
    <p:sldId id="273" r:id="rId4"/>
    <p:sldId id="316" r:id="rId5"/>
    <p:sldId id="315" r:id="rId6"/>
    <p:sldId id="320" r:id="rId7"/>
    <p:sldId id="321" r:id="rId8"/>
    <p:sldId id="322" r:id="rId9"/>
    <p:sldId id="317" r:id="rId10"/>
    <p:sldId id="323" r:id="rId11"/>
    <p:sldId id="324" r:id="rId12"/>
    <p:sldId id="325" r:id="rId13"/>
    <p:sldId id="326" r:id="rId14"/>
    <p:sldId id="318" r:id="rId15"/>
    <p:sldId id="327" r:id="rId16"/>
    <p:sldId id="328" r:id="rId17"/>
    <p:sldId id="329" r:id="rId18"/>
    <p:sldId id="330" r:id="rId19"/>
    <p:sldId id="319" r:id="rId20"/>
    <p:sldId id="331" r:id="rId21"/>
    <p:sldId id="332" r:id="rId22"/>
    <p:sldId id="333" r:id="rId23"/>
    <p:sldId id="334" r:id="rId24"/>
    <p:sldId id="335"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5">
          <p15:clr>
            <a:srgbClr val="A4A3A4"/>
          </p15:clr>
        </p15:guide>
        <p15:guide id="2" pos="3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F92"/>
    <a:srgbClr val="F76B6C"/>
    <a:srgbClr val="E0B8A8"/>
    <a:srgbClr val="DE8A6C"/>
    <a:srgbClr val="F0DCD4"/>
    <a:srgbClr val="EFC6B8"/>
    <a:srgbClr val="B5D3B8"/>
    <a:srgbClr val="E9ECF1"/>
    <a:srgbClr val="60867B"/>
    <a:srgbClr val="6D97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18" autoAdjust="0"/>
  </p:normalViewPr>
  <p:slideViewPr>
    <p:cSldViewPr snapToGrid="0" showGuides="1">
      <p:cViewPr varScale="1">
        <p:scale>
          <a:sx n="60" d="100"/>
          <a:sy n="60" d="100"/>
        </p:scale>
        <p:origin x="-90" y="-1434"/>
      </p:cViewPr>
      <p:guideLst>
        <p:guide orient="horz" pos="2175"/>
        <p:guide pos="3885"/>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4B9F0-1818-4CF2-B8EE-BC7F91C3A0E9}"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9055A-888A-43C0-946B-2C69B79F48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C69055A-888A-43C0-946B-2C69B79F483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4" cstate="screen"/>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4" cstate="screen"/>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4" cstate="screen"/>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4" cstate="screen"/>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4" cstate="screen"/>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4" cstate="screen"/>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4" cstate="screen"/>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4" cstate="screen"/>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5" cstate="screen"/>
            <a:srcRect/>
            <a:stretch>
              <a:fillRect/>
            </a:stretch>
          </p:blipFill>
          <p:spPr>
            <a:xfrm>
              <a:off x="9402592" y="0"/>
              <a:ext cx="2789408" cy="2717776"/>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8890" y="17145"/>
            <a:ext cx="12192000" cy="6858000"/>
            <a:chOff x="0" y="0"/>
            <a:chExt cx="12192000" cy="6858000"/>
          </a:xfrm>
        </p:grpSpPr>
        <p:pic>
          <p:nvPicPr>
            <p:cNvPr id="11" name="图片 10"/>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13" name="图片 12"/>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14" name="图片 13"/>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5" name="图片 14"/>
            <p:cNvPicPr>
              <a:picLocks noChangeAspect="1"/>
            </p:cNvPicPr>
            <p:nvPr/>
          </p:nvPicPr>
          <p:blipFill rotWithShape="1">
            <a:blip r:embed="rId3" cstate="screen"/>
            <a:srcRect/>
            <a:stretch>
              <a:fillRect/>
            </a:stretch>
          </p:blipFill>
          <p:spPr>
            <a:xfrm>
              <a:off x="7458954" y="2717775"/>
              <a:ext cx="4733046" cy="2717776"/>
            </a:xfrm>
            <a:prstGeom prst="rect">
              <a:avLst/>
            </a:prstGeom>
          </p:spPr>
        </p:pic>
        <p:pic>
          <p:nvPicPr>
            <p:cNvPr id="16" name="图片 15"/>
            <p:cNvPicPr>
              <a:picLocks noChangeAspect="1"/>
            </p:cNvPicPr>
            <p:nvPr/>
          </p:nvPicPr>
          <p:blipFill rotWithShape="1">
            <a:blip r:embed="rId3" cstate="screen"/>
            <a:srcRect/>
            <a:stretch>
              <a:fillRect/>
            </a:stretch>
          </p:blipFill>
          <p:spPr>
            <a:xfrm>
              <a:off x="3497768" y="4140194"/>
              <a:ext cx="4733046" cy="2717776"/>
            </a:xfrm>
            <a:prstGeom prst="rect">
              <a:avLst/>
            </a:prstGeom>
          </p:spPr>
        </p:pic>
        <p:pic>
          <p:nvPicPr>
            <p:cNvPr id="17" name="图片 16"/>
            <p:cNvPicPr>
              <a:picLocks noChangeAspect="1"/>
            </p:cNvPicPr>
            <p:nvPr/>
          </p:nvPicPr>
          <p:blipFill rotWithShape="1">
            <a:blip r:embed="rId3" cstate="screen"/>
            <a:srcRect/>
            <a:stretch>
              <a:fillRect/>
            </a:stretch>
          </p:blipFill>
          <p:spPr>
            <a:xfrm>
              <a:off x="7458954" y="4140224"/>
              <a:ext cx="4733046" cy="2717776"/>
            </a:xfrm>
            <a:prstGeom prst="rect">
              <a:avLst/>
            </a:prstGeom>
          </p:spPr>
        </p:pic>
        <p:pic>
          <p:nvPicPr>
            <p:cNvPr id="22" name="图片 21"/>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24" name="图片 23"/>
            <p:cNvPicPr>
              <a:picLocks noChangeAspect="1"/>
            </p:cNvPicPr>
            <p:nvPr/>
          </p:nvPicPr>
          <p:blipFill rotWithShape="1">
            <a:blip r:embed="rId5" cstate="screen"/>
            <a:srcRect/>
            <a:stretch>
              <a:fillRect/>
            </a:stretch>
          </p:blipFill>
          <p:spPr>
            <a:xfrm>
              <a:off x="8832119" y="0"/>
              <a:ext cx="3276061" cy="3042544"/>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32" name="图片 31"/>
          <p:cNvPicPr>
            <a:picLocks noChangeAspect="1"/>
          </p:cNvPicPr>
          <p:nvPr/>
        </p:nvPicPr>
        <p:blipFill rotWithShape="1">
          <a:blip r:embed="rId6" cstate="screen"/>
          <a:srcRect/>
          <a:stretch>
            <a:fillRect/>
          </a:stretch>
        </p:blipFill>
        <p:spPr>
          <a:xfrm>
            <a:off x="9199" y="1747990"/>
            <a:ext cx="4572000" cy="5127155"/>
          </a:xfrm>
          <a:custGeom>
            <a:avLst/>
            <a:gdLst>
              <a:gd name="connsiteX0" fmla="*/ 1103684 w 4572000"/>
              <a:gd name="connsiteY0" fmla="*/ 0 h 5127155"/>
              <a:gd name="connsiteX1" fmla="*/ 4237009 w 4572000"/>
              <a:gd name="connsiteY1" fmla="*/ 0 h 5127155"/>
              <a:gd name="connsiteX2" fmla="*/ 3543321 w 4572000"/>
              <a:gd name="connsiteY2" fmla="*/ 139161 h 5127155"/>
              <a:gd name="connsiteX3" fmla="*/ 4483416 w 4572000"/>
              <a:gd name="connsiteY3" fmla="*/ 4825364 h 5127155"/>
              <a:gd name="connsiteX4" fmla="*/ 4572000 w 4572000"/>
              <a:gd name="connsiteY4" fmla="*/ 4807594 h 5127155"/>
              <a:gd name="connsiteX5" fmla="*/ 4572000 w 4572000"/>
              <a:gd name="connsiteY5" fmla="*/ 5127155 h 5127155"/>
              <a:gd name="connsiteX6" fmla="*/ 0 w 4572000"/>
              <a:gd name="connsiteY6" fmla="*/ 5127155 h 5127155"/>
              <a:gd name="connsiteX7" fmla="*/ 0 w 4572000"/>
              <a:gd name="connsiteY7" fmla="*/ 2043983 h 5127155"/>
              <a:gd name="connsiteX8" fmla="*/ 1103684 w 4572000"/>
              <a:gd name="connsiteY8" fmla="*/ 2043983 h 512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27155">
                <a:moveTo>
                  <a:pt x="1103684" y="0"/>
                </a:moveTo>
                <a:lnTo>
                  <a:pt x="4237009" y="0"/>
                </a:lnTo>
                <a:lnTo>
                  <a:pt x="3543321" y="139161"/>
                </a:lnTo>
                <a:lnTo>
                  <a:pt x="4483416" y="4825364"/>
                </a:lnTo>
                <a:lnTo>
                  <a:pt x="4572000" y="4807594"/>
                </a:lnTo>
                <a:lnTo>
                  <a:pt x="4572000" y="5127155"/>
                </a:lnTo>
                <a:lnTo>
                  <a:pt x="0" y="5127155"/>
                </a:lnTo>
                <a:lnTo>
                  <a:pt x="0" y="2043983"/>
                </a:lnTo>
                <a:lnTo>
                  <a:pt x="1103684" y="2043983"/>
                </a:lnTo>
                <a:close/>
              </a:path>
            </a:pathLst>
          </a:custGeom>
        </p:spPr>
      </p:pic>
      <p:sp>
        <p:nvSpPr>
          <p:cNvPr id="5" name="任意多边形 2"/>
          <p:cNvSpPr/>
          <p:nvPr/>
        </p:nvSpPr>
        <p:spPr>
          <a:xfrm>
            <a:off x="3815715" y="494855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 name="图片 1" descr="34af7e5e8fc2728e433d60be13d6d17c"/>
          <p:cNvPicPr>
            <a:picLocks noChangeAspect="1"/>
          </p:cNvPicPr>
          <p:nvPr/>
        </p:nvPicPr>
        <p:blipFill>
          <a:blip r:embed="rId7" cstate="screen"/>
          <a:srcRect l="11582" t="28464" r="11288" b="29124"/>
          <a:stretch>
            <a:fillRect/>
          </a:stretch>
        </p:blipFill>
        <p:spPr>
          <a:xfrm>
            <a:off x="3143250" y="1096645"/>
            <a:ext cx="6470650" cy="3558540"/>
          </a:xfrm>
          <a:prstGeom prst="rect">
            <a:avLst/>
          </a:prstGeom>
        </p:spPr>
      </p:pic>
      <p:sp>
        <p:nvSpPr>
          <p:cNvPr id="23" name="文本框 22"/>
          <p:cNvSpPr txBox="1"/>
          <p:nvPr/>
        </p:nvSpPr>
        <p:spPr>
          <a:xfrm>
            <a:off x="4312670" y="5453040"/>
            <a:ext cx="4528038" cy="460375"/>
          </a:xfrm>
          <a:prstGeom prst="rect">
            <a:avLst/>
          </a:prstGeom>
          <a:noFill/>
          <a:ln w="15875">
            <a:solidFill>
              <a:srgbClr val="F76B6C">
                <a:alpha val="44000"/>
              </a:srgbClr>
            </a:solidFill>
          </a:ln>
        </p:spPr>
        <p:txBody>
          <a:bodyPr wrap="square" rtlCol="0">
            <a:spAutoFit/>
          </a:bodyPr>
          <a:lstStyle/>
          <a:p>
            <a:pPr algn="dist"/>
            <a:r>
              <a:rPr lang="en-US" sz="2400" dirty="0">
                <a:solidFill>
                  <a:srgbClr val="F76B6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Best Wish For You</a:t>
            </a:r>
          </a:p>
        </p:txBody>
      </p:sp>
    </p:spTree>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par>
                          <p:cTn id="11" fill="hold">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heckerboard(across)">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pic>
        <p:nvPicPr>
          <p:cNvPr id="10" name="图片 9"/>
          <p:cNvPicPr>
            <a:picLocks noChangeAspect="1"/>
          </p:cNvPicPr>
          <p:nvPr/>
        </p:nvPicPr>
        <p:blipFill>
          <a:blip r:embed="rId4"/>
          <a:stretch>
            <a:fillRect/>
          </a:stretch>
        </p:blipFill>
        <p:spPr>
          <a:xfrm>
            <a:off x="62865" y="1213733"/>
            <a:ext cx="5526405" cy="5764034"/>
          </a:xfrm>
          <a:prstGeom prst="rect">
            <a:avLst/>
          </a:prstGeom>
        </p:spPr>
      </p:pic>
      <p:sp>
        <p:nvSpPr>
          <p:cNvPr id="6" name="文本框 5"/>
          <p:cNvSpPr txBox="1"/>
          <p:nvPr/>
        </p:nvSpPr>
        <p:spPr>
          <a:xfrm>
            <a:off x="5782778" y="2024338"/>
            <a:ext cx="4328328" cy="2809240"/>
          </a:xfrm>
          <a:prstGeom prst="rect">
            <a:avLst/>
          </a:prstGeom>
          <a:noFill/>
        </p:spPr>
        <p:txBody>
          <a:bodyPr wrap="square" rtlCol="0">
            <a:spAutoFit/>
          </a:bodyPr>
          <a:lstStyle/>
          <a:p>
            <a:pPr>
              <a:lnSpc>
                <a:spcPct val="170000"/>
              </a:lnSpc>
            </a:pPr>
            <a:r>
              <a:rPr lang="zh-CN" altLang="en-US" sz="2400"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a:t>
            </a:r>
            <a:endParaRPr lang="en-US" altLang="zh-CN" sz="2400"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nSpc>
                <a:spcPct val="170000"/>
              </a:lnSpc>
            </a:pPr>
            <a:r>
              <a:rPr lang="zh-CN" altLang="en-US" sz="1600"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此处添加你的信息此处添加你的信息此处添加你的信息此处添加你的信息信息此处添加你的信息此处添加你的信息此处添加你的信息此处添加你的信息此处添加你的信息信息此处添加你的信息</a:t>
            </a:r>
            <a:endParaRPr lang="zh-CN" altLang="en-US" sz="1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矩形 6"/>
          <p:cNvSpPr/>
          <p:nvPr/>
        </p:nvSpPr>
        <p:spPr>
          <a:xfrm>
            <a:off x="5994689" y="5084503"/>
            <a:ext cx="2493818"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文本框 7"/>
          <p:cNvSpPr txBox="1"/>
          <p:nvPr/>
        </p:nvSpPr>
        <p:spPr>
          <a:xfrm>
            <a:off x="5920509" y="5112213"/>
            <a:ext cx="2642177" cy="338554"/>
          </a:xfrm>
          <a:prstGeom prst="rect">
            <a:avLst/>
          </a:prstGeom>
          <a:solidFill>
            <a:srgbClr val="EF8C95"/>
          </a:solidFill>
        </p:spPr>
        <p:txBody>
          <a:bodyPr wrap="square" rtlCol="0">
            <a:spAutoFit/>
          </a:bodyPr>
          <a:lstStyle/>
          <a:p>
            <a:pPr algn="ctr"/>
            <a:r>
              <a:rPr lang="zh-CN" altLang="en-US" sz="16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单击添加你的标题</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strVal val="#ppt_w*0.70"/>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36" name="组合 35"/>
          <p:cNvGrpSpPr/>
          <p:nvPr/>
        </p:nvGrpSpPr>
        <p:grpSpPr>
          <a:xfrm>
            <a:off x="3793478" y="1442455"/>
            <a:ext cx="4584915" cy="4334595"/>
            <a:chOff x="3254693" y="1670420"/>
            <a:chExt cx="5325958" cy="5035180"/>
          </a:xfrm>
        </p:grpSpPr>
        <p:grpSp>
          <p:nvGrpSpPr>
            <p:cNvPr id="15" name="组合 14"/>
            <p:cNvGrpSpPr/>
            <p:nvPr/>
          </p:nvGrpSpPr>
          <p:grpSpPr bwMode="auto">
            <a:xfrm>
              <a:off x="4935632" y="1670420"/>
              <a:ext cx="1987134" cy="1987134"/>
              <a:chOff x="4854966" y="1574162"/>
              <a:chExt cx="1897870" cy="1897870"/>
            </a:xfrm>
          </p:grpSpPr>
          <p:sp>
            <p:nvSpPr>
              <p:cNvPr id="16" name="泪滴形 15"/>
              <p:cNvSpPr/>
              <p:nvPr/>
            </p:nvSpPr>
            <p:spPr>
              <a:xfrm rot="8100000">
                <a:off x="4854966" y="1574162"/>
                <a:ext cx="1897870" cy="1897870"/>
              </a:xfrm>
              <a:prstGeom prst="teardrop">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17" name="组合 16"/>
              <p:cNvGrpSpPr>
                <a:grpSpLocks noChangeAspect="1"/>
              </p:cNvGrpSpPr>
              <p:nvPr/>
            </p:nvGrpSpPr>
            <p:grpSpPr>
              <a:xfrm>
                <a:off x="5635285" y="1758388"/>
                <a:ext cx="337232" cy="540000"/>
                <a:chOff x="8912226" y="6748292"/>
                <a:chExt cx="250825" cy="401638"/>
              </a:xfrm>
              <a:solidFill>
                <a:srgbClr val="9DA8B1"/>
              </a:solidFill>
            </p:grpSpPr>
            <p:sp>
              <p:nvSpPr>
                <p:cNvPr id="18" name="Freeform 550"/>
                <p:cNvSpPr/>
                <p:nvPr/>
              </p:nvSpPr>
              <p:spPr bwMode="auto">
                <a:xfrm>
                  <a:off x="8912226"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Freeform 551"/>
                <p:cNvSpPr/>
                <p:nvPr/>
              </p:nvSpPr>
              <p:spPr bwMode="auto">
                <a:xfrm>
                  <a:off x="8977313"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20" name="组合 19"/>
            <p:cNvGrpSpPr/>
            <p:nvPr/>
          </p:nvGrpSpPr>
          <p:grpSpPr bwMode="auto">
            <a:xfrm>
              <a:off x="4935632" y="4641975"/>
              <a:ext cx="1987134" cy="2063625"/>
              <a:chOff x="4854966" y="4355480"/>
              <a:chExt cx="1897870" cy="1969070"/>
            </a:xfrm>
          </p:grpSpPr>
          <p:sp>
            <p:nvSpPr>
              <p:cNvPr id="21" name="泪滴形 20"/>
              <p:cNvSpPr/>
              <p:nvPr/>
            </p:nvSpPr>
            <p:spPr>
              <a:xfrm rot="13500000" flipV="1">
                <a:off x="4854966" y="4426880"/>
                <a:ext cx="1897870" cy="1897670"/>
              </a:xfrm>
              <a:prstGeom prst="teardrop">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22" name="组合 21"/>
              <p:cNvGrpSpPr>
                <a:grpSpLocks noChangeAspect="1"/>
              </p:cNvGrpSpPr>
              <p:nvPr/>
            </p:nvGrpSpPr>
            <p:grpSpPr>
              <a:xfrm>
                <a:off x="5541401" y="4355480"/>
                <a:ext cx="525001" cy="540000"/>
                <a:chOff x="7240588" y="6794047"/>
                <a:chExt cx="388938" cy="400050"/>
              </a:xfrm>
              <a:solidFill>
                <a:srgbClr val="9DA8B1"/>
              </a:solidFill>
            </p:grpSpPr>
            <p:sp>
              <p:nvSpPr>
                <p:cNvPr id="23"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242852">
                        <a:lumMod val="75000"/>
                      </a:srgb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26" name="组合 25"/>
            <p:cNvGrpSpPr/>
            <p:nvPr/>
          </p:nvGrpSpPr>
          <p:grpSpPr bwMode="auto">
            <a:xfrm>
              <a:off x="6593517" y="3190287"/>
              <a:ext cx="1987134" cy="1987134"/>
              <a:chOff x="6438262" y="3038866"/>
              <a:chExt cx="1897870" cy="1897870"/>
            </a:xfrm>
          </p:grpSpPr>
          <p:sp>
            <p:nvSpPr>
              <p:cNvPr id="27" name="泪滴形 26"/>
              <p:cNvSpPr/>
              <p:nvPr/>
            </p:nvSpPr>
            <p:spPr>
              <a:xfrm rot="8100000" flipV="1">
                <a:off x="6438262" y="3038866"/>
                <a:ext cx="1897870" cy="1897870"/>
              </a:xfrm>
              <a:prstGeom prst="teardrop">
                <a:avLst/>
              </a:prstGeom>
              <a:solidFill>
                <a:srgbClr val="F98F92">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28" name="组合 27"/>
              <p:cNvGrpSpPr>
                <a:grpSpLocks noChangeAspect="1"/>
              </p:cNvGrpSpPr>
              <p:nvPr/>
            </p:nvGrpSpPr>
            <p:grpSpPr>
              <a:xfrm>
                <a:off x="7839999" y="3717801"/>
                <a:ext cx="318025" cy="540000"/>
                <a:chOff x="11322051" y="6770687"/>
                <a:chExt cx="236538" cy="401638"/>
              </a:xfrm>
              <a:solidFill>
                <a:srgbClr val="E7E7E7"/>
              </a:solidFill>
            </p:grpSpPr>
            <p:sp>
              <p:nvSpPr>
                <p:cNvPr id="29" name="Freeform 492"/>
                <p:cNvSpPr>
                  <a:spLocks noEditPoints="1"/>
                </p:cNvSpPr>
                <p:nvPr/>
              </p:nvSpPr>
              <p:spPr bwMode="auto">
                <a:xfrm>
                  <a:off x="11322051" y="6770687"/>
                  <a:ext cx="236538" cy="320675"/>
                </a:xfrm>
                <a:custGeom>
                  <a:avLst/>
                  <a:gdLst>
                    <a:gd name="T0" fmla="*/ 86 w 170"/>
                    <a:gd name="T1" fmla="*/ 0 h 230"/>
                    <a:gd name="T2" fmla="*/ 85 w 170"/>
                    <a:gd name="T3" fmla="*/ 0 h 230"/>
                    <a:gd name="T4" fmla="*/ 84 w 170"/>
                    <a:gd name="T5" fmla="*/ 0 h 230"/>
                    <a:gd name="T6" fmla="*/ 0 w 170"/>
                    <a:gd name="T7" fmla="*/ 96 h 230"/>
                    <a:gd name="T8" fmla="*/ 50 w 170"/>
                    <a:gd name="T9" fmla="*/ 230 h 230"/>
                    <a:gd name="T10" fmla="*/ 120 w 170"/>
                    <a:gd name="T11" fmla="*/ 230 h 230"/>
                    <a:gd name="T12" fmla="*/ 170 w 170"/>
                    <a:gd name="T13" fmla="*/ 96 h 230"/>
                    <a:gd name="T14" fmla="*/ 86 w 170"/>
                    <a:gd name="T15" fmla="*/ 0 h 230"/>
                    <a:gd name="T16" fmla="*/ 105 w 170"/>
                    <a:gd name="T17" fmla="*/ 210 h 230"/>
                    <a:gd name="T18" fmla="*/ 97 w 170"/>
                    <a:gd name="T19" fmla="*/ 210 h 230"/>
                    <a:gd name="T20" fmla="*/ 97 w 170"/>
                    <a:gd name="T21" fmla="*/ 159 h 230"/>
                    <a:gd name="T22" fmla="*/ 73 w 170"/>
                    <a:gd name="T23" fmla="*/ 159 h 230"/>
                    <a:gd name="T24" fmla="*/ 73 w 170"/>
                    <a:gd name="T25" fmla="*/ 210 h 230"/>
                    <a:gd name="T26" fmla="*/ 65 w 170"/>
                    <a:gd name="T27" fmla="*/ 210 h 230"/>
                    <a:gd name="T28" fmla="*/ 49 w 170"/>
                    <a:gd name="T29" fmla="*/ 176 h 230"/>
                    <a:gd name="T30" fmla="*/ 20 w 170"/>
                    <a:gd name="T31" fmla="*/ 96 h 230"/>
                    <a:gd name="T32" fmla="*/ 49 w 170"/>
                    <a:gd name="T33" fmla="*/ 30 h 230"/>
                    <a:gd name="T34" fmla="*/ 84 w 170"/>
                    <a:gd name="T35" fmla="*/ 20 h 230"/>
                    <a:gd name="T36" fmla="*/ 84 w 170"/>
                    <a:gd name="T37" fmla="*/ 20 h 230"/>
                    <a:gd name="T38" fmla="*/ 85 w 170"/>
                    <a:gd name="T39" fmla="*/ 20 h 230"/>
                    <a:gd name="T40" fmla="*/ 86 w 170"/>
                    <a:gd name="T41" fmla="*/ 20 h 230"/>
                    <a:gd name="T42" fmla="*/ 86 w 170"/>
                    <a:gd name="T43" fmla="*/ 20 h 230"/>
                    <a:gd name="T44" fmla="*/ 121 w 170"/>
                    <a:gd name="T45" fmla="*/ 30 h 230"/>
                    <a:gd name="T46" fmla="*/ 150 w 170"/>
                    <a:gd name="T47" fmla="*/ 96 h 230"/>
                    <a:gd name="T48" fmla="*/ 121 w 170"/>
                    <a:gd name="T49" fmla="*/ 176 h 230"/>
                    <a:gd name="T50" fmla="*/ 105 w 170"/>
                    <a:gd name="T51" fmla="*/ 21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0" h="230">
                      <a:moveTo>
                        <a:pt x="86" y="0"/>
                      </a:moveTo>
                      <a:cubicBezTo>
                        <a:pt x="85" y="0"/>
                        <a:pt x="85" y="0"/>
                        <a:pt x="85" y="0"/>
                      </a:cubicBezTo>
                      <a:cubicBezTo>
                        <a:pt x="85" y="0"/>
                        <a:pt x="84" y="0"/>
                        <a:pt x="84" y="0"/>
                      </a:cubicBezTo>
                      <a:cubicBezTo>
                        <a:pt x="74" y="0"/>
                        <a:pt x="0" y="3"/>
                        <a:pt x="0" y="96"/>
                      </a:cubicBezTo>
                      <a:cubicBezTo>
                        <a:pt x="0" y="136"/>
                        <a:pt x="50" y="210"/>
                        <a:pt x="50" y="230"/>
                      </a:cubicBezTo>
                      <a:cubicBezTo>
                        <a:pt x="120" y="230"/>
                        <a:pt x="120" y="230"/>
                        <a:pt x="120" y="230"/>
                      </a:cubicBezTo>
                      <a:cubicBezTo>
                        <a:pt x="120" y="210"/>
                        <a:pt x="170" y="136"/>
                        <a:pt x="170" y="96"/>
                      </a:cubicBezTo>
                      <a:cubicBezTo>
                        <a:pt x="170" y="3"/>
                        <a:pt x="96" y="0"/>
                        <a:pt x="86" y="0"/>
                      </a:cubicBezTo>
                      <a:close/>
                      <a:moveTo>
                        <a:pt x="105" y="210"/>
                      </a:moveTo>
                      <a:cubicBezTo>
                        <a:pt x="97" y="210"/>
                        <a:pt x="97" y="210"/>
                        <a:pt x="97" y="210"/>
                      </a:cubicBezTo>
                      <a:cubicBezTo>
                        <a:pt x="97" y="159"/>
                        <a:pt x="97" y="159"/>
                        <a:pt x="97" y="159"/>
                      </a:cubicBezTo>
                      <a:cubicBezTo>
                        <a:pt x="73" y="159"/>
                        <a:pt x="73" y="159"/>
                        <a:pt x="73" y="159"/>
                      </a:cubicBezTo>
                      <a:cubicBezTo>
                        <a:pt x="73" y="210"/>
                        <a:pt x="73" y="210"/>
                        <a:pt x="73" y="210"/>
                      </a:cubicBezTo>
                      <a:cubicBezTo>
                        <a:pt x="65" y="210"/>
                        <a:pt x="65" y="210"/>
                        <a:pt x="65" y="210"/>
                      </a:cubicBezTo>
                      <a:cubicBezTo>
                        <a:pt x="62" y="201"/>
                        <a:pt x="56" y="190"/>
                        <a:pt x="49" y="176"/>
                      </a:cubicBezTo>
                      <a:cubicBezTo>
                        <a:pt x="37" y="150"/>
                        <a:pt x="20" y="115"/>
                        <a:pt x="20" y="96"/>
                      </a:cubicBezTo>
                      <a:cubicBezTo>
                        <a:pt x="20" y="64"/>
                        <a:pt x="30" y="42"/>
                        <a:pt x="49" y="30"/>
                      </a:cubicBezTo>
                      <a:cubicBezTo>
                        <a:pt x="65" y="20"/>
                        <a:pt x="82" y="20"/>
                        <a:pt x="84" y="20"/>
                      </a:cubicBezTo>
                      <a:cubicBezTo>
                        <a:pt x="84" y="20"/>
                        <a:pt x="84" y="20"/>
                        <a:pt x="84" y="20"/>
                      </a:cubicBezTo>
                      <a:cubicBezTo>
                        <a:pt x="85" y="20"/>
                        <a:pt x="85" y="20"/>
                        <a:pt x="85" y="20"/>
                      </a:cubicBezTo>
                      <a:cubicBezTo>
                        <a:pt x="86" y="20"/>
                        <a:pt x="86" y="20"/>
                        <a:pt x="86" y="20"/>
                      </a:cubicBezTo>
                      <a:cubicBezTo>
                        <a:pt x="86" y="20"/>
                        <a:pt x="86" y="20"/>
                        <a:pt x="86" y="20"/>
                      </a:cubicBezTo>
                      <a:cubicBezTo>
                        <a:pt x="88" y="20"/>
                        <a:pt x="105" y="20"/>
                        <a:pt x="121" y="30"/>
                      </a:cubicBezTo>
                      <a:cubicBezTo>
                        <a:pt x="140" y="42"/>
                        <a:pt x="150" y="64"/>
                        <a:pt x="150" y="96"/>
                      </a:cubicBezTo>
                      <a:cubicBezTo>
                        <a:pt x="150" y="115"/>
                        <a:pt x="133" y="150"/>
                        <a:pt x="121" y="176"/>
                      </a:cubicBezTo>
                      <a:cubicBezTo>
                        <a:pt x="114" y="190"/>
                        <a:pt x="108" y="201"/>
                        <a:pt x="105" y="210"/>
                      </a:cubicBezTo>
                      <a:close/>
                    </a:path>
                  </a:pathLst>
                </a:cu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0" name="Rectangle 493"/>
                <p:cNvSpPr>
                  <a:spLocks noChangeArrowheads="1"/>
                </p:cNvSpPr>
                <p:nvPr/>
              </p:nvSpPr>
              <p:spPr bwMode="auto">
                <a:xfrm>
                  <a:off x="11391901" y="7105649"/>
                  <a:ext cx="98425" cy="26988"/>
                </a:xfrm>
                <a:prstGeom prst="rect">
                  <a:avLst/>
                </a:pr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1" name="Rectangle 494"/>
                <p:cNvSpPr>
                  <a:spLocks noChangeArrowheads="1"/>
                </p:cNvSpPr>
                <p:nvPr/>
              </p:nvSpPr>
              <p:spPr bwMode="auto">
                <a:xfrm>
                  <a:off x="11417301" y="7145337"/>
                  <a:ext cx="49213" cy="26988"/>
                </a:xfrm>
                <a:prstGeom prst="rect">
                  <a:avLst/>
                </a:pr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32" name="组合 31"/>
            <p:cNvGrpSpPr/>
            <p:nvPr/>
          </p:nvGrpSpPr>
          <p:grpSpPr bwMode="auto">
            <a:xfrm>
              <a:off x="3254693" y="3177749"/>
              <a:ext cx="1988797" cy="1987134"/>
              <a:chOff x="3251257" y="3026891"/>
              <a:chExt cx="1897870" cy="1897870"/>
            </a:xfrm>
          </p:grpSpPr>
          <p:sp>
            <p:nvSpPr>
              <p:cNvPr id="33" name="泪滴形 32"/>
              <p:cNvSpPr/>
              <p:nvPr/>
            </p:nvSpPr>
            <p:spPr>
              <a:xfrm rot="13500000" flipH="1" flipV="1">
                <a:off x="3251257" y="3026891"/>
                <a:ext cx="1897870" cy="1897870"/>
              </a:xfrm>
              <a:prstGeom prst="teardrop">
                <a:avLst/>
              </a:prstGeom>
              <a:solidFill>
                <a:srgbClr val="F98F92">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4" name="Freeform 169"/>
              <p:cNvSpPr>
                <a:spLocks noChangeAspect="1"/>
              </p:cNvSpPr>
              <p:nvPr/>
            </p:nvSpPr>
            <p:spPr bwMode="auto">
              <a:xfrm>
                <a:off x="3482720" y="3717017"/>
                <a:ext cx="360215" cy="5415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lumMod val="95000"/>
                </a:schemeClr>
              </a:solidFill>
              <a:ln>
                <a:noFill/>
              </a:ln>
            </p:spPr>
            <p:txBody>
              <a:bodyPr lIns="121904" tIns="60953" rIns="121904" bIns="60953"/>
              <a:lstStyle/>
              <a:p>
                <a:pPr marL="0" marR="0" lvl="0" indent="0" algn="l" defTabSz="685165"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sp>
        <p:nvSpPr>
          <p:cNvPr id="49" name="文本框 67"/>
          <p:cNvSpPr>
            <a:spLocks noChangeArrowheads="1"/>
          </p:cNvSpPr>
          <p:nvPr/>
        </p:nvSpPr>
        <p:spPr bwMode="auto">
          <a:xfrm>
            <a:off x="5808202" y="2138368"/>
            <a:ext cx="415498" cy="830997"/>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1</a:t>
            </a:r>
            <a:endPar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0" name="文本框 67"/>
          <p:cNvSpPr>
            <a:spLocks noChangeArrowheads="1"/>
          </p:cNvSpPr>
          <p:nvPr/>
        </p:nvSpPr>
        <p:spPr bwMode="auto">
          <a:xfrm>
            <a:off x="4704551" y="3179287"/>
            <a:ext cx="519694" cy="830997"/>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2</a:t>
            </a:r>
            <a:endPar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1" name="文本框 67"/>
          <p:cNvSpPr>
            <a:spLocks noChangeArrowheads="1"/>
          </p:cNvSpPr>
          <p:nvPr/>
        </p:nvSpPr>
        <p:spPr bwMode="auto">
          <a:xfrm>
            <a:off x="5808202" y="4477618"/>
            <a:ext cx="514885" cy="830997"/>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3</a:t>
            </a:r>
            <a:endPar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2" name="文本框 67"/>
          <p:cNvSpPr>
            <a:spLocks noChangeArrowheads="1"/>
          </p:cNvSpPr>
          <p:nvPr/>
        </p:nvSpPr>
        <p:spPr bwMode="auto">
          <a:xfrm>
            <a:off x="6886874" y="3224878"/>
            <a:ext cx="522900" cy="830997"/>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zh-CN"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4</a:t>
            </a:r>
            <a:endParaRPr lang="zh-CN" altLang="en-US" sz="4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8" name="组合 7"/>
          <p:cNvGrpSpPr/>
          <p:nvPr/>
        </p:nvGrpSpPr>
        <p:grpSpPr>
          <a:xfrm>
            <a:off x="1503045" y="18903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1" name="组合 10"/>
          <p:cNvGrpSpPr/>
          <p:nvPr/>
        </p:nvGrpSpPr>
        <p:grpSpPr>
          <a:xfrm>
            <a:off x="1503045" y="4020820"/>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3" name="组合 12"/>
          <p:cNvGrpSpPr/>
          <p:nvPr/>
        </p:nvGrpSpPr>
        <p:grpSpPr>
          <a:xfrm>
            <a:off x="8586470" y="2064385"/>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4" name="组合 13"/>
          <p:cNvGrpSpPr/>
          <p:nvPr/>
        </p:nvGrpSpPr>
        <p:grpSpPr>
          <a:xfrm>
            <a:off x="8586470" y="4194810"/>
            <a:ext cx="1981200" cy="711835"/>
            <a:chOff x="2408" y="3190"/>
            <a:chExt cx="3120" cy="1121"/>
          </a:xfrm>
        </p:grpSpPr>
        <p:sp>
          <p:nvSpPr>
            <p:cNvPr id="3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3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heel(1)">
                                      <p:cBhvr>
                                        <p:cTn id="10" dur="2000"/>
                                        <p:tgtEl>
                                          <p:spTgt spid="49"/>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heel(1)">
                                      <p:cBhvr>
                                        <p:cTn id="13" dur="2000"/>
                                        <p:tgtEl>
                                          <p:spTgt spid="5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heel(1)">
                                      <p:cBhvr>
                                        <p:cTn id="16" dur="2000"/>
                                        <p:tgtEl>
                                          <p:spTgt spid="5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heel(1)">
                                      <p:cBhvr>
                                        <p:cTn id="19" dur="2000"/>
                                        <p:tgtEl>
                                          <p:spTgt spid="52"/>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6" name="组合 5"/>
          <p:cNvGrpSpPr/>
          <p:nvPr/>
        </p:nvGrpSpPr>
        <p:grpSpPr>
          <a:xfrm>
            <a:off x="1211580" y="1830705"/>
            <a:ext cx="5383530" cy="3771265"/>
            <a:chOff x="1587237" y="1682428"/>
            <a:chExt cx="5046524" cy="3535012"/>
          </a:xfrm>
        </p:grpSpPr>
        <p:grpSp>
          <p:nvGrpSpPr>
            <p:cNvPr id="7" name="组合 6"/>
            <p:cNvGrpSpPr/>
            <p:nvPr/>
          </p:nvGrpSpPr>
          <p:grpSpPr>
            <a:xfrm>
              <a:off x="1587237" y="2319559"/>
              <a:ext cx="3790080" cy="2363983"/>
              <a:chOff x="1587237" y="2319559"/>
              <a:chExt cx="3790080" cy="2363983"/>
            </a:xfrm>
          </p:grpSpPr>
          <p:sp>
            <p:nvSpPr>
              <p:cNvPr id="23" name="ïṧḷïḓê-Freeform: Shape 37"/>
              <p:cNvSpPr/>
              <p:nvPr/>
            </p:nvSpPr>
            <p:spPr>
              <a:xfrm rot="1706723">
                <a:off x="1587237" y="3740343"/>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968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4" name="ïṧḷïḓê-Freeform: Shape 35"/>
              <p:cNvSpPr/>
              <p:nvPr/>
            </p:nvSpPr>
            <p:spPr>
              <a:xfrm rot="565617">
                <a:off x="1746400" y="3271776"/>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98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5" name="ïṧḷïḓê-Freeform: Shape 33"/>
              <p:cNvSpPr/>
              <p:nvPr/>
            </p:nvSpPr>
            <p:spPr>
              <a:xfrm rot="21085328">
                <a:off x="1747595" y="2816602"/>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76B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6" name="ïṧḷïḓê-Freeform: Shape 34"/>
              <p:cNvSpPr/>
              <p:nvPr/>
            </p:nvSpPr>
            <p:spPr>
              <a:xfrm rot="20079945">
                <a:off x="1628594" y="2400426"/>
                <a:ext cx="3629722" cy="717887"/>
              </a:xfrm>
              <a:custGeom>
                <a:avLst/>
                <a:gdLst>
                  <a:gd name="connsiteX0" fmla="*/ 244547 w 2680699"/>
                  <a:gd name="connsiteY0" fmla="*/ 136132 h 530189"/>
                  <a:gd name="connsiteX1" fmla="*/ 115585 w 2680699"/>
                  <a:gd name="connsiteY1" fmla="*/ 265094 h 530189"/>
                  <a:gd name="connsiteX2" fmla="*/ 244547 w 2680699"/>
                  <a:gd name="connsiteY2" fmla="*/ 394056 h 530189"/>
                  <a:gd name="connsiteX3" fmla="*/ 373509 w 2680699"/>
                  <a:gd name="connsiteY3" fmla="*/ 265094 h 530189"/>
                  <a:gd name="connsiteX4" fmla="*/ 244547 w 2680699"/>
                  <a:gd name="connsiteY4" fmla="*/ 136132 h 530189"/>
                  <a:gd name="connsiteX5" fmla="*/ 88367 w 2680699"/>
                  <a:gd name="connsiteY5" fmla="*/ 0 h 530189"/>
                  <a:gd name="connsiteX6" fmla="*/ 2592332 w 2680699"/>
                  <a:gd name="connsiteY6" fmla="*/ 0 h 530189"/>
                  <a:gd name="connsiteX7" fmla="*/ 2680699 w 2680699"/>
                  <a:gd name="connsiteY7" fmla="*/ 88367 h 530189"/>
                  <a:gd name="connsiteX8" fmla="*/ 2680699 w 2680699"/>
                  <a:gd name="connsiteY8" fmla="*/ 441822 h 530189"/>
                  <a:gd name="connsiteX9" fmla="*/ 2592332 w 2680699"/>
                  <a:gd name="connsiteY9" fmla="*/ 530189 h 530189"/>
                  <a:gd name="connsiteX10" fmla="*/ 88367 w 2680699"/>
                  <a:gd name="connsiteY10" fmla="*/ 530189 h 530189"/>
                  <a:gd name="connsiteX11" fmla="*/ 0 w 2680699"/>
                  <a:gd name="connsiteY11" fmla="*/ 441822 h 530189"/>
                  <a:gd name="connsiteX12" fmla="*/ 0 w 2680699"/>
                  <a:gd name="connsiteY12" fmla="*/ 88367 h 530189"/>
                  <a:gd name="connsiteX13" fmla="*/ 88367 w 2680699"/>
                  <a:gd name="connsiteY13" fmla="*/ 0 h 5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0699" h="530189">
                    <a:moveTo>
                      <a:pt x="244547" y="136132"/>
                    </a:moveTo>
                    <a:cubicBezTo>
                      <a:pt x="173323" y="136132"/>
                      <a:pt x="115585" y="193870"/>
                      <a:pt x="115585" y="265094"/>
                    </a:cubicBezTo>
                    <a:cubicBezTo>
                      <a:pt x="115585" y="336318"/>
                      <a:pt x="173323" y="394056"/>
                      <a:pt x="244547" y="394056"/>
                    </a:cubicBezTo>
                    <a:cubicBezTo>
                      <a:pt x="315771" y="394056"/>
                      <a:pt x="373509" y="336318"/>
                      <a:pt x="373509" y="265094"/>
                    </a:cubicBezTo>
                    <a:cubicBezTo>
                      <a:pt x="373509" y="193870"/>
                      <a:pt x="315771" y="136132"/>
                      <a:pt x="244547" y="136132"/>
                    </a:cubicBezTo>
                    <a:close/>
                    <a:moveTo>
                      <a:pt x="88367" y="0"/>
                    </a:moveTo>
                    <a:lnTo>
                      <a:pt x="2592332" y="0"/>
                    </a:lnTo>
                    <a:cubicBezTo>
                      <a:pt x="2641136" y="0"/>
                      <a:pt x="2680699" y="39563"/>
                      <a:pt x="2680699" y="88367"/>
                    </a:cubicBezTo>
                    <a:lnTo>
                      <a:pt x="2680699" y="441822"/>
                    </a:lnTo>
                    <a:cubicBezTo>
                      <a:pt x="2680699" y="490626"/>
                      <a:pt x="2641136" y="530189"/>
                      <a:pt x="2592332" y="530189"/>
                    </a:cubicBezTo>
                    <a:lnTo>
                      <a:pt x="88367" y="530189"/>
                    </a:lnTo>
                    <a:cubicBezTo>
                      <a:pt x="39563" y="530189"/>
                      <a:pt x="0" y="490626"/>
                      <a:pt x="0" y="441822"/>
                    </a:cubicBezTo>
                    <a:lnTo>
                      <a:pt x="0" y="88367"/>
                    </a:lnTo>
                    <a:cubicBezTo>
                      <a:pt x="0" y="39563"/>
                      <a:pt x="39563" y="0"/>
                      <a:pt x="88367" y="0"/>
                    </a:cubicBezTo>
                    <a:close/>
                  </a:path>
                </a:pathLst>
              </a:custGeom>
              <a:solidFill>
                <a:srgbClr val="F98F9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7" name="ïṧḷïḓê-Rectangle 54"/>
              <p:cNvSpPr/>
              <p:nvPr/>
            </p:nvSpPr>
            <p:spPr>
              <a:xfrm rot="19939097">
                <a:off x="3510710" y="2319559"/>
                <a:ext cx="1261884" cy="307777"/>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28" name="ïṧḷïḓê-Rectangle 55"/>
              <p:cNvSpPr/>
              <p:nvPr/>
            </p:nvSpPr>
            <p:spPr>
              <a:xfrm rot="21051736">
                <a:off x="3887512" y="2921648"/>
                <a:ext cx="1261884" cy="307777"/>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29" name="ïṧḷïḓê-Rectangle 56"/>
              <p:cNvSpPr/>
              <p:nvPr/>
            </p:nvSpPr>
            <p:spPr>
              <a:xfrm rot="720999">
                <a:off x="3871598" y="3644441"/>
                <a:ext cx="1261884" cy="307777"/>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30" name="ïṧḷïḓê-Rectangle 57"/>
              <p:cNvSpPr/>
              <p:nvPr/>
            </p:nvSpPr>
            <p:spPr>
              <a:xfrm rot="1764474">
                <a:off x="3581943" y="4375765"/>
                <a:ext cx="1261884" cy="307777"/>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grpSp>
        <p:grpSp>
          <p:nvGrpSpPr>
            <p:cNvPr id="8" name="Group 6"/>
            <p:cNvGrpSpPr/>
            <p:nvPr/>
          </p:nvGrpSpPr>
          <p:grpSpPr>
            <a:xfrm>
              <a:off x="5842742" y="1682428"/>
              <a:ext cx="791019" cy="791019"/>
              <a:chOff x="7273474" y="1916832"/>
              <a:chExt cx="791019" cy="791019"/>
            </a:xfrm>
          </p:grpSpPr>
          <p:sp>
            <p:nvSpPr>
              <p:cNvPr id="17" name="ïṧḷïḓê-Oval 40"/>
              <p:cNvSpPr/>
              <p:nvPr/>
            </p:nvSpPr>
            <p:spPr>
              <a:xfrm>
                <a:off x="7273474" y="1916832"/>
                <a:ext cx="791019" cy="791019"/>
              </a:xfrm>
              <a:prstGeom prst="ellipse">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18" name="Group 61"/>
              <p:cNvGrpSpPr/>
              <p:nvPr/>
            </p:nvGrpSpPr>
            <p:grpSpPr>
              <a:xfrm>
                <a:off x="7485214" y="2164026"/>
                <a:ext cx="367568" cy="296632"/>
                <a:chOff x="2700338" y="2965449"/>
                <a:chExt cx="271462" cy="219075"/>
              </a:xfrm>
              <a:solidFill>
                <a:schemeClr val="bg1"/>
              </a:solidFill>
            </p:grpSpPr>
            <p:sp>
              <p:nvSpPr>
                <p:cNvPr id="19" name="ïṧḷïḓê-Freeform: Shape 62"/>
                <p:cNvSpPr/>
                <p:nvPr/>
              </p:nvSpPr>
              <p:spPr bwMode="auto">
                <a:xfrm>
                  <a:off x="2754313" y="2987674"/>
                  <a:ext cx="82550" cy="174625"/>
                </a:xfrm>
                <a:custGeom>
                  <a:avLst/>
                  <a:gdLst/>
                  <a:ahLst/>
                  <a:cxnLst>
                    <a:cxn ang="0">
                      <a:pos x="36" y="72"/>
                    </a:cxn>
                    <a:cxn ang="0">
                      <a:pos x="32" y="75"/>
                    </a:cxn>
                    <a:cxn ang="0">
                      <a:pos x="5" y="61"/>
                    </a:cxn>
                    <a:cxn ang="0">
                      <a:pos x="0" y="53"/>
                    </a:cxn>
                    <a:cxn ang="0">
                      <a:pos x="0" y="23"/>
                    </a:cxn>
                    <a:cxn ang="0">
                      <a:pos x="5" y="15"/>
                    </a:cxn>
                    <a:cxn ang="0">
                      <a:pos x="32" y="2"/>
                    </a:cxn>
                    <a:cxn ang="0">
                      <a:pos x="36" y="4"/>
                    </a:cxn>
                    <a:cxn ang="0">
                      <a:pos x="36" y="72"/>
                    </a:cxn>
                  </a:cxnLst>
                  <a:rect l="0" t="0" r="r" b="b"/>
                  <a:pathLst>
                    <a:path w="36" h="76">
                      <a:moveTo>
                        <a:pt x="36" y="72"/>
                      </a:moveTo>
                      <a:cubicBezTo>
                        <a:pt x="36" y="75"/>
                        <a:pt x="35" y="76"/>
                        <a:pt x="32" y="75"/>
                      </a:cubicBezTo>
                      <a:cubicBezTo>
                        <a:pt x="5" y="61"/>
                        <a:pt x="5" y="61"/>
                        <a:pt x="5" y="61"/>
                      </a:cubicBezTo>
                      <a:cubicBezTo>
                        <a:pt x="2" y="60"/>
                        <a:pt x="0" y="56"/>
                        <a:pt x="0" y="53"/>
                      </a:cubicBezTo>
                      <a:cubicBezTo>
                        <a:pt x="0" y="23"/>
                        <a:pt x="0" y="23"/>
                        <a:pt x="0" y="23"/>
                      </a:cubicBezTo>
                      <a:cubicBezTo>
                        <a:pt x="0" y="20"/>
                        <a:pt x="2" y="17"/>
                        <a:pt x="5" y="15"/>
                      </a:cubicBezTo>
                      <a:cubicBezTo>
                        <a:pt x="32" y="2"/>
                        <a:pt x="32" y="2"/>
                        <a:pt x="32" y="2"/>
                      </a:cubicBezTo>
                      <a:cubicBezTo>
                        <a:pt x="35" y="0"/>
                        <a:pt x="36" y="1"/>
                        <a:pt x="36" y="4"/>
                      </a:cubicBezTo>
                      <a:lnTo>
                        <a:pt x="36" y="72"/>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ïṧḷïḓê-Freeform: Shape 63"/>
                <p:cNvSpPr/>
                <p:nvPr/>
              </p:nvSpPr>
              <p:spPr bwMode="auto">
                <a:xfrm>
                  <a:off x="2700338" y="3028949"/>
                  <a:ext cx="39687" cy="93663"/>
                </a:xfrm>
                <a:custGeom>
                  <a:avLst/>
                  <a:gdLst/>
                  <a:ahLst/>
                  <a:cxnLst>
                    <a:cxn ang="0">
                      <a:pos x="17" y="35"/>
                    </a:cxn>
                    <a:cxn ang="0">
                      <a:pos x="12" y="41"/>
                    </a:cxn>
                    <a:cxn ang="0">
                      <a:pos x="5" y="41"/>
                    </a:cxn>
                    <a:cxn ang="0">
                      <a:pos x="0" y="35"/>
                    </a:cxn>
                    <a:cxn ang="0">
                      <a:pos x="0" y="5"/>
                    </a:cxn>
                    <a:cxn ang="0">
                      <a:pos x="5" y="0"/>
                    </a:cxn>
                    <a:cxn ang="0">
                      <a:pos x="12" y="0"/>
                    </a:cxn>
                    <a:cxn ang="0">
                      <a:pos x="17" y="5"/>
                    </a:cxn>
                    <a:cxn ang="0">
                      <a:pos x="17" y="35"/>
                    </a:cxn>
                  </a:cxnLst>
                  <a:rect l="0" t="0" r="r" b="b"/>
                  <a:pathLst>
                    <a:path w="17" h="41">
                      <a:moveTo>
                        <a:pt x="17" y="35"/>
                      </a:moveTo>
                      <a:cubicBezTo>
                        <a:pt x="17" y="38"/>
                        <a:pt x="14" y="41"/>
                        <a:pt x="12" y="41"/>
                      </a:cubicBezTo>
                      <a:cubicBezTo>
                        <a:pt x="5" y="41"/>
                        <a:pt x="5" y="41"/>
                        <a:pt x="5" y="41"/>
                      </a:cubicBezTo>
                      <a:cubicBezTo>
                        <a:pt x="2" y="41"/>
                        <a:pt x="0" y="38"/>
                        <a:pt x="0" y="35"/>
                      </a:cubicBezTo>
                      <a:cubicBezTo>
                        <a:pt x="0" y="5"/>
                        <a:pt x="0" y="5"/>
                        <a:pt x="0" y="5"/>
                      </a:cubicBezTo>
                      <a:cubicBezTo>
                        <a:pt x="0" y="2"/>
                        <a:pt x="2" y="0"/>
                        <a:pt x="5" y="0"/>
                      </a:cubicBezTo>
                      <a:cubicBezTo>
                        <a:pt x="12" y="0"/>
                        <a:pt x="12" y="0"/>
                        <a:pt x="12" y="0"/>
                      </a:cubicBezTo>
                      <a:cubicBezTo>
                        <a:pt x="14" y="0"/>
                        <a:pt x="17" y="2"/>
                        <a:pt x="17" y="5"/>
                      </a:cubicBezTo>
                      <a:lnTo>
                        <a:pt x="17" y="35"/>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1" name="ïṧḷïḓê-Freeform: Shape 64"/>
                <p:cNvSpPr/>
                <p:nvPr/>
              </p:nvSpPr>
              <p:spPr bwMode="auto">
                <a:xfrm>
                  <a:off x="2865438" y="3006724"/>
                  <a:ext cx="46037" cy="136525"/>
                </a:xfrm>
                <a:custGeom>
                  <a:avLst/>
                  <a:gdLst/>
                  <a:ahLst/>
                  <a:cxnLst>
                    <a:cxn ang="0">
                      <a:pos x="10" y="58"/>
                    </a:cxn>
                    <a:cxn ang="0">
                      <a:pos x="20" y="31"/>
                    </a:cxn>
                    <a:cxn ang="0">
                      <a:pos x="10" y="3"/>
                    </a:cxn>
                    <a:cxn ang="0">
                      <a:pos x="10" y="2"/>
                    </a:cxn>
                    <a:cxn ang="0">
                      <a:pos x="5" y="2"/>
                    </a:cxn>
                    <a:cxn ang="0">
                      <a:pos x="2" y="5"/>
                    </a:cxn>
                    <a:cxn ang="0">
                      <a:pos x="2" y="10"/>
                    </a:cxn>
                    <a:cxn ang="0">
                      <a:pos x="2" y="10"/>
                    </a:cxn>
                    <a:cxn ang="0">
                      <a:pos x="2" y="51"/>
                    </a:cxn>
                    <a:cxn ang="0">
                      <a:pos x="2" y="51"/>
                    </a:cxn>
                    <a:cxn ang="0">
                      <a:pos x="2" y="55"/>
                    </a:cxn>
                    <a:cxn ang="0">
                      <a:pos x="5" y="59"/>
                    </a:cxn>
                    <a:cxn ang="0">
                      <a:pos x="7" y="60"/>
                    </a:cxn>
                    <a:cxn ang="0">
                      <a:pos x="9" y="58"/>
                    </a:cxn>
                    <a:cxn ang="0">
                      <a:pos x="10" y="58"/>
                    </a:cxn>
                  </a:cxnLst>
                  <a:rect l="0" t="0" r="r" b="b"/>
                  <a:pathLst>
                    <a:path w="20" h="60">
                      <a:moveTo>
                        <a:pt x="10" y="58"/>
                      </a:moveTo>
                      <a:cubicBezTo>
                        <a:pt x="16" y="50"/>
                        <a:pt x="20" y="41"/>
                        <a:pt x="20" y="31"/>
                      </a:cubicBezTo>
                      <a:cubicBezTo>
                        <a:pt x="20" y="20"/>
                        <a:pt x="17" y="11"/>
                        <a:pt x="10" y="3"/>
                      </a:cubicBezTo>
                      <a:cubicBezTo>
                        <a:pt x="10" y="3"/>
                        <a:pt x="10" y="2"/>
                        <a:pt x="10" y="2"/>
                      </a:cubicBezTo>
                      <a:cubicBezTo>
                        <a:pt x="8" y="1"/>
                        <a:pt x="7" y="0"/>
                        <a:pt x="5" y="2"/>
                      </a:cubicBezTo>
                      <a:cubicBezTo>
                        <a:pt x="2" y="5"/>
                        <a:pt x="2" y="5"/>
                        <a:pt x="2" y="5"/>
                      </a:cubicBezTo>
                      <a:cubicBezTo>
                        <a:pt x="0" y="7"/>
                        <a:pt x="1" y="9"/>
                        <a:pt x="2" y="10"/>
                      </a:cubicBezTo>
                      <a:cubicBezTo>
                        <a:pt x="2" y="10"/>
                        <a:pt x="2" y="10"/>
                        <a:pt x="2" y="10"/>
                      </a:cubicBezTo>
                      <a:cubicBezTo>
                        <a:pt x="12" y="22"/>
                        <a:pt x="12" y="39"/>
                        <a:pt x="2" y="51"/>
                      </a:cubicBezTo>
                      <a:cubicBezTo>
                        <a:pt x="2" y="51"/>
                        <a:pt x="2" y="51"/>
                        <a:pt x="2" y="51"/>
                      </a:cubicBezTo>
                      <a:cubicBezTo>
                        <a:pt x="1" y="51"/>
                        <a:pt x="0" y="53"/>
                        <a:pt x="2" y="55"/>
                      </a:cubicBezTo>
                      <a:cubicBezTo>
                        <a:pt x="5" y="59"/>
                        <a:pt x="5" y="59"/>
                        <a:pt x="5" y="59"/>
                      </a:cubicBezTo>
                      <a:cubicBezTo>
                        <a:pt x="6" y="59"/>
                        <a:pt x="7" y="60"/>
                        <a:pt x="7" y="60"/>
                      </a:cubicBezTo>
                      <a:cubicBezTo>
                        <a:pt x="8" y="59"/>
                        <a:pt x="9" y="59"/>
                        <a:pt x="9" y="58"/>
                      </a:cubicBezTo>
                      <a:cubicBezTo>
                        <a:pt x="10" y="58"/>
                        <a:pt x="10" y="58"/>
                        <a:pt x="10" y="58"/>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2" name="ïṧḷïḓê-Freeform: Shape 65"/>
                <p:cNvSpPr/>
                <p:nvPr/>
              </p:nvSpPr>
              <p:spPr bwMode="auto">
                <a:xfrm>
                  <a:off x="2906713" y="2965449"/>
                  <a:ext cx="65087" cy="219075"/>
                </a:xfrm>
                <a:custGeom>
                  <a:avLst/>
                  <a:gdLst/>
                  <a:ahLst/>
                  <a:cxnLst>
                    <a:cxn ang="0">
                      <a:pos x="28" y="49"/>
                    </a:cxn>
                    <a:cxn ang="0">
                      <a:pos x="11" y="3"/>
                    </a:cxn>
                    <a:cxn ang="0">
                      <a:pos x="11" y="3"/>
                    </a:cxn>
                    <a:cxn ang="0">
                      <a:pos x="10" y="2"/>
                    </a:cxn>
                    <a:cxn ang="0">
                      <a:pos x="6" y="1"/>
                    </a:cxn>
                    <a:cxn ang="0">
                      <a:pos x="2" y="5"/>
                    </a:cxn>
                    <a:cxn ang="0">
                      <a:pos x="3" y="10"/>
                    </a:cxn>
                    <a:cxn ang="0">
                      <a:pos x="3" y="10"/>
                    </a:cxn>
                    <a:cxn ang="0">
                      <a:pos x="2" y="87"/>
                    </a:cxn>
                    <a:cxn ang="0">
                      <a:pos x="2" y="91"/>
                    </a:cxn>
                    <a:cxn ang="0">
                      <a:pos x="6" y="95"/>
                    </a:cxn>
                    <a:cxn ang="0">
                      <a:pos x="8" y="96"/>
                    </a:cxn>
                    <a:cxn ang="0">
                      <a:pos x="10" y="95"/>
                    </a:cxn>
                    <a:cxn ang="0">
                      <a:pos x="28" y="49"/>
                    </a:cxn>
                  </a:cxnLst>
                  <a:rect l="0" t="0" r="r" b="b"/>
                  <a:pathLst>
                    <a:path w="28" h="96">
                      <a:moveTo>
                        <a:pt x="28" y="49"/>
                      </a:moveTo>
                      <a:cubicBezTo>
                        <a:pt x="28" y="32"/>
                        <a:pt x="22" y="15"/>
                        <a:pt x="11" y="3"/>
                      </a:cubicBezTo>
                      <a:cubicBezTo>
                        <a:pt x="11" y="3"/>
                        <a:pt x="11" y="3"/>
                        <a:pt x="11" y="3"/>
                      </a:cubicBezTo>
                      <a:cubicBezTo>
                        <a:pt x="11" y="2"/>
                        <a:pt x="10" y="2"/>
                        <a:pt x="10" y="2"/>
                      </a:cubicBezTo>
                      <a:cubicBezTo>
                        <a:pt x="8" y="0"/>
                        <a:pt x="7" y="0"/>
                        <a:pt x="6" y="1"/>
                      </a:cubicBezTo>
                      <a:cubicBezTo>
                        <a:pt x="2" y="5"/>
                        <a:pt x="2" y="5"/>
                        <a:pt x="2" y="5"/>
                      </a:cubicBezTo>
                      <a:cubicBezTo>
                        <a:pt x="0" y="7"/>
                        <a:pt x="2" y="9"/>
                        <a:pt x="3" y="10"/>
                      </a:cubicBezTo>
                      <a:cubicBezTo>
                        <a:pt x="3" y="10"/>
                        <a:pt x="3" y="10"/>
                        <a:pt x="3" y="10"/>
                      </a:cubicBezTo>
                      <a:cubicBezTo>
                        <a:pt x="22" y="33"/>
                        <a:pt x="22" y="65"/>
                        <a:pt x="2" y="87"/>
                      </a:cubicBezTo>
                      <a:cubicBezTo>
                        <a:pt x="2" y="88"/>
                        <a:pt x="0" y="89"/>
                        <a:pt x="2" y="91"/>
                      </a:cubicBezTo>
                      <a:cubicBezTo>
                        <a:pt x="6" y="95"/>
                        <a:pt x="6" y="95"/>
                        <a:pt x="6" y="95"/>
                      </a:cubicBezTo>
                      <a:cubicBezTo>
                        <a:pt x="7" y="96"/>
                        <a:pt x="7" y="96"/>
                        <a:pt x="8" y="96"/>
                      </a:cubicBezTo>
                      <a:cubicBezTo>
                        <a:pt x="9" y="96"/>
                        <a:pt x="9" y="95"/>
                        <a:pt x="10" y="95"/>
                      </a:cubicBezTo>
                      <a:cubicBezTo>
                        <a:pt x="22" y="82"/>
                        <a:pt x="28" y="66"/>
                        <a:pt x="28" y="49"/>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9" name="Group 7"/>
            <p:cNvGrpSpPr/>
            <p:nvPr/>
          </p:nvGrpSpPr>
          <p:grpSpPr>
            <a:xfrm>
              <a:off x="5842742" y="2597092"/>
              <a:ext cx="791019" cy="791019"/>
              <a:chOff x="7273474" y="2831496"/>
              <a:chExt cx="791019" cy="791019"/>
            </a:xfrm>
          </p:grpSpPr>
          <p:sp>
            <p:nvSpPr>
              <p:cNvPr id="15" name="ïṧḷïḓê-Oval 44"/>
              <p:cNvSpPr/>
              <p:nvPr/>
            </p:nvSpPr>
            <p:spPr>
              <a:xfrm>
                <a:off x="7273474" y="2831496"/>
                <a:ext cx="791019" cy="791019"/>
              </a:xfrm>
              <a:prstGeom prst="ellipse">
                <a:avLst/>
              </a:prstGeom>
              <a:solidFill>
                <a:srgbClr val="F76B6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ïṧḷïḓê-Freeform: Shape 66"/>
              <p:cNvSpPr/>
              <p:nvPr/>
            </p:nvSpPr>
            <p:spPr bwMode="auto">
              <a:xfrm>
                <a:off x="7484126" y="3047522"/>
                <a:ext cx="369717" cy="358969"/>
              </a:xfrm>
              <a:custGeom>
                <a:avLst/>
                <a:gdLst/>
                <a:ahLst/>
                <a:cxnLst>
                  <a:cxn ang="0">
                    <a:pos x="86" y="58"/>
                  </a:cxn>
                  <a:cxn ang="0">
                    <a:pos x="76" y="55"/>
                  </a:cxn>
                  <a:cxn ang="0">
                    <a:pos x="76" y="54"/>
                  </a:cxn>
                  <a:cxn ang="0">
                    <a:pos x="71" y="47"/>
                  </a:cxn>
                  <a:cxn ang="0">
                    <a:pos x="76" y="68"/>
                  </a:cxn>
                  <a:cxn ang="0">
                    <a:pos x="76" y="59"/>
                  </a:cxn>
                  <a:cxn ang="0">
                    <a:pos x="81" y="59"/>
                  </a:cxn>
                  <a:cxn ang="0">
                    <a:pos x="86" y="68"/>
                  </a:cxn>
                  <a:cxn ang="0">
                    <a:pos x="65" y="59"/>
                  </a:cxn>
                  <a:cxn ang="0">
                    <a:pos x="58" y="47"/>
                  </a:cxn>
                  <a:cxn ang="0">
                    <a:pos x="50" y="63"/>
                  </a:cxn>
                  <a:cxn ang="0">
                    <a:pos x="60" y="68"/>
                  </a:cxn>
                  <a:cxn ang="0">
                    <a:pos x="65" y="63"/>
                  </a:cxn>
                  <a:cxn ang="0">
                    <a:pos x="67" y="59"/>
                  </a:cxn>
                  <a:cxn ang="0">
                    <a:pos x="39" y="64"/>
                  </a:cxn>
                  <a:cxn ang="0">
                    <a:pos x="40" y="46"/>
                  </a:cxn>
                  <a:cxn ang="0">
                    <a:pos x="37" y="54"/>
                  </a:cxn>
                  <a:cxn ang="0">
                    <a:pos x="42" y="54"/>
                  </a:cxn>
                  <a:cxn ang="0">
                    <a:pos x="33" y="68"/>
                  </a:cxn>
                  <a:cxn ang="0">
                    <a:pos x="48" y="64"/>
                  </a:cxn>
                  <a:cxn ang="0">
                    <a:pos x="60" y="89"/>
                  </a:cxn>
                  <a:cxn ang="0">
                    <a:pos x="60" y="27"/>
                  </a:cxn>
                  <a:cxn ang="0">
                    <a:pos x="59" y="54"/>
                  </a:cxn>
                  <a:cxn ang="0">
                    <a:pos x="55" y="59"/>
                  </a:cxn>
                  <a:cxn ang="0">
                    <a:pos x="60" y="54"/>
                  </a:cxn>
                  <a:cxn ang="0">
                    <a:pos x="60" y="52"/>
                  </a:cxn>
                  <a:cxn ang="0">
                    <a:pos x="109" y="28"/>
                  </a:cxn>
                  <a:cxn ang="0">
                    <a:pos x="5" y="40"/>
                  </a:cxn>
                  <a:cxn ang="0">
                    <a:pos x="6" y="46"/>
                  </a:cxn>
                  <a:cxn ang="0">
                    <a:pos x="60" y="12"/>
                  </a:cxn>
                  <a:cxn ang="0">
                    <a:pos x="90" y="33"/>
                  </a:cxn>
                  <a:cxn ang="0">
                    <a:pos x="104" y="50"/>
                  </a:cxn>
                  <a:cxn ang="0">
                    <a:pos x="112" y="55"/>
                  </a:cxn>
                  <a:cxn ang="0">
                    <a:pos x="119" y="28"/>
                  </a:cxn>
                  <a:cxn ang="0">
                    <a:pos x="109" y="28"/>
                  </a:cxn>
                  <a:cxn ang="0">
                    <a:pos x="114" y="76"/>
                  </a:cxn>
                  <a:cxn ang="0">
                    <a:pos x="11" y="89"/>
                  </a:cxn>
                  <a:cxn ang="0">
                    <a:pos x="3" y="90"/>
                  </a:cxn>
                  <a:cxn ang="0">
                    <a:pos x="6" y="66"/>
                  </a:cxn>
                  <a:cxn ang="0">
                    <a:pos x="10" y="60"/>
                  </a:cxn>
                  <a:cxn ang="0">
                    <a:pos x="30" y="79"/>
                  </a:cxn>
                  <a:cxn ang="0">
                    <a:pos x="22" y="85"/>
                  </a:cxn>
                  <a:cxn ang="0">
                    <a:pos x="103" y="72"/>
                  </a:cxn>
                </a:cxnLst>
                <a:rect l="0" t="0" r="r" b="b"/>
                <a:pathLst>
                  <a:path w="119" h="115">
                    <a:moveTo>
                      <a:pt x="86" y="68"/>
                    </a:moveTo>
                    <a:cubicBezTo>
                      <a:pt x="86" y="58"/>
                      <a:pt x="86" y="58"/>
                      <a:pt x="86" y="58"/>
                    </a:cubicBezTo>
                    <a:cubicBezTo>
                      <a:pt x="86" y="54"/>
                      <a:pt x="83" y="52"/>
                      <a:pt x="80" y="52"/>
                    </a:cubicBezTo>
                    <a:cubicBezTo>
                      <a:pt x="78" y="52"/>
                      <a:pt x="77" y="53"/>
                      <a:pt x="76" y="55"/>
                    </a:cubicBezTo>
                    <a:cubicBezTo>
                      <a:pt x="76" y="55"/>
                      <a:pt x="76" y="55"/>
                      <a:pt x="76" y="55"/>
                    </a:cubicBezTo>
                    <a:cubicBezTo>
                      <a:pt x="76" y="55"/>
                      <a:pt x="76" y="54"/>
                      <a:pt x="76" y="54"/>
                    </a:cubicBezTo>
                    <a:cubicBezTo>
                      <a:pt x="76" y="47"/>
                      <a:pt x="76" y="47"/>
                      <a:pt x="76" y="47"/>
                    </a:cubicBezTo>
                    <a:cubicBezTo>
                      <a:pt x="71" y="47"/>
                      <a:pt x="71" y="47"/>
                      <a:pt x="71" y="47"/>
                    </a:cubicBezTo>
                    <a:cubicBezTo>
                      <a:pt x="71" y="68"/>
                      <a:pt x="71" y="68"/>
                      <a:pt x="71" y="68"/>
                    </a:cubicBezTo>
                    <a:cubicBezTo>
                      <a:pt x="76" y="68"/>
                      <a:pt x="76" y="68"/>
                      <a:pt x="76" y="68"/>
                    </a:cubicBezTo>
                    <a:cubicBezTo>
                      <a:pt x="76" y="61"/>
                      <a:pt x="76" y="61"/>
                      <a:pt x="76" y="61"/>
                    </a:cubicBezTo>
                    <a:cubicBezTo>
                      <a:pt x="76" y="61"/>
                      <a:pt x="76" y="60"/>
                      <a:pt x="76" y="59"/>
                    </a:cubicBezTo>
                    <a:cubicBezTo>
                      <a:pt x="76" y="58"/>
                      <a:pt x="77" y="57"/>
                      <a:pt x="79" y="57"/>
                    </a:cubicBezTo>
                    <a:cubicBezTo>
                      <a:pt x="80" y="57"/>
                      <a:pt x="81" y="58"/>
                      <a:pt x="81" y="59"/>
                    </a:cubicBezTo>
                    <a:cubicBezTo>
                      <a:pt x="81" y="68"/>
                      <a:pt x="81" y="68"/>
                      <a:pt x="81" y="68"/>
                    </a:cubicBezTo>
                    <a:lnTo>
                      <a:pt x="86" y="68"/>
                    </a:lnTo>
                    <a:close/>
                    <a:moveTo>
                      <a:pt x="67" y="59"/>
                    </a:moveTo>
                    <a:cubicBezTo>
                      <a:pt x="65" y="59"/>
                      <a:pt x="65" y="59"/>
                      <a:pt x="65" y="59"/>
                    </a:cubicBezTo>
                    <a:cubicBezTo>
                      <a:pt x="65" y="47"/>
                      <a:pt x="65" y="47"/>
                      <a:pt x="65" y="47"/>
                    </a:cubicBezTo>
                    <a:cubicBezTo>
                      <a:pt x="58" y="47"/>
                      <a:pt x="58" y="47"/>
                      <a:pt x="58" y="47"/>
                    </a:cubicBezTo>
                    <a:cubicBezTo>
                      <a:pt x="50" y="60"/>
                      <a:pt x="50" y="60"/>
                      <a:pt x="50" y="60"/>
                    </a:cubicBezTo>
                    <a:cubicBezTo>
                      <a:pt x="50" y="63"/>
                      <a:pt x="50" y="63"/>
                      <a:pt x="50" y="63"/>
                    </a:cubicBezTo>
                    <a:cubicBezTo>
                      <a:pt x="60" y="63"/>
                      <a:pt x="60" y="63"/>
                      <a:pt x="60" y="63"/>
                    </a:cubicBezTo>
                    <a:cubicBezTo>
                      <a:pt x="60" y="68"/>
                      <a:pt x="60" y="68"/>
                      <a:pt x="60" y="68"/>
                    </a:cubicBezTo>
                    <a:cubicBezTo>
                      <a:pt x="65" y="68"/>
                      <a:pt x="65" y="68"/>
                      <a:pt x="65" y="68"/>
                    </a:cubicBezTo>
                    <a:cubicBezTo>
                      <a:pt x="65" y="63"/>
                      <a:pt x="65" y="63"/>
                      <a:pt x="65" y="63"/>
                    </a:cubicBezTo>
                    <a:cubicBezTo>
                      <a:pt x="67" y="63"/>
                      <a:pt x="67" y="63"/>
                      <a:pt x="67" y="63"/>
                    </a:cubicBezTo>
                    <a:lnTo>
                      <a:pt x="67" y="59"/>
                    </a:lnTo>
                    <a:close/>
                    <a:moveTo>
                      <a:pt x="48" y="64"/>
                    </a:moveTo>
                    <a:cubicBezTo>
                      <a:pt x="39" y="64"/>
                      <a:pt x="39" y="64"/>
                      <a:pt x="39" y="64"/>
                    </a:cubicBezTo>
                    <a:cubicBezTo>
                      <a:pt x="39" y="61"/>
                      <a:pt x="48" y="60"/>
                      <a:pt x="48" y="53"/>
                    </a:cubicBezTo>
                    <a:cubicBezTo>
                      <a:pt x="48" y="48"/>
                      <a:pt x="44" y="46"/>
                      <a:pt x="40" y="46"/>
                    </a:cubicBezTo>
                    <a:cubicBezTo>
                      <a:pt x="35" y="46"/>
                      <a:pt x="33" y="51"/>
                      <a:pt x="33" y="51"/>
                    </a:cubicBezTo>
                    <a:cubicBezTo>
                      <a:pt x="37" y="54"/>
                      <a:pt x="37" y="54"/>
                      <a:pt x="37" y="54"/>
                    </a:cubicBezTo>
                    <a:cubicBezTo>
                      <a:pt x="37" y="54"/>
                      <a:pt x="38" y="51"/>
                      <a:pt x="40" y="51"/>
                    </a:cubicBezTo>
                    <a:cubicBezTo>
                      <a:pt x="41" y="51"/>
                      <a:pt x="42" y="52"/>
                      <a:pt x="42" y="54"/>
                    </a:cubicBezTo>
                    <a:cubicBezTo>
                      <a:pt x="42" y="57"/>
                      <a:pt x="33" y="58"/>
                      <a:pt x="33" y="66"/>
                    </a:cubicBezTo>
                    <a:cubicBezTo>
                      <a:pt x="33" y="67"/>
                      <a:pt x="33" y="67"/>
                      <a:pt x="33" y="68"/>
                    </a:cubicBezTo>
                    <a:cubicBezTo>
                      <a:pt x="48" y="68"/>
                      <a:pt x="48" y="68"/>
                      <a:pt x="48" y="68"/>
                    </a:cubicBezTo>
                    <a:lnTo>
                      <a:pt x="48" y="64"/>
                    </a:lnTo>
                    <a:close/>
                    <a:moveTo>
                      <a:pt x="90" y="58"/>
                    </a:moveTo>
                    <a:cubicBezTo>
                      <a:pt x="90" y="75"/>
                      <a:pt x="77" y="89"/>
                      <a:pt x="60" y="89"/>
                    </a:cubicBezTo>
                    <a:cubicBezTo>
                      <a:pt x="43" y="89"/>
                      <a:pt x="29" y="75"/>
                      <a:pt x="29" y="58"/>
                    </a:cubicBezTo>
                    <a:cubicBezTo>
                      <a:pt x="29" y="41"/>
                      <a:pt x="43" y="27"/>
                      <a:pt x="60" y="27"/>
                    </a:cubicBezTo>
                    <a:cubicBezTo>
                      <a:pt x="77" y="27"/>
                      <a:pt x="90" y="41"/>
                      <a:pt x="90" y="58"/>
                    </a:cubicBezTo>
                    <a:moveTo>
                      <a:pt x="59" y="54"/>
                    </a:moveTo>
                    <a:cubicBezTo>
                      <a:pt x="55" y="59"/>
                      <a:pt x="55" y="59"/>
                      <a:pt x="55" y="59"/>
                    </a:cubicBezTo>
                    <a:cubicBezTo>
                      <a:pt x="55" y="59"/>
                      <a:pt x="55" y="59"/>
                      <a:pt x="55" y="59"/>
                    </a:cubicBezTo>
                    <a:cubicBezTo>
                      <a:pt x="60" y="59"/>
                      <a:pt x="60" y="59"/>
                      <a:pt x="60" y="59"/>
                    </a:cubicBezTo>
                    <a:cubicBezTo>
                      <a:pt x="60" y="54"/>
                      <a:pt x="60" y="54"/>
                      <a:pt x="60" y="54"/>
                    </a:cubicBezTo>
                    <a:cubicBezTo>
                      <a:pt x="60" y="53"/>
                      <a:pt x="60" y="52"/>
                      <a:pt x="60" y="52"/>
                    </a:cubicBezTo>
                    <a:cubicBezTo>
                      <a:pt x="60" y="52"/>
                      <a:pt x="60" y="52"/>
                      <a:pt x="60" y="52"/>
                    </a:cubicBezTo>
                    <a:cubicBezTo>
                      <a:pt x="60" y="52"/>
                      <a:pt x="59" y="53"/>
                      <a:pt x="59" y="54"/>
                    </a:cubicBezTo>
                    <a:moveTo>
                      <a:pt x="109" y="28"/>
                    </a:moveTo>
                    <a:cubicBezTo>
                      <a:pt x="98" y="11"/>
                      <a:pt x="80" y="0"/>
                      <a:pt x="60" y="0"/>
                    </a:cubicBezTo>
                    <a:cubicBezTo>
                      <a:pt x="34" y="0"/>
                      <a:pt x="12" y="17"/>
                      <a:pt x="5" y="40"/>
                    </a:cubicBezTo>
                    <a:cubicBezTo>
                      <a:pt x="4" y="42"/>
                      <a:pt x="5" y="44"/>
                      <a:pt x="6" y="46"/>
                    </a:cubicBezTo>
                    <a:cubicBezTo>
                      <a:pt x="6" y="46"/>
                      <a:pt x="6" y="46"/>
                      <a:pt x="6" y="46"/>
                    </a:cubicBezTo>
                    <a:cubicBezTo>
                      <a:pt x="9" y="49"/>
                      <a:pt x="14" y="48"/>
                      <a:pt x="16" y="44"/>
                    </a:cubicBezTo>
                    <a:cubicBezTo>
                      <a:pt x="22" y="25"/>
                      <a:pt x="39" y="12"/>
                      <a:pt x="60" y="12"/>
                    </a:cubicBezTo>
                    <a:cubicBezTo>
                      <a:pt x="75" y="12"/>
                      <a:pt x="89" y="19"/>
                      <a:pt x="97" y="31"/>
                    </a:cubicBezTo>
                    <a:cubicBezTo>
                      <a:pt x="90" y="33"/>
                      <a:pt x="90" y="33"/>
                      <a:pt x="90" y="33"/>
                    </a:cubicBezTo>
                    <a:cubicBezTo>
                      <a:pt x="89" y="34"/>
                      <a:pt x="88" y="35"/>
                      <a:pt x="89" y="37"/>
                    </a:cubicBezTo>
                    <a:cubicBezTo>
                      <a:pt x="104" y="50"/>
                      <a:pt x="104" y="50"/>
                      <a:pt x="104" y="50"/>
                    </a:cubicBezTo>
                    <a:cubicBezTo>
                      <a:pt x="109" y="56"/>
                      <a:pt x="109" y="56"/>
                      <a:pt x="109" y="56"/>
                    </a:cubicBezTo>
                    <a:cubicBezTo>
                      <a:pt x="110" y="57"/>
                      <a:pt x="112" y="56"/>
                      <a:pt x="112" y="55"/>
                    </a:cubicBezTo>
                    <a:cubicBezTo>
                      <a:pt x="113" y="50"/>
                      <a:pt x="113" y="50"/>
                      <a:pt x="113" y="50"/>
                    </a:cubicBezTo>
                    <a:cubicBezTo>
                      <a:pt x="119" y="28"/>
                      <a:pt x="119" y="28"/>
                      <a:pt x="119" y="28"/>
                    </a:cubicBezTo>
                    <a:cubicBezTo>
                      <a:pt x="119" y="27"/>
                      <a:pt x="118" y="25"/>
                      <a:pt x="116" y="26"/>
                    </a:cubicBezTo>
                    <a:lnTo>
                      <a:pt x="109" y="28"/>
                    </a:lnTo>
                    <a:close/>
                    <a:moveTo>
                      <a:pt x="113" y="70"/>
                    </a:moveTo>
                    <a:cubicBezTo>
                      <a:pt x="114" y="71"/>
                      <a:pt x="115" y="74"/>
                      <a:pt x="114" y="76"/>
                    </a:cubicBezTo>
                    <a:cubicBezTo>
                      <a:pt x="107" y="99"/>
                      <a:pt x="85" y="115"/>
                      <a:pt x="60" y="115"/>
                    </a:cubicBezTo>
                    <a:cubicBezTo>
                      <a:pt x="40" y="115"/>
                      <a:pt x="22" y="105"/>
                      <a:pt x="11" y="89"/>
                    </a:cubicBezTo>
                    <a:cubicBezTo>
                      <a:pt x="11" y="88"/>
                      <a:pt x="10" y="88"/>
                      <a:pt x="9" y="88"/>
                    </a:cubicBezTo>
                    <a:cubicBezTo>
                      <a:pt x="3" y="90"/>
                      <a:pt x="3" y="90"/>
                      <a:pt x="3" y="90"/>
                    </a:cubicBezTo>
                    <a:cubicBezTo>
                      <a:pt x="1" y="90"/>
                      <a:pt x="0" y="89"/>
                      <a:pt x="0" y="88"/>
                    </a:cubicBezTo>
                    <a:cubicBezTo>
                      <a:pt x="6" y="66"/>
                      <a:pt x="6" y="66"/>
                      <a:pt x="6" y="66"/>
                    </a:cubicBezTo>
                    <a:cubicBezTo>
                      <a:pt x="7" y="61"/>
                      <a:pt x="7" y="61"/>
                      <a:pt x="7" y="61"/>
                    </a:cubicBezTo>
                    <a:cubicBezTo>
                      <a:pt x="7" y="60"/>
                      <a:pt x="9" y="59"/>
                      <a:pt x="10" y="60"/>
                    </a:cubicBezTo>
                    <a:cubicBezTo>
                      <a:pt x="16" y="66"/>
                      <a:pt x="16" y="66"/>
                      <a:pt x="16" y="66"/>
                    </a:cubicBezTo>
                    <a:cubicBezTo>
                      <a:pt x="30" y="79"/>
                      <a:pt x="30" y="79"/>
                      <a:pt x="30" y="79"/>
                    </a:cubicBezTo>
                    <a:cubicBezTo>
                      <a:pt x="31" y="80"/>
                      <a:pt x="30" y="82"/>
                      <a:pt x="29" y="83"/>
                    </a:cubicBezTo>
                    <a:cubicBezTo>
                      <a:pt x="22" y="85"/>
                      <a:pt x="22" y="85"/>
                      <a:pt x="22" y="85"/>
                    </a:cubicBezTo>
                    <a:cubicBezTo>
                      <a:pt x="31" y="97"/>
                      <a:pt x="44" y="104"/>
                      <a:pt x="60" y="104"/>
                    </a:cubicBezTo>
                    <a:cubicBezTo>
                      <a:pt x="80" y="104"/>
                      <a:pt x="97" y="91"/>
                      <a:pt x="103" y="72"/>
                    </a:cubicBezTo>
                    <a:cubicBezTo>
                      <a:pt x="105" y="68"/>
                      <a:pt x="110" y="67"/>
                      <a:pt x="113" y="70"/>
                    </a:cubicBezTo>
                    <a:close/>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10" name="Group 8"/>
            <p:cNvGrpSpPr/>
            <p:nvPr/>
          </p:nvGrpSpPr>
          <p:grpSpPr>
            <a:xfrm>
              <a:off x="5842742" y="3511756"/>
              <a:ext cx="791019" cy="791019"/>
              <a:chOff x="7273474" y="3746160"/>
              <a:chExt cx="791019" cy="791019"/>
            </a:xfrm>
          </p:grpSpPr>
          <p:sp>
            <p:nvSpPr>
              <p:cNvPr id="11" name="ïṧḷïḓê-Oval 47"/>
              <p:cNvSpPr/>
              <p:nvPr/>
            </p:nvSpPr>
            <p:spPr>
              <a:xfrm>
                <a:off x="7273474" y="3746160"/>
                <a:ext cx="791019" cy="791019"/>
              </a:xfrm>
              <a:prstGeom prst="ellipse">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12" name="Group 58"/>
              <p:cNvGrpSpPr/>
              <p:nvPr/>
            </p:nvGrpSpPr>
            <p:grpSpPr>
              <a:xfrm>
                <a:off x="7484134" y="3952513"/>
                <a:ext cx="369718" cy="378313"/>
                <a:chOff x="2308225" y="2935287"/>
                <a:chExt cx="273050" cy="279400"/>
              </a:xfrm>
              <a:solidFill>
                <a:schemeClr val="bg1"/>
              </a:solidFill>
            </p:grpSpPr>
            <p:sp>
              <p:nvSpPr>
                <p:cNvPr id="13" name="ïṧḷïḓê-Freeform: Shape 59"/>
                <p:cNvSpPr/>
                <p:nvPr/>
              </p:nvSpPr>
              <p:spPr bwMode="auto">
                <a:xfrm>
                  <a:off x="2308225" y="2935287"/>
                  <a:ext cx="246062" cy="279400"/>
                </a:xfrm>
                <a:custGeom>
                  <a:avLst/>
                  <a:gdLst/>
                  <a:ahLst/>
                  <a:cxnLst>
                    <a:cxn ang="0">
                      <a:pos x="66" y="97"/>
                    </a:cxn>
                    <a:cxn ang="0">
                      <a:pos x="95" y="68"/>
                    </a:cxn>
                    <a:cxn ang="0">
                      <a:pos x="103" y="69"/>
                    </a:cxn>
                    <a:cxn ang="0">
                      <a:pos x="105" y="67"/>
                    </a:cxn>
                    <a:cxn ang="0">
                      <a:pos x="107" y="55"/>
                    </a:cxn>
                    <a:cxn ang="0">
                      <a:pos x="107" y="20"/>
                    </a:cxn>
                    <a:cxn ang="0">
                      <a:pos x="104" y="17"/>
                    </a:cxn>
                    <a:cxn ang="0">
                      <a:pos x="85" y="15"/>
                    </a:cxn>
                    <a:cxn ang="0">
                      <a:pos x="53" y="0"/>
                    </a:cxn>
                    <a:cxn ang="0">
                      <a:pos x="26" y="15"/>
                    </a:cxn>
                    <a:cxn ang="0">
                      <a:pos x="3" y="16"/>
                    </a:cxn>
                    <a:cxn ang="0">
                      <a:pos x="1" y="19"/>
                    </a:cxn>
                    <a:cxn ang="0">
                      <a:pos x="0" y="55"/>
                    </a:cxn>
                    <a:cxn ang="0">
                      <a:pos x="53" y="122"/>
                    </a:cxn>
                    <a:cxn ang="0">
                      <a:pos x="70" y="114"/>
                    </a:cxn>
                    <a:cxn ang="0">
                      <a:pos x="70" y="112"/>
                    </a:cxn>
                    <a:cxn ang="0">
                      <a:pos x="66" y="97"/>
                    </a:cxn>
                  </a:cxnLst>
                  <a:rect l="0" t="0" r="r" b="b"/>
                  <a:pathLst>
                    <a:path w="107" h="122">
                      <a:moveTo>
                        <a:pt x="66" y="97"/>
                      </a:moveTo>
                      <a:cubicBezTo>
                        <a:pt x="66" y="81"/>
                        <a:pt x="79" y="68"/>
                        <a:pt x="95" y="68"/>
                      </a:cubicBezTo>
                      <a:cubicBezTo>
                        <a:pt x="98" y="68"/>
                        <a:pt x="101" y="68"/>
                        <a:pt x="103" y="69"/>
                      </a:cubicBezTo>
                      <a:cubicBezTo>
                        <a:pt x="104" y="69"/>
                        <a:pt x="105" y="68"/>
                        <a:pt x="105" y="67"/>
                      </a:cubicBezTo>
                      <a:cubicBezTo>
                        <a:pt x="106" y="63"/>
                        <a:pt x="107" y="59"/>
                        <a:pt x="107" y="55"/>
                      </a:cubicBezTo>
                      <a:cubicBezTo>
                        <a:pt x="107" y="55"/>
                        <a:pt x="107" y="20"/>
                        <a:pt x="107" y="20"/>
                      </a:cubicBezTo>
                      <a:cubicBezTo>
                        <a:pt x="107" y="17"/>
                        <a:pt x="105" y="17"/>
                        <a:pt x="104" y="17"/>
                      </a:cubicBezTo>
                      <a:cubicBezTo>
                        <a:pt x="98" y="17"/>
                        <a:pt x="91" y="17"/>
                        <a:pt x="85" y="15"/>
                      </a:cubicBezTo>
                      <a:cubicBezTo>
                        <a:pt x="71" y="11"/>
                        <a:pt x="58" y="0"/>
                        <a:pt x="53" y="0"/>
                      </a:cubicBezTo>
                      <a:cubicBezTo>
                        <a:pt x="49" y="0"/>
                        <a:pt x="40" y="11"/>
                        <a:pt x="26" y="15"/>
                      </a:cubicBezTo>
                      <a:cubicBezTo>
                        <a:pt x="18" y="17"/>
                        <a:pt x="10" y="17"/>
                        <a:pt x="3" y="16"/>
                      </a:cubicBezTo>
                      <a:cubicBezTo>
                        <a:pt x="2" y="16"/>
                        <a:pt x="1" y="16"/>
                        <a:pt x="1" y="19"/>
                      </a:cubicBezTo>
                      <a:cubicBezTo>
                        <a:pt x="1" y="20"/>
                        <a:pt x="0" y="55"/>
                        <a:pt x="0" y="55"/>
                      </a:cubicBezTo>
                      <a:cubicBezTo>
                        <a:pt x="0" y="90"/>
                        <a:pt x="43" y="122"/>
                        <a:pt x="53" y="122"/>
                      </a:cubicBezTo>
                      <a:cubicBezTo>
                        <a:pt x="57" y="122"/>
                        <a:pt x="62" y="120"/>
                        <a:pt x="70" y="114"/>
                      </a:cubicBezTo>
                      <a:cubicBezTo>
                        <a:pt x="71" y="113"/>
                        <a:pt x="70" y="113"/>
                        <a:pt x="70" y="112"/>
                      </a:cubicBezTo>
                      <a:cubicBezTo>
                        <a:pt x="67" y="108"/>
                        <a:pt x="66" y="102"/>
                        <a:pt x="66" y="97"/>
                      </a:cubicBezTo>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4" name="ïṧḷïḓê-Freeform: Shape 60"/>
                <p:cNvSpPr/>
                <p:nvPr/>
              </p:nvSpPr>
              <p:spPr bwMode="auto">
                <a:xfrm>
                  <a:off x="2471738" y="3121024"/>
                  <a:ext cx="109537" cy="73025"/>
                </a:xfrm>
                <a:custGeom>
                  <a:avLst/>
                  <a:gdLst/>
                  <a:ahLst/>
                  <a:cxnLst>
                    <a:cxn ang="0">
                      <a:pos x="24" y="31"/>
                    </a:cxn>
                    <a:cxn ang="0">
                      <a:pos x="20" y="31"/>
                    </a:cxn>
                    <a:cxn ang="0">
                      <a:pos x="2" y="17"/>
                    </a:cxn>
                    <a:cxn ang="0">
                      <a:pos x="1" y="14"/>
                    </a:cxn>
                    <a:cxn ang="0">
                      <a:pos x="4" y="11"/>
                    </a:cxn>
                    <a:cxn ang="0">
                      <a:pos x="7" y="10"/>
                    </a:cxn>
                    <a:cxn ang="0">
                      <a:pos x="19" y="19"/>
                    </a:cxn>
                    <a:cxn ang="0">
                      <a:pos x="23" y="18"/>
                    </a:cxn>
                    <a:cxn ang="0">
                      <a:pos x="40" y="1"/>
                    </a:cxn>
                    <a:cxn ang="0">
                      <a:pos x="44" y="1"/>
                    </a:cxn>
                    <a:cxn ang="0">
                      <a:pos x="47" y="3"/>
                    </a:cxn>
                    <a:cxn ang="0">
                      <a:pos x="47" y="7"/>
                    </a:cxn>
                    <a:cxn ang="0">
                      <a:pos x="24" y="31"/>
                    </a:cxn>
                  </a:cxnLst>
                  <a:rect l="0" t="0" r="r" b="b"/>
                  <a:pathLst>
                    <a:path w="48" h="32">
                      <a:moveTo>
                        <a:pt x="24" y="31"/>
                      </a:moveTo>
                      <a:cubicBezTo>
                        <a:pt x="23" y="32"/>
                        <a:pt x="21" y="32"/>
                        <a:pt x="20" y="31"/>
                      </a:cubicBezTo>
                      <a:cubicBezTo>
                        <a:pt x="2" y="17"/>
                        <a:pt x="2" y="17"/>
                        <a:pt x="2" y="17"/>
                      </a:cubicBezTo>
                      <a:cubicBezTo>
                        <a:pt x="1" y="17"/>
                        <a:pt x="0" y="15"/>
                        <a:pt x="1" y="14"/>
                      </a:cubicBezTo>
                      <a:cubicBezTo>
                        <a:pt x="4" y="11"/>
                        <a:pt x="4" y="11"/>
                        <a:pt x="4" y="11"/>
                      </a:cubicBezTo>
                      <a:cubicBezTo>
                        <a:pt x="4" y="9"/>
                        <a:pt x="6" y="9"/>
                        <a:pt x="7" y="10"/>
                      </a:cubicBezTo>
                      <a:cubicBezTo>
                        <a:pt x="19" y="19"/>
                        <a:pt x="19" y="19"/>
                        <a:pt x="19" y="19"/>
                      </a:cubicBezTo>
                      <a:cubicBezTo>
                        <a:pt x="20" y="20"/>
                        <a:pt x="22" y="20"/>
                        <a:pt x="23" y="18"/>
                      </a:cubicBezTo>
                      <a:cubicBezTo>
                        <a:pt x="40" y="1"/>
                        <a:pt x="40" y="1"/>
                        <a:pt x="40" y="1"/>
                      </a:cubicBezTo>
                      <a:cubicBezTo>
                        <a:pt x="41" y="0"/>
                        <a:pt x="43" y="0"/>
                        <a:pt x="44" y="1"/>
                      </a:cubicBezTo>
                      <a:cubicBezTo>
                        <a:pt x="47" y="3"/>
                        <a:pt x="47" y="3"/>
                        <a:pt x="47" y="3"/>
                      </a:cubicBezTo>
                      <a:cubicBezTo>
                        <a:pt x="48" y="4"/>
                        <a:pt x="48" y="6"/>
                        <a:pt x="47" y="7"/>
                      </a:cubicBezTo>
                      <a:lnTo>
                        <a:pt x="24" y="31"/>
                      </a:lnTo>
                      <a:close/>
                    </a:path>
                  </a:pathLst>
                </a:custGeom>
                <a:grp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31" name="Group 10"/>
            <p:cNvGrpSpPr/>
            <p:nvPr/>
          </p:nvGrpSpPr>
          <p:grpSpPr>
            <a:xfrm>
              <a:off x="5842742" y="4426421"/>
              <a:ext cx="791019" cy="791019"/>
              <a:chOff x="7273474" y="4660825"/>
              <a:chExt cx="791019" cy="791019"/>
            </a:xfrm>
          </p:grpSpPr>
          <p:sp>
            <p:nvSpPr>
              <p:cNvPr id="32" name="ïṧḷïḓê-Oval 50"/>
              <p:cNvSpPr/>
              <p:nvPr/>
            </p:nvSpPr>
            <p:spPr>
              <a:xfrm>
                <a:off x="7273474" y="4660825"/>
                <a:ext cx="791019" cy="791019"/>
              </a:xfrm>
              <a:prstGeom prst="ellipse">
                <a:avLst/>
              </a:prstGeom>
              <a:solidFill>
                <a:srgbClr val="F968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white"/>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3" name="ïṧḷïḓê-Freeform: Shape 67"/>
              <p:cNvSpPr/>
              <p:nvPr/>
            </p:nvSpPr>
            <p:spPr bwMode="auto">
              <a:xfrm>
                <a:off x="7484126" y="4829562"/>
                <a:ext cx="369717" cy="453547"/>
              </a:xfrm>
              <a:custGeom>
                <a:avLst/>
                <a:gdLst/>
                <a:ahLst/>
                <a:cxnLst>
                  <a:cxn ang="0">
                    <a:pos x="19" y="108"/>
                  </a:cxn>
                  <a:cxn ang="0">
                    <a:pos x="17" y="104"/>
                  </a:cxn>
                  <a:cxn ang="0">
                    <a:pos x="58" y="102"/>
                  </a:cxn>
                  <a:cxn ang="0">
                    <a:pos x="60" y="106"/>
                  </a:cxn>
                  <a:cxn ang="0">
                    <a:pos x="62" y="90"/>
                  </a:cxn>
                  <a:cxn ang="0">
                    <a:pos x="17" y="87"/>
                  </a:cxn>
                  <a:cxn ang="0">
                    <a:pos x="19" y="83"/>
                  </a:cxn>
                  <a:cxn ang="0">
                    <a:pos x="65" y="85"/>
                  </a:cxn>
                  <a:cxn ang="0">
                    <a:pos x="62" y="90"/>
                  </a:cxn>
                  <a:cxn ang="0">
                    <a:pos x="19" y="54"/>
                  </a:cxn>
                  <a:cxn ang="0">
                    <a:pos x="17" y="50"/>
                  </a:cxn>
                  <a:cxn ang="0">
                    <a:pos x="73" y="48"/>
                  </a:cxn>
                  <a:cxn ang="0">
                    <a:pos x="75" y="52"/>
                  </a:cxn>
                  <a:cxn ang="0">
                    <a:pos x="73" y="73"/>
                  </a:cxn>
                  <a:cxn ang="0">
                    <a:pos x="17" y="71"/>
                  </a:cxn>
                  <a:cxn ang="0">
                    <a:pos x="19" y="67"/>
                  </a:cxn>
                  <a:cxn ang="0">
                    <a:pos x="75" y="69"/>
                  </a:cxn>
                  <a:cxn ang="0">
                    <a:pos x="73" y="73"/>
                  </a:cxn>
                  <a:cxn ang="0">
                    <a:pos x="93" y="132"/>
                  </a:cxn>
                  <a:cxn ang="0">
                    <a:pos x="87" y="132"/>
                  </a:cxn>
                  <a:cxn ang="0">
                    <a:pos x="76" y="118"/>
                  </a:cxn>
                  <a:cxn ang="0">
                    <a:pos x="89" y="123"/>
                  </a:cxn>
                  <a:cxn ang="0">
                    <a:pos x="109" y="107"/>
                  </a:cxn>
                  <a:cxn ang="0">
                    <a:pos x="92" y="92"/>
                  </a:cxn>
                  <a:cxn ang="0">
                    <a:pos x="92" y="146"/>
                  </a:cxn>
                  <a:cxn ang="0">
                    <a:pos x="92" y="92"/>
                  </a:cxn>
                  <a:cxn ang="0">
                    <a:pos x="8" y="131"/>
                  </a:cxn>
                  <a:cxn ang="0">
                    <a:pos x="0" y="23"/>
                  </a:cxn>
                  <a:cxn ang="0">
                    <a:pos x="23" y="15"/>
                  </a:cxn>
                  <a:cxn ang="0">
                    <a:pos x="33" y="27"/>
                  </a:cxn>
                  <a:cxn ang="0">
                    <a:pos x="71" y="17"/>
                  </a:cxn>
                  <a:cxn ang="0">
                    <a:pos x="83" y="15"/>
                  </a:cxn>
                  <a:cxn ang="0">
                    <a:pos x="94" y="86"/>
                  </a:cxn>
                  <a:cxn ang="0">
                    <a:pos x="83" y="87"/>
                  </a:cxn>
                  <a:cxn ang="0">
                    <a:pos x="11" y="38"/>
                  </a:cxn>
                  <a:cxn ang="0">
                    <a:pos x="58" y="121"/>
                  </a:cxn>
                  <a:cxn ang="0">
                    <a:pos x="47" y="11"/>
                  </a:cxn>
                  <a:cxn ang="0">
                    <a:pos x="47" y="4"/>
                  </a:cxn>
                  <a:cxn ang="0">
                    <a:pos x="47" y="11"/>
                  </a:cxn>
                  <a:cxn ang="0">
                    <a:pos x="57" y="11"/>
                  </a:cxn>
                  <a:cxn ang="0">
                    <a:pos x="54" y="7"/>
                  </a:cxn>
                  <a:cxn ang="0">
                    <a:pos x="47" y="0"/>
                  </a:cxn>
                  <a:cxn ang="0">
                    <a:pos x="40" y="7"/>
                  </a:cxn>
                  <a:cxn ang="0">
                    <a:pos x="33" y="11"/>
                  </a:cxn>
                  <a:cxn ang="0">
                    <a:pos x="27" y="17"/>
                  </a:cxn>
                  <a:cxn ang="0">
                    <a:pos x="60" y="23"/>
                  </a:cxn>
                  <a:cxn ang="0">
                    <a:pos x="67" y="17"/>
                  </a:cxn>
                </a:cxnLst>
                <a:rect l="0" t="0" r="r" b="b"/>
                <a:pathLst>
                  <a:path w="119" h="146">
                    <a:moveTo>
                      <a:pt x="58" y="108"/>
                    </a:moveTo>
                    <a:cubicBezTo>
                      <a:pt x="19" y="108"/>
                      <a:pt x="19" y="108"/>
                      <a:pt x="19" y="108"/>
                    </a:cubicBezTo>
                    <a:cubicBezTo>
                      <a:pt x="18" y="108"/>
                      <a:pt x="17" y="107"/>
                      <a:pt x="17" y="106"/>
                    </a:cubicBezTo>
                    <a:cubicBezTo>
                      <a:pt x="17" y="104"/>
                      <a:pt x="17" y="104"/>
                      <a:pt x="17" y="104"/>
                    </a:cubicBezTo>
                    <a:cubicBezTo>
                      <a:pt x="17" y="103"/>
                      <a:pt x="18" y="102"/>
                      <a:pt x="19" y="102"/>
                    </a:cubicBezTo>
                    <a:cubicBezTo>
                      <a:pt x="58" y="102"/>
                      <a:pt x="58" y="102"/>
                      <a:pt x="58" y="102"/>
                    </a:cubicBezTo>
                    <a:cubicBezTo>
                      <a:pt x="59" y="102"/>
                      <a:pt x="60" y="103"/>
                      <a:pt x="60" y="104"/>
                    </a:cubicBezTo>
                    <a:cubicBezTo>
                      <a:pt x="60" y="106"/>
                      <a:pt x="60" y="106"/>
                      <a:pt x="60" y="106"/>
                    </a:cubicBezTo>
                    <a:cubicBezTo>
                      <a:pt x="60" y="107"/>
                      <a:pt x="59" y="108"/>
                      <a:pt x="58" y="108"/>
                    </a:cubicBezTo>
                    <a:moveTo>
                      <a:pt x="62" y="90"/>
                    </a:moveTo>
                    <a:cubicBezTo>
                      <a:pt x="19" y="90"/>
                      <a:pt x="19" y="90"/>
                      <a:pt x="19" y="90"/>
                    </a:cubicBezTo>
                    <a:cubicBezTo>
                      <a:pt x="18" y="90"/>
                      <a:pt x="17" y="89"/>
                      <a:pt x="17" y="87"/>
                    </a:cubicBezTo>
                    <a:cubicBezTo>
                      <a:pt x="17" y="85"/>
                      <a:pt x="17" y="85"/>
                      <a:pt x="17" y="85"/>
                    </a:cubicBezTo>
                    <a:cubicBezTo>
                      <a:pt x="17" y="84"/>
                      <a:pt x="18" y="83"/>
                      <a:pt x="19" y="83"/>
                    </a:cubicBezTo>
                    <a:cubicBezTo>
                      <a:pt x="62" y="83"/>
                      <a:pt x="62" y="83"/>
                      <a:pt x="62" y="83"/>
                    </a:cubicBezTo>
                    <a:cubicBezTo>
                      <a:pt x="64" y="83"/>
                      <a:pt x="65" y="84"/>
                      <a:pt x="65" y="85"/>
                    </a:cubicBezTo>
                    <a:cubicBezTo>
                      <a:pt x="65" y="87"/>
                      <a:pt x="65" y="87"/>
                      <a:pt x="65" y="87"/>
                    </a:cubicBezTo>
                    <a:cubicBezTo>
                      <a:pt x="65" y="89"/>
                      <a:pt x="64" y="90"/>
                      <a:pt x="62" y="90"/>
                    </a:cubicBezTo>
                    <a:moveTo>
                      <a:pt x="73" y="54"/>
                    </a:moveTo>
                    <a:cubicBezTo>
                      <a:pt x="19" y="54"/>
                      <a:pt x="19" y="54"/>
                      <a:pt x="19" y="54"/>
                    </a:cubicBezTo>
                    <a:cubicBezTo>
                      <a:pt x="18" y="54"/>
                      <a:pt x="17" y="53"/>
                      <a:pt x="17" y="52"/>
                    </a:cubicBezTo>
                    <a:cubicBezTo>
                      <a:pt x="17" y="50"/>
                      <a:pt x="17" y="50"/>
                      <a:pt x="17" y="50"/>
                    </a:cubicBezTo>
                    <a:cubicBezTo>
                      <a:pt x="17" y="49"/>
                      <a:pt x="18" y="48"/>
                      <a:pt x="19" y="48"/>
                    </a:cubicBezTo>
                    <a:cubicBezTo>
                      <a:pt x="73" y="48"/>
                      <a:pt x="73" y="48"/>
                      <a:pt x="73" y="48"/>
                    </a:cubicBezTo>
                    <a:cubicBezTo>
                      <a:pt x="74" y="48"/>
                      <a:pt x="75" y="49"/>
                      <a:pt x="75" y="50"/>
                    </a:cubicBezTo>
                    <a:cubicBezTo>
                      <a:pt x="75" y="52"/>
                      <a:pt x="75" y="52"/>
                      <a:pt x="75" y="52"/>
                    </a:cubicBezTo>
                    <a:cubicBezTo>
                      <a:pt x="75" y="53"/>
                      <a:pt x="74" y="54"/>
                      <a:pt x="73" y="54"/>
                    </a:cubicBezTo>
                    <a:moveTo>
                      <a:pt x="73" y="73"/>
                    </a:moveTo>
                    <a:cubicBezTo>
                      <a:pt x="19" y="73"/>
                      <a:pt x="19" y="73"/>
                      <a:pt x="19" y="73"/>
                    </a:cubicBezTo>
                    <a:cubicBezTo>
                      <a:pt x="18" y="73"/>
                      <a:pt x="17" y="72"/>
                      <a:pt x="17" y="71"/>
                    </a:cubicBezTo>
                    <a:cubicBezTo>
                      <a:pt x="17" y="69"/>
                      <a:pt x="17" y="69"/>
                      <a:pt x="17" y="69"/>
                    </a:cubicBezTo>
                    <a:cubicBezTo>
                      <a:pt x="17" y="68"/>
                      <a:pt x="18" y="67"/>
                      <a:pt x="19" y="67"/>
                    </a:cubicBezTo>
                    <a:cubicBezTo>
                      <a:pt x="73" y="67"/>
                      <a:pt x="73" y="67"/>
                      <a:pt x="73" y="67"/>
                    </a:cubicBezTo>
                    <a:cubicBezTo>
                      <a:pt x="74" y="67"/>
                      <a:pt x="75" y="68"/>
                      <a:pt x="75" y="69"/>
                    </a:cubicBezTo>
                    <a:cubicBezTo>
                      <a:pt x="75" y="71"/>
                      <a:pt x="75" y="71"/>
                      <a:pt x="75" y="71"/>
                    </a:cubicBezTo>
                    <a:cubicBezTo>
                      <a:pt x="75" y="72"/>
                      <a:pt x="74" y="73"/>
                      <a:pt x="73" y="73"/>
                    </a:cubicBezTo>
                    <a:moveTo>
                      <a:pt x="109" y="113"/>
                    </a:moveTo>
                    <a:cubicBezTo>
                      <a:pt x="93" y="132"/>
                      <a:pt x="93" y="132"/>
                      <a:pt x="93" y="132"/>
                    </a:cubicBezTo>
                    <a:cubicBezTo>
                      <a:pt x="92" y="133"/>
                      <a:pt x="91" y="133"/>
                      <a:pt x="89" y="133"/>
                    </a:cubicBezTo>
                    <a:cubicBezTo>
                      <a:pt x="89" y="133"/>
                      <a:pt x="88" y="133"/>
                      <a:pt x="87" y="132"/>
                    </a:cubicBezTo>
                    <a:cubicBezTo>
                      <a:pt x="76" y="124"/>
                      <a:pt x="76" y="124"/>
                      <a:pt x="76" y="124"/>
                    </a:cubicBezTo>
                    <a:cubicBezTo>
                      <a:pt x="75" y="123"/>
                      <a:pt x="74" y="120"/>
                      <a:pt x="76" y="118"/>
                    </a:cubicBezTo>
                    <a:cubicBezTo>
                      <a:pt x="77" y="116"/>
                      <a:pt x="80" y="116"/>
                      <a:pt x="82" y="118"/>
                    </a:cubicBezTo>
                    <a:cubicBezTo>
                      <a:pt x="89" y="123"/>
                      <a:pt x="89" y="123"/>
                      <a:pt x="89" y="123"/>
                    </a:cubicBezTo>
                    <a:cubicBezTo>
                      <a:pt x="103" y="108"/>
                      <a:pt x="103" y="108"/>
                      <a:pt x="103" y="108"/>
                    </a:cubicBezTo>
                    <a:cubicBezTo>
                      <a:pt x="105" y="106"/>
                      <a:pt x="107" y="106"/>
                      <a:pt x="109" y="107"/>
                    </a:cubicBezTo>
                    <a:cubicBezTo>
                      <a:pt x="111" y="109"/>
                      <a:pt x="111" y="111"/>
                      <a:pt x="109" y="113"/>
                    </a:cubicBezTo>
                    <a:moveTo>
                      <a:pt x="92" y="92"/>
                    </a:moveTo>
                    <a:cubicBezTo>
                      <a:pt x="77" y="92"/>
                      <a:pt x="65" y="104"/>
                      <a:pt x="65" y="119"/>
                    </a:cubicBezTo>
                    <a:cubicBezTo>
                      <a:pt x="65" y="134"/>
                      <a:pt x="77" y="146"/>
                      <a:pt x="92" y="146"/>
                    </a:cubicBezTo>
                    <a:cubicBezTo>
                      <a:pt x="106" y="146"/>
                      <a:pt x="119" y="134"/>
                      <a:pt x="119" y="119"/>
                    </a:cubicBezTo>
                    <a:cubicBezTo>
                      <a:pt x="119" y="104"/>
                      <a:pt x="106" y="92"/>
                      <a:pt x="92" y="92"/>
                    </a:cubicBezTo>
                    <a:moveTo>
                      <a:pt x="61" y="131"/>
                    </a:moveTo>
                    <a:cubicBezTo>
                      <a:pt x="8" y="131"/>
                      <a:pt x="8" y="131"/>
                      <a:pt x="8" y="131"/>
                    </a:cubicBezTo>
                    <a:cubicBezTo>
                      <a:pt x="4" y="131"/>
                      <a:pt x="0" y="127"/>
                      <a:pt x="0" y="123"/>
                    </a:cubicBezTo>
                    <a:cubicBezTo>
                      <a:pt x="0" y="23"/>
                      <a:pt x="0" y="23"/>
                      <a:pt x="0" y="23"/>
                    </a:cubicBezTo>
                    <a:cubicBezTo>
                      <a:pt x="0" y="18"/>
                      <a:pt x="4" y="15"/>
                      <a:pt x="6" y="15"/>
                    </a:cubicBezTo>
                    <a:cubicBezTo>
                      <a:pt x="23" y="15"/>
                      <a:pt x="23" y="15"/>
                      <a:pt x="23" y="15"/>
                    </a:cubicBezTo>
                    <a:cubicBezTo>
                      <a:pt x="23" y="15"/>
                      <a:pt x="23" y="16"/>
                      <a:pt x="23" y="17"/>
                    </a:cubicBezTo>
                    <a:cubicBezTo>
                      <a:pt x="23" y="23"/>
                      <a:pt x="28" y="27"/>
                      <a:pt x="33" y="27"/>
                    </a:cubicBezTo>
                    <a:cubicBezTo>
                      <a:pt x="60" y="27"/>
                      <a:pt x="60" y="27"/>
                      <a:pt x="60" y="27"/>
                    </a:cubicBezTo>
                    <a:cubicBezTo>
                      <a:pt x="66" y="27"/>
                      <a:pt x="71" y="23"/>
                      <a:pt x="71" y="17"/>
                    </a:cubicBezTo>
                    <a:cubicBezTo>
                      <a:pt x="71" y="16"/>
                      <a:pt x="71" y="15"/>
                      <a:pt x="71" y="15"/>
                    </a:cubicBezTo>
                    <a:cubicBezTo>
                      <a:pt x="83" y="15"/>
                      <a:pt x="83" y="15"/>
                      <a:pt x="83" y="15"/>
                    </a:cubicBezTo>
                    <a:cubicBezTo>
                      <a:pt x="90" y="15"/>
                      <a:pt x="94" y="18"/>
                      <a:pt x="94" y="23"/>
                    </a:cubicBezTo>
                    <a:cubicBezTo>
                      <a:pt x="94" y="86"/>
                      <a:pt x="94" y="86"/>
                      <a:pt x="94" y="86"/>
                    </a:cubicBezTo>
                    <a:cubicBezTo>
                      <a:pt x="93" y="85"/>
                      <a:pt x="92" y="85"/>
                      <a:pt x="92" y="85"/>
                    </a:cubicBezTo>
                    <a:cubicBezTo>
                      <a:pt x="89" y="85"/>
                      <a:pt x="86" y="86"/>
                      <a:pt x="83" y="87"/>
                    </a:cubicBezTo>
                    <a:cubicBezTo>
                      <a:pt x="83" y="38"/>
                      <a:pt x="83" y="38"/>
                      <a:pt x="83" y="38"/>
                    </a:cubicBezTo>
                    <a:cubicBezTo>
                      <a:pt x="11" y="38"/>
                      <a:pt x="11" y="38"/>
                      <a:pt x="11" y="38"/>
                    </a:cubicBezTo>
                    <a:cubicBezTo>
                      <a:pt x="11" y="121"/>
                      <a:pt x="11" y="121"/>
                      <a:pt x="11" y="121"/>
                    </a:cubicBezTo>
                    <a:cubicBezTo>
                      <a:pt x="58" y="121"/>
                      <a:pt x="58" y="121"/>
                      <a:pt x="58" y="121"/>
                    </a:cubicBezTo>
                    <a:cubicBezTo>
                      <a:pt x="59" y="124"/>
                      <a:pt x="59" y="128"/>
                      <a:pt x="61" y="131"/>
                    </a:cubicBezTo>
                    <a:moveTo>
                      <a:pt x="47" y="11"/>
                    </a:moveTo>
                    <a:cubicBezTo>
                      <a:pt x="45" y="11"/>
                      <a:pt x="44" y="9"/>
                      <a:pt x="44" y="7"/>
                    </a:cubicBezTo>
                    <a:cubicBezTo>
                      <a:pt x="44" y="6"/>
                      <a:pt x="45" y="4"/>
                      <a:pt x="47" y="4"/>
                    </a:cubicBezTo>
                    <a:cubicBezTo>
                      <a:pt x="49" y="4"/>
                      <a:pt x="50" y="6"/>
                      <a:pt x="50" y="7"/>
                    </a:cubicBezTo>
                    <a:cubicBezTo>
                      <a:pt x="50" y="9"/>
                      <a:pt x="49" y="11"/>
                      <a:pt x="47" y="11"/>
                    </a:cubicBezTo>
                    <a:moveTo>
                      <a:pt x="60" y="11"/>
                    </a:moveTo>
                    <a:cubicBezTo>
                      <a:pt x="57" y="11"/>
                      <a:pt x="57" y="11"/>
                      <a:pt x="57" y="11"/>
                    </a:cubicBezTo>
                    <a:cubicBezTo>
                      <a:pt x="56" y="11"/>
                      <a:pt x="54" y="9"/>
                      <a:pt x="54" y="7"/>
                    </a:cubicBezTo>
                    <a:cubicBezTo>
                      <a:pt x="54" y="7"/>
                      <a:pt x="54" y="7"/>
                      <a:pt x="54" y="7"/>
                    </a:cubicBezTo>
                    <a:cubicBezTo>
                      <a:pt x="54" y="3"/>
                      <a:pt x="51" y="0"/>
                      <a:pt x="47" y="0"/>
                    </a:cubicBezTo>
                    <a:cubicBezTo>
                      <a:pt x="47" y="0"/>
                      <a:pt x="47" y="0"/>
                      <a:pt x="47" y="0"/>
                    </a:cubicBezTo>
                    <a:cubicBezTo>
                      <a:pt x="43" y="0"/>
                      <a:pt x="40" y="3"/>
                      <a:pt x="40" y="7"/>
                    </a:cubicBezTo>
                    <a:cubicBezTo>
                      <a:pt x="40" y="7"/>
                      <a:pt x="40" y="7"/>
                      <a:pt x="40" y="7"/>
                    </a:cubicBezTo>
                    <a:cubicBezTo>
                      <a:pt x="40" y="9"/>
                      <a:pt x="38" y="11"/>
                      <a:pt x="37" y="11"/>
                    </a:cubicBezTo>
                    <a:cubicBezTo>
                      <a:pt x="33" y="11"/>
                      <a:pt x="33" y="11"/>
                      <a:pt x="33" y="11"/>
                    </a:cubicBezTo>
                    <a:cubicBezTo>
                      <a:pt x="30" y="11"/>
                      <a:pt x="27" y="13"/>
                      <a:pt x="27" y="17"/>
                    </a:cubicBezTo>
                    <a:cubicBezTo>
                      <a:pt x="27" y="17"/>
                      <a:pt x="27" y="17"/>
                      <a:pt x="27" y="17"/>
                    </a:cubicBezTo>
                    <a:cubicBezTo>
                      <a:pt x="27" y="20"/>
                      <a:pt x="30" y="23"/>
                      <a:pt x="33" y="23"/>
                    </a:cubicBezTo>
                    <a:cubicBezTo>
                      <a:pt x="60" y="23"/>
                      <a:pt x="60" y="23"/>
                      <a:pt x="60" y="23"/>
                    </a:cubicBezTo>
                    <a:cubicBezTo>
                      <a:pt x="64" y="23"/>
                      <a:pt x="67" y="20"/>
                      <a:pt x="67" y="17"/>
                    </a:cubicBezTo>
                    <a:cubicBezTo>
                      <a:pt x="67" y="17"/>
                      <a:pt x="67" y="17"/>
                      <a:pt x="67" y="17"/>
                    </a:cubicBezTo>
                    <a:cubicBezTo>
                      <a:pt x="67" y="13"/>
                      <a:pt x="64" y="11"/>
                      <a:pt x="60" y="11"/>
                    </a:cubicBezTo>
                  </a:path>
                </a:pathLst>
              </a:custGeom>
              <a:solidFill>
                <a:schemeClr val="bg1"/>
              </a:solidFill>
              <a:ln w="9525">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4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grpSp>
        <p:nvGrpSpPr>
          <p:cNvPr id="34" name="组合 33"/>
          <p:cNvGrpSpPr/>
          <p:nvPr/>
        </p:nvGrpSpPr>
        <p:grpSpPr>
          <a:xfrm>
            <a:off x="6805930" y="1874520"/>
            <a:ext cx="3733165" cy="579755"/>
            <a:chOff x="2066077" y="2171666"/>
            <a:chExt cx="4004567" cy="622243"/>
          </a:xfrm>
        </p:grpSpPr>
        <p:sp>
          <p:nvSpPr>
            <p:cNvPr id="35" name="Footer Text"/>
            <p:cNvSpPr txBox="1"/>
            <p:nvPr/>
          </p:nvSpPr>
          <p:spPr>
            <a:xfrm>
              <a:off x="2066078" y="2430727"/>
              <a:ext cx="4004566" cy="3631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点击添加主要内容点击添加主要内容点击添加主要击添加主要内容点击添加主要内容</a:t>
              </a:r>
            </a:p>
          </p:txBody>
        </p:sp>
        <p:sp>
          <p:nvSpPr>
            <p:cNvPr id="36" name="TextBox 87"/>
            <p:cNvSpPr txBox="1"/>
            <p:nvPr/>
          </p:nvSpPr>
          <p:spPr>
            <a:xfrm>
              <a:off x="2066077" y="2171666"/>
              <a:ext cx="1320665" cy="264133"/>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点击文字内容</a:t>
              </a:r>
            </a:p>
          </p:txBody>
        </p:sp>
      </p:grpSp>
      <p:grpSp>
        <p:nvGrpSpPr>
          <p:cNvPr id="37" name="组合 36"/>
          <p:cNvGrpSpPr/>
          <p:nvPr/>
        </p:nvGrpSpPr>
        <p:grpSpPr>
          <a:xfrm>
            <a:off x="6819900" y="2838450"/>
            <a:ext cx="3733165" cy="579755"/>
            <a:chOff x="2066077" y="2171666"/>
            <a:chExt cx="4004567" cy="622243"/>
          </a:xfrm>
        </p:grpSpPr>
        <p:sp>
          <p:nvSpPr>
            <p:cNvPr id="38" name="Footer Text"/>
            <p:cNvSpPr txBox="1"/>
            <p:nvPr/>
          </p:nvSpPr>
          <p:spPr>
            <a:xfrm>
              <a:off x="2066078" y="2430727"/>
              <a:ext cx="4004566" cy="3631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点击添加主要内容点击添加主要内容点击添加主要击添加主要内容点击添加主要内容</a:t>
              </a:r>
            </a:p>
          </p:txBody>
        </p:sp>
        <p:sp>
          <p:nvSpPr>
            <p:cNvPr id="39" name="TextBox 87"/>
            <p:cNvSpPr txBox="1"/>
            <p:nvPr/>
          </p:nvSpPr>
          <p:spPr>
            <a:xfrm>
              <a:off x="2066077" y="2171666"/>
              <a:ext cx="1320665" cy="264133"/>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点击文字内容</a:t>
              </a:r>
            </a:p>
          </p:txBody>
        </p:sp>
      </p:grpSp>
      <p:grpSp>
        <p:nvGrpSpPr>
          <p:cNvPr id="40" name="组合 39"/>
          <p:cNvGrpSpPr/>
          <p:nvPr/>
        </p:nvGrpSpPr>
        <p:grpSpPr>
          <a:xfrm>
            <a:off x="6805930" y="3802380"/>
            <a:ext cx="3733165" cy="579755"/>
            <a:chOff x="2066077" y="2171666"/>
            <a:chExt cx="4004567" cy="622243"/>
          </a:xfrm>
        </p:grpSpPr>
        <p:sp>
          <p:nvSpPr>
            <p:cNvPr id="41" name="Footer Text"/>
            <p:cNvSpPr txBox="1"/>
            <p:nvPr/>
          </p:nvSpPr>
          <p:spPr>
            <a:xfrm>
              <a:off x="2066078" y="2430727"/>
              <a:ext cx="4004566" cy="3631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点击添加主要内容点击添加主要内容点击添加主要击添加主要内容点击添加主要内容</a:t>
              </a:r>
            </a:p>
          </p:txBody>
        </p:sp>
        <p:sp>
          <p:nvSpPr>
            <p:cNvPr id="42" name="TextBox 87"/>
            <p:cNvSpPr txBox="1"/>
            <p:nvPr/>
          </p:nvSpPr>
          <p:spPr>
            <a:xfrm>
              <a:off x="2066077" y="2171666"/>
              <a:ext cx="1320665" cy="264133"/>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点击文字内容</a:t>
              </a:r>
            </a:p>
          </p:txBody>
        </p:sp>
      </p:grpSp>
      <p:grpSp>
        <p:nvGrpSpPr>
          <p:cNvPr id="44" name="组合 43"/>
          <p:cNvGrpSpPr/>
          <p:nvPr/>
        </p:nvGrpSpPr>
        <p:grpSpPr>
          <a:xfrm>
            <a:off x="6819900" y="4868545"/>
            <a:ext cx="3733165" cy="579755"/>
            <a:chOff x="2066077" y="2171666"/>
            <a:chExt cx="4004567" cy="622243"/>
          </a:xfrm>
        </p:grpSpPr>
        <p:sp>
          <p:nvSpPr>
            <p:cNvPr id="45" name="Footer Text"/>
            <p:cNvSpPr txBox="1"/>
            <p:nvPr/>
          </p:nvSpPr>
          <p:spPr>
            <a:xfrm>
              <a:off x="2066078" y="2430727"/>
              <a:ext cx="4004566" cy="36318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点击添加主要内容点击添加主要内容点击添加主要击添加主要内容点击添加主要内容</a:t>
              </a:r>
            </a:p>
          </p:txBody>
        </p:sp>
        <p:sp>
          <p:nvSpPr>
            <p:cNvPr id="46" name="TextBox 87"/>
            <p:cNvSpPr txBox="1"/>
            <p:nvPr/>
          </p:nvSpPr>
          <p:spPr>
            <a:xfrm>
              <a:off x="2066077" y="2171666"/>
              <a:ext cx="1320665" cy="264133"/>
            </a:xfrm>
            <a:prstGeom prst="rect">
              <a:avLst/>
            </a:prstGeom>
            <a:noFill/>
          </p:spPr>
          <p:txBody>
            <a:bodyPr wrap="non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85000"/>
                      <a:lumOff val="15000"/>
                    </a:prstClr>
                  </a:solidFill>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点击文字内容</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checkerboard(across)">
                                      <p:cBhvr>
                                        <p:cTn id="13" dur="500"/>
                                        <p:tgtEl>
                                          <p:spTgt spid="34"/>
                                        </p:tgtEl>
                                      </p:cBhvr>
                                    </p:animEffect>
                                  </p:childTnLst>
                                </p:cTn>
                              </p:par>
                              <p:par>
                                <p:cTn id="14" presetID="5"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cTn>
                              </p:par>
                              <p:par>
                                <p:cTn id="17" presetID="5"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cTn>
                              </p:par>
                              <p:par>
                                <p:cTn id="20" presetID="5" presetClass="entr" presetSubtype="1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checkerboard(across)">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6" name="文本框 5"/>
          <p:cNvSpPr txBox="1"/>
          <p:nvPr/>
        </p:nvSpPr>
        <p:spPr>
          <a:xfrm>
            <a:off x="2784862" y="2237810"/>
            <a:ext cx="1323826" cy="922020"/>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5400" b="1"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p>
        </p:txBody>
      </p:sp>
      <p:sp>
        <p:nvSpPr>
          <p:cNvPr id="8" name="文本框 7"/>
          <p:cNvSpPr txBox="1"/>
          <p:nvPr/>
        </p:nvSpPr>
        <p:spPr>
          <a:xfrm>
            <a:off x="5389777" y="2201713"/>
            <a:ext cx="1451970" cy="922020"/>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5400" b="1"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02</a:t>
            </a:r>
          </a:p>
        </p:txBody>
      </p:sp>
      <p:sp>
        <p:nvSpPr>
          <p:cNvPr id="9" name="文本框 8"/>
          <p:cNvSpPr txBox="1"/>
          <p:nvPr/>
        </p:nvSpPr>
        <p:spPr>
          <a:xfrm>
            <a:off x="7954396" y="2201713"/>
            <a:ext cx="1394165" cy="922020"/>
          </a:xfrm>
          <a:prstGeom prst="rect">
            <a:avLst/>
          </a:prstGeom>
          <a:noFill/>
          <a:effectLst>
            <a:outerShdw blurRad="50800" dist="12700" dir="5400000" algn="ctr" rotWithShape="0">
              <a:srgbClr val="000000">
                <a:alpha val="43137"/>
              </a:srgbClr>
            </a:outerShdw>
          </a:effectLst>
        </p:spPr>
        <p:txBody>
          <a:bodyPr wrap="square" rtlCol="0">
            <a:spAutoFit/>
          </a:bodyPr>
          <a:lstStyle/>
          <a:p>
            <a:pPr algn="ctr"/>
            <a:r>
              <a:rPr lang="en-US" altLang="zh-CN" sz="5400" b="1"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03</a:t>
            </a:r>
          </a:p>
        </p:txBody>
      </p:sp>
      <p:cxnSp>
        <p:nvCxnSpPr>
          <p:cNvPr id="11" name="直接连接符 10"/>
          <p:cNvCxnSpPr/>
          <p:nvPr/>
        </p:nvCxnSpPr>
        <p:spPr>
          <a:xfrm>
            <a:off x="2931306" y="3189276"/>
            <a:ext cx="87219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680126" y="3153179"/>
            <a:ext cx="87219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254513" y="3159765"/>
            <a:ext cx="872197"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456815" y="4041775"/>
            <a:ext cx="1981200" cy="711835"/>
            <a:chOff x="2408" y="3190"/>
            <a:chExt cx="3120" cy="1121"/>
          </a:xfrm>
        </p:grpSpPr>
        <p:sp>
          <p:nvSpPr>
            <p:cNvPr id="1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4" name="组合 13"/>
          <p:cNvGrpSpPr/>
          <p:nvPr/>
        </p:nvGrpSpPr>
        <p:grpSpPr>
          <a:xfrm>
            <a:off x="5125720" y="4042410"/>
            <a:ext cx="1981200" cy="711835"/>
            <a:chOff x="2408" y="3190"/>
            <a:chExt cx="3120" cy="1121"/>
          </a:xfrm>
        </p:grpSpPr>
        <p:sp>
          <p:nvSpPr>
            <p:cNvPr id="15"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6"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7" name="组合 16"/>
          <p:cNvGrpSpPr/>
          <p:nvPr/>
        </p:nvGrpSpPr>
        <p:grpSpPr>
          <a:xfrm>
            <a:off x="7829550" y="3979545"/>
            <a:ext cx="1981200" cy="711835"/>
            <a:chOff x="2408" y="3190"/>
            <a:chExt cx="3120" cy="1121"/>
          </a:xfrm>
        </p:grpSpPr>
        <p:sp>
          <p:nvSpPr>
            <p:cNvPr id="18"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9"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anim calcmode="lin" valueType="num">
                                      <p:cBhvr>
                                        <p:cTn id="20" dur="500" fill="hold"/>
                                        <p:tgtEl>
                                          <p:spTgt spid="9"/>
                                        </p:tgtEl>
                                        <p:attrNameLst>
                                          <p:attrName>ppt_x</p:attrName>
                                        </p:attrNameLst>
                                      </p:cBhvr>
                                      <p:tavLst>
                                        <p:tav tm="0">
                                          <p:val>
                                            <p:strVal val="#ppt_x"/>
                                          </p:val>
                                        </p:tav>
                                        <p:tav tm="100000">
                                          <p:val>
                                            <p:strVal val="#ppt_x"/>
                                          </p:val>
                                        </p:tav>
                                      </p:tavLst>
                                    </p:anim>
                                    <p:anim calcmode="lin" valueType="num">
                                      <p:cBhvr>
                                        <p:cTn id="21" dur="5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 presetClass="entr" presetSubtype="1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checkerboard(across)">
                                      <p:cBhvr>
                                        <p:cTn id="43" dur="500"/>
                                        <p:tgtEl>
                                          <p:spTgt spid="7"/>
                                        </p:tgtEl>
                                      </p:cBhvr>
                                    </p:animEffect>
                                  </p:childTnLst>
                                </p:cTn>
                              </p:par>
                            </p:childTnLst>
                          </p:cTn>
                        </p:par>
                        <p:par>
                          <p:cTn id="44" fill="hold">
                            <p:stCondLst>
                              <p:cond delay="3500"/>
                            </p:stCondLst>
                            <p:childTnLst>
                              <p:par>
                                <p:cTn id="45" presetID="5" presetClass="entr" presetSubtype="1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par>
                          <p:cTn id="48" fill="hold">
                            <p:stCondLst>
                              <p:cond delay="4000"/>
                            </p:stCondLst>
                            <p:childTnLst>
                              <p:par>
                                <p:cTn id="49" presetID="5" presetClass="entr" presetSubtype="1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heckerboard(across)">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1"/>
            <a:chOff x="0" y="-1"/>
            <a:chExt cx="12192000" cy="6858001"/>
          </a:xfrm>
        </p:grpSpPr>
        <p:pic>
          <p:nvPicPr>
            <p:cNvPr id="26" name="图片 25"/>
            <p:cNvPicPr>
              <a:picLocks noChangeAspect="1"/>
            </p:cNvPicPr>
            <p:nvPr/>
          </p:nvPicPr>
          <p:blipFill rotWithShape="1">
            <a:blip r:embed="rId3" cstate="screen"/>
            <a:srcRect/>
            <a:stretch>
              <a:fillRect/>
            </a:stretch>
          </p:blipFill>
          <p:spPr>
            <a:xfrm>
              <a:off x="8650" y="4130672"/>
              <a:ext cx="4733046" cy="2717776"/>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7" name="图片 6"/>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8" name="图片 7"/>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9" name="图片 8"/>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0" name="图片 9"/>
            <p:cNvPicPr>
              <a:picLocks noChangeAspect="1"/>
            </p:cNvPicPr>
            <p:nvPr/>
          </p:nvPicPr>
          <p:blipFill rotWithShape="1">
            <a:blip r:embed="rId3" cstate="screen"/>
            <a:srcRect/>
            <a:stretch>
              <a:fillRect/>
            </a:stretch>
          </p:blipFill>
          <p:spPr>
            <a:xfrm rot="5400000">
              <a:off x="8429781" y="3095780"/>
              <a:ext cx="4733046" cy="2791392"/>
            </a:xfrm>
            <a:prstGeom prst="rect">
              <a:avLst/>
            </a:prstGeom>
          </p:spPr>
        </p:pic>
        <p:pic>
          <p:nvPicPr>
            <p:cNvPr id="11" name="图片 10"/>
            <p:cNvPicPr>
              <a:picLocks noChangeAspect="1"/>
            </p:cNvPicPr>
            <p:nvPr/>
          </p:nvPicPr>
          <p:blipFill rotWithShape="1">
            <a:blip r:embed="rId3" cstate="screen"/>
            <a:srcRect/>
            <a:stretch>
              <a:fillRect/>
            </a:stretch>
          </p:blipFill>
          <p:spPr>
            <a:xfrm>
              <a:off x="2389351" y="4140223"/>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6942025" y="4140224"/>
              <a:ext cx="4733046" cy="2717776"/>
            </a:xfrm>
            <a:prstGeom prst="rect">
              <a:avLst/>
            </a:prstGeom>
          </p:spPr>
        </p:pic>
        <p:pic>
          <p:nvPicPr>
            <p:cNvPr id="13" name="图片 12"/>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14" name="图片 13"/>
            <p:cNvPicPr>
              <a:picLocks noChangeAspect="1"/>
            </p:cNvPicPr>
            <p:nvPr/>
          </p:nvPicPr>
          <p:blipFill rotWithShape="1">
            <a:blip r:embed="rId5" cstate="screen"/>
            <a:srcRect/>
            <a:stretch>
              <a:fillRect/>
            </a:stretch>
          </p:blipFill>
          <p:spPr>
            <a:xfrm>
              <a:off x="9402592" y="-1"/>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4" name="图片 3"/>
          <p:cNvPicPr>
            <a:picLocks noChangeAspect="1"/>
          </p:cNvPicPr>
          <p:nvPr/>
        </p:nvPicPr>
        <p:blipFill rotWithShape="1">
          <a:blip r:embed="rId5" cstate="screen"/>
          <a:srcRect/>
          <a:stretch>
            <a:fillRect/>
          </a:stretch>
        </p:blipFill>
        <p:spPr>
          <a:xfrm flipH="1" flipV="1">
            <a:off x="69997" y="4267200"/>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2" name="任意多边形 2"/>
          <p:cNvSpPr/>
          <p:nvPr/>
        </p:nvSpPr>
        <p:spPr>
          <a:xfrm>
            <a:off x="3785235" y="3323590"/>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文本框 18"/>
          <p:cNvSpPr txBox="1"/>
          <p:nvPr/>
        </p:nvSpPr>
        <p:spPr>
          <a:xfrm>
            <a:off x="5271135" y="1318895"/>
            <a:ext cx="2089033" cy="2215991"/>
          </a:xfrm>
          <a:prstGeom prst="rect">
            <a:avLst/>
          </a:prstGeom>
          <a:noFill/>
        </p:spPr>
        <p:txBody>
          <a:bodyPr wrap="none" rtlCol="0" anchor="t">
            <a:spAutoFit/>
          </a:bodyPr>
          <a:lstStyle/>
          <a:p>
            <a:pPr eaLnBrk="1" hangingPunct="1"/>
            <a:r>
              <a:rPr lang="en-US" altLang="zh-CN" sz="138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03</a:t>
            </a:r>
          </a:p>
        </p:txBody>
      </p:sp>
      <p:sp>
        <p:nvSpPr>
          <p:cNvPr id="20" name="矩形 19"/>
          <p:cNvSpPr/>
          <p:nvPr/>
        </p:nvSpPr>
        <p:spPr>
          <a:xfrm>
            <a:off x="5036184" y="4498251"/>
            <a:ext cx="1952779" cy="307777"/>
          </a:xfrm>
          <a:prstGeom prst="rect">
            <a:avLst/>
          </a:prstGeom>
          <a:effectLst/>
        </p:spPr>
        <p:txBody>
          <a:bodyPr wrap="none">
            <a:spAutoFit/>
          </a:bodyPr>
          <a:lstStyle/>
          <a:p>
            <a:pPr>
              <a:spcBef>
                <a:spcPct val="0"/>
              </a:spcBef>
            </a:pPr>
            <a:r>
              <a:rPr lang="en-US" altLang="zh-CN" sz="14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21" name="TextBox 76"/>
          <p:cNvSpPr txBox="1"/>
          <p:nvPr/>
        </p:nvSpPr>
        <p:spPr>
          <a:xfrm>
            <a:off x="4249420" y="3661410"/>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000"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P spid="20" grpId="0" bldLvl="0" animBg="1"/>
      <p:bldP spid="21"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10" name="组合 9"/>
          <p:cNvGrpSpPr/>
          <p:nvPr/>
        </p:nvGrpSpPr>
        <p:grpSpPr>
          <a:xfrm>
            <a:off x="561975" y="1700530"/>
            <a:ext cx="3943377" cy="3963519"/>
            <a:chOff x="589280" y="1959610"/>
            <a:chExt cx="3943377" cy="3963519"/>
          </a:xfrm>
        </p:grpSpPr>
        <p:pic>
          <p:nvPicPr>
            <p:cNvPr id="11" name="图片 10" descr="C:\Users\111\Desktop\u=1145761289,2343609423&amp;fm=200&amp;gp=0.jpgu=1145761289,2343609423&amp;fm=200&amp;gp=0"/>
            <p:cNvPicPr>
              <a:picLocks noChangeAspect="1"/>
            </p:cNvPicPr>
            <p:nvPr/>
          </p:nvPicPr>
          <p:blipFill>
            <a:blip r:embed="rId4" cstate="screen"/>
            <a:srcRect/>
            <a:stretch>
              <a:fillRect/>
            </a:stretch>
          </p:blipFill>
          <p:spPr>
            <a:xfrm>
              <a:off x="589280" y="1959610"/>
              <a:ext cx="3942715" cy="2458085"/>
            </a:xfrm>
            <a:prstGeom prst="rect">
              <a:avLst/>
            </a:prstGeom>
          </p:spPr>
        </p:pic>
        <p:sp>
          <p:nvSpPr>
            <p:cNvPr id="12" name="矩形 11"/>
            <p:cNvSpPr/>
            <p:nvPr/>
          </p:nvSpPr>
          <p:spPr>
            <a:xfrm>
              <a:off x="589800" y="4418587"/>
              <a:ext cx="3942857" cy="1504542"/>
            </a:xfrm>
            <a:prstGeom prst="rect">
              <a:avLst/>
            </a:prstGeom>
            <a:solidFill>
              <a:srgbClr val="F96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13" name="组合 12"/>
            <p:cNvGrpSpPr/>
            <p:nvPr/>
          </p:nvGrpSpPr>
          <p:grpSpPr>
            <a:xfrm>
              <a:off x="1635232" y="4750170"/>
              <a:ext cx="1650164" cy="841375"/>
              <a:chOff x="4594" y="6479"/>
              <a:chExt cx="3594" cy="1325"/>
            </a:xfrm>
          </p:grpSpPr>
          <p:sp>
            <p:nvSpPr>
              <p:cNvPr id="14" name="Title 20"/>
              <p:cNvSpPr txBox="1"/>
              <p:nvPr/>
            </p:nvSpPr>
            <p:spPr>
              <a:xfrm>
                <a:off x="5031" y="6479"/>
                <a:ext cx="2764" cy="48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r>
                  <a:rPr lang="zh-CN" altLang="en-US" sz="2000" b="1" dirty="0">
                    <a:solidFill>
                      <a:srgbClr val="FFFFFF"/>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输入标题</a:t>
                </a:r>
              </a:p>
            </p:txBody>
          </p:sp>
          <p:sp>
            <p:nvSpPr>
              <p:cNvPr id="15" name="Title 20"/>
              <p:cNvSpPr txBox="1"/>
              <p:nvPr/>
            </p:nvSpPr>
            <p:spPr>
              <a:xfrm>
                <a:off x="4594" y="6985"/>
                <a:ext cx="3594" cy="819"/>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lnSpc>
                    <a:spcPct val="110000"/>
                  </a:lnSpc>
                </a:pPr>
                <a:r>
                  <a:rPr kumimoji="1" lang="zh-CN" altLang="en-US" sz="14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单击此处添加文字单击此处添加文字</a:t>
                </a:r>
              </a:p>
            </p:txBody>
          </p:sp>
        </p:grpSp>
      </p:grpSp>
      <p:grpSp>
        <p:nvGrpSpPr>
          <p:cNvPr id="16" name="组合 15"/>
          <p:cNvGrpSpPr/>
          <p:nvPr/>
        </p:nvGrpSpPr>
        <p:grpSpPr>
          <a:xfrm>
            <a:off x="4609865" y="4159507"/>
            <a:ext cx="3942857" cy="1504542"/>
            <a:chOff x="589800" y="4418587"/>
            <a:chExt cx="3942857" cy="1504542"/>
          </a:xfrm>
        </p:grpSpPr>
        <p:sp>
          <p:nvSpPr>
            <p:cNvPr id="17" name="矩形 16"/>
            <p:cNvSpPr/>
            <p:nvPr/>
          </p:nvSpPr>
          <p:spPr>
            <a:xfrm>
              <a:off x="589800" y="4418587"/>
              <a:ext cx="3942857" cy="1504542"/>
            </a:xfrm>
            <a:prstGeom prst="rect">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18" name="组合 17"/>
            <p:cNvGrpSpPr/>
            <p:nvPr/>
          </p:nvGrpSpPr>
          <p:grpSpPr>
            <a:xfrm>
              <a:off x="1635232" y="4750170"/>
              <a:ext cx="1650164" cy="841375"/>
              <a:chOff x="4594" y="6479"/>
              <a:chExt cx="3594" cy="1325"/>
            </a:xfrm>
          </p:grpSpPr>
          <p:sp>
            <p:nvSpPr>
              <p:cNvPr id="19" name="Title 20"/>
              <p:cNvSpPr txBox="1"/>
              <p:nvPr/>
            </p:nvSpPr>
            <p:spPr>
              <a:xfrm>
                <a:off x="5031" y="6479"/>
                <a:ext cx="2764" cy="485"/>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r>
                  <a:rPr lang="zh-CN" altLang="en-US" sz="2000" b="1" dirty="0">
                    <a:solidFill>
                      <a:srgbClr val="FFFFFF"/>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输入标题</a:t>
                </a:r>
              </a:p>
            </p:txBody>
          </p:sp>
          <p:sp>
            <p:nvSpPr>
              <p:cNvPr id="20" name="Title 20"/>
              <p:cNvSpPr txBox="1"/>
              <p:nvPr/>
            </p:nvSpPr>
            <p:spPr>
              <a:xfrm>
                <a:off x="4594" y="6985"/>
                <a:ext cx="3594" cy="819"/>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lnSpc>
                    <a:spcPct val="110000"/>
                  </a:lnSpc>
                </a:pPr>
                <a:r>
                  <a:rPr kumimoji="1" lang="zh-CN" altLang="en-US" sz="1400"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单击此处添加文字单击此处添加文字</a:t>
                </a:r>
              </a:p>
            </p:txBody>
          </p:sp>
        </p:grpSp>
      </p:grpSp>
      <p:pic>
        <p:nvPicPr>
          <p:cNvPr id="22" name="图片 21" descr="C:\Users\111\Desktop\u=4080344225,1727885761&amp;fm=200&amp;gp=0.jpgu=4080344225,1727885761&amp;fm=200&amp;gp=0"/>
          <p:cNvPicPr>
            <a:picLocks noChangeAspect="1"/>
          </p:cNvPicPr>
          <p:nvPr/>
        </p:nvPicPr>
        <p:blipFill>
          <a:blip r:embed="rId5" cstate="screen"/>
          <a:srcRect/>
          <a:stretch>
            <a:fillRect/>
          </a:stretch>
        </p:blipFill>
        <p:spPr>
          <a:xfrm>
            <a:off x="4610100" y="1730375"/>
            <a:ext cx="3942080" cy="2427605"/>
          </a:xfrm>
          <a:prstGeom prst="rect">
            <a:avLst/>
          </a:prstGeom>
        </p:spPr>
      </p:pic>
      <p:pic>
        <p:nvPicPr>
          <p:cNvPr id="23" name="图片 22"/>
          <p:cNvPicPr>
            <a:picLocks noChangeAspect="1"/>
          </p:cNvPicPr>
          <p:nvPr/>
        </p:nvPicPr>
        <p:blipFill>
          <a:blip r:embed="rId6"/>
          <a:stretch>
            <a:fillRect/>
          </a:stretch>
        </p:blipFill>
        <p:spPr>
          <a:xfrm>
            <a:off x="8734661" y="1753717"/>
            <a:ext cx="2444656" cy="2444656"/>
          </a:xfrm>
          <a:prstGeom prst="rect">
            <a:avLst/>
          </a:prstGeom>
        </p:spPr>
      </p:pic>
      <p:grpSp>
        <p:nvGrpSpPr>
          <p:cNvPr id="24" name="组合 23"/>
          <p:cNvGrpSpPr/>
          <p:nvPr/>
        </p:nvGrpSpPr>
        <p:grpSpPr>
          <a:xfrm>
            <a:off x="8734296" y="4491090"/>
            <a:ext cx="2282825" cy="838200"/>
            <a:chOff x="4594" y="6482"/>
            <a:chExt cx="3595" cy="1320"/>
          </a:xfrm>
        </p:grpSpPr>
        <p:sp>
          <p:nvSpPr>
            <p:cNvPr id="25" name="Title 20"/>
            <p:cNvSpPr txBox="1"/>
            <p:nvPr/>
          </p:nvSpPr>
          <p:spPr>
            <a:xfrm>
              <a:off x="5511" y="6482"/>
              <a:ext cx="1761" cy="485"/>
            </a:xfrm>
            <a:prstGeom prst="rect">
              <a:avLst/>
            </a:prstGeom>
          </p:spPr>
          <p:txBody>
            <a:bodyPr vert="horz" wrap="non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r>
                <a:rPr lang="zh-CN" altLang="en-US" sz="2000" b="1" dirty="0">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输入标题</a:t>
              </a:r>
            </a:p>
          </p:txBody>
        </p:sp>
        <p:sp>
          <p:nvSpPr>
            <p:cNvPr id="26" name="Title 20"/>
            <p:cNvSpPr txBox="1"/>
            <p:nvPr/>
          </p:nvSpPr>
          <p:spPr>
            <a:xfrm>
              <a:off x="4594" y="6985"/>
              <a:ext cx="3595" cy="817"/>
            </a:xfrm>
            <a:prstGeom prst="rect">
              <a:avLst/>
            </a:prstGeom>
          </p:spPr>
          <p:txBody>
            <a:bodyPr vert="horz" wrap="square" lIns="45720" tIns="22860" rIns="45720" bIns="2286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defTabSz="228600">
                <a:lnSpc>
                  <a:spcPct val="110000"/>
                </a:lnSpc>
              </a:pPr>
              <a:r>
                <a:rPr kumimoji="1" lang="zh-CN" altLang="en-US" sz="1400" dirty="0">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单击此处添加文字单击此处添加文字单击此处添加文字</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par>
                                <p:cTn id="25" presetID="5" presetClass="entr" presetSubtype="1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heckerboard(across)">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28" name="矩形 27"/>
          <p:cNvSpPr/>
          <p:nvPr/>
        </p:nvSpPr>
        <p:spPr>
          <a:xfrm>
            <a:off x="262890" y="1541780"/>
            <a:ext cx="11666220" cy="3773805"/>
          </a:xfrm>
          <a:prstGeom prst="rect">
            <a:avLst/>
          </a:prstGeom>
          <a:solidFill>
            <a:srgbClr val="EF8C9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240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6" name="图片 5"/>
          <p:cNvPicPr>
            <a:picLocks noChangeAspect="1"/>
          </p:cNvPicPr>
          <p:nvPr/>
        </p:nvPicPr>
        <p:blipFill>
          <a:blip r:embed="rId4"/>
          <a:stretch>
            <a:fillRect/>
          </a:stretch>
        </p:blipFill>
        <p:spPr>
          <a:xfrm>
            <a:off x="264572" y="1713865"/>
            <a:ext cx="5141406" cy="3429635"/>
          </a:xfrm>
          <a:prstGeom prst="rect">
            <a:avLst/>
          </a:prstGeom>
        </p:spPr>
      </p:pic>
      <p:sp>
        <p:nvSpPr>
          <p:cNvPr id="41" name="文本框 40"/>
          <p:cNvSpPr txBox="1"/>
          <p:nvPr/>
        </p:nvSpPr>
        <p:spPr>
          <a:xfrm>
            <a:off x="6321929" y="2474217"/>
            <a:ext cx="4602609" cy="807720"/>
          </a:xfrm>
          <a:prstGeom prst="rect">
            <a:avLst/>
          </a:prstGeom>
          <a:noFill/>
        </p:spPr>
        <p:txBody>
          <a:bodyPr wrap="square" rtlCol="0">
            <a:spAutoFit/>
          </a:bodyPr>
          <a:lstStyle/>
          <a:p>
            <a:pPr algn="ctr">
              <a:spcBef>
                <a:spcPts val="790"/>
              </a:spcBef>
            </a:pPr>
            <a:r>
              <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输入替换内容输入替换内容</a:t>
            </a:r>
          </a:p>
          <a:p>
            <a:pPr algn="ctr">
              <a:spcBef>
                <a:spcPts val="790"/>
              </a:spcBef>
            </a:pPr>
            <a:endPar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2" name="文本框 41"/>
          <p:cNvSpPr txBox="1"/>
          <p:nvPr/>
        </p:nvSpPr>
        <p:spPr>
          <a:xfrm>
            <a:off x="5542488" y="2872065"/>
            <a:ext cx="6161488" cy="1217295"/>
          </a:xfrm>
          <a:prstGeom prst="rect">
            <a:avLst/>
          </a:prstGeom>
          <a:noFill/>
        </p:spPr>
        <p:txBody>
          <a:bodyPr wrap="square" rtlCol="0">
            <a:spAutoFit/>
          </a:bodyPr>
          <a:lstStyle/>
          <a:p>
            <a:pPr algn="ctr">
              <a:spcBef>
                <a:spcPts val="790"/>
              </a:spcBef>
            </a:pPr>
            <a:r>
              <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输入替换内容输入替换内容输入替换内容</a:t>
            </a:r>
          </a:p>
          <a:p>
            <a:pPr algn="ctr">
              <a:spcBef>
                <a:spcPts val="790"/>
              </a:spcBef>
            </a:pPr>
            <a:endPar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ctr">
              <a:spcBef>
                <a:spcPts val="790"/>
              </a:spcBef>
            </a:pPr>
            <a:endParaRPr lang="en-US" altLang="zh-CN" sz="2000" dirty="0">
              <a:solidFill>
                <a:schemeClr val="bg2">
                  <a:lumMod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3" name="文本框 42"/>
          <p:cNvSpPr txBox="1"/>
          <p:nvPr/>
        </p:nvSpPr>
        <p:spPr>
          <a:xfrm>
            <a:off x="6126130" y="3281393"/>
            <a:ext cx="4995472" cy="807720"/>
          </a:xfrm>
          <a:prstGeom prst="rect">
            <a:avLst/>
          </a:prstGeom>
          <a:noFill/>
        </p:spPr>
        <p:txBody>
          <a:bodyPr wrap="square" rtlCol="0">
            <a:spAutoFit/>
          </a:bodyPr>
          <a:lstStyle/>
          <a:p>
            <a:pPr algn="ctr">
              <a:spcBef>
                <a:spcPts val="790"/>
              </a:spcBef>
            </a:pPr>
            <a:r>
              <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输入替换内容输入替换内容输入替换内</a:t>
            </a:r>
          </a:p>
          <a:p>
            <a:pPr algn="ctr">
              <a:spcBef>
                <a:spcPts val="790"/>
              </a:spcBef>
            </a:pPr>
            <a:endPar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4" name="文本框 43"/>
          <p:cNvSpPr txBox="1"/>
          <p:nvPr/>
        </p:nvSpPr>
        <p:spPr>
          <a:xfrm>
            <a:off x="6321544" y="3690347"/>
            <a:ext cx="4602609" cy="398780"/>
          </a:xfrm>
          <a:prstGeom prst="rect">
            <a:avLst/>
          </a:prstGeom>
          <a:noFill/>
        </p:spPr>
        <p:txBody>
          <a:bodyPr wrap="square" rtlCol="0">
            <a:spAutoFit/>
          </a:bodyPr>
          <a:lstStyle/>
          <a:p>
            <a:pPr algn="ctr">
              <a:spcBef>
                <a:spcPts val="790"/>
              </a:spcBef>
            </a:pPr>
            <a:r>
              <a:rPr lang="zh-CN" altLang="en-US" sz="20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输入替换内容</a:t>
            </a:r>
          </a:p>
        </p:txBody>
      </p:sp>
      <p:sp>
        <p:nvSpPr>
          <p:cNvPr id="45" name="矩形 44"/>
          <p:cNvSpPr/>
          <p:nvPr/>
        </p:nvSpPr>
        <p:spPr>
          <a:xfrm>
            <a:off x="7840082" y="4231028"/>
            <a:ext cx="1568058" cy="400110"/>
          </a:xfrm>
          <a:prstGeom prst="rect">
            <a:avLst/>
          </a:prstGeom>
        </p:spPr>
        <p:txBody>
          <a:bodyPr wrap="none">
            <a:spAutoFit/>
          </a:bodyPr>
          <a:lstStyle/>
          <a:p>
            <a:pPr algn="ctr"/>
            <a:r>
              <a:rPr lang="en-US" altLang="zh-CN" sz="2000" i="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 </a:t>
            </a:r>
            <a:r>
              <a:rPr lang="en-US" altLang="zh-CN" sz="20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The Quotes</a:t>
            </a:r>
          </a:p>
        </p:txBody>
      </p:sp>
      <p:sp>
        <p:nvSpPr>
          <p:cNvPr id="46" name="矩形 45"/>
          <p:cNvSpPr/>
          <p:nvPr/>
        </p:nvSpPr>
        <p:spPr>
          <a:xfrm>
            <a:off x="5655310" y="4089400"/>
            <a:ext cx="5934075"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a:t>
            </a:r>
          </a:p>
        </p:txBody>
      </p:sp>
    </p:spTree>
  </p:cSld>
  <p:clrMapOvr>
    <a:masterClrMapping/>
  </p:clrMapOvr>
  <p:transition spd="slow">
    <p:random/>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down)">
                                      <p:cBhvr>
                                        <p:cTn id="11" dur="500"/>
                                        <p:tgtEl>
                                          <p:spTgt spid="4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500"/>
                                        <p:tgtEl>
                                          <p:spTgt spid="4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ppt_x"/>
                                          </p:val>
                                        </p:tav>
                                        <p:tav tm="100000">
                                          <p:val>
                                            <p:strVal val="#ppt_x"/>
                                          </p:val>
                                        </p:tav>
                                      </p:tavLst>
                                    </p:anim>
                                    <p:anim calcmode="lin" valueType="num">
                                      <p:cBhvr additive="base">
                                        <p:cTn id="24" dur="500" fill="hold"/>
                                        <p:tgtEl>
                                          <p:spTgt spid="46"/>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right)">
                                      <p:cBhvr>
                                        <p:cTn id="28" dur="2500"/>
                                        <p:tgtEl>
                                          <p:spTgt spid="28"/>
                                        </p:tgtEl>
                                      </p:cBhvr>
                                    </p:animEffect>
                                  </p:childTnLst>
                                </p:cTn>
                              </p:par>
                            </p:childTnLst>
                          </p:cTn>
                        </p:par>
                        <p:par>
                          <p:cTn id="29" fill="hold">
                            <p:stCondLst>
                              <p:cond delay="500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41" grpId="0"/>
      <p:bldP spid="42" grpId="0"/>
      <p:bldP spid="43" grpId="0"/>
      <p:bldP spid="44" grpId="0"/>
      <p:bldP spid="4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6" name="组合 5"/>
          <p:cNvGrpSpPr/>
          <p:nvPr/>
        </p:nvGrpSpPr>
        <p:grpSpPr>
          <a:xfrm>
            <a:off x="4769033" y="2111319"/>
            <a:ext cx="2789824" cy="2795333"/>
            <a:chOff x="2788731" y="879520"/>
            <a:chExt cx="3566538" cy="3573581"/>
          </a:xfrm>
          <a:solidFill>
            <a:srgbClr val="EF8C95"/>
          </a:solidFill>
        </p:grpSpPr>
        <p:sp>
          <p:nvSpPr>
            <p:cNvPr id="14" name="Freeform 1175"/>
            <p:cNvSpPr>
              <a:spLocks noEditPoints="1"/>
            </p:cNvSpPr>
            <p:nvPr/>
          </p:nvSpPr>
          <p:spPr bwMode="auto">
            <a:xfrm>
              <a:off x="3364706" y="1458224"/>
              <a:ext cx="2411413" cy="2416175"/>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5" name="Freeform 1176"/>
            <p:cNvSpPr>
              <a:spLocks noEditPoints="1"/>
            </p:cNvSpPr>
            <p:nvPr/>
          </p:nvSpPr>
          <p:spPr bwMode="auto">
            <a:xfrm>
              <a:off x="3659981" y="1753499"/>
              <a:ext cx="1824038" cy="1825625"/>
            </a:xfrm>
            <a:custGeom>
              <a:avLst/>
              <a:gdLst>
                <a:gd name="T0" fmla="*/ 242 w 575"/>
                <a:gd name="T1" fmla="*/ 554 h 575"/>
                <a:gd name="T2" fmla="*/ 172 w 575"/>
                <a:gd name="T3" fmla="*/ 504 h 575"/>
                <a:gd name="T4" fmla="*/ 84 w 575"/>
                <a:gd name="T5" fmla="*/ 491 h 575"/>
                <a:gd name="T6" fmla="*/ 70 w 575"/>
                <a:gd name="T7" fmla="*/ 402 h 575"/>
                <a:gd name="T8" fmla="*/ 21 w 575"/>
                <a:gd name="T9" fmla="*/ 332 h 575"/>
                <a:gd name="T10" fmla="*/ 21 w 575"/>
                <a:gd name="T11" fmla="*/ 243 h 575"/>
                <a:gd name="T12" fmla="*/ 70 w 575"/>
                <a:gd name="T13" fmla="*/ 173 h 575"/>
                <a:gd name="T14" fmla="*/ 84 w 575"/>
                <a:gd name="T15" fmla="*/ 84 h 575"/>
                <a:gd name="T16" fmla="*/ 172 w 575"/>
                <a:gd name="T17" fmla="*/ 71 h 575"/>
                <a:gd name="T18" fmla="*/ 242 w 575"/>
                <a:gd name="T19" fmla="*/ 21 h 575"/>
                <a:gd name="T20" fmla="*/ 332 w 575"/>
                <a:gd name="T21" fmla="*/ 21 h 575"/>
                <a:gd name="T22" fmla="*/ 402 w 575"/>
                <a:gd name="T23" fmla="*/ 71 h 575"/>
                <a:gd name="T24" fmla="*/ 491 w 575"/>
                <a:gd name="T25" fmla="*/ 84 h 575"/>
                <a:gd name="T26" fmla="*/ 504 w 575"/>
                <a:gd name="T27" fmla="*/ 173 h 575"/>
                <a:gd name="T28" fmla="*/ 554 w 575"/>
                <a:gd name="T29" fmla="*/ 243 h 575"/>
                <a:gd name="T30" fmla="*/ 554 w 575"/>
                <a:gd name="T31" fmla="*/ 332 h 575"/>
                <a:gd name="T32" fmla="*/ 504 w 575"/>
                <a:gd name="T33" fmla="*/ 402 h 575"/>
                <a:gd name="T34" fmla="*/ 491 w 575"/>
                <a:gd name="T35" fmla="*/ 491 h 575"/>
                <a:gd name="T36" fmla="*/ 402 w 575"/>
                <a:gd name="T37" fmla="*/ 504 h 575"/>
                <a:gd name="T38" fmla="*/ 332 w 575"/>
                <a:gd name="T39" fmla="*/ 554 h 575"/>
                <a:gd name="T40" fmla="*/ 176 w 575"/>
                <a:gd name="T41" fmla="*/ 496 h 575"/>
                <a:gd name="T42" fmla="*/ 249 w 575"/>
                <a:gd name="T43" fmla="*/ 549 h 575"/>
                <a:gd name="T44" fmla="*/ 326 w 575"/>
                <a:gd name="T45" fmla="*/ 549 h 575"/>
                <a:gd name="T46" fmla="*/ 403 w 575"/>
                <a:gd name="T47" fmla="*/ 496 h 575"/>
                <a:gd name="T48" fmla="*/ 485 w 575"/>
                <a:gd name="T49" fmla="*/ 485 h 575"/>
                <a:gd name="T50" fmla="*/ 496 w 575"/>
                <a:gd name="T51" fmla="*/ 403 h 575"/>
                <a:gd name="T52" fmla="*/ 549 w 575"/>
                <a:gd name="T53" fmla="*/ 326 h 575"/>
                <a:gd name="T54" fmla="*/ 549 w 575"/>
                <a:gd name="T55" fmla="*/ 249 h 575"/>
                <a:gd name="T56" fmla="*/ 496 w 575"/>
                <a:gd name="T57" fmla="*/ 172 h 575"/>
                <a:gd name="T58" fmla="*/ 485 w 575"/>
                <a:gd name="T59" fmla="*/ 90 h 575"/>
                <a:gd name="T60" fmla="*/ 403 w 575"/>
                <a:gd name="T61" fmla="*/ 79 h 575"/>
                <a:gd name="T62" fmla="*/ 326 w 575"/>
                <a:gd name="T63" fmla="*/ 26 h 575"/>
                <a:gd name="T64" fmla="*/ 249 w 575"/>
                <a:gd name="T65" fmla="*/ 26 h 575"/>
                <a:gd name="T66" fmla="*/ 172 w 575"/>
                <a:gd name="T67" fmla="*/ 79 h 575"/>
                <a:gd name="T68" fmla="*/ 90 w 575"/>
                <a:gd name="T69" fmla="*/ 90 h 575"/>
                <a:gd name="T70" fmla="*/ 78 w 575"/>
                <a:gd name="T71" fmla="*/ 172 h 575"/>
                <a:gd name="T72" fmla="*/ 26 w 575"/>
                <a:gd name="T73" fmla="*/ 249 h 575"/>
                <a:gd name="T74" fmla="*/ 26 w 575"/>
                <a:gd name="T75" fmla="*/ 326 h 575"/>
                <a:gd name="T76" fmla="*/ 78 w 575"/>
                <a:gd name="T77" fmla="*/ 403 h 575"/>
                <a:gd name="T78" fmla="*/ 90 w 575"/>
                <a:gd name="T79" fmla="*/ 485 h 575"/>
                <a:gd name="T80" fmla="*/ 172 w 575"/>
                <a:gd name="T81" fmla="*/ 496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5" h="575">
                  <a:moveTo>
                    <a:pt x="287" y="575"/>
                  </a:moveTo>
                  <a:cubicBezTo>
                    <a:pt x="270" y="575"/>
                    <a:pt x="254" y="567"/>
                    <a:pt x="242" y="554"/>
                  </a:cubicBezTo>
                  <a:cubicBezTo>
                    <a:pt x="215" y="522"/>
                    <a:pt x="215" y="522"/>
                    <a:pt x="215" y="522"/>
                  </a:cubicBezTo>
                  <a:cubicBezTo>
                    <a:pt x="205" y="510"/>
                    <a:pt x="189" y="503"/>
                    <a:pt x="172" y="504"/>
                  </a:cubicBezTo>
                  <a:cubicBezTo>
                    <a:pt x="130" y="508"/>
                    <a:pt x="130" y="508"/>
                    <a:pt x="130" y="508"/>
                  </a:cubicBezTo>
                  <a:cubicBezTo>
                    <a:pt x="113" y="509"/>
                    <a:pt x="96" y="503"/>
                    <a:pt x="84" y="491"/>
                  </a:cubicBezTo>
                  <a:cubicBezTo>
                    <a:pt x="72" y="478"/>
                    <a:pt x="66" y="462"/>
                    <a:pt x="67" y="444"/>
                  </a:cubicBezTo>
                  <a:cubicBezTo>
                    <a:pt x="70" y="402"/>
                    <a:pt x="70" y="402"/>
                    <a:pt x="70" y="402"/>
                  </a:cubicBezTo>
                  <a:cubicBezTo>
                    <a:pt x="72" y="386"/>
                    <a:pt x="65" y="370"/>
                    <a:pt x="53" y="360"/>
                  </a:cubicBezTo>
                  <a:cubicBezTo>
                    <a:pt x="21" y="332"/>
                    <a:pt x="21" y="332"/>
                    <a:pt x="21" y="332"/>
                  </a:cubicBezTo>
                  <a:cubicBezTo>
                    <a:pt x="7" y="321"/>
                    <a:pt x="0" y="305"/>
                    <a:pt x="0" y="287"/>
                  </a:cubicBezTo>
                  <a:cubicBezTo>
                    <a:pt x="0" y="270"/>
                    <a:pt x="7" y="254"/>
                    <a:pt x="21" y="243"/>
                  </a:cubicBezTo>
                  <a:cubicBezTo>
                    <a:pt x="53" y="215"/>
                    <a:pt x="53" y="215"/>
                    <a:pt x="53" y="215"/>
                  </a:cubicBezTo>
                  <a:cubicBezTo>
                    <a:pt x="65" y="205"/>
                    <a:pt x="72" y="189"/>
                    <a:pt x="70" y="173"/>
                  </a:cubicBezTo>
                  <a:cubicBezTo>
                    <a:pt x="67" y="131"/>
                    <a:pt x="67" y="131"/>
                    <a:pt x="67" y="131"/>
                  </a:cubicBezTo>
                  <a:cubicBezTo>
                    <a:pt x="66" y="113"/>
                    <a:pt x="72" y="96"/>
                    <a:pt x="84" y="84"/>
                  </a:cubicBezTo>
                  <a:cubicBezTo>
                    <a:pt x="96" y="72"/>
                    <a:pt x="113" y="66"/>
                    <a:pt x="130" y="67"/>
                  </a:cubicBezTo>
                  <a:cubicBezTo>
                    <a:pt x="172" y="71"/>
                    <a:pt x="172" y="71"/>
                    <a:pt x="172" y="71"/>
                  </a:cubicBezTo>
                  <a:cubicBezTo>
                    <a:pt x="189" y="72"/>
                    <a:pt x="205" y="65"/>
                    <a:pt x="215" y="53"/>
                  </a:cubicBezTo>
                  <a:cubicBezTo>
                    <a:pt x="242" y="21"/>
                    <a:pt x="242" y="21"/>
                    <a:pt x="242" y="21"/>
                  </a:cubicBezTo>
                  <a:cubicBezTo>
                    <a:pt x="254" y="8"/>
                    <a:pt x="270" y="0"/>
                    <a:pt x="287" y="0"/>
                  </a:cubicBezTo>
                  <a:cubicBezTo>
                    <a:pt x="305" y="0"/>
                    <a:pt x="321" y="8"/>
                    <a:pt x="332" y="21"/>
                  </a:cubicBezTo>
                  <a:cubicBezTo>
                    <a:pt x="359" y="53"/>
                    <a:pt x="359" y="53"/>
                    <a:pt x="359" y="53"/>
                  </a:cubicBezTo>
                  <a:cubicBezTo>
                    <a:pt x="370" y="65"/>
                    <a:pt x="386" y="72"/>
                    <a:pt x="402" y="71"/>
                  </a:cubicBezTo>
                  <a:cubicBezTo>
                    <a:pt x="444" y="67"/>
                    <a:pt x="444" y="67"/>
                    <a:pt x="444" y="67"/>
                  </a:cubicBezTo>
                  <a:cubicBezTo>
                    <a:pt x="462" y="66"/>
                    <a:pt x="478" y="72"/>
                    <a:pt x="491" y="84"/>
                  </a:cubicBezTo>
                  <a:cubicBezTo>
                    <a:pt x="503" y="96"/>
                    <a:pt x="509" y="113"/>
                    <a:pt x="508" y="131"/>
                  </a:cubicBezTo>
                  <a:cubicBezTo>
                    <a:pt x="504" y="173"/>
                    <a:pt x="504" y="173"/>
                    <a:pt x="504" y="173"/>
                  </a:cubicBezTo>
                  <a:cubicBezTo>
                    <a:pt x="503" y="189"/>
                    <a:pt x="509" y="205"/>
                    <a:pt x="522" y="215"/>
                  </a:cubicBezTo>
                  <a:cubicBezTo>
                    <a:pt x="554" y="243"/>
                    <a:pt x="554" y="243"/>
                    <a:pt x="554" y="243"/>
                  </a:cubicBezTo>
                  <a:cubicBezTo>
                    <a:pt x="567" y="254"/>
                    <a:pt x="575" y="270"/>
                    <a:pt x="575" y="287"/>
                  </a:cubicBezTo>
                  <a:cubicBezTo>
                    <a:pt x="575" y="305"/>
                    <a:pt x="567" y="321"/>
                    <a:pt x="554" y="332"/>
                  </a:cubicBezTo>
                  <a:cubicBezTo>
                    <a:pt x="522" y="360"/>
                    <a:pt x="522" y="360"/>
                    <a:pt x="522" y="360"/>
                  </a:cubicBezTo>
                  <a:cubicBezTo>
                    <a:pt x="509" y="370"/>
                    <a:pt x="503" y="386"/>
                    <a:pt x="504" y="402"/>
                  </a:cubicBezTo>
                  <a:cubicBezTo>
                    <a:pt x="508" y="444"/>
                    <a:pt x="508" y="444"/>
                    <a:pt x="508" y="444"/>
                  </a:cubicBezTo>
                  <a:cubicBezTo>
                    <a:pt x="509" y="462"/>
                    <a:pt x="503" y="478"/>
                    <a:pt x="491" y="491"/>
                  </a:cubicBezTo>
                  <a:cubicBezTo>
                    <a:pt x="478" y="503"/>
                    <a:pt x="462" y="509"/>
                    <a:pt x="444" y="508"/>
                  </a:cubicBezTo>
                  <a:cubicBezTo>
                    <a:pt x="402" y="504"/>
                    <a:pt x="402" y="504"/>
                    <a:pt x="402" y="504"/>
                  </a:cubicBezTo>
                  <a:cubicBezTo>
                    <a:pt x="386" y="503"/>
                    <a:pt x="370" y="510"/>
                    <a:pt x="359" y="522"/>
                  </a:cubicBezTo>
                  <a:cubicBezTo>
                    <a:pt x="332" y="554"/>
                    <a:pt x="332" y="554"/>
                    <a:pt x="332" y="554"/>
                  </a:cubicBezTo>
                  <a:cubicBezTo>
                    <a:pt x="321" y="567"/>
                    <a:pt x="305" y="575"/>
                    <a:pt x="287" y="575"/>
                  </a:cubicBezTo>
                  <a:close/>
                  <a:moveTo>
                    <a:pt x="176" y="496"/>
                  </a:moveTo>
                  <a:cubicBezTo>
                    <a:pt x="194" y="496"/>
                    <a:pt x="210" y="504"/>
                    <a:pt x="221" y="517"/>
                  </a:cubicBezTo>
                  <a:cubicBezTo>
                    <a:pt x="249" y="549"/>
                    <a:pt x="249" y="549"/>
                    <a:pt x="249" y="549"/>
                  </a:cubicBezTo>
                  <a:cubicBezTo>
                    <a:pt x="258" y="560"/>
                    <a:pt x="272" y="567"/>
                    <a:pt x="287" y="567"/>
                  </a:cubicBezTo>
                  <a:cubicBezTo>
                    <a:pt x="302" y="567"/>
                    <a:pt x="316" y="560"/>
                    <a:pt x="326" y="549"/>
                  </a:cubicBezTo>
                  <a:cubicBezTo>
                    <a:pt x="353" y="517"/>
                    <a:pt x="353" y="517"/>
                    <a:pt x="353" y="517"/>
                  </a:cubicBezTo>
                  <a:cubicBezTo>
                    <a:pt x="365" y="502"/>
                    <a:pt x="384" y="495"/>
                    <a:pt x="403" y="496"/>
                  </a:cubicBezTo>
                  <a:cubicBezTo>
                    <a:pt x="445" y="500"/>
                    <a:pt x="445" y="500"/>
                    <a:pt x="445" y="500"/>
                  </a:cubicBezTo>
                  <a:cubicBezTo>
                    <a:pt x="460" y="501"/>
                    <a:pt x="474" y="496"/>
                    <a:pt x="485" y="485"/>
                  </a:cubicBezTo>
                  <a:cubicBezTo>
                    <a:pt x="495" y="474"/>
                    <a:pt x="501" y="460"/>
                    <a:pt x="500" y="445"/>
                  </a:cubicBezTo>
                  <a:cubicBezTo>
                    <a:pt x="496" y="403"/>
                    <a:pt x="496" y="403"/>
                    <a:pt x="496" y="403"/>
                  </a:cubicBezTo>
                  <a:cubicBezTo>
                    <a:pt x="495" y="384"/>
                    <a:pt x="502" y="366"/>
                    <a:pt x="517" y="353"/>
                  </a:cubicBezTo>
                  <a:cubicBezTo>
                    <a:pt x="549" y="326"/>
                    <a:pt x="549" y="326"/>
                    <a:pt x="549" y="326"/>
                  </a:cubicBezTo>
                  <a:cubicBezTo>
                    <a:pt x="560" y="317"/>
                    <a:pt x="567" y="302"/>
                    <a:pt x="567" y="287"/>
                  </a:cubicBezTo>
                  <a:cubicBezTo>
                    <a:pt x="567" y="273"/>
                    <a:pt x="560" y="258"/>
                    <a:pt x="549" y="249"/>
                  </a:cubicBezTo>
                  <a:cubicBezTo>
                    <a:pt x="517" y="221"/>
                    <a:pt x="517" y="221"/>
                    <a:pt x="517" y="221"/>
                  </a:cubicBezTo>
                  <a:cubicBezTo>
                    <a:pt x="502" y="209"/>
                    <a:pt x="495" y="191"/>
                    <a:pt x="496" y="172"/>
                  </a:cubicBezTo>
                  <a:cubicBezTo>
                    <a:pt x="500" y="130"/>
                    <a:pt x="500" y="130"/>
                    <a:pt x="500" y="130"/>
                  </a:cubicBezTo>
                  <a:cubicBezTo>
                    <a:pt x="501" y="115"/>
                    <a:pt x="495" y="100"/>
                    <a:pt x="485" y="90"/>
                  </a:cubicBezTo>
                  <a:cubicBezTo>
                    <a:pt x="474" y="79"/>
                    <a:pt x="460" y="74"/>
                    <a:pt x="445" y="75"/>
                  </a:cubicBezTo>
                  <a:cubicBezTo>
                    <a:pt x="403" y="79"/>
                    <a:pt x="403" y="79"/>
                    <a:pt x="403" y="79"/>
                  </a:cubicBezTo>
                  <a:cubicBezTo>
                    <a:pt x="384" y="80"/>
                    <a:pt x="365" y="72"/>
                    <a:pt x="353" y="58"/>
                  </a:cubicBezTo>
                  <a:cubicBezTo>
                    <a:pt x="326" y="26"/>
                    <a:pt x="326" y="26"/>
                    <a:pt x="326" y="26"/>
                  </a:cubicBezTo>
                  <a:cubicBezTo>
                    <a:pt x="316" y="15"/>
                    <a:pt x="302" y="8"/>
                    <a:pt x="287" y="8"/>
                  </a:cubicBezTo>
                  <a:cubicBezTo>
                    <a:pt x="272" y="8"/>
                    <a:pt x="258" y="15"/>
                    <a:pt x="249" y="26"/>
                  </a:cubicBezTo>
                  <a:cubicBezTo>
                    <a:pt x="221" y="58"/>
                    <a:pt x="221" y="58"/>
                    <a:pt x="221" y="58"/>
                  </a:cubicBezTo>
                  <a:cubicBezTo>
                    <a:pt x="209" y="72"/>
                    <a:pt x="191" y="80"/>
                    <a:pt x="172" y="79"/>
                  </a:cubicBezTo>
                  <a:cubicBezTo>
                    <a:pt x="130" y="75"/>
                    <a:pt x="130" y="75"/>
                    <a:pt x="130" y="75"/>
                  </a:cubicBezTo>
                  <a:cubicBezTo>
                    <a:pt x="115" y="74"/>
                    <a:pt x="100" y="79"/>
                    <a:pt x="90" y="90"/>
                  </a:cubicBezTo>
                  <a:cubicBezTo>
                    <a:pt x="79" y="100"/>
                    <a:pt x="74" y="115"/>
                    <a:pt x="75" y="130"/>
                  </a:cubicBezTo>
                  <a:cubicBezTo>
                    <a:pt x="78" y="172"/>
                    <a:pt x="78" y="172"/>
                    <a:pt x="78" y="172"/>
                  </a:cubicBezTo>
                  <a:cubicBezTo>
                    <a:pt x="80" y="191"/>
                    <a:pt x="72" y="209"/>
                    <a:pt x="58" y="221"/>
                  </a:cubicBezTo>
                  <a:cubicBezTo>
                    <a:pt x="26" y="249"/>
                    <a:pt x="26" y="249"/>
                    <a:pt x="26" y="249"/>
                  </a:cubicBezTo>
                  <a:cubicBezTo>
                    <a:pt x="14" y="258"/>
                    <a:pt x="8" y="273"/>
                    <a:pt x="8" y="287"/>
                  </a:cubicBezTo>
                  <a:cubicBezTo>
                    <a:pt x="8" y="302"/>
                    <a:pt x="14" y="317"/>
                    <a:pt x="26" y="326"/>
                  </a:cubicBezTo>
                  <a:cubicBezTo>
                    <a:pt x="58" y="353"/>
                    <a:pt x="58" y="353"/>
                    <a:pt x="58" y="353"/>
                  </a:cubicBezTo>
                  <a:cubicBezTo>
                    <a:pt x="72" y="366"/>
                    <a:pt x="80" y="384"/>
                    <a:pt x="78" y="403"/>
                  </a:cubicBezTo>
                  <a:cubicBezTo>
                    <a:pt x="75" y="445"/>
                    <a:pt x="75" y="445"/>
                    <a:pt x="75" y="445"/>
                  </a:cubicBezTo>
                  <a:cubicBezTo>
                    <a:pt x="74" y="460"/>
                    <a:pt x="79" y="474"/>
                    <a:pt x="90" y="485"/>
                  </a:cubicBezTo>
                  <a:cubicBezTo>
                    <a:pt x="100" y="496"/>
                    <a:pt x="115" y="501"/>
                    <a:pt x="130" y="500"/>
                  </a:cubicBezTo>
                  <a:cubicBezTo>
                    <a:pt x="172" y="496"/>
                    <a:pt x="172" y="496"/>
                    <a:pt x="172" y="496"/>
                  </a:cubicBezTo>
                  <a:cubicBezTo>
                    <a:pt x="173" y="496"/>
                    <a:pt x="175" y="496"/>
                    <a:pt x="176" y="496"/>
                  </a:cubicBez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Freeform 1194"/>
            <p:cNvSpPr>
              <a:spLocks noEditPoints="1"/>
            </p:cNvSpPr>
            <p:nvPr/>
          </p:nvSpPr>
          <p:spPr bwMode="auto">
            <a:xfrm>
              <a:off x="3513931" y="1610623"/>
              <a:ext cx="2112963" cy="2111376"/>
            </a:xfrm>
            <a:custGeom>
              <a:avLst/>
              <a:gdLst>
                <a:gd name="T0" fmla="*/ 282 w 666"/>
                <a:gd name="T1" fmla="*/ 641 h 665"/>
                <a:gd name="T2" fmla="*/ 200 w 666"/>
                <a:gd name="T3" fmla="*/ 583 h 665"/>
                <a:gd name="T4" fmla="*/ 98 w 666"/>
                <a:gd name="T5" fmla="*/ 568 h 665"/>
                <a:gd name="T6" fmla="*/ 82 w 666"/>
                <a:gd name="T7" fmla="*/ 466 h 665"/>
                <a:gd name="T8" fmla="*/ 24 w 666"/>
                <a:gd name="T9" fmla="*/ 384 h 665"/>
                <a:gd name="T10" fmla="*/ 24 w 666"/>
                <a:gd name="T11" fmla="*/ 281 h 665"/>
                <a:gd name="T12" fmla="*/ 82 w 666"/>
                <a:gd name="T13" fmla="*/ 199 h 665"/>
                <a:gd name="T14" fmla="*/ 98 w 666"/>
                <a:gd name="T15" fmla="*/ 97 h 665"/>
                <a:gd name="T16" fmla="*/ 200 w 666"/>
                <a:gd name="T17" fmla="*/ 82 h 665"/>
                <a:gd name="T18" fmla="*/ 282 w 666"/>
                <a:gd name="T19" fmla="*/ 23 h 665"/>
                <a:gd name="T20" fmla="*/ 385 w 666"/>
                <a:gd name="T21" fmla="*/ 23 h 665"/>
                <a:gd name="T22" fmla="*/ 467 w 666"/>
                <a:gd name="T23" fmla="*/ 82 h 665"/>
                <a:gd name="T24" fmla="*/ 569 w 666"/>
                <a:gd name="T25" fmla="*/ 97 h 665"/>
                <a:gd name="T26" fmla="*/ 584 w 666"/>
                <a:gd name="T27" fmla="*/ 199 h 665"/>
                <a:gd name="T28" fmla="*/ 642 w 666"/>
                <a:gd name="T29" fmla="*/ 281 h 665"/>
                <a:gd name="T30" fmla="*/ 642 w 666"/>
                <a:gd name="T31" fmla="*/ 384 h 665"/>
                <a:gd name="T32" fmla="*/ 584 w 666"/>
                <a:gd name="T33" fmla="*/ 466 h 665"/>
                <a:gd name="T34" fmla="*/ 569 w 666"/>
                <a:gd name="T35" fmla="*/ 568 h 665"/>
                <a:gd name="T36" fmla="*/ 467 w 666"/>
                <a:gd name="T37" fmla="*/ 583 h 665"/>
                <a:gd name="T38" fmla="*/ 385 w 666"/>
                <a:gd name="T39" fmla="*/ 641 h 665"/>
                <a:gd name="T40" fmla="*/ 205 w 666"/>
                <a:gd name="T41" fmla="*/ 575 h 665"/>
                <a:gd name="T42" fmla="*/ 288 w 666"/>
                <a:gd name="T43" fmla="*/ 636 h 665"/>
                <a:gd name="T44" fmla="*/ 379 w 666"/>
                <a:gd name="T45" fmla="*/ 636 h 665"/>
                <a:gd name="T46" fmla="*/ 467 w 666"/>
                <a:gd name="T47" fmla="*/ 575 h 665"/>
                <a:gd name="T48" fmla="*/ 563 w 666"/>
                <a:gd name="T49" fmla="*/ 562 h 665"/>
                <a:gd name="T50" fmla="*/ 576 w 666"/>
                <a:gd name="T51" fmla="*/ 466 h 665"/>
                <a:gd name="T52" fmla="*/ 637 w 666"/>
                <a:gd name="T53" fmla="*/ 378 h 665"/>
                <a:gd name="T54" fmla="*/ 637 w 666"/>
                <a:gd name="T55" fmla="*/ 287 h 665"/>
                <a:gd name="T56" fmla="*/ 576 w 666"/>
                <a:gd name="T57" fmla="*/ 198 h 665"/>
                <a:gd name="T58" fmla="*/ 563 w 666"/>
                <a:gd name="T59" fmla="*/ 103 h 665"/>
                <a:gd name="T60" fmla="*/ 467 w 666"/>
                <a:gd name="T61" fmla="*/ 90 h 665"/>
                <a:gd name="T62" fmla="*/ 379 w 666"/>
                <a:gd name="T63" fmla="*/ 29 h 665"/>
                <a:gd name="T64" fmla="*/ 288 w 666"/>
                <a:gd name="T65" fmla="*/ 29 h 665"/>
                <a:gd name="T66" fmla="*/ 199 w 666"/>
                <a:gd name="T67" fmla="*/ 90 h 665"/>
                <a:gd name="T68" fmla="*/ 104 w 666"/>
                <a:gd name="T69" fmla="*/ 103 h 665"/>
                <a:gd name="T70" fmla="*/ 90 w 666"/>
                <a:gd name="T71" fmla="*/ 198 h 665"/>
                <a:gd name="T72" fmla="*/ 29 w 666"/>
                <a:gd name="T73" fmla="*/ 287 h 665"/>
                <a:gd name="T74" fmla="*/ 29 w 666"/>
                <a:gd name="T75" fmla="*/ 378 h 665"/>
                <a:gd name="T76" fmla="*/ 90 w 666"/>
                <a:gd name="T77" fmla="*/ 466 h 665"/>
                <a:gd name="T78" fmla="*/ 104 w 666"/>
                <a:gd name="T79" fmla="*/ 562 h 665"/>
                <a:gd name="T80" fmla="*/ 199 w 666"/>
                <a:gd name="T81" fmla="*/ 57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665">
                  <a:moveTo>
                    <a:pt x="333" y="665"/>
                  </a:moveTo>
                  <a:cubicBezTo>
                    <a:pt x="313" y="665"/>
                    <a:pt x="295" y="657"/>
                    <a:pt x="282" y="641"/>
                  </a:cubicBezTo>
                  <a:cubicBezTo>
                    <a:pt x="250" y="604"/>
                    <a:pt x="250" y="604"/>
                    <a:pt x="250" y="604"/>
                  </a:cubicBezTo>
                  <a:cubicBezTo>
                    <a:pt x="238" y="590"/>
                    <a:pt x="219" y="582"/>
                    <a:pt x="200" y="583"/>
                  </a:cubicBezTo>
                  <a:cubicBezTo>
                    <a:pt x="151" y="587"/>
                    <a:pt x="151" y="587"/>
                    <a:pt x="151" y="587"/>
                  </a:cubicBezTo>
                  <a:cubicBezTo>
                    <a:pt x="131" y="589"/>
                    <a:pt x="112" y="582"/>
                    <a:pt x="98" y="568"/>
                  </a:cubicBezTo>
                  <a:cubicBezTo>
                    <a:pt x="84" y="554"/>
                    <a:pt x="77" y="534"/>
                    <a:pt x="78" y="514"/>
                  </a:cubicBezTo>
                  <a:cubicBezTo>
                    <a:pt x="82" y="466"/>
                    <a:pt x="82" y="466"/>
                    <a:pt x="82" y="466"/>
                  </a:cubicBezTo>
                  <a:cubicBezTo>
                    <a:pt x="84" y="447"/>
                    <a:pt x="76" y="428"/>
                    <a:pt x="62" y="416"/>
                  </a:cubicBezTo>
                  <a:cubicBezTo>
                    <a:pt x="24" y="384"/>
                    <a:pt x="24" y="384"/>
                    <a:pt x="24" y="384"/>
                  </a:cubicBezTo>
                  <a:cubicBezTo>
                    <a:pt x="9" y="371"/>
                    <a:pt x="0" y="352"/>
                    <a:pt x="0" y="332"/>
                  </a:cubicBezTo>
                  <a:cubicBezTo>
                    <a:pt x="0" y="313"/>
                    <a:pt x="9" y="294"/>
                    <a:pt x="24" y="281"/>
                  </a:cubicBezTo>
                  <a:cubicBezTo>
                    <a:pt x="62" y="249"/>
                    <a:pt x="62" y="249"/>
                    <a:pt x="62" y="249"/>
                  </a:cubicBezTo>
                  <a:cubicBezTo>
                    <a:pt x="76" y="237"/>
                    <a:pt x="84" y="218"/>
                    <a:pt x="82" y="199"/>
                  </a:cubicBezTo>
                  <a:cubicBezTo>
                    <a:pt x="78" y="150"/>
                    <a:pt x="78" y="150"/>
                    <a:pt x="78" y="150"/>
                  </a:cubicBezTo>
                  <a:cubicBezTo>
                    <a:pt x="77" y="131"/>
                    <a:pt x="84" y="111"/>
                    <a:pt x="98" y="97"/>
                  </a:cubicBezTo>
                  <a:cubicBezTo>
                    <a:pt x="112" y="83"/>
                    <a:pt x="131" y="76"/>
                    <a:pt x="151" y="78"/>
                  </a:cubicBezTo>
                  <a:cubicBezTo>
                    <a:pt x="200" y="82"/>
                    <a:pt x="200" y="82"/>
                    <a:pt x="200" y="82"/>
                  </a:cubicBezTo>
                  <a:cubicBezTo>
                    <a:pt x="219" y="83"/>
                    <a:pt x="238" y="75"/>
                    <a:pt x="250" y="61"/>
                  </a:cubicBezTo>
                  <a:cubicBezTo>
                    <a:pt x="282" y="23"/>
                    <a:pt x="282" y="23"/>
                    <a:pt x="282" y="23"/>
                  </a:cubicBezTo>
                  <a:cubicBezTo>
                    <a:pt x="295" y="8"/>
                    <a:pt x="313" y="0"/>
                    <a:pt x="333" y="0"/>
                  </a:cubicBezTo>
                  <a:cubicBezTo>
                    <a:pt x="353" y="0"/>
                    <a:pt x="372" y="8"/>
                    <a:pt x="385" y="23"/>
                  </a:cubicBezTo>
                  <a:cubicBezTo>
                    <a:pt x="416" y="61"/>
                    <a:pt x="416" y="61"/>
                    <a:pt x="416" y="61"/>
                  </a:cubicBezTo>
                  <a:cubicBezTo>
                    <a:pt x="429" y="75"/>
                    <a:pt x="447" y="83"/>
                    <a:pt x="467" y="82"/>
                  </a:cubicBezTo>
                  <a:cubicBezTo>
                    <a:pt x="515" y="78"/>
                    <a:pt x="515" y="78"/>
                    <a:pt x="515" y="78"/>
                  </a:cubicBezTo>
                  <a:cubicBezTo>
                    <a:pt x="535" y="76"/>
                    <a:pt x="555" y="83"/>
                    <a:pt x="569" y="97"/>
                  </a:cubicBezTo>
                  <a:cubicBezTo>
                    <a:pt x="583" y="111"/>
                    <a:pt x="590" y="131"/>
                    <a:pt x="588" y="150"/>
                  </a:cubicBezTo>
                  <a:cubicBezTo>
                    <a:pt x="584" y="199"/>
                    <a:pt x="584" y="199"/>
                    <a:pt x="584" y="199"/>
                  </a:cubicBezTo>
                  <a:cubicBezTo>
                    <a:pt x="583" y="218"/>
                    <a:pt x="590" y="237"/>
                    <a:pt x="605" y="249"/>
                  </a:cubicBezTo>
                  <a:cubicBezTo>
                    <a:pt x="642" y="281"/>
                    <a:pt x="642" y="281"/>
                    <a:pt x="642" y="281"/>
                  </a:cubicBezTo>
                  <a:cubicBezTo>
                    <a:pt x="657" y="294"/>
                    <a:pt x="666" y="313"/>
                    <a:pt x="666" y="332"/>
                  </a:cubicBezTo>
                  <a:cubicBezTo>
                    <a:pt x="666" y="352"/>
                    <a:pt x="657" y="371"/>
                    <a:pt x="642" y="384"/>
                  </a:cubicBezTo>
                  <a:cubicBezTo>
                    <a:pt x="605" y="416"/>
                    <a:pt x="605" y="416"/>
                    <a:pt x="605" y="416"/>
                  </a:cubicBezTo>
                  <a:cubicBezTo>
                    <a:pt x="590" y="428"/>
                    <a:pt x="583" y="447"/>
                    <a:pt x="584" y="466"/>
                  </a:cubicBezTo>
                  <a:cubicBezTo>
                    <a:pt x="588" y="514"/>
                    <a:pt x="588" y="514"/>
                    <a:pt x="588" y="514"/>
                  </a:cubicBezTo>
                  <a:cubicBezTo>
                    <a:pt x="590" y="534"/>
                    <a:pt x="583" y="554"/>
                    <a:pt x="569" y="568"/>
                  </a:cubicBezTo>
                  <a:cubicBezTo>
                    <a:pt x="555" y="582"/>
                    <a:pt x="535" y="589"/>
                    <a:pt x="515" y="587"/>
                  </a:cubicBezTo>
                  <a:cubicBezTo>
                    <a:pt x="467" y="583"/>
                    <a:pt x="467" y="583"/>
                    <a:pt x="467" y="583"/>
                  </a:cubicBezTo>
                  <a:cubicBezTo>
                    <a:pt x="447" y="582"/>
                    <a:pt x="429" y="590"/>
                    <a:pt x="416" y="604"/>
                  </a:cubicBezTo>
                  <a:cubicBezTo>
                    <a:pt x="385" y="641"/>
                    <a:pt x="385" y="641"/>
                    <a:pt x="385" y="641"/>
                  </a:cubicBezTo>
                  <a:cubicBezTo>
                    <a:pt x="372" y="657"/>
                    <a:pt x="353" y="665"/>
                    <a:pt x="333" y="665"/>
                  </a:cubicBezTo>
                  <a:close/>
                  <a:moveTo>
                    <a:pt x="205" y="575"/>
                  </a:moveTo>
                  <a:cubicBezTo>
                    <a:pt x="225" y="575"/>
                    <a:pt x="243" y="584"/>
                    <a:pt x="256" y="599"/>
                  </a:cubicBezTo>
                  <a:cubicBezTo>
                    <a:pt x="288" y="636"/>
                    <a:pt x="288" y="636"/>
                    <a:pt x="288" y="636"/>
                  </a:cubicBezTo>
                  <a:cubicBezTo>
                    <a:pt x="299" y="650"/>
                    <a:pt x="316" y="657"/>
                    <a:pt x="333" y="657"/>
                  </a:cubicBezTo>
                  <a:cubicBezTo>
                    <a:pt x="351" y="657"/>
                    <a:pt x="367" y="650"/>
                    <a:pt x="379" y="636"/>
                  </a:cubicBezTo>
                  <a:cubicBezTo>
                    <a:pt x="410" y="599"/>
                    <a:pt x="410" y="599"/>
                    <a:pt x="410" y="599"/>
                  </a:cubicBezTo>
                  <a:cubicBezTo>
                    <a:pt x="424" y="582"/>
                    <a:pt x="445" y="574"/>
                    <a:pt x="467" y="575"/>
                  </a:cubicBezTo>
                  <a:cubicBezTo>
                    <a:pt x="516" y="579"/>
                    <a:pt x="516" y="579"/>
                    <a:pt x="516" y="579"/>
                  </a:cubicBezTo>
                  <a:cubicBezTo>
                    <a:pt x="534" y="581"/>
                    <a:pt x="551" y="575"/>
                    <a:pt x="563" y="562"/>
                  </a:cubicBezTo>
                  <a:cubicBezTo>
                    <a:pt x="575" y="550"/>
                    <a:pt x="582" y="533"/>
                    <a:pt x="580" y="515"/>
                  </a:cubicBezTo>
                  <a:cubicBezTo>
                    <a:pt x="576" y="466"/>
                    <a:pt x="576" y="466"/>
                    <a:pt x="576" y="466"/>
                  </a:cubicBezTo>
                  <a:cubicBezTo>
                    <a:pt x="574" y="445"/>
                    <a:pt x="583" y="424"/>
                    <a:pt x="600" y="409"/>
                  </a:cubicBezTo>
                  <a:cubicBezTo>
                    <a:pt x="637" y="378"/>
                    <a:pt x="637" y="378"/>
                    <a:pt x="637" y="378"/>
                  </a:cubicBezTo>
                  <a:cubicBezTo>
                    <a:pt x="650" y="367"/>
                    <a:pt x="658" y="350"/>
                    <a:pt x="658" y="332"/>
                  </a:cubicBezTo>
                  <a:cubicBezTo>
                    <a:pt x="658" y="315"/>
                    <a:pt x="650" y="298"/>
                    <a:pt x="637" y="287"/>
                  </a:cubicBezTo>
                  <a:cubicBezTo>
                    <a:pt x="600" y="255"/>
                    <a:pt x="600" y="255"/>
                    <a:pt x="600" y="255"/>
                  </a:cubicBezTo>
                  <a:cubicBezTo>
                    <a:pt x="583" y="241"/>
                    <a:pt x="574" y="220"/>
                    <a:pt x="576" y="198"/>
                  </a:cubicBezTo>
                  <a:cubicBezTo>
                    <a:pt x="580" y="150"/>
                    <a:pt x="580" y="150"/>
                    <a:pt x="580" y="150"/>
                  </a:cubicBezTo>
                  <a:cubicBezTo>
                    <a:pt x="582" y="132"/>
                    <a:pt x="575" y="115"/>
                    <a:pt x="563" y="103"/>
                  </a:cubicBezTo>
                  <a:cubicBezTo>
                    <a:pt x="551" y="90"/>
                    <a:pt x="534" y="84"/>
                    <a:pt x="516" y="86"/>
                  </a:cubicBezTo>
                  <a:cubicBezTo>
                    <a:pt x="467" y="90"/>
                    <a:pt x="467" y="90"/>
                    <a:pt x="467" y="90"/>
                  </a:cubicBezTo>
                  <a:cubicBezTo>
                    <a:pt x="445" y="91"/>
                    <a:pt x="424" y="82"/>
                    <a:pt x="410" y="66"/>
                  </a:cubicBezTo>
                  <a:cubicBezTo>
                    <a:pt x="379" y="29"/>
                    <a:pt x="379" y="29"/>
                    <a:pt x="379" y="29"/>
                  </a:cubicBezTo>
                  <a:cubicBezTo>
                    <a:pt x="367" y="15"/>
                    <a:pt x="351" y="8"/>
                    <a:pt x="333" y="8"/>
                  </a:cubicBezTo>
                  <a:cubicBezTo>
                    <a:pt x="316" y="8"/>
                    <a:pt x="299" y="15"/>
                    <a:pt x="288" y="29"/>
                  </a:cubicBezTo>
                  <a:cubicBezTo>
                    <a:pt x="256" y="66"/>
                    <a:pt x="256" y="66"/>
                    <a:pt x="256" y="66"/>
                  </a:cubicBezTo>
                  <a:cubicBezTo>
                    <a:pt x="242" y="82"/>
                    <a:pt x="221" y="91"/>
                    <a:pt x="199" y="90"/>
                  </a:cubicBezTo>
                  <a:cubicBezTo>
                    <a:pt x="151" y="86"/>
                    <a:pt x="151" y="86"/>
                    <a:pt x="151" y="86"/>
                  </a:cubicBezTo>
                  <a:cubicBezTo>
                    <a:pt x="133" y="84"/>
                    <a:pt x="116" y="90"/>
                    <a:pt x="104" y="103"/>
                  </a:cubicBezTo>
                  <a:cubicBezTo>
                    <a:pt x="91" y="115"/>
                    <a:pt x="85" y="132"/>
                    <a:pt x="86" y="150"/>
                  </a:cubicBezTo>
                  <a:cubicBezTo>
                    <a:pt x="90" y="198"/>
                    <a:pt x="90" y="198"/>
                    <a:pt x="90" y="198"/>
                  </a:cubicBezTo>
                  <a:cubicBezTo>
                    <a:pt x="92" y="220"/>
                    <a:pt x="83" y="241"/>
                    <a:pt x="67" y="255"/>
                  </a:cubicBezTo>
                  <a:cubicBezTo>
                    <a:pt x="29" y="287"/>
                    <a:pt x="29" y="287"/>
                    <a:pt x="29" y="287"/>
                  </a:cubicBezTo>
                  <a:cubicBezTo>
                    <a:pt x="16" y="298"/>
                    <a:pt x="8" y="315"/>
                    <a:pt x="8" y="332"/>
                  </a:cubicBezTo>
                  <a:cubicBezTo>
                    <a:pt x="8" y="350"/>
                    <a:pt x="16" y="367"/>
                    <a:pt x="29" y="378"/>
                  </a:cubicBezTo>
                  <a:cubicBezTo>
                    <a:pt x="67" y="409"/>
                    <a:pt x="67" y="409"/>
                    <a:pt x="67" y="409"/>
                  </a:cubicBezTo>
                  <a:cubicBezTo>
                    <a:pt x="83" y="424"/>
                    <a:pt x="92" y="445"/>
                    <a:pt x="90" y="466"/>
                  </a:cubicBezTo>
                  <a:cubicBezTo>
                    <a:pt x="86" y="515"/>
                    <a:pt x="86" y="515"/>
                    <a:pt x="86" y="515"/>
                  </a:cubicBezTo>
                  <a:cubicBezTo>
                    <a:pt x="85" y="533"/>
                    <a:pt x="91" y="550"/>
                    <a:pt x="104" y="562"/>
                  </a:cubicBezTo>
                  <a:cubicBezTo>
                    <a:pt x="116" y="575"/>
                    <a:pt x="133" y="581"/>
                    <a:pt x="151" y="579"/>
                  </a:cubicBezTo>
                  <a:cubicBezTo>
                    <a:pt x="199" y="575"/>
                    <a:pt x="199" y="575"/>
                    <a:pt x="199" y="575"/>
                  </a:cubicBezTo>
                  <a:cubicBezTo>
                    <a:pt x="201" y="575"/>
                    <a:pt x="203" y="575"/>
                    <a:pt x="205" y="575"/>
                  </a:cubicBez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7" name="Freeform 1195"/>
            <p:cNvSpPr>
              <a:spLocks noEditPoints="1"/>
            </p:cNvSpPr>
            <p:nvPr/>
          </p:nvSpPr>
          <p:spPr bwMode="auto">
            <a:xfrm>
              <a:off x="3802856" y="1896374"/>
              <a:ext cx="1535113" cy="1539875"/>
            </a:xfrm>
            <a:custGeom>
              <a:avLst/>
              <a:gdLst>
                <a:gd name="T0" fmla="*/ 204 w 484"/>
                <a:gd name="T1" fmla="*/ 467 h 485"/>
                <a:gd name="T2" fmla="*/ 146 w 484"/>
                <a:gd name="T3" fmla="*/ 425 h 485"/>
                <a:gd name="T4" fmla="*/ 71 w 484"/>
                <a:gd name="T5" fmla="*/ 414 h 485"/>
                <a:gd name="T6" fmla="*/ 59 w 484"/>
                <a:gd name="T7" fmla="*/ 339 h 485"/>
                <a:gd name="T8" fmla="*/ 18 w 484"/>
                <a:gd name="T9" fmla="*/ 281 h 485"/>
                <a:gd name="T10" fmla="*/ 18 w 484"/>
                <a:gd name="T11" fmla="*/ 204 h 485"/>
                <a:gd name="T12" fmla="*/ 59 w 484"/>
                <a:gd name="T13" fmla="*/ 146 h 485"/>
                <a:gd name="T14" fmla="*/ 71 w 484"/>
                <a:gd name="T15" fmla="*/ 71 h 485"/>
                <a:gd name="T16" fmla="*/ 146 w 484"/>
                <a:gd name="T17" fmla="*/ 60 h 485"/>
                <a:gd name="T18" fmla="*/ 204 w 484"/>
                <a:gd name="T19" fmla="*/ 18 h 485"/>
                <a:gd name="T20" fmla="*/ 280 w 484"/>
                <a:gd name="T21" fmla="*/ 18 h 485"/>
                <a:gd name="T22" fmla="*/ 339 w 484"/>
                <a:gd name="T23" fmla="*/ 60 h 485"/>
                <a:gd name="T24" fmla="*/ 413 w 484"/>
                <a:gd name="T25" fmla="*/ 71 h 485"/>
                <a:gd name="T26" fmla="*/ 425 w 484"/>
                <a:gd name="T27" fmla="*/ 146 h 485"/>
                <a:gd name="T28" fmla="*/ 467 w 484"/>
                <a:gd name="T29" fmla="*/ 204 h 485"/>
                <a:gd name="T30" fmla="*/ 467 w 484"/>
                <a:gd name="T31" fmla="*/ 281 h 485"/>
                <a:gd name="T32" fmla="*/ 425 w 484"/>
                <a:gd name="T33" fmla="*/ 339 h 485"/>
                <a:gd name="T34" fmla="*/ 413 w 484"/>
                <a:gd name="T35" fmla="*/ 414 h 485"/>
                <a:gd name="T36" fmla="*/ 339 w 484"/>
                <a:gd name="T37" fmla="*/ 425 h 485"/>
                <a:gd name="T38" fmla="*/ 280 w 484"/>
                <a:gd name="T39" fmla="*/ 467 h 485"/>
                <a:gd name="T40" fmla="*/ 149 w 484"/>
                <a:gd name="T41" fmla="*/ 417 h 485"/>
                <a:gd name="T42" fmla="*/ 210 w 484"/>
                <a:gd name="T43" fmla="*/ 462 h 485"/>
                <a:gd name="T44" fmla="*/ 274 w 484"/>
                <a:gd name="T45" fmla="*/ 462 h 485"/>
                <a:gd name="T46" fmla="*/ 339 w 484"/>
                <a:gd name="T47" fmla="*/ 417 h 485"/>
                <a:gd name="T48" fmla="*/ 408 w 484"/>
                <a:gd name="T49" fmla="*/ 408 h 485"/>
                <a:gd name="T50" fmla="*/ 417 w 484"/>
                <a:gd name="T51" fmla="*/ 340 h 485"/>
                <a:gd name="T52" fmla="*/ 462 w 484"/>
                <a:gd name="T53" fmla="*/ 274 h 485"/>
                <a:gd name="T54" fmla="*/ 462 w 484"/>
                <a:gd name="T55" fmla="*/ 210 h 485"/>
                <a:gd name="T56" fmla="*/ 417 w 484"/>
                <a:gd name="T57" fmla="*/ 145 h 485"/>
                <a:gd name="T58" fmla="*/ 408 w 484"/>
                <a:gd name="T59" fmla="*/ 77 h 485"/>
                <a:gd name="T60" fmla="*/ 339 w 484"/>
                <a:gd name="T61" fmla="*/ 68 h 485"/>
                <a:gd name="T62" fmla="*/ 274 w 484"/>
                <a:gd name="T63" fmla="*/ 23 h 485"/>
                <a:gd name="T64" fmla="*/ 210 w 484"/>
                <a:gd name="T65" fmla="*/ 23 h 485"/>
                <a:gd name="T66" fmla="*/ 145 w 484"/>
                <a:gd name="T67" fmla="*/ 68 h 485"/>
                <a:gd name="T68" fmla="*/ 77 w 484"/>
                <a:gd name="T69" fmla="*/ 77 h 485"/>
                <a:gd name="T70" fmla="*/ 67 w 484"/>
                <a:gd name="T71" fmla="*/ 145 h 485"/>
                <a:gd name="T72" fmla="*/ 23 w 484"/>
                <a:gd name="T73" fmla="*/ 210 h 485"/>
                <a:gd name="T74" fmla="*/ 23 w 484"/>
                <a:gd name="T75" fmla="*/ 274 h 485"/>
                <a:gd name="T76" fmla="*/ 67 w 484"/>
                <a:gd name="T77" fmla="*/ 340 h 485"/>
                <a:gd name="T78" fmla="*/ 77 w 484"/>
                <a:gd name="T79" fmla="*/ 408 h 485"/>
                <a:gd name="T80" fmla="*/ 145 w 484"/>
                <a:gd name="T81" fmla="*/ 417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 h="485">
                  <a:moveTo>
                    <a:pt x="242" y="485"/>
                  </a:moveTo>
                  <a:cubicBezTo>
                    <a:pt x="228" y="485"/>
                    <a:pt x="214" y="478"/>
                    <a:pt x="204" y="467"/>
                  </a:cubicBezTo>
                  <a:cubicBezTo>
                    <a:pt x="181" y="440"/>
                    <a:pt x="181" y="440"/>
                    <a:pt x="181" y="440"/>
                  </a:cubicBezTo>
                  <a:cubicBezTo>
                    <a:pt x="173" y="430"/>
                    <a:pt x="159" y="424"/>
                    <a:pt x="146" y="425"/>
                  </a:cubicBezTo>
                  <a:cubicBezTo>
                    <a:pt x="111" y="428"/>
                    <a:pt x="111" y="428"/>
                    <a:pt x="111" y="428"/>
                  </a:cubicBezTo>
                  <a:cubicBezTo>
                    <a:pt x="96" y="429"/>
                    <a:pt x="81" y="424"/>
                    <a:pt x="71" y="414"/>
                  </a:cubicBezTo>
                  <a:cubicBezTo>
                    <a:pt x="61" y="403"/>
                    <a:pt x="55" y="389"/>
                    <a:pt x="57" y="374"/>
                  </a:cubicBezTo>
                  <a:cubicBezTo>
                    <a:pt x="59" y="339"/>
                    <a:pt x="59" y="339"/>
                    <a:pt x="59" y="339"/>
                  </a:cubicBezTo>
                  <a:cubicBezTo>
                    <a:pt x="61" y="325"/>
                    <a:pt x="55" y="312"/>
                    <a:pt x="45" y="303"/>
                  </a:cubicBezTo>
                  <a:cubicBezTo>
                    <a:pt x="18" y="281"/>
                    <a:pt x="18" y="281"/>
                    <a:pt x="18" y="281"/>
                  </a:cubicBezTo>
                  <a:cubicBezTo>
                    <a:pt x="7" y="271"/>
                    <a:pt x="0" y="257"/>
                    <a:pt x="0" y="242"/>
                  </a:cubicBezTo>
                  <a:cubicBezTo>
                    <a:pt x="0" y="228"/>
                    <a:pt x="7" y="214"/>
                    <a:pt x="18" y="204"/>
                  </a:cubicBezTo>
                  <a:cubicBezTo>
                    <a:pt x="45" y="181"/>
                    <a:pt x="45" y="181"/>
                    <a:pt x="45" y="181"/>
                  </a:cubicBezTo>
                  <a:cubicBezTo>
                    <a:pt x="55" y="173"/>
                    <a:pt x="61" y="159"/>
                    <a:pt x="59" y="146"/>
                  </a:cubicBezTo>
                  <a:cubicBezTo>
                    <a:pt x="57" y="111"/>
                    <a:pt x="57" y="111"/>
                    <a:pt x="57" y="111"/>
                  </a:cubicBezTo>
                  <a:cubicBezTo>
                    <a:pt x="55" y="96"/>
                    <a:pt x="61" y="82"/>
                    <a:pt x="71" y="71"/>
                  </a:cubicBezTo>
                  <a:cubicBezTo>
                    <a:pt x="81" y="61"/>
                    <a:pt x="96" y="56"/>
                    <a:pt x="111" y="57"/>
                  </a:cubicBezTo>
                  <a:cubicBezTo>
                    <a:pt x="146" y="60"/>
                    <a:pt x="146" y="60"/>
                    <a:pt x="146" y="60"/>
                  </a:cubicBezTo>
                  <a:cubicBezTo>
                    <a:pt x="159" y="61"/>
                    <a:pt x="173" y="55"/>
                    <a:pt x="181" y="45"/>
                  </a:cubicBezTo>
                  <a:cubicBezTo>
                    <a:pt x="204" y="18"/>
                    <a:pt x="204" y="18"/>
                    <a:pt x="204" y="18"/>
                  </a:cubicBezTo>
                  <a:cubicBezTo>
                    <a:pt x="214" y="7"/>
                    <a:pt x="228" y="0"/>
                    <a:pt x="242" y="0"/>
                  </a:cubicBezTo>
                  <a:cubicBezTo>
                    <a:pt x="257" y="0"/>
                    <a:pt x="271" y="7"/>
                    <a:pt x="280" y="18"/>
                  </a:cubicBezTo>
                  <a:cubicBezTo>
                    <a:pt x="303" y="45"/>
                    <a:pt x="303" y="45"/>
                    <a:pt x="303" y="45"/>
                  </a:cubicBezTo>
                  <a:cubicBezTo>
                    <a:pt x="312" y="55"/>
                    <a:pt x="325" y="61"/>
                    <a:pt x="339" y="60"/>
                  </a:cubicBezTo>
                  <a:cubicBezTo>
                    <a:pt x="374" y="57"/>
                    <a:pt x="374" y="57"/>
                    <a:pt x="374" y="57"/>
                  </a:cubicBezTo>
                  <a:cubicBezTo>
                    <a:pt x="389" y="56"/>
                    <a:pt x="403" y="61"/>
                    <a:pt x="413" y="71"/>
                  </a:cubicBezTo>
                  <a:cubicBezTo>
                    <a:pt x="424" y="82"/>
                    <a:pt x="429" y="96"/>
                    <a:pt x="428" y="111"/>
                  </a:cubicBezTo>
                  <a:cubicBezTo>
                    <a:pt x="425" y="146"/>
                    <a:pt x="425" y="146"/>
                    <a:pt x="425" y="146"/>
                  </a:cubicBezTo>
                  <a:cubicBezTo>
                    <a:pt x="424" y="159"/>
                    <a:pt x="429" y="173"/>
                    <a:pt x="440" y="181"/>
                  </a:cubicBezTo>
                  <a:cubicBezTo>
                    <a:pt x="467" y="204"/>
                    <a:pt x="467" y="204"/>
                    <a:pt x="467" y="204"/>
                  </a:cubicBezTo>
                  <a:cubicBezTo>
                    <a:pt x="478" y="214"/>
                    <a:pt x="484" y="228"/>
                    <a:pt x="484" y="242"/>
                  </a:cubicBezTo>
                  <a:cubicBezTo>
                    <a:pt x="484" y="257"/>
                    <a:pt x="478" y="271"/>
                    <a:pt x="467" y="281"/>
                  </a:cubicBezTo>
                  <a:cubicBezTo>
                    <a:pt x="440" y="303"/>
                    <a:pt x="440" y="303"/>
                    <a:pt x="440" y="303"/>
                  </a:cubicBezTo>
                  <a:cubicBezTo>
                    <a:pt x="429" y="312"/>
                    <a:pt x="424" y="325"/>
                    <a:pt x="425" y="339"/>
                  </a:cubicBezTo>
                  <a:cubicBezTo>
                    <a:pt x="428" y="374"/>
                    <a:pt x="428" y="374"/>
                    <a:pt x="428" y="374"/>
                  </a:cubicBezTo>
                  <a:cubicBezTo>
                    <a:pt x="429" y="389"/>
                    <a:pt x="424" y="403"/>
                    <a:pt x="413" y="414"/>
                  </a:cubicBezTo>
                  <a:cubicBezTo>
                    <a:pt x="403" y="424"/>
                    <a:pt x="389" y="429"/>
                    <a:pt x="374" y="428"/>
                  </a:cubicBezTo>
                  <a:cubicBezTo>
                    <a:pt x="339" y="425"/>
                    <a:pt x="339" y="425"/>
                    <a:pt x="339" y="425"/>
                  </a:cubicBezTo>
                  <a:cubicBezTo>
                    <a:pt x="325" y="424"/>
                    <a:pt x="312" y="430"/>
                    <a:pt x="303" y="440"/>
                  </a:cubicBezTo>
                  <a:cubicBezTo>
                    <a:pt x="280" y="467"/>
                    <a:pt x="280" y="467"/>
                    <a:pt x="280" y="467"/>
                  </a:cubicBezTo>
                  <a:cubicBezTo>
                    <a:pt x="271" y="478"/>
                    <a:pt x="257" y="485"/>
                    <a:pt x="242" y="485"/>
                  </a:cubicBezTo>
                  <a:close/>
                  <a:moveTo>
                    <a:pt x="149" y="417"/>
                  </a:moveTo>
                  <a:cubicBezTo>
                    <a:pt x="164" y="417"/>
                    <a:pt x="178" y="424"/>
                    <a:pt x="187" y="435"/>
                  </a:cubicBezTo>
                  <a:cubicBezTo>
                    <a:pt x="210" y="462"/>
                    <a:pt x="210" y="462"/>
                    <a:pt x="210" y="462"/>
                  </a:cubicBezTo>
                  <a:cubicBezTo>
                    <a:pt x="218" y="471"/>
                    <a:pt x="230" y="477"/>
                    <a:pt x="242" y="477"/>
                  </a:cubicBezTo>
                  <a:cubicBezTo>
                    <a:pt x="255" y="477"/>
                    <a:pt x="266" y="471"/>
                    <a:pt x="274" y="462"/>
                  </a:cubicBezTo>
                  <a:cubicBezTo>
                    <a:pt x="297" y="435"/>
                    <a:pt x="297" y="435"/>
                    <a:pt x="297" y="435"/>
                  </a:cubicBezTo>
                  <a:cubicBezTo>
                    <a:pt x="308" y="423"/>
                    <a:pt x="323" y="416"/>
                    <a:pt x="339" y="417"/>
                  </a:cubicBezTo>
                  <a:cubicBezTo>
                    <a:pt x="375" y="420"/>
                    <a:pt x="375" y="420"/>
                    <a:pt x="375" y="420"/>
                  </a:cubicBezTo>
                  <a:cubicBezTo>
                    <a:pt x="387" y="421"/>
                    <a:pt x="399" y="417"/>
                    <a:pt x="408" y="408"/>
                  </a:cubicBezTo>
                  <a:cubicBezTo>
                    <a:pt x="417" y="399"/>
                    <a:pt x="421" y="387"/>
                    <a:pt x="420" y="375"/>
                  </a:cubicBezTo>
                  <a:cubicBezTo>
                    <a:pt x="417" y="340"/>
                    <a:pt x="417" y="340"/>
                    <a:pt x="417" y="340"/>
                  </a:cubicBezTo>
                  <a:cubicBezTo>
                    <a:pt x="416" y="324"/>
                    <a:pt x="422" y="308"/>
                    <a:pt x="435" y="297"/>
                  </a:cubicBezTo>
                  <a:cubicBezTo>
                    <a:pt x="462" y="274"/>
                    <a:pt x="462" y="274"/>
                    <a:pt x="462" y="274"/>
                  </a:cubicBezTo>
                  <a:cubicBezTo>
                    <a:pt x="471" y="266"/>
                    <a:pt x="476" y="255"/>
                    <a:pt x="476" y="242"/>
                  </a:cubicBezTo>
                  <a:cubicBezTo>
                    <a:pt x="476" y="230"/>
                    <a:pt x="471" y="218"/>
                    <a:pt x="462" y="210"/>
                  </a:cubicBezTo>
                  <a:cubicBezTo>
                    <a:pt x="435" y="188"/>
                    <a:pt x="435" y="188"/>
                    <a:pt x="435" y="188"/>
                  </a:cubicBezTo>
                  <a:cubicBezTo>
                    <a:pt x="422" y="177"/>
                    <a:pt x="416" y="161"/>
                    <a:pt x="417" y="145"/>
                  </a:cubicBezTo>
                  <a:cubicBezTo>
                    <a:pt x="420" y="110"/>
                    <a:pt x="420" y="110"/>
                    <a:pt x="420" y="110"/>
                  </a:cubicBezTo>
                  <a:cubicBezTo>
                    <a:pt x="421" y="98"/>
                    <a:pt x="417" y="86"/>
                    <a:pt x="408" y="77"/>
                  </a:cubicBezTo>
                  <a:cubicBezTo>
                    <a:pt x="399" y="68"/>
                    <a:pt x="387" y="64"/>
                    <a:pt x="375" y="65"/>
                  </a:cubicBezTo>
                  <a:cubicBezTo>
                    <a:pt x="339" y="68"/>
                    <a:pt x="339" y="68"/>
                    <a:pt x="339" y="68"/>
                  </a:cubicBezTo>
                  <a:cubicBezTo>
                    <a:pt x="323" y="69"/>
                    <a:pt x="308" y="62"/>
                    <a:pt x="297" y="50"/>
                  </a:cubicBezTo>
                  <a:cubicBezTo>
                    <a:pt x="274" y="23"/>
                    <a:pt x="274" y="23"/>
                    <a:pt x="274" y="23"/>
                  </a:cubicBezTo>
                  <a:cubicBezTo>
                    <a:pt x="266" y="14"/>
                    <a:pt x="255" y="8"/>
                    <a:pt x="242" y="8"/>
                  </a:cubicBezTo>
                  <a:cubicBezTo>
                    <a:pt x="230" y="8"/>
                    <a:pt x="218" y="14"/>
                    <a:pt x="210" y="23"/>
                  </a:cubicBezTo>
                  <a:cubicBezTo>
                    <a:pt x="187" y="50"/>
                    <a:pt x="187" y="50"/>
                    <a:pt x="187" y="50"/>
                  </a:cubicBezTo>
                  <a:cubicBezTo>
                    <a:pt x="177" y="62"/>
                    <a:pt x="161" y="69"/>
                    <a:pt x="145" y="68"/>
                  </a:cubicBezTo>
                  <a:cubicBezTo>
                    <a:pt x="110" y="65"/>
                    <a:pt x="110" y="65"/>
                    <a:pt x="110" y="65"/>
                  </a:cubicBezTo>
                  <a:cubicBezTo>
                    <a:pt x="97" y="64"/>
                    <a:pt x="85" y="68"/>
                    <a:pt x="77" y="77"/>
                  </a:cubicBezTo>
                  <a:cubicBezTo>
                    <a:pt x="68" y="86"/>
                    <a:pt x="64" y="98"/>
                    <a:pt x="65" y="110"/>
                  </a:cubicBezTo>
                  <a:cubicBezTo>
                    <a:pt x="67" y="145"/>
                    <a:pt x="67" y="145"/>
                    <a:pt x="67" y="145"/>
                  </a:cubicBezTo>
                  <a:cubicBezTo>
                    <a:pt x="69" y="161"/>
                    <a:pt x="62" y="177"/>
                    <a:pt x="50" y="188"/>
                  </a:cubicBezTo>
                  <a:cubicBezTo>
                    <a:pt x="23" y="210"/>
                    <a:pt x="23" y="210"/>
                    <a:pt x="23" y="210"/>
                  </a:cubicBezTo>
                  <a:cubicBezTo>
                    <a:pt x="14" y="218"/>
                    <a:pt x="8" y="230"/>
                    <a:pt x="8" y="242"/>
                  </a:cubicBezTo>
                  <a:cubicBezTo>
                    <a:pt x="8" y="255"/>
                    <a:pt x="14" y="267"/>
                    <a:pt x="23" y="274"/>
                  </a:cubicBezTo>
                  <a:cubicBezTo>
                    <a:pt x="50" y="297"/>
                    <a:pt x="50" y="297"/>
                    <a:pt x="50" y="297"/>
                  </a:cubicBezTo>
                  <a:cubicBezTo>
                    <a:pt x="62" y="308"/>
                    <a:pt x="69" y="324"/>
                    <a:pt x="67" y="340"/>
                  </a:cubicBezTo>
                  <a:cubicBezTo>
                    <a:pt x="65" y="375"/>
                    <a:pt x="65" y="375"/>
                    <a:pt x="65" y="375"/>
                  </a:cubicBezTo>
                  <a:cubicBezTo>
                    <a:pt x="64" y="387"/>
                    <a:pt x="68" y="399"/>
                    <a:pt x="77" y="408"/>
                  </a:cubicBezTo>
                  <a:cubicBezTo>
                    <a:pt x="85" y="417"/>
                    <a:pt x="97" y="421"/>
                    <a:pt x="110" y="420"/>
                  </a:cubicBezTo>
                  <a:cubicBezTo>
                    <a:pt x="145" y="417"/>
                    <a:pt x="145" y="417"/>
                    <a:pt x="145" y="417"/>
                  </a:cubicBezTo>
                  <a:cubicBezTo>
                    <a:pt x="146" y="417"/>
                    <a:pt x="148" y="417"/>
                    <a:pt x="149" y="417"/>
                  </a:cubicBez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8" name="Freeform 1196"/>
            <p:cNvSpPr/>
            <p:nvPr/>
          </p:nvSpPr>
          <p:spPr bwMode="auto">
            <a:xfrm>
              <a:off x="3961606" y="2055124"/>
              <a:ext cx="1220788" cy="1222375"/>
            </a:xfrm>
            <a:custGeom>
              <a:avLst/>
              <a:gdLst>
                <a:gd name="T0" fmla="*/ 13 w 385"/>
                <a:gd name="T1" fmla="*/ 221 h 385"/>
                <a:gd name="T2" fmla="*/ 0 w 385"/>
                <a:gd name="T3" fmla="*/ 192 h 385"/>
                <a:gd name="T4" fmla="*/ 13 w 385"/>
                <a:gd name="T5" fmla="*/ 164 h 385"/>
                <a:gd name="T6" fmla="*/ 34 w 385"/>
                <a:gd name="T7" fmla="*/ 146 h 385"/>
                <a:gd name="T8" fmla="*/ 48 w 385"/>
                <a:gd name="T9" fmla="*/ 114 h 385"/>
                <a:gd name="T10" fmla="*/ 45 w 385"/>
                <a:gd name="T11" fmla="*/ 86 h 385"/>
                <a:gd name="T12" fmla="*/ 56 w 385"/>
                <a:gd name="T13" fmla="*/ 56 h 385"/>
                <a:gd name="T14" fmla="*/ 85 w 385"/>
                <a:gd name="T15" fmla="*/ 45 h 385"/>
                <a:gd name="T16" fmla="*/ 114 w 385"/>
                <a:gd name="T17" fmla="*/ 48 h 385"/>
                <a:gd name="T18" fmla="*/ 145 w 385"/>
                <a:gd name="T19" fmla="*/ 35 h 385"/>
                <a:gd name="T20" fmla="*/ 164 w 385"/>
                <a:gd name="T21" fmla="*/ 13 h 385"/>
                <a:gd name="T22" fmla="*/ 192 w 385"/>
                <a:gd name="T23" fmla="*/ 0 h 385"/>
                <a:gd name="T24" fmla="*/ 221 w 385"/>
                <a:gd name="T25" fmla="*/ 13 h 385"/>
                <a:gd name="T26" fmla="*/ 239 w 385"/>
                <a:gd name="T27" fmla="*/ 35 h 385"/>
                <a:gd name="T28" fmla="*/ 271 w 385"/>
                <a:gd name="T29" fmla="*/ 48 h 385"/>
                <a:gd name="T30" fmla="*/ 299 w 385"/>
                <a:gd name="T31" fmla="*/ 45 h 385"/>
                <a:gd name="T32" fmla="*/ 329 w 385"/>
                <a:gd name="T33" fmla="*/ 56 h 385"/>
                <a:gd name="T34" fmla="*/ 339 w 385"/>
                <a:gd name="T35" fmla="*/ 86 h 385"/>
                <a:gd name="T36" fmla="*/ 337 w 385"/>
                <a:gd name="T37" fmla="*/ 114 h 385"/>
                <a:gd name="T38" fmla="*/ 350 w 385"/>
                <a:gd name="T39" fmla="*/ 146 h 385"/>
                <a:gd name="T40" fmla="*/ 372 w 385"/>
                <a:gd name="T41" fmla="*/ 164 h 385"/>
                <a:gd name="T42" fmla="*/ 385 w 385"/>
                <a:gd name="T43" fmla="*/ 192 h 385"/>
                <a:gd name="T44" fmla="*/ 372 w 385"/>
                <a:gd name="T45" fmla="*/ 221 h 385"/>
                <a:gd name="T46" fmla="*/ 350 w 385"/>
                <a:gd name="T47" fmla="*/ 239 h 385"/>
                <a:gd name="T48" fmla="*/ 337 w 385"/>
                <a:gd name="T49" fmla="*/ 271 h 385"/>
                <a:gd name="T50" fmla="*/ 339 w 385"/>
                <a:gd name="T51" fmla="*/ 299 h 385"/>
                <a:gd name="T52" fmla="*/ 329 w 385"/>
                <a:gd name="T53" fmla="*/ 329 h 385"/>
                <a:gd name="T54" fmla="*/ 299 w 385"/>
                <a:gd name="T55" fmla="*/ 340 h 385"/>
                <a:gd name="T56" fmla="*/ 271 w 385"/>
                <a:gd name="T57" fmla="*/ 337 h 385"/>
                <a:gd name="T58" fmla="*/ 239 w 385"/>
                <a:gd name="T59" fmla="*/ 350 h 385"/>
                <a:gd name="T60" fmla="*/ 221 w 385"/>
                <a:gd name="T61" fmla="*/ 372 h 385"/>
                <a:gd name="T62" fmla="*/ 192 w 385"/>
                <a:gd name="T63" fmla="*/ 385 h 385"/>
                <a:gd name="T64" fmla="*/ 164 w 385"/>
                <a:gd name="T65" fmla="*/ 372 h 385"/>
                <a:gd name="T66" fmla="*/ 145 w 385"/>
                <a:gd name="T67" fmla="*/ 350 h 385"/>
                <a:gd name="T68" fmla="*/ 114 w 385"/>
                <a:gd name="T69" fmla="*/ 337 h 385"/>
                <a:gd name="T70" fmla="*/ 85 w 385"/>
                <a:gd name="T71" fmla="*/ 340 h 385"/>
                <a:gd name="T72" fmla="*/ 56 w 385"/>
                <a:gd name="T73" fmla="*/ 329 h 385"/>
                <a:gd name="T74" fmla="*/ 45 w 385"/>
                <a:gd name="T75" fmla="*/ 299 h 385"/>
                <a:gd name="T76" fmla="*/ 48 w 385"/>
                <a:gd name="T77" fmla="*/ 271 h 385"/>
                <a:gd name="T78" fmla="*/ 34 w 385"/>
                <a:gd name="T79" fmla="*/ 239 h 385"/>
                <a:gd name="T80" fmla="*/ 13 w 385"/>
                <a:gd name="T81" fmla="*/ 22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5" h="385">
                  <a:moveTo>
                    <a:pt x="13" y="221"/>
                  </a:moveTo>
                  <a:cubicBezTo>
                    <a:pt x="4" y="214"/>
                    <a:pt x="0" y="203"/>
                    <a:pt x="0" y="192"/>
                  </a:cubicBezTo>
                  <a:cubicBezTo>
                    <a:pt x="0" y="182"/>
                    <a:pt x="4" y="171"/>
                    <a:pt x="13" y="164"/>
                  </a:cubicBezTo>
                  <a:cubicBezTo>
                    <a:pt x="34" y="146"/>
                    <a:pt x="34" y="146"/>
                    <a:pt x="34" y="146"/>
                  </a:cubicBezTo>
                  <a:cubicBezTo>
                    <a:pt x="44" y="138"/>
                    <a:pt x="49" y="126"/>
                    <a:pt x="48" y="114"/>
                  </a:cubicBezTo>
                  <a:cubicBezTo>
                    <a:pt x="45" y="86"/>
                    <a:pt x="45" y="86"/>
                    <a:pt x="45" y="86"/>
                  </a:cubicBezTo>
                  <a:cubicBezTo>
                    <a:pt x="44" y="75"/>
                    <a:pt x="48" y="64"/>
                    <a:pt x="56" y="56"/>
                  </a:cubicBezTo>
                  <a:cubicBezTo>
                    <a:pt x="64" y="48"/>
                    <a:pt x="74" y="44"/>
                    <a:pt x="85" y="45"/>
                  </a:cubicBezTo>
                  <a:cubicBezTo>
                    <a:pt x="114" y="48"/>
                    <a:pt x="114" y="48"/>
                    <a:pt x="114" y="48"/>
                  </a:cubicBezTo>
                  <a:cubicBezTo>
                    <a:pt x="126" y="49"/>
                    <a:pt x="138" y="44"/>
                    <a:pt x="145" y="35"/>
                  </a:cubicBezTo>
                  <a:cubicBezTo>
                    <a:pt x="164" y="13"/>
                    <a:pt x="164" y="13"/>
                    <a:pt x="164" y="13"/>
                  </a:cubicBezTo>
                  <a:cubicBezTo>
                    <a:pt x="171" y="5"/>
                    <a:pt x="181" y="0"/>
                    <a:pt x="192" y="0"/>
                  </a:cubicBezTo>
                  <a:cubicBezTo>
                    <a:pt x="203" y="0"/>
                    <a:pt x="214" y="5"/>
                    <a:pt x="221" y="13"/>
                  </a:cubicBezTo>
                  <a:cubicBezTo>
                    <a:pt x="239" y="35"/>
                    <a:pt x="239" y="35"/>
                    <a:pt x="239" y="35"/>
                  </a:cubicBezTo>
                  <a:cubicBezTo>
                    <a:pt x="247" y="44"/>
                    <a:pt x="259" y="49"/>
                    <a:pt x="271" y="48"/>
                  </a:cubicBezTo>
                  <a:cubicBezTo>
                    <a:pt x="299" y="45"/>
                    <a:pt x="299" y="45"/>
                    <a:pt x="299" y="45"/>
                  </a:cubicBezTo>
                  <a:cubicBezTo>
                    <a:pt x="310" y="44"/>
                    <a:pt x="321" y="48"/>
                    <a:pt x="329" y="56"/>
                  </a:cubicBezTo>
                  <a:cubicBezTo>
                    <a:pt x="336" y="64"/>
                    <a:pt x="340" y="75"/>
                    <a:pt x="339" y="86"/>
                  </a:cubicBezTo>
                  <a:cubicBezTo>
                    <a:pt x="337" y="114"/>
                    <a:pt x="337" y="114"/>
                    <a:pt x="337" y="114"/>
                  </a:cubicBezTo>
                  <a:cubicBezTo>
                    <a:pt x="336" y="126"/>
                    <a:pt x="341" y="138"/>
                    <a:pt x="350" y="146"/>
                  </a:cubicBezTo>
                  <a:cubicBezTo>
                    <a:pt x="372" y="164"/>
                    <a:pt x="372" y="164"/>
                    <a:pt x="372" y="164"/>
                  </a:cubicBezTo>
                  <a:cubicBezTo>
                    <a:pt x="380" y="171"/>
                    <a:pt x="385" y="182"/>
                    <a:pt x="385" y="192"/>
                  </a:cubicBezTo>
                  <a:cubicBezTo>
                    <a:pt x="385" y="203"/>
                    <a:pt x="380" y="214"/>
                    <a:pt x="372" y="221"/>
                  </a:cubicBezTo>
                  <a:cubicBezTo>
                    <a:pt x="350" y="239"/>
                    <a:pt x="350" y="239"/>
                    <a:pt x="350" y="239"/>
                  </a:cubicBezTo>
                  <a:cubicBezTo>
                    <a:pt x="341" y="247"/>
                    <a:pt x="336" y="259"/>
                    <a:pt x="337" y="271"/>
                  </a:cubicBezTo>
                  <a:cubicBezTo>
                    <a:pt x="339" y="299"/>
                    <a:pt x="339" y="299"/>
                    <a:pt x="339" y="299"/>
                  </a:cubicBezTo>
                  <a:cubicBezTo>
                    <a:pt x="340" y="310"/>
                    <a:pt x="336" y="321"/>
                    <a:pt x="329" y="329"/>
                  </a:cubicBezTo>
                  <a:cubicBezTo>
                    <a:pt x="321" y="336"/>
                    <a:pt x="310" y="340"/>
                    <a:pt x="299" y="340"/>
                  </a:cubicBezTo>
                  <a:cubicBezTo>
                    <a:pt x="271" y="337"/>
                    <a:pt x="271" y="337"/>
                    <a:pt x="271" y="337"/>
                  </a:cubicBezTo>
                  <a:cubicBezTo>
                    <a:pt x="259" y="336"/>
                    <a:pt x="247" y="341"/>
                    <a:pt x="239" y="350"/>
                  </a:cubicBezTo>
                  <a:cubicBezTo>
                    <a:pt x="221" y="372"/>
                    <a:pt x="221" y="372"/>
                    <a:pt x="221" y="372"/>
                  </a:cubicBezTo>
                  <a:cubicBezTo>
                    <a:pt x="214" y="380"/>
                    <a:pt x="203" y="385"/>
                    <a:pt x="192" y="385"/>
                  </a:cubicBezTo>
                  <a:cubicBezTo>
                    <a:pt x="181" y="385"/>
                    <a:pt x="171" y="380"/>
                    <a:pt x="164" y="372"/>
                  </a:cubicBezTo>
                  <a:cubicBezTo>
                    <a:pt x="145" y="350"/>
                    <a:pt x="145" y="350"/>
                    <a:pt x="145" y="350"/>
                  </a:cubicBezTo>
                  <a:cubicBezTo>
                    <a:pt x="138" y="341"/>
                    <a:pt x="126" y="336"/>
                    <a:pt x="114" y="337"/>
                  </a:cubicBezTo>
                  <a:cubicBezTo>
                    <a:pt x="85" y="340"/>
                    <a:pt x="85" y="340"/>
                    <a:pt x="85" y="340"/>
                  </a:cubicBezTo>
                  <a:cubicBezTo>
                    <a:pt x="74" y="340"/>
                    <a:pt x="64" y="336"/>
                    <a:pt x="56" y="329"/>
                  </a:cubicBezTo>
                  <a:cubicBezTo>
                    <a:pt x="48" y="321"/>
                    <a:pt x="44" y="310"/>
                    <a:pt x="45" y="299"/>
                  </a:cubicBezTo>
                  <a:cubicBezTo>
                    <a:pt x="48" y="271"/>
                    <a:pt x="48" y="271"/>
                    <a:pt x="48" y="271"/>
                  </a:cubicBezTo>
                  <a:cubicBezTo>
                    <a:pt x="49" y="259"/>
                    <a:pt x="44" y="247"/>
                    <a:pt x="34" y="239"/>
                  </a:cubicBezTo>
                  <a:lnTo>
                    <a:pt x="13" y="221"/>
                  </a:ln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1" name="Freeform 1175"/>
            <p:cNvSpPr>
              <a:spLocks noEditPoints="1"/>
            </p:cNvSpPr>
            <p:nvPr/>
          </p:nvSpPr>
          <p:spPr bwMode="auto">
            <a:xfrm>
              <a:off x="2788731" y="879520"/>
              <a:ext cx="3566538" cy="3573581"/>
            </a:xfrm>
            <a:custGeom>
              <a:avLst/>
              <a:gdLst>
                <a:gd name="T0" fmla="*/ 321 w 760"/>
                <a:gd name="T1" fmla="*/ 733 h 761"/>
                <a:gd name="T2" fmla="*/ 229 w 760"/>
                <a:gd name="T3" fmla="*/ 667 h 761"/>
                <a:gd name="T4" fmla="*/ 111 w 760"/>
                <a:gd name="T5" fmla="*/ 649 h 761"/>
                <a:gd name="T6" fmla="*/ 93 w 760"/>
                <a:gd name="T7" fmla="*/ 532 h 761"/>
                <a:gd name="T8" fmla="*/ 28 w 760"/>
                <a:gd name="T9" fmla="*/ 440 h 761"/>
                <a:gd name="T10" fmla="*/ 28 w 760"/>
                <a:gd name="T11" fmla="*/ 321 h 761"/>
                <a:gd name="T12" fmla="*/ 93 w 760"/>
                <a:gd name="T13" fmla="*/ 229 h 761"/>
                <a:gd name="T14" fmla="*/ 111 w 760"/>
                <a:gd name="T15" fmla="*/ 112 h 761"/>
                <a:gd name="T16" fmla="*/ 229 w 760"/>
                <a:gd name="T17" fmla="*/ 93 h 761"/>
                <a:gd name="T18" fmla="*/ 321 w 760"/>
                <a:gd name="T19" fmla="*/ 28 h 761"/>
                <a:gd name="T20" fmla="*/ 440 w 760"/>
                <a:gd name="T21" fmla="*/ 28 h 761"/>
                <a:gd name="T22" fmla="*/ 532 w 760"/>
                <a:gd name="T23" fmla="*/ 93 h 761"/>
                <a:gd name="T24" fmla="*/ 649 w 760"/>
                <a:gd name="T25" fmla="*/ 112 h 761"/>
                <a:gd name="T26" fmla="*/ 667 w 760"/>
                <a:gd name="T27" fmla="*/ 229 h 761"/>
                <a:gd name="T28" fmla="*/ 733 w 760"/>
                <a:gd name="T29" fmla="*/ 321 h 761"/>
                <a:gd name="T30" fmla="*/ 733 w 760"/>
                <a:gd name="T31" fmla="*/ 440 h 761"/>
                <a:gd name="T32" fmla="*/ 667 w 760"/>
                <a:gd name="T33" fmla="*/ 532 h 761"/>
                <a:gd name="T34" fmla="*/ 649 w 760"/>
                <a:gd name="T35" fmla="*/ 649 h 761"/>
                <a:gd name="T36" fmla="*/ 532 w 760"/>
                <a:gd name="T37" fmla="*/ 667 h 761"/>
                <a:gd name="T38" fmla="*/ 440 w 760"/>
                <a:gd name="T39" fmla="*/ 733 h 761"/>
                <a:gd name="T40" fmla="*/ 234 w 760"/>
                <a:gd name="T41" fmla="*/ 655 h 761"/>
                <a:gd name="T42" fmla="*/ 330 w 760"/>
                <a:gd name="T43" fmla="*/ 725 h 761"/>
                <a:gd name="T44" fmla="*/ 431 w 760"/>
                <a:gd name="T45" fmla="*/ 725 h 761"/>
                <a:gd name="T46" fmla="*/ 533 w 760"/>
                <a:gd name="T47" fmla="*/ 655 h 761"/>
                <a:gd name="T48" fmla="*/ 641 w 760"/>
                <a:gd name="T49" fmla="*/ 641 h 761"/>
                <a:gd name="T50" fmla="*/ 655 w 760"/>
                <a:gd name="T51" fmla="*/ 533 h 761"/>
                <a:gd name="T52" fmla="*/ 725 w 760"/>
                <a:gd name="T53" fmla="*/ 431 h 761"/>
                <a:gd name="T54" fmla="*/ 725 w 760"/>
                <a:gd name="T55" fmla="*/ 330 h 761"/>
                <a:gd name="T56" fmla="*/ 655 w 760"/>
                <a:gd name="T57" fmla="*/ 228 h 761"/>
                <a:gd name="T58" fmla="*/ 641 w 760"/>
                <a:gd name="T59" fmla="*/ 120 h 761"/>
                <a:gd name="T60" fmla="*/ 533 w 760"/>
                <a:gd name="T61" fmla="*/ 105 h 761"/>
                <a:gd name="T62" fmla="*/ 431 w 760"/>
                <a:gd name="T63" fmla="*/ 36 h 761"/>
                <a:gd name="T64" fmla="*/ 330 w 760"/>
                <a:gd name="T65" fmla="*/ 36 h 761"/>
                <a:gd name="T66" fmla="*/ 228 w 760"/>
                <a:gd name="T67" fmla="*/ 105 h 761"/>
                <a:gd name="T68" fmla="*/ 120 w 760"/>
                <a:gd name="T69" fmla="*/ 120 h 761"/>
                <a:gd name="T70" fmla="*/ 105 w 760"/>
                <a:gd name="T71" fmla="*/ 228 h 761"/>
                <a:gd name="T72" fmla="*/ 36 w 760"/>
                <a:gd name="T73" fmla="*/ 330 h 761"/>
                <a:gd name="T74" fmla="*/ 36 w 760"/>
                <a:gd name="T75" fmla="*/ 431 h 761"/>
                <a:gd name="T76" fmla="*/ 105 w 760"/>
                <a:gd name="T77" fmla="*/ 533 h 761"/>
                <a:gd name="T78" fmla="*/ 120 w 760"/>
                <a:gd name="T79" fmla="*/ 641 h 761"/>
                <a:gd name="T80" fmla="*/ 228 w 760"/>
                <a:gd name="T81" fmla="*/ 65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0" h="761">
                  <a:moveTo>
                    <a:pt x="380" y="761"/>
                  </a:moveTo>
                  <a:cubicBezTo>
                    <a:pt x="357" y="761"/>
                    <a:pt x="335" y="751"/>
                    <a:pt x="321" y="733"/>
                  </a:cubicBezTo>
                  <a:cubicBezTo>
                    <a:pt x="285" y="691"/>
                    <a:pt x="285" y="691"/>
                    <a:pt x="285" y="691"/>
                  </a:cubicBezTo>
                  <a:cubicBezTo>
                    <a:pt x="271" y="674"/>
                    <a:pt x="250" y="666"/>
                    <a:pt x="229" y="667"/>
                  </a:cubicBezTo>
                  <a:cubicBezTo>
                    <a:pt x="173" y="672"/>
                    <a:pt x="173" y="672"/>
                    <a:pt x="173" y="672"/>
                  </a:cubicBezTo>
                  <a:cubicBezTo>
                    <a:pt x="150" y="674"/>
                    <a:pt x="128" y="666"/>
                    <a:pt x="111" y="649"/>
                  </a:cubicBezTo>
                  <a:cubicBezTo>
                    <a:pt x="95" y="633"/>
                    <a:pt x="87" y="610"/>
                    <a:pt x="89" y="587"/>
                  </a:cubicBezTo>
                  <a:cubicBezTo>
                    <a:pt x="93" y="532"/>
                    <a:pt x="93" y="532"/>
                    <a:pt x="93" y="532"/>
                  </a:cubicBezTo>
                  <a:cubicBezTo>
                    <a:pt x="95" y="511"/>
                    <a:pt x="86" y="490"/>
                    <a:pt x="70" y="476"/>
                  </a:cubicBezTo>
                  <a:cubicBezTo>
                    <a:pt x="28" y="440"/>
                    <a:pt x="28" y="440"/>
                    <a:pt x="28" y="440"/>
                  </a:cubicBezTo>
                  <a:cubicBezTo>
                    <a:pt x="10" y="425"/>
                    <a:pt x="0" y="403"/>
                    <a:pt x="0" y="380"/>
                  </a:cubicBezTo>
                  <a:cubicBezTo>
                    <a:pt x="0" y="357"/>
                    <a:pt x="10" y="336"/>
                    <a:pt x="28" y="321"/>
                  </a:cubicBezTo>
                  <a:cubicBezTo>
                    <a:pt x="70" y="285"/>
                    <a:pt x="70" y="285"/>
                    <a:pt x="70" y="285"/>
                  </a:cubicBezTo>
                  <a:cubicBezTo>
                    <a:pt x="86" y="271"/>
                    <a:pt x="95" y="250"/>
                    <a:pt x="93" y="229"/>
                  </a:cubicBezTo>
                  <a:cubicBezTo>
                    <a:pt x="89" y="173"/>
                    <a:pt x="89" y="173"/>
                    <a:pt x="89" y="173"/>
                  </a:cubicBezTo>
                  <a:cubicBezTo>
                    <a:pt x="87" y="150"/>
                    <a:pt x="95" y="128"/>
                    <a:pt x="111" y="112"/>
                  </a:cubicBezTo>
                  <a:cubicBezTo>
                    <a:pt x="128" y="95"/>
                    <a:pt x="150" y="87"/>
                    <a:pt x="173" y="89"/>
                  </a:cubicBezTo>
                  <a:cubicBezTo>
                    <a:pt x="229" y="93"/>
                    <a:pt x="229" y="93"/>
                    <a:pt x="229" y="93"/>
                  </a:cubicBezTo>
                  <a:cubicBezTo>
                    <a:pt x="250" y="95"/>
                    <a:pt x="271" y="87"/>
                    <a:pt x="285" y="70"/>
                  </a:cubicBezTo>
                  <a:cubicBezTo>
                    <a:pt x="321" y="28"/>
                    <a:pt x="321" y="28"/>
                    <a:pt x="321" y="28"/>
                  </a:cubicBezTo>
                  <a:cubicBezTo>
                    <a:pt x="335" y="10"/>
                    <a:pt x="357" y="0"/>
                    <a:pt x="380" y="0"/>
                  </a:cubicBezTo>
                  <a:cubicBezTo>
                    <a:pt x="403" y="0"/>
                    <a:pt x="425" y="10"/>
                    <a:pt x="440" y="28"/>
                  </a:cubicBezTo>
                  <a:cubicBezTo>
                    <a:pt x="476" y="70"/>
                    <a:pt x="476" y="70"/>
                    <a:pt x="476" y="70"/>
                  </a:cubicBezTo>
                  <a:cubicBezTo>
                    <a:pt x="490" y="87"/>
                    <a:pt x="511" y="95"/>
                    <a:pt x="532" y="93"/>
                  </a:cubicBezTo>
                  <a:cubicBezTo>
                    <a:pt x="587" y="89"/>
                    <a:pt x="587" y="89"/>
                    <a:pt x="587" y="89"/>
                  </a:cubicBezTo>
                  <a:cubicBezTo>
                    <a:pt x="610" y="87"/>
                    <a:pt x="633" y="95"/>
                    <a:pt x="649" y="112"/>
                  </a:cubicBezTo>
                  <a:cubicBezTo>
                    <a:pt x="665" y="128"/>
                    <a:pt x="674" y="150"/>
                    <a:pt x="672" y="173"/>
                  </a:cubicBezTo>
                  <a:cubicBezTo>
                    <a:pt x="667" y="229"/>
                    <a:pt x="667" y="229"/>
                    <a:pt x="667" y="229"/>
                  </a:cubicBezTo>
                  <a:cubicBezTo>
                    <a:pt x="665" y="250"/>
                    <a:pt x="674" y="271"/>
                    <a:pt x="690" y="285"/>
                  </a:cubicBezTo>
                  <a:cubicBezTo>
                    <a:pt x="733" y="321"/>
                    <a:pt x="733" y="321"/>
                    <a:pt x="733" y="321"/>
                  </a:cubicBezTo>
                  <a:cubicBezTo>
                    <a:pt x="750" y="336"/>
                    <a:pt x="760" y="357"/>
                    <a:pt x="760" y="380"/>
                  </a:cubicBezTo>
                  <a:cubicBezTo>
                    <a:pt x="760" y="403"/>
                    <a:pt x="750" y="425"/>
                    <a:pt x="733" y="440"/>
                  </a:cubicBezTo>
                  <a:cubicBezTo>
                    <a:pt x="690" y="476"/>
                    <a:pt x="690" y="476"/>
                    <a:pt x="690" y="476"/>
                  </a:cubicBezTo>
                  <a:cubicBezTo>
                    <a:pt x="674" y="490"/>
                    <a:pt x="665" y="511"/>
                    <a:pt x="667" y="532"/>
                  </a:cubicBezTo>
                  <a:cubicBezTo>
                    <a:pt x="672" y="587"/>
                    <a:pt x="672" y="587"/>
                    <a:pt x="672" y="587"/>
                  </a:cubicBezTo>
                  <a:cubicBezTo>
                    <a:pt x="674" y="610"/>
                    <a:pt x="665" y="633"/>
                    <a:pt x="649" y="649"/>
                  </a:cubicBezTo>
                  <a:cubicBezTo>
                    <a:pt x="633" y="666"/>
                    <a:pt x="610" y="674"/>
                    <a:pt x="587" y="672"/>
                  </a:cubicBezTo>
                  <a:cubicBezTo>
                    <a:pt x="532" y="667"/>
                    <a:pt x="532" y="667"/>
                    <a:pt x="532" y="667"/>
                  </a:cubicBezTo>
                  <a:cubicBezTo>
                    <a:pt x="510" y="666"/>
                    <a:pt x="490" y="674"/>
                    <a:pt x="476" y="691"/>
                  </a:cubicBezTo>
                  <a:cubicBezTo>
                    <a:pt x="440" y="733"/>
                    <a:pt x="440" y="733"/>
                    <a:pt x="440" y="733"/>
                  </a:cubicBezTo>
                  <a:cubicBezTo>
                    <a:pt x="425" y="751"/>
                    <a:pt x="403" y="761"/>
                    <a:pt x="380" y="761"/>
                  </a:cubicBezTo>
                  <a:close/>
                  <a:moveTo>
                    <a:pt x="234" y="655"/>
                  </a:moveTo>
                  <a:cubicBezTo>
                    <a:pt x="257" y="655"/>
                    <a:pt x="279" y="665"/>
                    <a:pt x="294" y="683"/>
                  </a:cubicBezTo>
                  <a:cubicBezTo>
                    <a:pt x="330" y="725"/>
                    <a:pt x="330" y="725"/>
                    <a:pt x="330" y="725"/>
                  </a:cubicBezTo>
                  <a:cubicBezTo>
                    <a:pt x="342" y="740"/>
                    <a:pt x="361" y="749"/>
                    <a:pt x="380" y="749"/>
                  </a:cubicBezTo>
                  <a:cubicBezTo>
                    <a:pt x="400" y="749"/>
                    <a:pt x="418" y="740"/>
                    <a:pt x="431" y="725"/>
                  </a:cubicBezTo>
                  <a:cubicBezTo>
                    <a:pt x="467" y="683"/>
                    <a:pt x="467" y="683"/>
                    <a:pt x="467" y="683"/>
                  </a:cubicBezTo>
                  <a:cubicBezTo>
                    <a:pt x="483" y="664"/>
                    <a:pt x="508" y="653"/>
                    <a:pt x="533" y="655"/>
                  </a:cubicBezTo>
                  <a:cubicBezTo>
                    <a:pt x="588" y="660"/>
                    <a:pt x="588" y="660"/>
                    <a:pt x="588" y="660"/>
                  </a:cubicBezTo>
                  <a:cubicBezTo>
                    <a:pt x="608" y="662"/>
                    <a:pt x="627" y="655"/>
                    <a:pt x="641" y="641"/>
                  </a:cubicBezTo>
                  <a:cubicBezTo>
                    <a:pt x="654" y="627"/>
                    <a:pt x="661" y="608"/>
                    <a:pt x="660" y="588"/>
                  </a:cubicBezTo>
                  <a:cubicBezTo>
                    <a:pt x="655" y="533"/>
                    <a:pt x="655" y="533"/>
                    <a:pt x="655" y="533"/>
                  </a:cubicBezTo>
                  <a:cubicBezTo>
                    <a:pt x="653" y="508"/>
                    <a:pt x="663" y="483"/>
                    <a:pt x="683" y="467"/>
                  </a:cubicBezTo>
                  <a:cubicBezTo>
                    <a:pt x="725" y="431"/>
                    <a:pt x="725" y="431"/>
                    <a:pt x="725" y="431"/>
                  </a:cubicBezTo>
                  <a:cubicBezTo>
                    <a:pt x="740" y="418"/>
                    <a:pt x="748" y="400"/>
                    <a:pt x="748" y="380"/>
                  </a:cubicBezTo>
                  <a:cubicBezTo>
                    <a:pt x="748" y="361"/>
                    <a:pt x="740" y="343"/>
                    <a:pt x="725" y="330"/>
                  </a:cubicBezTo>
                  <a:cubicBezTo>
                    <a:pt x="683" y="294"/>
                    <a:pt x="683" y="294"/>
                    <a:pt x="683" y="294"/>
                  </a:cubicBezTo>
                  <a:cubicBezTo>
                    <a:pt x="663" y="278"/>
                    <a:pt x="653" y="253"/>
                    <a:pt x="655" y="228"/>
                  </a:cubicBezTo>
                  <a:cubicBezTo>
                    <a:pt x="660" y="172"/>
                    <a:pt x="660" y="172"/>
                    <a:pt x="660" y="172"/>
                  </a:cubicBezTo>
                  <a:cubicBezTo>
                    <a:pt x="661" y="153"/>
                    <a:pt x="654" y="134"/>
                    <a:pt x="641" y="120"/>
                  </a:cubicBezTo>
                  <a:cubicBezTo>
                    <a:pt x="627" y="106"/>
                    <a:pt x="608" y="99"/>
                    <a:pt x="588" y="101"/>
                  </a:cubicBezTo>
                  <a:cubicBezTo>
                    <a:pt x="533" y="105"/>
                    <a:pt x="533" y="105"/>
                    <a:pt x="533" y="105"/>
                  </a:cubicBezTo>
                  <a:cubicBezTo>
                    <a:pt x="508" y="108"/>
                    <a:pt x="483" y="97"/>
                    <a:pt x="467" y="78"/>
                  </a:cubicBezTo>
                  <a:cubicBezTo>
                    <a:pt x="431" y="36"/>
                    <a:pt x="431" y="36"/>
                    <a:pt x="431" y="36"/>
                  </a:cubicBezTo>
                  <a:cubicBezTo>
                    <a:pt x="418" y="21"/>
                    <a:pt x="400" y="12"/>
                    <a:pt x="380" y="12"/>
                  </a:cubicBezTo>
                  <a:cubicBezTo>
                    <a:pt x="361" y="12"/>
                    <a:pt x="342" y="21"/>
                    <a:pt x="330" y="36"/>
                  </a:cubicBezTo>
                  <a:cubicBezTo>
                    <a:pt x="294" y="78"/>
                    <a:pt x="294" y="78"/>
                    <a:pt x="294" y="78"/>
                  </a:cubicBezTo>
                  <a:cubicBezTo>
                    <a:pt x="277" y="97"/>
                    <a:pt x="253" y="108"/>
                    <a:pt x="228" y="105"/>
                  </a:cubicBezTo>
                  <a:cubicBezTo>
                    <a:pt x="172" y="101"/>
                    <a:pt x="172" y="101"/>
                    <a:pt x="172" y="101"/>
                  </a:cubicBezTo>
                  <a:cubicBezTo>
                    <a:pt x="153" y="99"/>
                    <a:pt x="134" y="106"/>
                    <a:pt x="120" y="120"/>
                  </a:cubicBezTo>
                  <a:cubicBezTo>
                    <a:pt x="106" y="134"/>
                    <a:pt x="99" y="153"/>
                    <a:pt x="101" y="172"/>
                  </a:cubicBezTo>
                  <a:cubicBezTo>
                    <a:pt x="105" y="228"/>
                    <a:pt x="105" y="228"/>
                    <a:pt x="105" y="228"/>
                  </a:cubicBezTo>
                  <a:cubicBezTo>
                    <a:pt x="107" y="253"/>
                    <a:pt x="97" y="278"/>
                    <a:pt x="78" y="294"/>
                  </a:cubicBezTo>
                  <a:cubicBezTo>
                    <a:pt x="36" y="330"/>
                    <a:pt x="36" y="330"/>
                    <a:pt x="36" y="330"/>
                  </a:cubicBezTo>
                  <a:cubicBezTo>
                    <a:pt x="21" y="343"/>
                    <a:pt x="12" y="361"/>
                    <a:pt x="12" y="380"/>
                  </a:cubicBezTo>
                  <a:cubicBezTo>
                    <a:pt x="12" y="400"/>
                    <a:pt x="21" y="418"/>
                    <a:pt x="36" y="431"/>
                  </a:cubicBezTo>
                  <a:cubicBezTo>
                    <a:pt x="78" y="467"/>
                    <a:pt x="78" y="467"/>
                    <a:pt x="78" y="467"/>
                  </a:cubicBezTo>
                  <a:cubicBezTo>
                    <a:pt x="97" y="483"/>
                    <a:pt x="107" y="508"/>
                    <a:pt x="105" y="533"/>
                  </a:cubicBezTo>
                  <a:cubicBezTo>
                    <a:pt x="101" y="588"/>
                    <a:pt x="101" y="588"/>
                    <a:pt x="101" y="588"/>
                  </a:cubicBezTo>
                  <a:cubicBezTo>
                    <a:pt x="99" y="608"/>
                    <a:pt x="106" y="627"/>
                    <a:pt x="120" y="641"/>
                  </a:cubicBezTo>
                  <a:cubicBezTo>
                    <a:pt x="134" y="655"/>
                    <a:pt x="153" y="662"/>
                    <a:pt x="172" y="660"/>
                  </a:cubicBezTo>
                  <a:cubicBezTo>
                    <a:pt x="228" y="655"/>
                    <a:pt x="228" y="655"/>
                    <a:pt x="228" y="655"/>
                  </a:cubicBezTo>
                  <a:cubicBezTo>
                    <a:pt x="230" y="655"/>
                    <a:pt x="232" y="655"/>
                    <a:pt x="234" y="655"/>
                  </a:cubicBezTo>
                  <a:close/>
                </a:path>
              </a:pathLst>
            </a:custGeom>
            <a:grpFill/>
            <a:ln>
              <a:noFill/>
            </a:ln>
          </p:spPr>
          <p:txBody>
            <a:bodyPr vert="horz" wrap="square" lIns="91440" tIns="45720" rIns="91440" bIns="45720" numCol="1" anchor="t" anchorCtr="0" compatLnSpc="1"/>
            <a:lstStyle/>
            <a:p>
              <a:endParaRPr 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7" name="椭圆 6"/>
          <p:cNvSpPr/>
          <p:nvPr/>
        </p:nvSpPr>
        <p:spPr>
          <a:xfrm>
            <a:off x="4366453" y="2333541"/>
            <a:ext cx="352159" cy="352159"/>
          </a:xfrm>
          <a:prstGeom prst="ellipse">
            <a:avLst/>
          </a:prstGeom>
          <a:solidFill>
            <a:srgbClr val="EF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56" name="椭圆 55"/>
          <p:cNvSpPr/>
          <p:nvPr/>
        </p:nvSpPr>
        <p:spPr>
          <a:xfrm>
            <a:off x="7433198" y="2333541"/>
            <a:ext cx="352159" cy="352159"/>
          </a:xfrm>
          <a:prstGeom prst="ellipse">
            <a:avLst/>
          </a:prstGeom>
          <a:solidFill>
            <a:srgbClr val="EF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0" name="椭圆 59"/>
          <p:cNvSpPr/>
          <p:nvPr/>
        </p:nvSpPr>
        <p:spPr>
          <a:xfrm>
            <a:off x="7494537" y="4078088"/>
            <a:ext cx="352159" cy="352159"/>
          </a:xfrm>
          <a:prstGeom prst="ellipse">
            <a:avLst/>
          </a:prstGeom>
          <a:solidFill>
            <a:srgbClr val="EF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7" name="椭圆 66"/>
          <p:cNvSpPr/>
          <p:nvPr/>
        </p:nvSpPr>
        <p:spPr>
          <a:xfrm>
            <a:off x="4361802" y="4073096"/>
            <a:ext cx="352159" cy="352159"/>
          </a:xfrm>
          <a:prstGeom prst="ellipse">
            <a:avLst/>
          </a:prstGeom>
          <a:solidFill>
            <a:srgbClr val="EF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33" name="组合 32"/>
          <p:cNvGrpSpPr/>
          <p:nvPr/>
        </p:nvGrpSpPr>
        <p:grpSpPr>
          <a:xfrm>
            <a:off x="7532176" y="2397229"/>
            <a:ext cx="154202" cy="224782"/>
            <a:chOff x="2528974" y="2863357"/>
            <a:chExt cx="246811" cy="359779"/>
          </a:xfrm>
          <a:solidFill>
            <a:srgbClr val="EF8C95"/>
          </a:solidFill>
        </p:grpSpPr>
        <p:sp>
          <p:nvSpPr>
            <p:cNvPr id="34"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5"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36" name="组合 35"/>
          <p:cNvGrpSpPr/>
          <p:nvPr/>
        </p:nvGrpSpPr>
        <p:grpSpPr>
          <a:xfrm>
            <a:off x="4413866" y="4136976"/>
            <a:ext cx="224398" cy="224398"/>
            <a:chOff x="2473104" y="2145028"/>
            <a:chExt cx="359165" cy="359165"/>
          </a:xfrm>
          <a:solidFill>
            <a:srgbClr val="EF8C95"/>
          </a:solidFill>
        </p:grpSpPr>
        <p:sp>
          <p:nvSpPr>
            <p:cNvPr id="37"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8"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39" name="AutoShape 139"/>
          <p:cNvSpPr/>
          <p:nvPr/>
        </p:nvSpPr>
        <p:spPr bwMode="auto">
          <a:xfrm>
            <a:off x="7561202" y="4136976"/>
            <a:ext cx="224155" cy="218204"/>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EF8C95"/>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nvGrpSpPr>
          <p:cNvPr id="40" name="组合 39"/>
          <p:cNvGrpSpPr/>
          <p:nvPr/>
        </p:nvGrpSpPr>
        <p:grpSpPr>
          <a:xfrm>
            <a:off x="4430914" y="2420272"/>
            <a:ext cx="225147" cy="197376"/>
            <a:chOff x="1035050" y="1447800"/>
            <a:chExt cx="360363" cy="315913"/>
          </a:xfrm>
          <a:solidFill>
            <a:srgbClr val="EF8C95"/>
          </a:solidFill>
        </p:grpSpPr>
        <p:sp>
          <p:nvSpPr>
            <p:cNvPr id="41" name="AutoShape 147"/>
            <p:cNvSpPr/>
            <p:nvPr/>
          </p:nvSpPr>
          <p:spPr bwMode="auto">
            <a:xfrm>
              <a:off x="1035050" y="1447800"/>
              <a:ext cx="360363" cy="315913"/>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2" name="AutoShape 148"/>
            <p:cNvSpPr/>
            <p:nvPr/>
          </p:nvSpPr>
          <p:spPr bwMode="auto">
            <a:xfrm>
              <a:off x="1092200" y="1504950"/>
              <a:ext cx="52388" cy="52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grpSp>
        <p:nvGrpSpPr>
          <p:cNvPr id="8" name="组合 7"/>
          <p:cNvGrpSpPr/>
          <p:nvPr/>
        </p:nvGrpSpPr>
        <p:grpSpPr>
          <a:xfrm>
            <a:off x="1503045" y="1890395"/>
            <a:ext cx="1981200" cy="711835"/>
            <a:chOff x="2408" y="3190"/>
            <a:chExt cx="3120" cy="1121"/>
          </a:xfrm>
        </p:grpSpPr>
        <p:sp>
          <p:nvSpPr>
            <p:cNvPr id="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1" name="组合 10"/>
          <p:cNvGrpSpPr/>
          <p:nvPr/>
        </p:nvGrpSpPr>
        <p:grpSpPr>
          <a:xfrm>
            <a:off x="1503045" y="4020820"/>
            <a:ext cx="1981200" cy="711835"/>
            <a:chOff x="2408" y="3190"/>
            <a:chExt cx="3120" cy="1121"/>
          </a:xfrm>
        </p:grpSpPr>
        <p:sp>
          <p:nvSpPr>
            <p:cNvPr id="1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13" name="组合 12"/>
          <p:cNvGrpSpPr/>
          <p:nvPr/>
        </p:nvGrpSpPr>
        <p:grpSpPr>
          <a:xfrm>
            <a:off x="8586470" y="2064385"/>
            <a:ext cx="1981200" cy="711835"/>
            <a:chOff x="2408" y="3190"/>
            <a:chExt cx="3120" cy="1121"/>
          </a:xfrm>
        </p:grpSpPr>
        <p:sp>
          <p:nvSpPr>
            <p:cNvPr id="1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2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grpSp>
        <p:nvGrpSpPr>
          <p:cNvPr id="22" name="组合 21"/>
          <p:cNvGrpSpPr/>
          <p:nvPr/>
        </p:nvGrpSpPr>
        <p:grpSpPr>
          <a:xfrm>
            <a:off x="8586470" y="4194810"/>
            <a:ext cx="1981200" cy="711835"/>
            <a:chOff x="2408" y="3190"/>
            <a:chExt cx="3120" cy="1121"/>
          </a:xfrm>
        </p:grpSpPr>
        <p:sp>
          <p:nvSpPr>
            <p:cNvPr id="2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2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checkerboard(across)">
                                      <p:cBhvr>
                                        <p:cTn id="13" dur="500"/>
                                        <p:tgtEl>
                                          <p:spTgt spid="5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checkerboard(across)">
                                      <p:cBhvr>
                                        <p:cTn id="16" dur="500"/>
                                        <p:tgtEl>
                                          <p:spTgt spid="6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checkerboard(across)">
                                      <p:cBhvr>
                                        <p:cTn id="19" dur="500"/>
                                        <p:tgtEl>
                                          <p:spTgt spid="67"/>
                                        </p:tgtEl>
                                      </p:cBhvr>
                                    </p:animEffect>
                                  </p:childTnLst>
                                </p:cTn>
                              </p:par>
                              <p:par>
                                <p:cTn id="20" presetID="5"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heckerboard(across)">
                                      <p:cBhvr>
                                        <p:cTn id="22" dur="500"/>
                                        <p:tgtEl>
                                          <p:spTgt spid="33"/>
                                        </p:tgtEl>
                                      </p:cBhvr>
                                    </p:animEffect>
                                  </p:childTnLst>
                                </p:cTn>
                              </p:par>
                              <p:par>
                                <p:cTn id="23" presetID="5" presetClass="entr" presetSubtype="1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checkerboard(across)">
                                      <p:cBhvr>
                                        <p:cTn id="25" dur="500"/>
                                        <p:tgtEl>
                                          <p:spTgt spid="3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checkerboard(across)">
                                      <p:cBhvr>
                                        <p:cTn id="28" dur="500"/>
                                        <p:tgtEl>
                                          <p:spTgt spid="39"/>
                                        </p:tgtEl>
                                      </p:cBhvr>
                                    </p:animEffect>
                                  </p:childTnLst>
                                </p:cTn>
                              </p:par>
                              <p:par>
                                <p:cTn id="29" presetID="5" presetClass="entr" presetSubtype="1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checkerboard(across)">
                                      <p:cBhvr>
                                        <p:cTn id="31" dur="500"/>
                                        <p:tgtEl>
                                          <p:spTgt spid="40"/>
                                        </p:tgtEl>
                                      </p:cBhvr>
                                    </p:animEffect>
                                  </p:childTnLst>
                                </p:cTn>
                              </p:par>
                            </p:childTnLst>
                          </p:cTn>
                        </p:par>
                        <p:par>
                          <p:cTn id="32" fill="hold">
                            <p:stCondLst>
                              <p:cond delay="500"/>
                            </p:stCondLst>
                            <p:childTnLst>
                              <p:par>
                                <p:cTn id="33" presetID="5" presetClass="entr" presetSubtype="1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par>
                          <p:cTn id="36" fill="hold">
                            <p:stCondLst>
                              <p:cond delay="1000"/>
                            </p:stCondLst>
                            <p:childTnLst>
                              <p:par>
                                <p:cTn id="37" presetID="5" presetClass="entr" presetSubtype="1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par>
                          <p:cTn id="40" fill="hold">
                            <p:stCondLst>
                              <p:cond delay="1500"/>
                            </p:stCondLst>
                            <p:childTnLst>
                              <p:par>
                                <p:cTn id="41" presetID="5" presetClass="entr" presetSubtype="1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childTnLst>
                          </p:cTn>
                        </p:par>
                        <p:par>
                          <p:cTn id="44" fill="hold">
                            <p:stCondLst>
                              <p:cond delay="2000"/>
                            </p:stCondLst>
                            <p:childTnLst>
                              <p:par>
                                <p:cTn id="45" presetID="5" presetClass="entr" presetSubtype="1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heckerboard(across)">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6" grpId="0" bldLvl="0" animBg="1"/>
      <p:bldP spid="60" grpId="0" bldLvl="0" animBg="1"/>
      <p:bldP spid="67" grpId="0" bldLvl="0" animBg="1"/>
      <p:bldP spid="3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6" name="组合 5"/>
          <p:cNvGrpSpPr/>
          <p:nvPr/>
        </p:nvGrpSpPr>
        <p:grpSpPr>
          <a:xfrm>
            <a:off x="7368540" y="1211580"/>
            <a:ext cx="3500755" cy="4599940"/>
            <a:chOff x="8832" y="1042"/>
            <a:chExt cx="4535" cy="5963"/>
          </a:xfrm>
          <a:solidFill>
            <a:srgbClr val="F08B9C"/>
          </a:solidFill>
        </p:grpSpPr>
        <p:sp>
          <p:nvSpPr>
            <p:cNvPr id="7" name="矩形 6"/>
            <p:cNvSpPr/>
            <p:nvPr/>
          </p:nvSpPr>
          <p:spPr>
            <a:xfrm>
              <a:off x="8832" y="1042"/>
              <a:ext cx="4535" cy="5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等腰三角形 7"/>
            <p:cNvSpPr/>
            <p:nvPr/>
          </p:nvSpPr>
          <p:spPr>
            <a:xfrm rot="5400000">
              <a:off x="8832" y="1889"/>
              <a:ext cx="510" cy="510"/>
            </a:xfrm>
            <a:prstGeom prst="triangle">
              <a:avLst/>
            </a:prstGeom>
            <a:solidFill>
              <a:srgbClr val="FDEE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10" name="文本框 9"/>
          <p:cNvSpPr txBox="1"/>
          <p:nvPr/>
        </p:nvSpPr>
        <p:spPr>
          <a:xfrm>
            <a:off x="8192135" y="1912620"/>
            <a:ext cx="1891030" cy="953135"/>
          </a:xfrm>
          <a:prstGeom prst="rect">
            <a:avLst/>
          </a:prstGeom>
          <a:noFill/>
        </p:spPr>
        <p:txBody>
          <a:bodyPr wrap="square" rtlCol="0">
            <a:spAutoFit/>
          </a:bodyPr>
          <a:lstStyle/>
          <a:p>
            <a:r>
              <a:rPr lang="en-US" altLang="zh-CN" sz="2800" b="1">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teacher's</a:t>
            </a:r>
          </a:p>
          <a:p>
            <a:r>
              <a:rPr lang="en-US" altLang="zh-CN" sz="2800" b="1">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day</a:t>
            </a:r>
          </a:p>
        </p:txBody>
      </p:sp>
      <p:sp>
        <p:nvSpPr>
          <p:cNvPr id="11" name="文本框 10"/>
          <p:cNvSpPr txBox="1"/>
          <p:nvPr/>
        </p:nvSpPr>
        <p:spPr>
          <a:xfrm>
            <a:off x="7842885" y="3322320"/>
            <a:ext cx="3026410" cy="768350"/>
          </a:xfrm>
          <a:prstGeom prst="rect">
            <a:avLst/>
          </a:prstGeom>
          <a:noFill/>
        </p:spPr>
        <p:txBody>
          <a:bodyPr wrap="square" rtlCol="0">
            <a:spAutoFit/>
          </a:bodyPr>
          <a:lstStyle/>
          <a:p>
            <a:r>
              <a:rPr lang="zh-CN" altLang="en-US" sz="440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送花环节</a:t>
            </a:r>
          </a:p>
        </p:txBody>
      </p:sp>
      <p:pic>
        <p:nvPicPr>
          <p:cNvPr id="9" name="图片 8"/>
          <p:cNvPicPr>
            <a:picLocks noChangeAspect="1"/>
          </p:cNvPicPr>
          <p:nvPr/>
        </p:nvPicPr>
        <p:blipFill>
          <a:blip r:embed="rId4"/>
          <a:stretch>
            <a:fillRect/>
          </a:stretch>
        </p:blipFill>
        <p:spPr>
          <a:xfrm>
            <a:off x="3274455" y="1469390"/>
            <a:ext cx="2108043" cy="2985379"/>
          </a:xfrm>
          <a:prstGeom prst="rect">
            <a:avLst/>
          </a:prstGeom>
        </p:spPr>
      </p:pic>
      <p:grpSp>
        <p:nvGrpSpPr>
          <p:cNvPr id="12" name="组合 11"/>
          <p:cNvGrpSpPr/>
          <p:nvPr/>
        </p:nvGrpSpPr>
        <p:grpSpPr>
          <a:xfrm>
            <a:off x="4728210" y="4315460"/>
            <a:ext cx="1981200" cy="711835"/>
            <a:chOff x="2408" y="3190"/>
            <a:chExt cx="3120" cy="1121"/>
          </a:xfrm>
        </p:grpSpPr>
        <p:sp>
          <p:nvSpPr>
            <p:cNvPr id="13"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标题文本预设</a:t>
              </a:r>
            </a:p>
          </p:txBody>
        </p:sp>
        <p:sp>
          <p:nvSpPr>
            <p:cNvPr id="14"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此部分内容作为文字排版占位显示</a:t>
              </a:r>
              <a:b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br>
              <a:r>
                <a:rPr lang="zh-CN" altLang="en-US" sz="1200">
                  <a:solidFill>
                    <a:schemeClr val="dk1">
                      <a:lumMod val="100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（建议使用主题字体）</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16" presetClass="entr" presetSubtype="21" fill="hold" grpId="1"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1"/>
            <a:chOff x="0" y="-1"/>
            <a:chExt cx="12192000" cy="6858001"/>
          </a:xfrm>
        </p:grpSpPr>
        <p:pic>
          <p:nvPicPr>
            <p:cNvPr id="26" name="图片 25"/>
            <p:cNvPicPr>
              <a:picLocks noChangeAspect="1"/>
            </p:cNvPicPr>
            <p:nvPr/>
          </p:nvPicPr>
          <p:blipFill rotWithShape="1">
            <a:blip r:embed="rId3" cstate="screen"/>
            <a:srcRect/>
            <a:stretch>
              <a:fillRect/>
            </a:stretch>
          </p:blipFill>
          <p:spPr>
            <a:xfrm>
              <a:off x="8650" y="4130672"/>
              <a:ext cx="4733046" cy="2717776"/>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7" name="图片 6"/>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8" name="图片 7"/>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9" name="图片 8"/>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0" name="图片 9"/>
            <p:cNvPicPr>
              <a:picLocks noChangeAspect="1"/>
            </p:cNvPicPr>
            <p:nvPr/>
          </p:nvPicPr>
          <p:blipFill rotWithShape="1">
            <a:blip r:embed="rId3" cstate="screen"/>
            <a:srcRect/>
            <a:stretch>
              <a:fillRect/>
            </a:stretch>
          </p:blipFill>
          <p:spPr>
            <a:xfrm rot="5400000">
              <a:off x="8429781" y="3095780"/>
              <a:ext cx="4733046" cy="2791392"/>
            </a:xfrm>
            <a:prstGeom prst="rect">
              <a:avLst/>
            </a:prstGeom>
          </p:spPr>
        </p:pic>
        <p:pic>
          <p:nvPicPr>
            <p:cNvPr id="11" name="图片 10"/>
            <p:cNvPicPr>
              <a:picLocks noChangeAspect="1"/>
            </p:cNvPicPr>
            <p:nvPr/>
          </p:nvPicPr>
          <p:blipFill rotWithShape="1">
            <a:blip r:embed="rId3" cstate="screen"/>
            <a:srcRect/>
            <a:stretch>
              <a:fillRect/>
            </a:stretch>
          </p:blipFill>
          <p:spPr>
            <a:xfrm>
              <a:off x="2389351" y="4140223"/>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6942025" y="4140224"/>
              <a:ext cx="4733046" cy="2717776"/>
            </a:xfrm>
            <a:prstGeom prst="rect">
              <a:avLst/>
            </a:prstGeom>
          </p:spPr>
        </p:pic>
        <p:pic>
          <p:nvPicPr>
            <p:cNvPr id="13" name="图片 12"/>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14" name="图片 13"/>
            <p:cNvPicPr>
              <a:picLocks noChangeAspect="1"/>
            </p:cNvPicPr>
            <p:nvPr/>
          </p:nvPicPr>
          <p:blipFill rotWithShape="1">
            <a:blip r:embed="rId5" cstate="screen"/>
            <a:srcRect/>
            <a:stretch>
              <a:fillRect/>
            </a:stretch>
          </p:blipFill>
          <p:spPr>
            <a:xfrm>
              <a:off x="9402592" y="-1"/>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4" name="图片 3"/>
          <p:cNvPicPr>
            <a:picLocks noChangeAspect="1"/>
          </p:cNvPicPr>
          <p:nvPr/>
        </p:nvPicPr>
        <p:blipFill rotWithShape="1">
          <a:blip r:embed="rId5" cstate="screen"/>
          <a:srcRect/>
          <a:stretch>
            <a:fillRect/>
          </a:stretch>
        </p:blipFill>
        <p:spPr>
          <a:xfrm flipH="1" flipV="1">
            <a:off x="69997" y="4267200"/>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2" name="任意多边形 2"/>
          <p:cNvSpPr/>
          <p:nvPr/>
        </p:nvSpPr>
        <p:spPr>
          <a:xfrm>
            <a:off x="3785235" y="3323590"/>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文本框 18"/>
          <p:cNvSpPr txBox="1"/>
          <p:nvPr/>
        </p:nvSpPr>
        <p:spPr>
          <a:xfrm>
            <a:off x="5271135" y="1318895"/>
            <a:ext cx="2109873" cy="2215991"/>
          </a:xfrm>
          <a:prstGeom prst="rect">
            <a:avLst/>
          </a:prstGeom>
          <a:noFill/>
        </p:spPr>
        <p:txBody>
          <a:bodyPr wrap="none" rtlCol="0" anchor="t">
            <a:spAutoFit/>
          </a:bodyPr>
          <a:lstStyle/>
          <a:p>
            <a:pPr eaLnBrk="1" hangingPunct="1"/>
            <a:r>
              <a:rPr lang="en-US" altLang="zh-CN" sz="138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04</a:t>
            </a:r>
          </a:p>
        </p:txBody>
      </p:sp>
      <p:sp>
        <p:nvSpPr>
          <p:cNvPr id="20" name="矩形 19"/>
          <p:cNvSpPr/>
          <p:nvPr/>
        </p:nvSpPr>
        <p:spPr>
          <a:xfrm>
            <a:off x="5036184" y="4498251"/>
            <a:ext cx="1952779" cy="307777"/>
          </a:xfrm>
          <a:prstGeom prst="rect">
            <a:avLst/>
          </a:prstGeom>
          <a:effectLst/>
        </p:spPr>
        <p:txBody>
          <a:bodyPr wrap="none">
            <a:spAutoFit/>
          </a:bodyPr>
          <a:lstStyle/>
          <a:p>
            <a:pPr>
              <a:spcBef>
                <a:spcPct val="0"/>
              </a:spcBef>
            </a:pPr>
            <a:r>
              <a:rPr lang="en-US" altLang="zh-CN" sz="14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21" name="TextBox 76"/>
          <p:cNvSpPr txBox="1"/>
          <p:nvPr/>
        </p:nvSpPr>
        <p:spPr>
          <a:xfrm>
            <a:off x="4249420" y="3661410"/>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000"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P spid="20" grpId="0" bldLvl="0" animBg="1"/>
      <p:bldP spid="2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1"/>
            <a:ext cx="12192000" cy="6858000"/>
            <a:chOff x="0" y="0"/>
            <a:chExt cx="12192000" cy="6858000"/>
          </a:xfrm>
        </p:grpSpPr>
        <p:pic>
          <p:nvPicPr>
            <p:cNvPr id="64" name="图片 63"/>
            <p:cNvPicPr>
              <a:picLocks noChangeAspect="1"/>
            </p:cNvPicPr>
            <p:nvPr/>
          </p:nvPicPr>
          <p:blipFill rotWithShape="1">
            <a:blip r:embed="rId5" cstate="screen"/>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5" cstate="screen"/>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5" cstate="screen"/>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5" cstate="screen"/>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5" cstate="screen"/>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5" cstate="screen"/>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5" cstate="screen"/>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5" cstate="screen"/>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6" cstate="screen"/>
            <a:srcRect/>
            <a:stretch>
              <a:fillRect/>
            </a:stretch>
          </p:blipFill>
          <p:spPr>
            <a:xfrm>
              <a:off x="9402592" y="0"/>
              <a:ext cx="2789408" cy="2717776"/>
            </a:xfrm>
            <a:prstGeom prst="rect">
              <a:avLst/>
            </a:prstGeom>
          </p:spPr>
        </p:pic>
      </p:grpSp>
      <p:pic>
        <p:nvPicPr>
          <p:cNvPr id="62" name="图片 61"/>
          <p:cNvPicPr>
            <a:picLocks noChangeAspect="1"/>
          </p:cNvPicPr>
          <p:nvPr/>
        </p:nvPicPr>
        <p:blipFill rotWithShape="1">
          <a:blip r:embed="rId7" cstate="screen"/>
          <a:srcRect/>
          <a:stretch>
            <a:fillRect/>
          </a:stretch>
        </p:blipFill>
        <p:spPr>
          <a:xfrm rot="5400000">
            <a:off x="144729" y="3581478"/>
            <a:ext cx="3166764" cy="3551288"/>
          </a:xfrm>
          <a:custGeom>
            <a:avLst/>
            <a:gdLst>
              <a:gd name="connsiteX0" fmla="*/ 1103684 w 4572000"/>
              <a:gd name="connsiteY0" fmla="*/ 0 h 5127155"/>
              <a:gd name="connsiteX1" fmla="*/ 4237009 w 4572000"/>
              <a:gd name="connsiteY1" fmla="*/ 0 h 5127155"/>
              <a:gd name="connsiteX2" fmla="*/ 3543321 w 4572000"/>
              <a:gd name="connsiteY2" fmla="*/ 139161 h 5127155"/>
              <a:gd name="connsiteX3" fmla="*/ 4483416 w 4572000"/>
              <a:gd name="connsiteY3" fmla="*/ 4825364 h 5127155"/>
              <a:gd name="connsiteX4" fmla="*/ 4572000 w 4572000"/>
              <a:gd name="connsiteY4" fmla="*/ 4807594 h 5127155"/>
              <a:gd name="connsiteX5" fmla="*/ 4572000 w 4572000"/>
              <a:gd name="connsiteY5" fmla="*/ 5127155 h 5127155"/>
              <a:gd name="connsiteX6" fmla="*/ 0 w 4572000"/>
              <a:gd name="connsiteY6" fmla="*/ 5127155 h 5127155"/>
              <a:gd name="connsiteX7" fmla="*/ 0 w 4572000"/>
              <a:gd name="connsiteY7" fmla="*/ 2043983 h 5127155"/>
              <a:gd name="connsiteX8" fmla="*/ 1103684 w 4572000"/>
              <a:gd name="connsiteY8" fmla="*/ 2043983 h 512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27155">
                <a:moveTo>
                  <a:pt x="1103684" y="0"/>
                </a:moveTo>
                <a:lnTo>
                  <a:pt x="4237009" y="0"/>
                </a:lnTo>
                <a:lnTo>
                  <a:pt x="3543321" y="139161"/>
                </a:lnTo>
                <a:lnTo>
                  <a:pt x="4483416" y="4825364"/>
                </a:lnTo>
                <a:lnTo>
                  <a:pt x="4572000" y="4807594"/>
                </a:lnTo>
                <a:lnTo>
                  <a:pt x="4572000" y="5127155"/>
                </a:lnTo>
                <a:lnTo>
                  <a:pt x="0" y="5127155"/>
                </a:lnTo>
                <a:lnTo>
                  <a:pt x="0" y="2043983"/>
                </a:lnTo>
                <a:lnTo>
                  <a:pt x="1103684" y="2043983"/>
                </a:lnTo>
                <a:close/>
              </a:path>
            </a:pathLst>
          </a:custGeom>
        </p:spPr>
      </p:pic>
      <p:grpSp>
        <p:nvGrpSpPr>
          <p:cNvPr id="18" name="组合 17"/>
          <p:cNvGrpSpPr/>
          <p:nvPr/>
        </p:nvGrpSpPr>
        <p:grpSpPr>
          <a:xfrm>
            <a:off x="1381461" y="2531860"/>
            <a:ext cx="10176908" cy="2367652"/>
            <a:chOff x="1713462" y="2006388"/>
            <a:chExt cx="9463306" cy="2367652"/>
          </a:xfrm>
        </p:grpSpPr>
        <p:sp>
          <p:nvSpPr>
            <p:cNvPr id="21" name="矩形 20"/>
            <p:cNvSpPr/>
            <p:nvPr/>
          </p:nvSpPr>
          <p:spPr>
            <a:xfrm>
              <a:off x="1883115" y="2276991"/>
              <a:ext cx="9293653" cy="2097049"/>
            </a:xfrm>
            <a:prstGeom prst="rect">
              <a:avLst/>
            </a:prstGeom>
          </p:spPr>
          <p:txBody>
            <a:bodyPr wrap="square">
              <a:spAutoFit/>
            </a:bodyPr>
            <a:lstStyle/>
            <a:p>
              <a:pPr algn="ctr">
                <a:lnSpc>
                  <a:spcPct val="150000"/>
                </a:lnSpc>
              </a:pPr>
              <a:r>
                <a:rPr lang="zh-CN" altLang="en-US" sz="3000" spc="120">
                  <a:ln>
                    <a:noFill/>
                  </a:ln>
                  <a:solidFill>
                    <a:srgbClr val="F76B6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面对讲台，背靠黑板，在时光长河里，老师是您把一个个</a:t>
              </a:r>
              <a:r>
                <a:rPr lang="en-US" altLang="zh-CN" sz="3000" spc="120">
                  <a:ln>
                    <a:noFill/>
                  </a:ln>
                  <a:solidFill>
                    <a:srgbClr val="F76B6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45</a:t>
              </a:r>
              <a:r>
                <a:rPr lang="zh-CN" altLang="en-US" sz="3000" spc="120">
                  <a:ln>
                    <a:noFill/>
                  </a:ln>
                  <a:solidFill>
                    <a:srgbClr val="F76B6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分钟，用辛劳汗水和智慧编织成无数耀眼的光环！多采人生，师恩难忘！教师节快乐！</a:t>
              </a:r>
            </a:p>
          </p:txBody>
        </p:sp>
        <p:sp>
          <p:nvSpPr>
            <p:cNvPr id="19" name="PA_文本框 11"/>
            <p:cNvSpPr txBox="1"/>
            <p:nvPr>
              <p:custDataLst>
                <p:tags r:id="rId1"/>
              </p:custDataLst>
            </p:nvPr>
          </p:nvSpPr>
          <p:spPr>
            <a:xfrm>
              <a:off x="1713462" y="2006388"/>
              <a:ext cx="324000" cy="250158"/>
            </a:xfrm>
            <a:custGeom>
              <a:avLst/>
              <a:gdLst/>
              <a:ahLst/>
              <a:cxnLst/>
              <a:rect l="l" t="t" r="r" b="b"/>
              <a:pathLst>
                <a:path w="308967" h="285750">
                  <a:moveTo>
                    <a:pt x="282773" y="0"/>
                  </a:moveTo>
                  <a:lnTo>
                    <a:pt x="308967" y="41672"/>
                  </a:lnTo>
                  <a:cubicBezTo>
                    <a:pt x="287139" y="50800"/>
                    <a:pt x="271066" y="64393"/>
                    <a:pt x="260747" y="82451"/>
                  </a:cubicBezTo>
                  <a:cubicBezTo>
                    <a:pt x="250428" y="100509"/>
                    <a:pt x="244673" y="126802"/>
                    <a:pt x="243483" y="161330"/>
                  </a:cubicBezTo>
                  <a:lnTo>
                    <a:pt x="299442" y="161330"/>
                  </a:lnTo>
                  <a:lnTo>
                    <a:pt x="299442" y="285750"/>
                  </a:lnTo>
                  <a:lnTo>
                    <a:pt x="184547" y="285750"/>
                  </a:lnTo>
                  <a:lnTo>
                    <a:pt x="184547" y="187524"/>
                  </a:lnTo>
                  <a:cubicBezTo>
                    <a:pt x="184547" y="134342"/>
                    <a:pt x="190897" y="95846"/>
                    <a:pt x="203597" y="72033"/>
                  </a:cubicBezTo>
                  <a:cubicBezTo>
                    <a:pt x="220266" y="40283"/>
                    <a:pt x="246658" y="16272"/>
                    <a:pt x="282773"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6"/>
                    <a:pt x="19050" y="72033"/>
                  </a:cubicBezTo>
                  <a:cubicBezTo>
                    <a:pt x="35719" y="40283"/>
                    <a:pt x="62111" y="16272"/>
                    <a:pt x="98227" y="0"/>
                  </a:cubicBezTo>
                  <a:close/>
                </a:path>
              </a:pathLst>
            </a:custGeom>
            <a:solidFill>
              <a:srgbClr val="F98F9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913765">
                <a:lnSpc>
                  <a:spcPct val="130000"/>
                </a:lnSpc>
              </a:pPr>
              <a:endParaRPr lang="id-ID" sz="9600" spc="12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0" name="PA_文本框 11"/>
            <p:cNvSpPr txBox="1"/>
            <p:nvPr>
              <p:custDataLst>
                <p:tags r:id="rId2"/>
              </p:custDataLst>
            </p:nvPr>
          </p:nvSpPr>
          <p:spPr>
            <a:xfrm flipH="1" flipV="1">
              <a:off x="10300895" y="3979043"/>
              <a:ext cx="324000" cy="250156"/>
            </a:xfrm>
            <a:custGeom>
              <a:avLst/>
              <a:gdLst/>
              <a:ahLst/>
              <a:cxnLst/>
              <a:rect l="l" t="t" r="r" b="b"/>
              <a:pathLst>
                <a:path w="308967" h="285750">
                  <a:moveTo>
                    <a:pt x="282773" y="0"/>
                  </a:moveTo>
                  <a:lnTo>
                    <a:pt x="308967" y="41672"/>
                  </a:lnTo>
                  <a:cubicBezTo>
                    <a:pt x="287139" y="50800"/>
                    <a:pt x="271066" y="64393"/>
                    <a:pt x="260747" y="82451"/>
                  </a:cubicBezTo>
                  <a:cubicBezTo>
                    <a:pt x="250428" y="100509"/>
                    <a:pt x="244673" y="126802"/>
                    <a:pt x="243483" y="161330"/>
                  </a:cubicBezTo>
                  <a:lnTo>
                    <a:pt x="299442" y="161330"/>
                  </a:lnTo>
                  <a:lnTo>
                    <a:pt x="299442" y="285750"/>
                  </a:lnTo>
                  <a:lnTo>
                    <a:pt x="184547" y="285750"/>
                  </a:lnTo>
                  <a:lnTo>
                    <a:pt x="184547" y="187524"/>
                  </a:lnTo>
                  <a:cubicBezTo>
                    <a:pt x="184547" y="134342"/>
                    <a:pt x="190897" y="95846"/>
                    <a:pt x="203597" y="72033"/>
                  </a:cubicBezTo>
                  <a:cubicBezTo>
                    <a:pt x="220266" y="40283"/>
                    <a:pt x="246658" y="16272"/>
                    <a:pt x="282773" y="0"/>
                  </a:cubicBezTo>
                  <a:close/>
                  <a:moveTo>
                    <a:pt x="98227" y="0"/>
                  </a:moveTo>
                  <a:lnTo>
                    <a:pt x="124420" y="41672"/>
                  </a:lnTo>
                  <a:cubicBezTo>
                    <a:pt x="102592" y="50800"/>
                    <a:pt x="86519" y="64393"/>
                    <a:pt x="76200" y="82451"/>
                  </a:cubicBezTo>
                  <a:cubicBezTo>
                    <a:pt x="65881" y="100509"/>
                    <a:pt x="60127" y="126802"/>
                    <a:pt x="58936" y="161330"/>
                  </a:cubicBezTo>
                  <a:lnTo>
                    <a:pt x="114895" y="161330"/>
                  </a:lnTo>
                  <a:lnTo>
                    <a:pt x="114895" y="285750"/>
                  </a:lnTo>
                  <a:lnTo>
                    <a:pt x="0" y="285750"/>
                  </a:lnTo>
                  <a:lnTo>
                    <a:pt x="0" y="187524"/>
                  </a:lnTo>
                  <a:cubicBezTo>
                    <a:pt x="0" y="134342"/>
                    <a:pt x="6350" y="95846"/>
                    <a:pt x="19050" y="72033"/>
                  </a:cubicBezTo>
                  <a:cubicBezTo>
                    <a:pt x="35719" y="40283"/>
                    <a:pt x="62111" y="16272"/>
                    <a:pt x="98227" y="0"/>
                  </a:cubicBezTo>
                  <a:close/>
                </a:path>
              </a:pathLst>
            </a:custGeom>
            <a:solidFill>
              <a:srgbClr val="F98F9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defTabSz="913765">
                <a:lnSpc>
                  <a:spcPct val="130000"/>
                </a:lnSpc>
              </a:pPr>
              <a:endParaRPr lang="id-ID" sz="9600" spc="120" dirty="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sp>
        <p:nvSpPr>
          <p:cNvPr id="5" name="Text Box 3"/>
          <p:cNvSpPr>
            <a:spLocks noChangeArrowheads="1"/>
          </p:cNvSpPr>
          <p:nvPr/>
        </p:nvSpPr>
        <p:spPr bwMode="auto">
          <a:xfrm>
            <a:off x="5702462" y="1214508"/>
            <a:ext cx="1198880" cy="706755"/>
          </a:xfrm>
          <a:prstGeom prst="rect">
            <a:avLst/>
          </a:prstGeom>
          <a:noFill/>
          <a:effectLst/>
        </p:spPr>
        <p:txBody>
          <a:bodyPr wrap="none">
            <a:spAutoFit/>
          </a:bodyPr>
          <a:lstStyle/>
          <a:p>
            <a:pPr algn="ctr">
              <a:spcBef>
                <a:spcPct val="0"/>
              </a:spcBef>
            </a:pPr>
            <a:r>
              <a:rPr lang="zh-CN" altLang="en-US" sz="4000"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前言</a:t>
            </a:r>
          </a:p>
        </p:txBody>
      </p:sp>
      <p:sp>
        <p:nvSpPr>
          <p:cNvPr id="2" name="任意多边形 2"/>
          <p:cNvSpPr/>
          <p:nvPr/>
        </p:nvSpPr>
        <p:spPr>
          <a:xfrm>
            <a:off x="3883660" y="2214880"/>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000" fill="hold">
                                          <p:stCondLst>
                                            <p:cond delay="0"/>
                                          </p:stCondLst>
                                        </p:cTn>
                                        <p:tgtEl>
                                          <p:spTgt spid="2"/>
                                        </p:tgtEl>
                                        <p:attrNameLst>
                                          <p:attrName>style.visibility</p:attrName>
                                        </p:attrNameLst>
                                      </p:cBhvr>
                                      <p:to>
                                        <p:strVal val="visible"/>
                                      </p:to>
                                    </p:set>
                                    <p:animEffect transition="in" filter="blinds(horizontal)">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pic>
        <p:nvPicPr>
          <p:cNvPr id="6" name="图片 5"/>
          <p:cNvPicPr>
            <a:picLocks noChangeAspect="1"/>
          </p:cNvPicPr>
          <p:nvPr/>
        </p:nvPicPr>
        <p:blipFill>
          <a:blip r:embed="rId4"/>
          <a:stretch>
            <a:fillRect/>
          </a:stretch>
        </p:blipFill>
        <p:spPr>
          <a:xfrm>
            <a:off x="3513298" y="1616616"/>
            <a:ext cx="5165404" cy="3435480"/>
          </a:xfrm>
          <a:prstGeom prst="rect">
            <a:avLst/>
          </a:prstGeom>
        </p:spPr>
      </p:pic>
      <p:sp>
        <p:nvSpPr>
          <p:cNvPr id="7" name="文本框 6"/>
          <p:cNvSpPr txBox="1"/>
          <p:nvPr/>
        </p:nvSpPr>
        <p:spPr>
          <a:xfrm>
            <a:off x="1837748" y="5157148"/>
            <a:ext cx="8516504" cy="798830"/>
          </a:xfrm>
          <a:prstGeom prst="rect">
            <a:avLst/>
          </a:prstGeom>
          <a:noFill/>
        </p:spPr>
        <p:txBody>
          <a:bodyPr wrap="square" rtlCol="0">
            <a:spAutoFit/>
          </a:bodyPr>
          <a:lstStyle/>
          <a:p>
            <a:pPr algn="ctr"/>
            <a:r>
              <a:rPr lang="zh-CN" altLang="en-US"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a:t>
            </a:r>
            <a:endParaRPr lang="en-US" altLang="zh-CN"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ctr"/>
            <a:r>
              <a:rPr lang="zh-CN" altLang="en-US" sz="1400"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此处添加你的信息此处添加你的信息此处添加你的信息此处添加你的信息信息此处添加你的信息此处添加你的信息此处添加你的信息此处添加你的信息此处添加你的信息信息此处添加你的信息</a:t>
            </a:r>
            <a:endParaRPr lang="zh-CN" altLang="en-US" sz="1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2326640" y="1427480"/>
            <a:ext cx="7538720" cy="739140"/>
          </a:xfrm>
          <a:prstGeom prst="rect">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文本框 8"/>
          <p:cNvSpPr txBox="1"/>
          <p:nvPr/>
        </p:nvSpPr>
        <p:spPr>
          <a:xfrm>
            <a:off x="2326467" y="1535929"/>
            <a:ext cx="8013700" cy="521970"/>
          </a:xfrm>
          <a:prstGeom prst="rect">
            <a:avLst/>
          </a:prstGeom>
          <a:noFill/>
        </p:spPr>
        <p:txBody>
          <a:bodyPr wrap="square" rtlCol="0">
            <a:spAutoFit/>
          </a:bodyPr>
          <a:lstStyle/>
          <a:p>
            <a:pPr algn="ctr"/>
            <a:r>
              <a:rPr lang="zh-CN" sz="2800" b="1" dirty="0">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活动意义</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000"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5" presetClass="entr" presetSubtype="10" fill="hold" grpId="0" nodeType="withEffect">
                                  <p:stCondLst>
                                    <p:cond delay="0"/>
                                  </p:stCondLst>
                                  <p:childTnLst>
                                    <p:set>
                                      <p:cBhvr>
                                        <p:cTn id="9" dur="1000"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par>
                                <p:cTn id="11" presetID="5" presetClass="entr" presetSubtype="10" fill="hold" grpId="0" nodeType="withEffect">
                                  <p:stCondLst>
                                    <p:cond delay="0"/>
                                  </p:stCondLst>
                                  <p:childTnLst>
                                    <p:set>
                                      <p:cBhvr>
                                        <p:cTn id="12" dur="1000" fill="hold">
                                          <p:stCondLst>
                                            <p:cond delay="0"/>
                                          </p:stCondLst>
                                        </p:cTn>
                                        <p:tgtEl>
                                          <p:spTgt spid="9"/>
                                        </p:tgtEl>
                                        <p:attrNameLst>
                                          <p:attrName>style.visibility</p:attrName>
                                        </p:attrNameLst>
                                      </p:cBhvr>
                                      <p:to>
                                        <p:strVal val="visible"/>
                                      </p:to>
                                    </p:set>
                                    <p:animEffect transition="in" filter="checkerboard(across)">
                                      <p:cBhvr>
                                        <p:cTn id="13" dur="1000"/>
                                        <p:tgtEl>
                                          <p:spTgt spid="9"/>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11" name="saluting-soldier-silhouette_62278"/>
          <p:cNvSpPr>
            <a:spLocks noChangeAspect="1"/>
          </p:cNvSpPr>
          <p:nvPr/>
        </p:nvSpPr>
        <p:spPr bwMode="auto">
          <a:xfrm>
            <a:off x="2162820" y="1674225"/>
            <a:ext cx="1310037" cy="2790974"/>
          </a:xfrm>
          <a:custGeom>
            <a:avLst/>
            <a:gdLst>
              <a:gd name="T0" fmla="*/ 14 w 1230"/>
              <a:gd name="T1" fmla="*/ 301 h 2624"/>
              <a:gd name="T2" fmla="*/ 381 w 1230"/>
              <a:gd name="T3" fmla="*/ 62 h 2624"/>
              <a:gd name="T4" fmla="*/ 416 w 1230"/>
              <a:gd name="T5" fmla="*/ 73 h 2624"/>
              <a:gd name="T6" fmla="*/ 582 w 1230"/>
              <a:gd name="T7" fmla="*/ 0 h 2624"/>
              <a:gd name="T8" fmla="*/ 804 w 1230"/>
              <a:gd name="T9" fmla="*/ 219 h 2624"/>
              <a:gd name="T10" fmla="*/ 582 w 1230"/>
              <a:gd name="T11" fmla="*/ 439 h 2624"/>
              <a:gd name="T12" fmla="*/ 360 w 1230"/>
              <a:gd name="T13" fmla="*/ 219 h 2624"/>
              <a:gd name="T14" fmla="*/ 170 w 1230"/>
              <a:gd name="T15" fmla="*/ 328 h 2624"/>
              <a:gd name="T16" fmla="*/ 193 w 1230"/>
              <a:gd name="T17" fmla="*/ 421 h 2624"/>
              <a:gd name="T18" fmla="*/ 339 w 1230"/>
              <a:gd name="T19" fmla="*/ 477 h 2624"/>
              <a:gd name="T20" fmla="*/ 820 w 1230"/>
              <a:gd name="T21" fmla="*/ 475 h 2624"/>
              <a:gd name="T22" fmla="*/ 861 w 1230"/>
              <a:gd name="T23" fmla="*/ 484 h 2624"/>
              <a:gd name="T24" fmla="*/ 1057 w 1230"/>
              <a:gd name="T25" fmla="*/ 1376 h 2624"/>
              <a:gd name="T26" fmla="*/ 981 w 1230"/>
              <a:gd name="T27" fmla="*/ 1435 h 2624"/>
              <a:gd name="T28" fmla="*/ 961 w 1230"/>
              <a:gd name="T29" fmla="*/ 1433 h 2624"/>
              <a:gd name="T30" fmla="*/ 904 w 1230"/>
              <a:gd name="T31" fmla="*/ 1336 h 2624"/>
              <a:gd name="T32" fmla="*/ 848 w 1230"/>
              <a:gd name="T33" fmla="*/ 677 h 2624"/>
              <a:gd name="T34" fmla="*/ 848 w 1230"/>
              <a:gd name="T35" fmla="*/ 2505 h 2624"/>
              <a:gd name="T36" fmla="*/ 729 w 1230"/>
              <a:gd name="T37" fmla="*/ 2624 h 2624"/>
              <a:gd name="T38" fmla="*/ 611 w 1230"/>
              <a:gd name="T39" fmla="*/ 2505 h 2624"/>
              <a:gd name="T40" fmla="*/ 611 w 1230"/>
              <a:gd name="T41" fmla="*/ 1606 h 2624"/>
              <a:gd name="T42" fmla="*/ 553 w 1230"/>
              <a:gd name="T43" fmla="*/ 1606 h 2624"/>
              <a:gd name="T44" fmla="*/ 553 w 1230"/>
              <a:gd name="T45" fmla="*/ 2505 h 2624"/>
              <a:gd name="T46" fmla="*/ 435 w 1230"/>
              <a:gd name="T47" fmla="*/ 2624 h 2624"/>
              <a:gd name="T48" fmla="*/ 316 w 1230"/>
              <a:gd name="T49" fmla="*/ 2505 h 2624"/>
              <a:gd name="T50" fmla="*/ 316 w 1230"/>
              <a:gd name="T51" fmla="*/ 634 h 2624"/>
              <a:gd name="T52" fmla="*/ 72 w 1230"/>
              <a:gd name="T53" fmla="*/ 523 h 2624"/>
              <a:gd name="T54" fmla="*/ 14 w 1230"/>
              <a:gd name="T55" fmla="*/ 301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0" h="2624">
                <a:moveTo>
                  <a:pt x="14" y="301"/>
                </a:moveTo>
                <a:cubicBezTo>
                  <a:pt x="50" y="92"/>
                  <a:pt x="270" y="53"/>
                  <a:pt x="381" y="62"/>
                </a:cubicBezTo>
                <a:cubicBezTo>
                  <a:pt x="394" y="63"/>
                  <a:pt x="406" y="67"/>
                  <a:pt x="416" y="73"/>
                </a:cubicBezTo>
                <a:cubicBezTo>
                  <a:pt x="457" y="28"/>
                  <a:pt x="516" y="0"/>
                  <a:pt x="582" y="0"/>
                </a:cubicBezTo>
                <a:cubicBezTo>
                  <a:pt x="705" y="0"/>
                  <a:pt x="804" y="98"/>
                  <a:pt x="804" y="219"/>
                </a:cubicBezTo>
                <a:cubicBezTo>
                  <a:pt x="804" y="341"/>
                  <a:pt x="705" y="439"/>
                  <a:pt x="582" y="439"/>
                </a:cubicBezTo>
                <a:cubicBezTo>
                  <a:pt x="459" y="439"/>
                  <a:pt x="360" y="341"/>
                  <a:pt x="360" y="219"/>
                </a:cubicBezTo>
                <a:cubicBezTo>
                  <a:pt x="324" y="219"/>
                  <a:pt x="189" y="223"/>
                  <a:pt x="170" y="328"/>
                </a:cubicBezTo>
                <a:cubicBezTo>
                  <a:pt x="164" y="364"/>
                  <a:pt x="172" y="396"/>
                  <a:pt x="193" y="421"/>
                </a:cubicBezTo>
                <a:cubicBezTo>
                  <a:pt x="222" y="456"/>
                  <a:pt x="275" y="476"/>
                  <a:pt x="339" y="477"/>
                </a:cubicBezTo>
                <a:cubicBezTo>
                  <a:pt x="460" y="477"/>
                  <a:pt x="691" y="475"/>
                  <a:pt x="820" y="475"/>
                </a:cubicBezTo>
                <a:cubicBezTo>
                  <a:pt x="833" y="475"/>
                  <a:pt x="851" y="479"/>
                  <a:pt x="861" y="484"/>
                </a:cubicBezTo>
                <a:cubicBezTo>
                  <a:pt x="1230" y="692"/>
                  <a:pt x="1065" y="1348"/>
                  <a:pt x="1057" y="1376"/>
                </a:cubicBezTo>
                <a:cubicBezTo>
                  <a:pt x="1048" y="1412"/>
                  <a:pt x="1016" y="1435"/>
                  <a:pt x="981" y="1435"/>
                </a:cubicBezTo>
                <a:cubicBezTo>
                  <a:pt x="974" y="1435"/>
                  <a:pt x="968" y="1435"/>
                  <a:pt x="961" y="1433"/>
                </a:cubicBezTo>
                <a:cubicBezTo>
                  <a:pt x="919" y="1422"/>
                  <a:pt x="893" y="1379"/>
                  <a:pt x="904" y="1336"/>
                </a:cubicBezTo>
                <a:cubicBezTo>
                  <a:pt x="939" y="1198"/>
                  <a:pt x="989" y="843"/>
                  <a:pt x="848" y="677"/>
                </a:cubicBezTo>
                <a:lnTo>
                  <a:pt x="848" y="2505"/>
                </a:lnTo>
                <a:cubicBezTo>
                  <a:pt x="848" y="2571"/>
                  <a:pt x="795" y="2624"/>
                  <a:pt x="729" y="2624"/>
                </a:cubicBezTo>
                <a:cubicBezTo>
                  <a:pt x="663" y="2624"/>
                  <a:pt x="611" y="2571"/>
                  <a:pt x="611" y="2505"/>
                </a:cubicBezTo>
                <a:lnTo>
                  <a:pt x="611" y="1606"/>
                </a:lnTo>
                <a:lnTo>
                  <a:pt x="553" y="1606"/>
                </a:lnTo>
                <a:lnTo>
                  <a:pt x="553" y="2505"/>
                </a:lnTo>
                <a:cubicBezTo>
                  <a:pt x="553" y="2571"/>
                  <a:pt x="501" y="2624"/>
                  <a:pt x="435" y="2624"/>
                </a:cubicBezTo>
                <a:cubicBezTo>
                  <a:pt x="369" y="2624"/>
                  <a:pt x="316" y="2571"/>
                  <a:pt x="316" y="2505"/>
                </a:cubicBezTo>
                <a:lnTo>
                  <a:pt x="316" y="634"/>
                </a:lnTo>
                <a:cubicBezTo>
                  <a:pt x="214" y="629"/>
                  <a:pt x="128" y="590"/>
                  <a:pt x="72" y="523"/>
                </a:cubicBezTo>
                <a:cubicBezTo>
                  <a:pt x="21" y="462"/>
                  <a:pt x="0" y="383"/>
                  <a:pt x="14" y="301"/>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2" name="saluting-soldier-silhouette_62277"/>
          <p:cNvSpPr>
            <a:spLocks noChangeAspect="1"/>
          </p:cNvSpPr>
          <p:nvPr/>
        </p:nvSpPr>
        <p:spPr bwMode="auto">
          <a:xfrm>
            <a:off x="8835334" y="1550400"/>
            <a:ext cx="1368073" cy="2914617"/>
          </a:xfrm>
          <a:custGeom>
            <a:avLst/>
            <a:gdLst>
              <a:gd name="T0" fmla="*/ 1216 w 1230"/>
              <a:gd name="T1" fmla="*/ 301 h 2624"/>
              <a:gd name="T2" fmla="*/ 850 w 1230"/>
              <a:gd name="T3" fmla="*/ 62 h 2624"/>
              <a:gd name="T4" fmla="*/ 814 w 1230"/>
              <a:gd name="T5" fmla="*/ 73 h 2624"/>
              <a:gd name="T6" fmla="*/ 648 w 1230"/>
              <a:gd name="T7" fmla="*/ 0 h 2624"/>
              <a:gd name="T8" fmla="*/ 426 w 1230"/>
              <a:gd name="T9" fmla="*/ 219 h 2624"/>
              <a:gd name="T10" fmla="*/ 648 w 1230"/>
              <a:gd name="T11" fmla="*/ 439 h 2624"/>
              <a:gd name="T12" fmla="*/ 871 w 1230"/>
              <a:gd name="T13" fmla="*/ 219 h 2624"/>
              <a:gd name="T14" fmla="*/ 1060 w 1230"/>
              <a:gd name="T15" fmla="*/ 328 h 2624"/>
              <a:gd name="T16" fmla="*/ 1037 w 1230"/>
              <a:gd name="T17" fmla="*/ 421 h 2624"/>
              <a:gd name="T18" fmla="*/ 891 w 1230"/>
              <a:gd name="T19" fmla="*/ 477 h 2624"/>
              <a:gd name="T20" fmla="*/ 411 w 1230"/>
              <a:gd name="T21" fmla="*/ 475 h 2624"/>
              <a:gd name="T22" fmla="*/ 369 w 1230"/>
              <a:gd name="T23" fmla="*/ 484 h 2624"/>
              <a:gd name="T24" fmla="*/ 173 w 1230"/>
              <a:gd name="T25" fmla="*/ 1376 h 2624"/>
              <a:gd name="T26" fmla="*/ 250 w 1230"/>
              <a:gd name="T27" fmla="*/ 1435 h 2624"/>
              <a:gd name="T28" fmla="*/ 269 w 1230"/>
              <a:gd name="T29" fmla="*/ 1433 h 2624"/>
              <a:gd name="T30" fmla="*/ 326 w 1230"/>
              <a:gd name="T31" fmla="*/ 1336 h 2624"/>
              <a:gd name="T32" fmla="*/ 383 w 1230"/>
              <a:gd name="T33" fmla="*/ 677 h 2624"/>
              <a:gd name="T34" fmla="*/ 383 w 1230"/>
              <a:gd name="T35" fmla="*/ 2505 h 2624"/>
              <a:gd name="T36" fmla="*/ 501 w 1230"/>
              <a:gd name="T37" fmla="*/ 2624 h 2624"/>
              <a:gd name="T38" fmla="*/ 620 w 1230"/>
              <a:gd name="T39" fmla="*/ 2505 h 2624"/>
              <a:gd name="T40" fmla="*/ 620 w 1230"/>
              <a:gd name="T41" fmla="*/ 1606 h 2624"/>
              <a:gd name="T42" fmla="*/ 677 w 1230"/>
              <a:gd name="T43" fmla="*/ 1606 h 2624"/>
              <a:gd name="T44" fmla="*/ 677 w 1230"/>
              <a:gd name="T45" fmla="*/ 2505 h 2624"/>
              <a:gd name="T46" fmla="*/ 795 w 1230"/>
              <a:gd name="T47" fmla="*/ 2624 h 2624"/>
              <a:gd name="T48" fmla="*/ 914 w 1230"/>
              <a:gd name="T49" fmla="*/ 2505 h 2624"/>
              <a:gd name="T50" fmla="*/ 914 w 1230"/>
              <a:gd name="T51" fmla="*/ 634 h 2624"/>
              <a:gd name="T52" fmla="*/ 1158 w 1230"/>
              <a:gd name="T53" fmla="*/ 523 h 2624"/>
              <a:gd name="T54" fmla="*/ 1216 w 1230"/>
              <a:gd name="T55" fmla="*/ 301 h 2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0" h="2624">
                <a:moveTo>
                  <a:pt x="1216" y="301"/>
                </a:moveTo>
                <a:cubicBezTo>
                  <a:pt x="1180" y="92"/>
                  <a:pt x="961" y="53"/>
                  <a:pt x="850" y="62"/>
                </a:cubicBezTo>
                <a:cubicBezTo>
                  <a:pt x="837" y="63"/>
                  <a:pt x="825" y="67"/>
                  <a:pt x="814" y="73"/>
                </a:cubicBezTo>
                <a:cubicBezTo>
                  <a:pt x="774" y="28"/>
                  <a:pt x="714" y="0"/>
                  <a:pt x="648" y="0"/>
                </a:cubicBezTo>
                <a:cubicBezTo>
                  <a:pt x="526" y="0"/>
                  <a:pt x="426" y="98"/>
                  <a:pt x="426" y="219"/>
                </a:cubicBezTo>
                <a:cubicBezTo>
                  <a:pt x="426" y="341"/>
                  <a:pt x="526" y="439"/>
                  <a:pt x="648" y="439"/>
                </a:cubicBezTo>
                <a:cubicBezTo>
                  <a:pt x="771" y="439"/>
                  <a:pt x="871" y="341"/>
                  <a:pt x="871" y="219"/>
                </a:cubicBezTo>
                <a:cubicBezTo>
                  <a:pt x="906" y="219"/>
                  <a:pt x="1042" y="223"/>
                  <a:pt x="1060" y="328"/>
                </a:cubicBezTo>
                <a:cubicBezTo>
                  <a:pt x="1066" y="364"/>
                  <a:pt x="1058" y="396"/>
                  <a:pt x="1037" y="421"/>
                </a:cubicBezTo>
                <a:cubicBezTo>
                  <a:pt x="1008" y="456"/>
                  <a:pt x="955" y="476"/>
                  <a:pt x="891" y="477"/>
                </a:cubicBezTo>
                <a:cubicBezTo>
                  <a:pt x="770" y="477"/>
                  <a:pt x="539" y="475"/>
                  <a:pt x="411" y="475"/>
                </a:cubicBezTo>
                <a:cubicBezTo>
                  <a:pt x="397" y="475"/>
                  <a:pt x="380" y="479"/>
                  <a:pt x="369" y="484"/>
                </a:cubicBezTo>
                <a:cubicBezTo>
                  <a:pt x="0" y="692"/>
                  <a:pt x="166" y="1348"/>
                  <a:pt x="173" y="1376"/>
                </a:cubicBezTo>
                <a:cubicBezTo>
                  <a:pt x="182" y="1412"/>
                  <a:pt x="214" y="1435"/>
                  <a:pt x="250" y="1435"/>
                </a:cubicBezTo>
                <a:cubicBezTo>
                  <a:pt x="256" y="1435"/>
                  <a:pt x="263" y="1435"/>
                  <a:pt x="269" y="1433"/>
                </a:cubicBezTo>
                <a:cubicBezTo>
                  <a:pt x="312" y="1422"/>
                  <a:pt x="337" y="1379"/>
                  <a:pt x="326" y="1336"/>
                </a:cubicBezTo>
                <a:cubicBezTo>
                  <a:pt x="291" y="1198"/>
                  <a:pt x="242" y="843"/>
                  <a:pt x="383" y="677"/>
                </a:cubicBezTo>
                <a:lnTo>
                  <a:pt x="383" y="2505"/>
                </a:lnTo>
                <a:cubicBezTo>
                  <a:pt x="383" y="2571"/>
                  <a:pt x="436" y="2624"/>
                  <a:pt x="501" y="2624"/>
                </a:cubicBezTo>
                <a:cubicBezTo>
                  <a:pt x="567" y="2624"/>
                  <a:pt x="620" y="2571"/>
                  <a:pt x="620" y="2505"/>
                </a:cubicBezTo>
                <a:lnTo>
                  <a:pt x="620" y="1606"/>
                </a:lnTo>
                <a:lnTo>
                  <a:pt x="677" y="1606"/>
                </a:lnTo>
                <a:lnTo>
                  <a:pt x="677" y="2505"/>
                </a:lnTo>
                <a:cubicBezTo>
                  <a:pt x="677" y="2571"/>
                  <a:pt x="730" y="2624"/>
                  <a:pt x="795" y="2624"/>
                </a:cubicBezTo>
                <a:cubicBezTo>
                  <a:pt x="861" y="2624"/>
                  <a:pt x="914" y="2571"/>
                  <a:pt x="914" y="2505"/>
                </a:cubicBezTo>
                <a:lnTo>
                  <a:pt x="914" y="634"/>
                </a:lnTo>
                <a:cubicBezTo>
                  <a:pt x="1016" y="629"/>
                  <a:pt x="1103" y="590"/>
                  <a:pt x="1158" y="523"/>
                </a:cubicBezTo>
                <a:cubicBezTo>
                  <a:pt x="1210" y="462"/>
                  <a:pt x="1230" y="383"/>
                  <a:pt x="1216" y="301"/>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6" name="图片 5" descr="5aa401c1a1d49ee8c61d29850b89c51d"/>
          <p:cNvPicPr>
            <a:picLocks noChangeAspect="1"/>
          </p:cNvPicPr>
          <p:nvPr/>
        </p:nvPicPr>
        <p:blipFill>
          <a:blip r:embed="rId4"/>
          <a:stretch>
            <a:fillRect/>
          </a:stretch>
        </p:blipFill>
        <p:spPr>
          <a:xfrm>
            <a:off x="4190365" y="922655"/>
            <a:ext cx="3928110" cy="5579745"/>
          </a:xfrm>
          <a:prstGeom prst="rect">
            <a:avLst/>
          </a:prstGeom>
        </p:spPr>
      </p:pic>
      <p:sp>
        <p:nvSpPr>
          <p:cNvPr id="21" name="TextBox 76"/>
          <p:cNvSpPr txBox="1"/>
          <p:nvPr/>
        </p:nvSpPr>
        <p:spPr>
          <a:xfrm>
            <a:off x="1885315" y="4688205"/>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尊重</a:t>
            </a:r>
          </a:p>
        </p:txBody>
      </p:sp>
      <p:sp>
        <p:nvSpPr>
          <p:cNvPr id="7" name="TextBox 76"/>
          <p:cNvSpPr txBox="1"/>
          <p:nvPr/>
        </p:nvSpPr>
        <p:spPr>
          <a:xfrm>
            <a:off x="8835390" y="4688205"/>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感恩</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7" presetClass="entr" presetSubtype="10" fill="hold" grpId="0" nodeType="withEffect">
                                  <p:stCondLst>
                                    <p:cond delay="0"/>
                                  </p:stCondLst>
                                  <p:childTnLst>
                                    <p:set>
                                      <p:cBhvr>
                                        <p:cTn id="14" dur="1000"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000"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6" name="矩形 5"/>
          <p:cNvSpPr/>
          <p:nvPr/>
        </p:nvSpPr>
        <p:spPr>
          <a:xfrm>
            <a:off x="5927727" y="1869506"/>
            <a:ext cx="4267200" cy="2671899"/>
          </a:xfrm>
          <a:prstGeom prst="rect">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文本框 6"/>
          <p:cNvSpPr txBox="1"/>
          <p:nvPr/>
        </p:nvSpPr>
        <p:spPr>
          <a:xfrm>
            <a:off x="7749578" y="4717230"/>
            <a:ext cx="2944111" cy="1015663"/>
          </a:xfrm>
          <a:prstGeom prst="rect">
            <a:avLst/>
          </a:prstGeom>
          <a:noFill/>
        </p:spPr>
        <p:txBody>
          <a:bodyPr wrap="square" rtlCol="0">
            <a:spAutoFit/>
          </a:bodyPr>
          <a:lstStyle/>
          <a:p>
            <a:pPr algn="ctr"/>
            <a:r>
              <a:rPr lang="zh-CN" altLang="en-US"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a:t>
            </a:r>
            <a:endParaRPr lang="en-US" altLang="zh-CN"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ctr"/>
            <a:r>
              <a:rPr lang="zh-CN" altLang="en-US" sz="1400"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此处添加你的信息此处添加你的信息此处添加你的信息此处添加你的信息信息此处添加你的信息</a:t>
            </a:r>
            <a:endParaRPr lang="zh-CN" altLang="en-US" sz="1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8" name="图片 7"/>
          <p:cNvPicPr>
            <a:picLocks noChangeAspect="1"/>
          </p:cNvPicPr>
          <p:nvPr/>
        </p:nvPicPr>
        <p:blipFill>
          <a:blip r:embed="rId4" cstate="screen"/>
          <a:stretch>
            <a:fillRect/>
          </a:stretch>
        </p:blipFill>
        <p:spPr>
          <a:xfrm>
            <a:off x="6304615" y="2837295"/>
            <a:ext cx="686203" cy="686203"/>
          </a:xfrm>
          <a:prstGeom prst="rect">
            <a:avLst/>
          </a:prstGeom>
        </p:spPr>
      </p:pic>
      <p:sp>
        <p:nvSpPr>
          <p:cNvPr id="9" name="文本框 8"/>
          <p:cNvSpPr txBox="1"/>
          <p:nvPr/>
        </p:nvSpPr>
        <p:spPr>
          <a:xfrm>
            <a:off x="7070705" y="3000278"/>
            <a:ext cx="2639311" cy="521970"/>
          </a:xfrm>
          <a:prstGeom prst="rect">
            <a:avLst/>
          </a:prstGeom>
          <a:noFill/>
        </p:spPr>
        <p:txBody>
          <a:bodyPr wrap="square" rtlCol="0">
            <a:spAutoFit/>
          </a:bodyPr>
          <a:lstStyle/>
          <a:p>
            <a:pPr algn="dist"/>
            <a:r>
              <a:rPr lang="zh-CN" sz="2800" b="1"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感恩教师节</a:t>
            </a:r>
          </a:p>
        </p:txBody>
      </p:sp>
      <p:pic>
        <p:nvPicPr>
          <p:cNvPr id="10" name="图片 9"/>
          <p:cNvPicPr>
            <a:picLocks noChangeAspect="1"/>
          </p:cNvPicPr>
          <p:nvPr/>
        </p:nvPicPr>
        <p:blipFill>
          <a:blip r:embed="rId5"/>
          <a:stretch>
            <a:fillRect/>
          </a:stretch>
        </p:blipFill>
        <p:spPr>
          <a:xfrm>
            <a:off x="1172210" y="1214315"/>
            <a:ext cx="3784600" cy="618577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19" name="组合 18"/>
          <p:cNvGrpSpPr/>
          <p:nvPr/>
        </p:nvGrpSpPr>
        <p:grpSpPr>
          <a:xfrm>
            <a:off x="1621979" y="2341168"/>
            <a:ext cx="3384645" cy="2874712"/>
            <a:chOff x="2388358" y="2802341"/>
            <a:chExt cx="2581701" cy="2192740"/>
          </a:xfrm>
        </p:grpSpPr>
        <p:cxnSp>
          <p:nvCxnSpPr>
            <p:cNvPr id="9" name="直接连接符 8"/>
            <p:cNvCxnSpPr/>
            <p:nvPr/>
          </p:nvCxnSpPr>
          <p:spPr>
            <a:xfrm>
              <a:off x="2388358"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70059"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88358" y="2814654"/>
              <a:ext cx="122830"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88358" y="4995081"/>
              <a:ext cx="573206"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14716" y="4983708"/>
              <a:ext cx="955343"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9988" y="2802341"/>
              <a:ext cx="630071"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2481006" y="1775992"/>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谢</a:t>
            </a:r>
          </a:p>
        </p:txBody>
      </p:sp>
      <p:sp>
        <p:nvSpPr>
          <p:cNvPr id="21" name="文本框 20"/>
          <p:cNvSpPr txBox="1"/>
          <p:nvPr/>
        </p:nvSpPr>
        <p:spPr>
          <a:xfrm>
            <a:off x="2524066" y="3336027"/>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谢</a:t>
            </a:r>
          </a:p>
        </p:txBody>
      </p:sp>
      <p:cxnSp>
        <p:nvCxnSpPr>
          <p:cNvPr id="24" name="直接连接符 23"/>
          <p:cNvCxnSpPr/>
          <p:nvPr/>
        </p:nvCxnSpPr>
        <p:spPr>
          <a:xfrm>
            <a:off x="1566954" y="1695422"/>
            <a:ext cx="617086" cy="829568"/>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129424" y="2094187"/>
            <a:ext cx="424434" cy="57058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022860" y="1957154"/>
            <a:ext cx="150125" cy="150125"/>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31" name="直接连接符 30"/>
          <p:cNvCxnSpPr/>
          <p:nvPr/>
        </p:nvCxnSpPr>
        <p:spPr>
          <a:xfrm>
            <a:off x="2409106" y="5021285"/>
            <a:ext cx="289503" cy="389189"/>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08288" y="5169372"/>
            <a:ext cx="380680" cy="51176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619636" y="5497191"/>
            <a:ext cx="225015" cy="302495"/>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053775" y="1642733"/>
            <a:ext cx="212217" cy="28529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4244793" y="1915786"/>
            <a:ext cx="100340" cy="100340"/>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6" name="图片 5"/>
          <p:cNvPicPr>
            <a:picLocks noChangeAspect="1"/>
          </p:cNvPicPr>
          <p:nvPr/>
        </p:nvPicPr>
        <p:blipFill>
          <a:blip r:embed="rId4"/>
          <a:stretch>
            <a:fillRect/>
          </a:stretch>
        </p:blipFill>
        <p:spPr>
          <a:xfrm>
            <a:off x="5007324" y="1001395"/>
            <a:ext cx="7170356" cy="4860290"/>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par>
                                <p:cTn id="23" presetID="3" presetClass="entr" presetSubtype="1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linds(horizontal)">
                                      <p:cBhvr>
                                        <p:cTn id="25" dur="500"/>
                                        <p:tgtEl>
                                          <p:spTgt spid="31"/>
                                        </p:tgtEl>
                                      </p:cBhvr>
                                    </p:animEffect>
                                  </p:childTnLst>
                                </p:cTn>
                              </p:par>
                              <p:par>
                                <p:cTn id="26" presetID="3"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par>
                                <p:cTn id="29" presetID="3" presetClass="entr" presetSubtype="1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linds(horizontal)">
                                      <p:cBhvr>
                                        <p:cTn id="31" dur="500"/>
                                        <p:tgtEl>
                                          <p:spTgt spid="35"/>
                                        </p:tgtEl>
                                      </p:cBhvr>
                                    </p:animEffect>
                                  </p:childTnLst>
                                </p:cTn>
                              </p:par>
                              <p:par>
                                <p:cTn id="32" presetID="3" presetClass="entr" presetSubtype="1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par>
                          <p:cTn id="38" fill="hold">
                            <p:stCondLst>
                              <p:cond delay="500"/>
                            </p:stCondLst>
                            <p:childTnLst>
                              <p:par>
                                <p:cTn id="39" presetID="55"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strVal val="#ppt_w*0.70"/>
                                          </p:val>
                                        </p:tav>
                                        <p:tav tm="100000">
                                          <p:val>
                                            <p:strVal val="#ppt_w"/>
                                          </p:val>
                                        </p:tav>
                                      </p:tavLst>
                                    </p:anim>
                                    <p:anim calcmode="lin" valueType="num">
                                      <p:cBhvr>
                                        <p:cTn id="42" dur="1000" fill="hold"/>
                                        <p:tgtEl>
                                          <p:spTgt spid="6"/>
                                        </p:tgtEl>
                                        <p:attrNameLst>
                                          <p:attrName>ppt_h</p:attrName>
                                        </p:attrNameLst>
                                      </p:cBhvr>
                                      <p:tavLst>
                                        <p:tav tm="0">
                                          <p:val>
                                            <p:strVal val="#ppt_h"/>
                                          </p:val>
                                        </p:tav>
                                        <p:tav tm="100000">
                                          <p:val>
                                            <p:strVal val="#ppt_h"/>
                                          </p:val>
                                        </p:tav>
                                      </p:tavLst>
                                    </p:anim>
                                    <p:animEffect transition="in" filter="fade">
                                      <p:cBhvr>
                                        <p:cTn id="4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animBg="1"/>
      <p:bldP spid="3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8890" y="17145"/>
            <a:ext cx="12318365" cy="6858000"/>
            <a:chOff x="0" y="0"/>
            <a:chExt cx="12318365" cy="6858000"/>
          </a:xfrm>
        </p:grpSpPr>
        <p:grpSp>
          <p:nvGrpSpPr>
            <p:cNvPr id="26" name="组合 25"/>
            <p:cNvGrpSpPr/>
            <p:nvPr/>
          </p:nvGrpSpPr>
          <p:grpSpPr>
            <a:xfrm>
              <a:off x="0" y="0"/>
              <a:ext cx="12318365" cy="6858000"/>
              <a:chOff x="0" y="0"/>
              <a:chExt cx="12318365" cy="6858000"/>
            </a:xfrm>
          </p:grpSpPr>
          <p:pic>
            <p:nvPicPr>
              <p:cNvPr id="11" name="图片 10"/>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13" name="图片 12"/>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14" name="图片 13"/>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5" name="图片 14"/>
              <p:cNvPicPr>
                <a:picLocks noChangeAspect="1"/>
              </p:cNvPicPr>
              <p:nvPr/>
            </p:nvPicPr>
            <p:blipFill rotWithShape="1">
              <a:blip r:embed="rId3" cstate="screen"/>
              <a:srcRect/>
              <a:stretch>
                <a:fillRect/>
              </a:stretch>
            </p:blipFill>
            <p:spPr>
              <a:xfrm>
                <a:off x="7458954" y="2717775"/>
                <a:ext cx="4733046" cy="2717776"/>
              </a:xfrm>
              <a:prstGeom prst="rect">
                <a:avLst/>
              </a:prstGeom>
            </p:spPr>
          </p:pic>
          <p:pic>
            <p:nvPicPr>
              <p:cNvPr id="16" name="图片 15"/>
              <p:cNvPicPr>
                <a:picLocks noChangeAspect="1"/>
              </p:cNvPicPr>
              <p:nvPr/>
            </p:nvPicPr>
            <p:blipFill rotWithShape="1">
              <a:blip r:embed="rId3" cstate="screen"/>
              <a:srcRect/>
              <a:stretch>
                <a:fillRect/>
              </a:stretch>
            </p:blipFill>
            <p:spPr>
              <a:xfrm>
                <a:off x="3497768" y="4140194"/>
                <a:ext cx="4733046" cy="2717776"/>
              </a:xfrm>
              <a:prstGeom prst="rect">
                <a:avLst/>
              </a:prstGeom>
            </p:spPr>
          </p:pic>
          <p:pic>
            <p:nvPicPr>
              <p:cNvPr id="17" name="图片 16"/>
              <p:cNvPicPr>
                <a:picLocks noChangeAspect="1"/>
              </p:cNvPicPr>
              <p:nvPr/>
            </p:nvPicPr>
            <p:blipFill rotWithShape="1">
              <a:blip r:embed="rId3" cstate="screen"/>
              <a:srcRect/>
              <a:stretch>
                <a:fillRect/>
              </a:stretch>
            </p:blipFill>
            <p:spPr>
              <a:xfrm>
                <a:off x="7458954" y="4140224"/>
                <a:ext cx="4733046" cy="2717776"/>
              </a:xfrm>
              <a:prstGeom prst="rect">
                <a:avLst/>
              </a:prstGeom>
            </p:spPr>
          </p:pic>
          <p:pic>
            <p:nvPicPr>
              <p:cNvPr id="22" name="图片 21"/>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24" name="图片 23"/>
              <p:cNvPicPr>
                <a:picLocks noChangeAspect="1"/>
              </p:cNvPicPr>
              <p:nvPr/>
            </p:nvPicPr>
            <p:blipFill rotWithShape="1">
              <a:blip r:embed="rId5" cstate="screen"/>
              <a:srcRect/>
              <a:stretch>
                <a:fillRect/>
              </a:stretch>
            </p:blipFill>
            <p:spPr>
              <a:xfrm>
                <a:off x="9042304" y="0"/>
                <a:ext cx="3276061" cy="3042544"/>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32" name="图片 31"/>
            <p:cNvPicPr>
              <a:picLocks noChangeAspect="1"/>
            </p:cNvPicPr>
            <p:nvPr/>
          </p:nvPicPr>
          <p:blipFill rotWithShape="1">
            <a:blip r:embed="rId6" cstate="screen"/>
            <a:srcRect/>
            <a:stretch>
              <a:fillRect/>
            </a:stretch>
          </p:blipFill>
          <p:spPr>
            <a:xfrm>
              <a:off x="309" y="1730845"/>
              <a:ext cx="4572000" cy="5127155"/>
            </a:xfrm>
            <a:custGeom>
              <a:avLst/>
              <a:gdLst>
                <a:gd name="connsiteX0" fmla="*/ 1103684 w 4572000"/>
                <a:gd name="connsiteY0" fmla="*/ 0 h 5127155"/>
                <a:gd name="connsiteX1" fmla="*/ 4237009 w 4572000"/>
                <a:gd name="connsiteY1" fmla="*/ 0 h 5127155"/>
                <a:gd name="connsiteX2" fmla="*/ 3543321 w 4572000"/>
                <a:gd name="connsiteY2" fmla="*/ 139161 h 5127155"/>
                <a:gd name="connsiteX3" fmla="*/ 4483416 w 4572000"/>
                <a:gd name="connsiteY3" fmla="*/ 4825364 h 5127155"/>
                <a:gd name="connsiteX4" fmla="*/ 4572000 w 4572000"/>
                <a:gd name="connsiteY4" fmla="*/ 4807594 h 5127155"/>
                <a:gd name="connsiteX5" fmla="*/ 4572000 w 4572000"/>
                <a:gd name="connsiteY5" fmla="*/ 5127155 h 5127155"/>
                <a:gd name="connsiteX6" fmla="*/ 0 w 4572000"/>
                <a:gd name="connsiteY6" fmla="*/ 5127155 h 5127155"/>
                <a:gd name="connsiteX7" fmla="*/ 0 w 4572000"/>
                <a:gd name="connsiteY7" fmla="*/ 2043983 h 5127155"/>
                <a:gd name="connsiteX8" fmla="*/ 1103684 w 4572000"/>
                <a:gd name="connsiteY8" fmla="*/ 2043983 h 512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0" h="5127155">
                  <a:moveTo>
                    <a:pt x="1103684" y="0"/>
                  </a:moveTo>
                  <a:lnTo>
                    <a:pt x="4237009" y="0"/>
                  </a:lnTo>
                  <a:lnTo>
                    <a:pt x="3543321" y="139161"/>
                  </a:lnTo>
                  <a:lnTo>
                    <a:pt x="4483416" y="4825364"/>
                  </a:lnTo>
                  <a:lnTo>
                    <a:pt x="4572000" y="4807594"/>
                  </a:lnTo>
                  <a:lnTo>
                    <a:pt x="4572000" y="5127155"/>
                  </a:lnTo>
                  <a:lnTo>
                    <a:pt x="0" y="5127155"/>
                  </a:lnTo>
                  <a:lnTo>
                    <a:pt x="0" y="2043983"/>
                  </a:lnTo>
                  <a:lnTo>
                    <a:pt x="1103684" y="2043983"/>
                  </a:lnTo>
                  <a:close/>
                </a:path>
              </a:pathLst>
            </a:custGeom>
          </p:spPr>
        </p:pic>
      </p:grpSp>
      <p:sp>
        <p:nvSpPr>
          <p:cNvPr id="5" name="任意多边形 2"/>
          <p:cNvSpPr/>
          <p:nvPr/>
        </p:nvSpPr>
        <p:spPr>
          <a:xfrm>
            <a:off x="3815715" y="494855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 name="图片 1" descr="34af7e5e8fc2728e433d60be13d6d17c"/>
          <p:cNvPicPr>
            <a:picLocks noChangeAspect="1"/>
          </p:cNvPicPr>
          <p:nvPr/>
        </p:nvPicPr>
        <p:blipFill>
          <a:blip r:embed="rId7" cstate="screen"/>
          <a:srcRect l="11582" t="28464" r="11288" b="29124"/>
          <a:stretch>
            <a:fillRect/>
          </a:stretch>
        </p:blipFill>
        <p:spPr>
          <a:xfrm>
            <a:off x="3143250" y="1096645"/>
            <a:ext cx="6470650" cy="3558540"/>
          </a:xfrm>
          <a:prstGeom prst="rect">
            <a:avLst/>
          </a:prstGeom>
        </p:spPr>
      </p:pic>
      <p:sp>
        <p:nvSpPr>
          <p:cNvPr id="23" name="文本框 22"/>
          <p:cNvSpPr txBox="1"/>
          <p:nvPr/>
        </p:nvSpPr>
        <p:spPr>
          <a:xfrm>
            <a:off x="4312670" y="5453040"/>
            <a:ext cx="4528038" cy="460375"/>
          </a:xfrm>
          <a:prstGeom prst="rect">
            <a:avLst/>
          </a:prstGeom>
          <a:noFill/>
          <a:ln w="15875">
            <a:solidFill>
              <a:srgbClr val="F76B6C">
                <a:alpha val="44000"/>
              </a:srgbClr>
            </a:solidFill>
          </a:ln>
        </p:spPr>
        <p:txBody>
          <a:bodyPr wrap="square" rtlCol="0">
            <a:spAutoFit/>
          </a:bodyPr>
          <a:lstStyle/>
          <a:p>
            <a:pPr algn="dist"/>
            <a:r>
              <a:rPr lang="en-US" sz="2400" dirty="0">
                <a:solidFill>
                  <a:srgbClr val="F76B6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Best Wish For You</a:t>
            </a:r>
          </a:p>
        </p:txBody>
      </p:sp>
      <p:pic>
        <p:nvPicPr>
          <p:cNvPr id="7" name="图片 6"/>
          <p:cNvPicPr>
            <a:picLocks noChangeAspect="1"/>
          </p:cNvPicPr>
          <p:nvPr/>
        </p:nvPicPr>
        <p:blipFill rotWithShape="1">
          <a:blip r:embed="rId3" cstate="screen"/>
          <a:srcRect/>
          <a:stretch>
            <a:fillRect/>
          </a:stretch>
        </p:blipFill>
        <p:spPr>
          <a:xfrm>
            <a:off x="3143250" y="2459990"/>
            <a:ext cx="6798310" cy="1381125"/>
          </a:xfrm>
          <a:prstGeom prst="rect">
            <a:avLst/>
          </a:prstGeom>
        </p:spPr>
      </p:pic>
      <p:sp>
        <p:nvSpPr>
          <p:cNvPr id="3" name="文本框 2"/>
          <p:cNvSpPr txBox="1"/>
          <p:nvPr/>
        </p:nvSpPr>
        <p:spPr>
          <a:xfrm>
            <a:off x="3247390" y="2551430"/>
            <a:ext cx="6228080" cy="1198880"/>
          </a:xfrm>
          <a:prstGeom prst="rect">
            <a:avLst/>
          </a:prstGeom>
          <a:noFill/>
        </p:spPr>
        <p:txBody>
          <a:bodyPr wrap="square" rtlCol="0">
            <a:spAutoFit/>
          </a:bodyPr>
          <a:lstStyle/>
          <a:p>
            <a:pPr algn="dist"/>
            <a:r>
              <a:rPr lang="zh-CN" altLang="en-US" sz="720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感谢聆听</a:t>
            </a:r>
          </a:p>
        </p:txBody>
      </p:sp>
    </p:spTree>
  </p:cSld>
  <p:clrMapOvr>
    <a:masterClrMapping/>
  </p:clrMapOvr>
  <mc:AlternateContent xmlns:mc="http://schemas.openxmlformats.org/markup-compatibility/2006" xmlns:p14="http://schemas.microsoft.com/office/powerpoint/2010/main">
    <mc:Choice Requires="p14">
      <p:transition p14:dur="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000"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heckerboard(across)">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3"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1"/>
            <a:chOff x="0" y="-1"/>
            <a:chExt cx="12192000" cy="6858001"/>
          </a:xfrm>
        </p:grpSpPr>
        <p:pic>
          <p:nvPicPr>
            <p:cNvPr id="26" name="图片 25"/>
            <p:cNvPicPr>
              <a:picLocks noChangeAspect="1"/>
            </p:cNvPicPr>
            <p:nvPr/>
          </p:nvPicPr>
          <p:blipFill rotWithShape="1">
            <a:blip r:embed="rId3" cstate="screen"/>
            <a:srcRect/>
            <a:stretch>
              <a:fillRect/>
            </a:stretch>
          </p:blipFill>
          <p:spPr>
            <a:xfrm>
              <a:off x="8650" y="4130672"/>
              <a:ext cx="4733046" cy="2717776"/>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7" name="图片 6"/>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8" name="图片 7"/>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9" name="图片 8"/>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0" name="图片 9"/>
            <p:cNvPicPr>
              <a:picLocks noChangeAspect="1"/>
            </p:cNvPicPr>
            <p:nvPr/>
          </p:nvPicPr>
          <p:blipFill rotWithShape="1">
            <a:blip r:embed="rId3" cstate="screen"/>
            <a:srcRect/>
            <a:stretch>
              <a:fillRect/>
            </a:stretch>
          </p:blipFill>
          <p:spPr>
            <a:xfrm rot="5400000">
              <a:off x="8429781" y="3095780"/>
              <a:ext cx="4733046" cy="2791392"/>
            </a:xfrm>
            <a:prstGeom prst="rect">
              <a:avLst/>
            </a:prstGeom>
          </p:spPr>
        </p:pic>
        <p:pic>
          <p:nvPicPr>
            <p:cNvPr id="11" name="图片 10"/>
            <p:cNvPicPr>
              <a:picLocks noChangeAspect="1"/>
            </p:cNvPicPr>
            <p:nvPr/>
          </p:nvPicPr>
          <p:blipFill rotWithShape="1">
            <a:blip r:embed="rId3" cstate="screen"/>
            <a:srcRect/>
            <a:stretch>
              <a:fillRect/>
            </a:stretch>
          </p:blipFill>
          <p:spPr>
            <a:xfrm>
              <a:off x="2389351" y="4140223"/>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6942025" y="4140224"/>
              <a:ext cx="4733046" cy="2717776"/>
            </a:xfrm>
            <a:prstGeom prst="rect">
              <a:avLst/>
            </a:prstGeom>
          </p:spPr>
        </p:pic>
        <p:pic>
          <p:nvPicPr>
            <p:cNvPr id="13" name="图片 12"/>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14" name="图片 13"/>
            <p:cNvPicPr>
              <a:picLocks noChangeAspect="1"/>
            </p:cNvPicPr>
            <p:nvPr/>
          </p:nvPicPr>
          <p:blipFill rotWithShape="1">
            <a:blip r:embed="rId5" cstate="screen"/>
            <a:srcRect/>
            <a:stretch>
              <a:fillRect/>
            </a:stretch>
          </p:blipFill>
          <p:spPr>
            <a:xfrm>
              <a:off x="9402592" y="-1"/>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4" name="图片 3"/>
          <p:cNvPicPr>
            <a:picLocks noChangeAspect="1"/>
          </p:cNvPicPr>
          <p:nvPr/>
        </p:nvPicPr>
        <p:blipFill rotWithShape="1">
          <a:blip r:embed="rId5" cstate="screen"/>
          <a:srcRect/>
          <a:stretch>
            <a:fillRect/>
          </a:stretch>
        </p:blipFill>
        <p:spPr>
          <a:xfrm flipH="1" flipV="1">
            <a:off x="69997" y="4267200"/>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5" name="Text Box 3"/>
          <p:cNvSpPr>
            <a:spLocks noChangeArrowheads="1"/>
          </p:cNvSpPr>
          <p:nvPr/>
        </p:nvSpPr>
        <p:spPr bwMode="auto">
          <a:xfrm>
            <a:off x="5122545" y="1594485"/>
            <a:ext cx="2018665" cy="706755"/>
          </a:xfrm>
          <a:prstGeom prst="rect">
            <a:avLst/>
          </a:prstGeom>
          <a:noFill/>
          <a:effectLst/>
        </p:spPr>
        <p:txBody>
          <a:bodyPr wrap="square">
            <a:spAutoFit/>
          </a:bodyPr>
          <a:lstStyle/>
          <a:p>
            <a:pPr algn="ctr">
              <a:spcBef>
                <a:spcPct val="0"/>
              </a:spcBef>
            </a:pPr>
            <a:r>
              <a:rPr lang="zh-CN" altLang="en-US" sz="40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目 录</a:t>
            </a:r>
            <a:endParaRPr lang="en-US" altLang="zh-CN" sz="4000"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2" name="椭圆 1"/>
          <p:cNvSpPr>
            <a:spLocks noChangeArrowheads="1"/>
          </p:cNvSpPr>
          <p:nvPr/>
        </p:nvSpPr>
        <p:spPr bwMode="auto">
          <a:xfrm>
            <a:off x="2080260" y="2983340"/>
            <a:ext cx="606526" cy="606526"/>
          </a:xfrm>
          <a:prstGeom prst="roundRect">
            <a:avLst/>
          </a:prstGeom>
          <a:solidFill>
            <a:srgbClr val="EF8C95"/>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4" name="TextBox 32"/>
          <p:cNvSpPr txBox="1">
            <a:spLocks noChangeArrowheads="1"/>
          </p:cNvSpPr>
          <p:nvPr/>
        </p:nvSpPr>
        <p:spPr bwMode="auto">
          <a:xfrm>
            <a:off x="2154292" y="3048486"/>
            <a:ext cx="458780"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p>
        </p:txBody>
      </p:sp>
      <p:sp>
        <p:nvSpPr>
          <p:cNvPr id="15" name="矩形 14"/>
          <p:cNvSpPr/>
          <p:nvPr/>
        </p:nvSpPr>
        <p:spPr>
          <a:xfrm>
            <a:off x="2813049" y="3451136"/>
            <a:ext cx="1447832"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16" name="TextBox 76"/>
          <p:cNvSpPr txBox="1"/>
          <p:nvPr/>
        </p:nvSpPr>
        <p:spPr>
          <a:xfrm>
            <a:off x="2813050" y="2982595"/>
            <a:ext cx="3361690" cy="583565"/>
          </a:xfrm>
          <a:prstGeom prst="rect">
            <a:avLst/>
          </a:prstGeom>
          <a:noFill/>
          <a:effectLst/>
        </p:spPr>
        <p:txBody>
          <a:bodyPr wrap="square" rtlCol="0">
            <a:spAutoFit/>
          </a:bodyPr>
          <a:lstStyle/>
          <a:p>
            <a:pPr>
              <a:buFont typeface="Arial" panose="020B0604020202020204" pitchFamily="34" charset="0"/>
              <a:buNone/>
            </a:pPr>
            <a:r>
              <a:rPr lang="zh-CN" altLang="en-US" sz="32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sp>
        <p:nvSpPr>
          <p:cNvPr id="37" name="椭圆 1"/>
          <p:cNvSpPr>
            <a:spLocks noChangeArrowheads="1"/>
          </p:cNvSpPr>
          <p:nvPr/>
        </p:nvSpPr>
        <p:spPr bwMode="auto">
          <a:xfrm>
            <a:off x="2080260" y="4050367"/>
            <a:ext cx="606526" cy="606526"/>
          </a:xfrm>
          <a:prstGeom prst="roundRect">
            <a:avLst/>
          </a:prstGeom>
          <a:solidFill>
            <a:srgbClr val="EF8C95"/>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7" name="TextBox 32"/>
          <p:cNvSpPr txBox="1">
            <a:spLocks noChangeArrowheads="1"/>
          </p:cNvSpPr>
          <p:nvPr/>
        </p:nvSpPr>
        <p:spPr bwMode="auto">
          <a:xfrm>
            <a:off x="2154292" y="4115513"/>
            <a:ext cx="506870"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03</a:t>
            </a:r>
          </a:p>
        </p:txBody>
      </p:sp>
      <p:sp>
        <p:nvSpPr>
          <p:cNvPr id="62" name="矩形 61"/>
          <p:cNvSpPr/>
          <p:nvPr/>
        </p:nvSpPr>
        <p:spPr>
          <a:xfrm>
            <a:off x="2813049" y="4585472"/>
            <a:ext cx="1447832"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63" name="TextBox 76"/>
          <p:cNvSpPr txBox="1"/>
          <p:nvPr/>
        </p:nvSpPr>
        <p:spPr>
          <a:xfrm>
            <a:off x="2813050" y="4049395"/>
            <a:ext cx="3361690" cy="583565"/>
          </a:xfrm>
          <a:prstGeom prst="rect">
            <a:avLst/>
          </a:prstGeom>
          <a:noFill/>
          <a:effectLst/>
        </p:spPr>
        <p:txBody>
          <a:bodyPr wrap="square" rtlCol="0">
            <a:spAutoFit/>
          </a:bodyPr>
          <a:lstStyle/>
          <a:p>
            <a:r>
              <a:rPr lang="zh-CN" altLang="en-US" sz="32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活动互动环节</a:t>
            </a:r>
          </a:p>
        </p:txBody>
      </p:sp>
      <p:sp>
        <p:nvSpPr>
          <p:cNvPr id="64" name="椭圆 1"/>
          <p:cNvSpPr>
            <a:spLocks noChangeArrowheads="1"/>
          </p:cNvSpPr>
          <p:nvPr/>
        </p:nvSpPr>
        <p:spPr bwMode="auto">
          <a:xfrm>
            <a:off x="7140897" y="2934445"/>
            <a:ext cx="606526" cy="606526"/>
          </a:xfrm>
          <a:prstGeom prst="roundRect">
            <a:avLst/>
          </a:prstGeom>
          <a:solidFill>
            <a:srgbClr val="EF8C95"/>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5" name="TextBox 32"/>
          <p:cNvSpPr txBox="1">
            <a:spLocks noChangeArrowheads="1"/>
          </p:cNvSpPr>
          <p:nvPr/>
        </p:nvSpPr>
        <p:spPr bwMode="auto">
          <a:xfrm>
            <a:off x="7214930" y="2999591"/>
            <a:ext cx="510076"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02</a:t>
            </a:r>
          </a:p>
        </p:txBody>
      </p:sp>
      <p:sp>
        <p:nvSpPr>
          <p:cNvPr id="66" name="矩形 65"/>
          <p:cNvSpPr/>
          <p:nvPr/>
        </p:nvSpPr>
        <p:spPr>
          <a:xfrm>
            <a:off x="7940361" y="3500031"/>
            <a:ext cx="1447832"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67" name="TextBox 76"/>
          <p:cNvSpPr txBox="1"/>
          <p:nvPr/>
        </p:nvSpPr>
        <p:spPr>
          <a:xfrm>
            <a:off x="7874000" y="2957195"/>
            <a:ext cx="3361690" cy="583565"/>
          </a:xfrm>
          <a:prstGeom prst="rect">
            <a:avLst/>
          </a:prstGeom>
          <a:noFill/>
          <a:effectLst/>
        </p:spPr>
        <p:txBody>
          <a:bodyPr wrap="square" rtlCol="0">
            <a:spAutoFit/>
          </a:bodyPr>
          <a:lstStyle/>
          <a:p>
            <a:r>
              <a:rPr lang="zh-CN" altLang="en-US" sz="32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sp>
        <p:nvSpPr>
          <p:cNvPr id="68" name="椭圆 1"/>
          <p:cNvSpPr>
            <a:spLocks noChangeArrowheads="1"/>
          </p:cNvSpPr>
          <p:nvPr/>
        </p:nvSpPr>
        <p:spPr bwMode="auto">
          <a:xfrm>
            <a:off x="7140897" y="4001472"/>
            <a:ext cx="606526" cy="606526"/>
          </a:xfrm>
          <a:prstGeom prst="roundRect">
            <a:avLst/>
          </a:prstGeom>
          <a:solidFill>
            <a:srgbClr val="EF8C95"/>
          </a:solidFill>
          <a:ln w="19050">
            <a:noFill/>
          </a:ln>
          <a:effectLst/>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sz="150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69" name="TextBox 32"/>
          <p:cNvSpPr txBox="1">
            <a:spLocks noChangeArrowheads="1"/>
          </p:cNvSpPr>
          <p:nvPr/>
        </p:nvSpPr>
        <p:spPr bwMode="auto">
          <a:xfrm>
            <a:off x="7214930" y="4066618"/>
            <a:ext cx="510076" cy="45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r>
              <a:rPr lang="en-US" altLang="zh-CN" sz="2335"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04</a:t>
            </a:r>
          </a:p>
        </p:txBody>
      </p:sp>
      <p:sp>
        <p:nvSpPr>
          <p:cNvPr id="70" name="矩形 69"/>
          <p:cNvSpPr/>
          <p:nvPr/>
        </p:nvSpPr>
        <p:spPr>
          <a:xfrm>
            <a:off x="7940361" y="4518162"/>
            <a:ext cx="1447832" cy="246221"/>
          </a:xfrm>
          <a:prstGeom prst="rect">
            <a:avLst/>
          </a:prstGeom>
          <a:effectLst/>
        </p:spPr>
        <p:txBody>
          <a:bodyPr wrap="none">
            <a:spAutoFit/>
          </a:bodyPr>
          <a:lstStyle/>
          <a:p>
            <a:pPr>
              <a:spcBef>
                <a:spcPct val="0"/>
              </a:spcBef>
            </a:pPr>
            <a:r>
              <a:rPr lang="en-US" altLang="zh-CN" sz="10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71" name="TextBox 76"/>
          <p:cNvSpPr txBox="1"/>
          <p:nvPr/>
        </p:nvSpPr>
        <p:spPr>
          <a:xfrm>
            <a:off x="7874000" y="3983355"/>
            <a:ext cx="3361690" cy="583565"/>
          </a:xfrm>
          <a:prstGeom prst="rect">
            <a:avLst/>
          </a:prstGeom>
          <a:noFill/>
          <a:effectLst/>
        </p:spPr>
        <p:txBody>
          <a:bodyPr wrap="square" rtlCol="0">
            <a:spAutoFit/>
          </a:bodyPr>
          <a:lstStyle/>
          <a:p>
            <a:r>
              <a:rPr lang="zh-CN" altLang="en-US" sz="32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节日活动意义</a:t>
            </a:r>
          </a:p>
        </p:txBody>
      </p:sp>
      <p:sp>
        <p:nvSpPr>
          <p:cNvPr id="18" name="任意多边形 2"/>
          <p:cNvSpPr/>
          <p:nvPr/>
        </p:nvSpPr>
        <p:spPr>
          <a:xfrm>
            <a:off x="3915410" y="250761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p:cTn id="39" dur="500" fill="hold"/>
                                        <p:tgtEl>
                                          <p:spTgt spid="63"/>
                                        </p:tgtEl>
                                        <p:attrNameLst>
                                          <p:attrName>ppt_w</p:attrName>
                                        </p:attrNameLst>
                                      </p:cBhvr>
                                      <p:tavLst>
                                        <p:tav tm="0">
                                          <p:val>
                                            <p:fltVal val="0"/>
                                          </p:val>
                                        </p:tav>
                                        <p:tav tm="100000">
                                          <p:val>
                                            <p:strVal val="#ppt_w"/>
                                          </p:val>
                                        </p:tav>
                                      </p:tavLst>
                                    </p:anim>
                                    <p:anim calcmode="lin" valueType="num">
                                      <p:cBhvr>
                                        <p:cTn id="40" dur="500" fill="hold"/>
                                        <p:tgtEl>
                                          <p:spTgt spid="63"/>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p:cTn id="43" dur="500" fill="hold"/>
                                        <p:tgtEl>
                                          <p:spTgt spid="64"/>
                                        </p:tgtEl>
                                        <p:attrNameLst>
                                          <p:attrName>ppt_w</p:attrName>
                                        </p:attrNameLst>
                                      </p:cBhvr>
                                      <p:tavLst>
                                        <p:tav tm="0">
                                          <p:val>
                                            <p:fltVal val="0"/>
                                          </p:val>
                                        </p:tav>
                                        <p:tav tm="100000">
                                          <p:val>
                                            <p:strVal val="#ppt_w"/>
                                          </p:val>
                                        </p:tav>
                                      </p:tavLst>
                                    </p:anim>
                                    <p:anim calcmode="lin" valueType="num">
                                      <p:cBhvr>
                                        <p:cTn id="44" dur="500" fill="hold"/>
                                        <p:tgtEl>
                                          <p:spTgt spid="6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500" fill="hold"/>
                                        <p:tgtEl>
                                          <p:spTgt spid="68"/>
                                        </p:tgtEl>
                                        <p:attrNameLst>
                                          <p:attrName>ppt_w</p:attrName>
                                        </p:attrNameLst>
                                      </p:cBhvr>
                                      <p:tavLst>
                                        <p:tav tm="0">
                                          <p:val>
                                            <p:fltVal val="0"/>
                                          </p:val>
                                        </p:tav>
                                        <p:tav tm="100000">
                                          <p:val>
                                            <p:strVal val="#ppt_w"/>
                                          </p:val>
                                        </p:tav>
                                      </p:tavLst>
                                    </p:anim>
                                    <p:anim calcmode="lin" valueType="num">
                                      <p:cBhvr>
                                        <p:cTn id="60" dur="500" fill="hold"/>
                                        <p:tgtEl>
                                          <p:spTgt spid="68"/>
                                        </p:tgtEl>
                                        <p:attrNameLst>
                                          <p:attrName>ppt_h</p:attrName>
                                        </p:attrNameLst>
                                      </p:cBhvr>
                                      <p:tavLst>
                                        <p:tav tm="0">
                                          <p:val>
                                            <p:strVal val="#ppt_h"/>
                                          </p:val>
                                        </p:tav>
                                        <p:tav tm="100000">
                                          <p:val>
                                            <p:strVal val="#ppt_h"/>
                                          </p:val>
                                        </p:tav>
                                      </p:tavLst>
                                    </p:anim>
                                  </p:childTnLst>
                                </p:cTn>
                              </p:par>
                              <p:par>
                                <p:cTn id="61" presetID="17" presetClass="entr" presetSubtype="1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strVal val="#ppt_h"/>
                                          </p:val>
                                        </p:tav>
                                        <p:tav tm="100000">
                                          <p:val>
                                            <p:strVal val="#ppt_h"/>
                                          </p:val>
                                        </p:tav>
                                      </p:tavLst>
                                    </p:anim>
                                  </p:childTnLst>
                                </p:cTn>
                              </p:par>
                              <p:par>
                                <p:cTn id="65" presetID="17" presetClass="entr" presetSubtype="1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childTnLst>
                                </p:cTn>
                              </p:par>
                              <p:par>
                                <p:cTn id="69" presetID="17" presetClass="entr" presetSubtype="1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anim calcmode="lin" valueType="num">
                                      <p:cBhvr>
                                        <p:cTn id="71" dur="500" fill="hold"/>
                                        <p:tgtEl>
                                          <p:spTgt spid="71"/>
                                        </p:tgtEl>
                                        <p:attrNameLst>
                                          <p:attrName>ppt_w</p:attrName>
                                        </p:attrNameLst>
                                      </p:cBhvr>
                                      <p:tavLst>
                                        <p:tav tm="0">
                                          <p:val>
                                            <p:fltVal val="0"/>
                                          </p:val>
                                        </p:tav>
                                        <p:tav tm="100000">
                                          <p:val>
                                            <p:strVal val="#ppt_w"/>
                                          </p:val>
                                        </p:tav>
                                      </p:tavLst>
                                    </p:anim>
                                    <p:anim calcmode="lin" valueType="num">
                                      <p:cBhvr>
                                        <p:cTn id="72" dur="500" fill="hold"/>
                                        <p:tgtEl>
                                          <p:spTgt spid="71"/>
                                        </p:tgtEl>
                                        <p:attrNameLst>
                                          <p:attrName>ppt_h</p:attrName>
                                        </p:attrNameLst>
                                      </p:cBhvr>
                                      <p:tavLst>
                                        <p:tav tm="0">
                                          <p:val>
                                            <p:strVal val="#ppt_h"/>
                                          </p:val>
                                        </p:tav>
                                        <p:tav tm="100000">
                                          <p:val>
                                            <p:strVal val="#ppt_h"/>
                                          </p:val>
                                        </p:tav>
                                      </p:tavLst>
                                    </p:anim>
                                  </p:childTnLst>
                                </p:cTn>
                              </p:par>
                              <p:par>
                                <p:cTn id="73" presetID="3" presetClass="entr" presetSubtype="10" fill="hold" grpId="0" nodeType="withEffect">
                                  <p:stCondLst>
                                    <p:cond delay="0"/>
                                  </p:stCondLst>
                                  <p:childTnLst>
                                    <p:set>
                                      <p:cBhvr>
                                        <p:cTn id="74" dur="1000" fill="hold">
                                          <p:stCondLst>
                                            <p:cond delay="0"/>
                                          </p:stCondLst>
                                        </p:cTn>
                                        <p:tgtEl>
                                          <p:spTgt spid="18"/>
                                        </p:tgtEl>
                                        <p:attrNameLst>
                                          <p:attrName>style.visibility</p:attrName>
                                        </p:attrNameLst>
                                      </p:cBhvr>
                                      <p:to>
                                        <p:strVal val="visible"/>
                                      </p:to>
                                    </p:set>
                                    <p:animEffect transition="in" filter="blinds(horizontal)">
                                      <p:cBhvr>
                                        <p:cTn id="7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2" grpId="0" bldLvl="0" animBg="1"/>
      <p:bldP spid="34" grpId="0" bldLvl="0" animBg="1"/>
      <p:bldP spid="15" grpId="0" bldLvl="0" animBg="1"/>
      <p:bldP spid="16" grpId="0" bldLvl="0" animBg="1"/>
      <p:bldP spid="37" grpId="0" bldLvl="0" animBg="1"/>
      <p:bldP spid="17"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1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1"/>
            <a:chOff x="0" y="-1"/>
            <a:chExt cx="12192000" cy="6858001"/>
          </a:xfrm>
        </p:grpSpPr>
        <p:pic>
          <p:nvPicPr>
            <p:cNvPr id="26" name="图片 25"/>
            <p:cNvPicPr>
              <a:picLocks noChangeAspect="1"/>
            </p:cNvPicPr>
            <p:nvPr/>
          </p:nvPicPr>
          <p:blipFill rotWithShape="1">
            <a:blip r:embed="rId3" cstate="screen"/>
            <a:srcRect/>
            <a:stretch>
              <a:fillRect/>
            </a:stretch>
          </p:blipFill>
          <p:spPr>
            <a:xfrm>
              <a:off x="8650" y="4130672"/>
              <a:ext cx="4733046" cy="2717776"/>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7" name="图片 6"/>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8" name="图片 7"/>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9" name="图片 8"/>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0" name="图片 9"/>
            <p:cNvPicPr>
              <a:picLocks noChangeAspect="1"/>
            </p:cNvPicPr>
            <p:nvPr/>
          </p:nvPicPr>
          <p:blipFill rotWithShape="1">
            <a:blip r:embed="rId3" cstate="screen"/>
            <a:srcRect/>
            <a:stretch>
              <a:fillRect/>
            </a:stretch>
          </p:blipFill>
          <p:spPr>
            <a:xfrm rot="5400000">
              <a:off x="8429781" y="3095780"/>
              <a:ext cx="4733046" cy="2791392"/>
            </a:xfrm>
            <a:prstGeom prst="rect">
              <a:avLst/>
            </a:prstGeom>
          </p:spPr>
        </p:pic>
        <p:pic>
          <p:nvPicPr>
            <p:cNvPr id="11" name="图片 10"/>
            <p:cNvPicPr>
              <a:picLocks noChangeAspect="1"/>
            </p:cNvPicPr>
            <p:nvPr/>
          </p:nvPicPr>
          <p:blipFill rotWithShape="1">
            <a:blip r:embed="rId3" cstate="screen"/>
            <a:srcRect/>
            <a:stretch>
              <a:fillRect/>
            </a:stretch>
          </p:blipFill>
          <p:spPr>
            <a:xfrm>
              <a:off x="2389351" y="4140223"/>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6942025" y="4140224"/>
              <a:ext cx="4733046" cy="2717776"/>
            </a:xfrm>
            <a:prstGeom prst="rect">
              <a:avLst/>
            </a:prstGeom>
          </p:spPr>
        </p:pic>
        <p:pic>
          <p:nvPicPr>
            <p:cNvPr id="13" name="图片 12"/>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14" name="图片 13"/>
            <p:cNvPicPr>
              <a:picLocks noChangeAspect="1"/>
            </p:cNvPicPr>
            <p:nvPr/>
          </p:nvPicPr>
          <p:blipFill rotWithShape="1">
            <a:blip r:embed="rId5" cstate="screen"/>
            <a:srcRect/>
            <a:stretch>
              <a:fillRect/>
            </a:stretch>
          </p:blipFill>
          <p:spPr>
            <a:xfrm>
              <a:off x="9402592" y="-1"/>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4" name="图片 3"/>
          <p:cNvPicPr>
            <a:picLocks noChangeAspect="1"/>
          </p:cNvPicPr>
          <p:nvPr/>
        </p:nvPicPr>
        <p:blipFill rotWithShape="1">
          <a:blip r:embed="rId5" cstate="screen"/>
          <a:srcRect/>
          <a:stretch>
            <a:fillRect/>
          </a:stretch>
        </p:blipFill>
        <p:spPr>
          <a:xfrm flipH="1" flipV="1">
            <a:off x="69997" y="4267200"/>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2" name="任意多边形 2"/>
          <p:cNvSpPr/>
          <p:nvPr/>
        </p:nvSpPr>
        <p:spPr>
          <a:xfrm>
            <a:off x="3785235" y="3323590"/>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文本框 18"/>
          <p:cNvSpPr txBox="1"/>
          <p:nvPr/>
        </p:nvSpPr>
        <p:spPr>
          <a:xfrm>
            <a:off x="5271135" y="1318895"/>
            <a:ext cx="1802096" cy="2215991"/>
          </a:xfrm>
          <a:prstGeom prst="rect">
            <a:avLst/>
          </a:prstGeom>
          <a:noFill/>
        </p:spPr>
        <p:txBody>
          <a:bodyPr wrap="none" rtlCol="0" anchor="t">
            <a:spAutoFit/>
          </a:bodyPr>
          <a:lstStyle/>
          <a:p>
            <a:pPr eaLnBrk="1" hangingPunct="1"/>
            <a:r>
              <a:rPr lang="en-US" altLang="zh-CN" sz="138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01</a:t>
            </a:r>
          </a:p>
        </p:txBody>
      </p:sp>
      <p:sp>
        <p:nvSpPr>
          <p:cNvPr id="20" name="矩形 19"/>
          <p:cNvSpPr/>
          <p:nvPr/>
        </p:nvSpPr>
        <p:spPr>
          <a:xfrm>
            <a:off x="5036184" y="4498251"/>
            <a:ext cx="1952779" cy="307777"/>
          </a:xfrm>
          <a:prstGeom prst="rect">
            <a:avLst/>
          </a:prstGeom>
          <a:effectLst/>
        </p:spPr>
        <p:txBody>
          <a:bodyPr wrap="none">
            <a:spAutoFit/>
          </a:bodyPr>
          <a:lstStyle/>
          <a:p>
            <a:pPr>
              <a:spcBef>
                <a:spcPct val="0"/>
              </a:spcBef>
            </a:pPr>
            <a:r>
              <a:rPr lang="en-US" altLang="zh-CN" sz="14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21" name="TextBox 76"/>
          <p:cNvSpPr txBox="1"/>
          <p:nvPr/>
        </p:nvSpPr>
        <p:spPr>
          <a:xfrm>
            <a:off x="4249420" y="3661410"/>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000"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P spid="20" grpId="0" bldLvl="0" animBg="1"/>
      <p:bldP spid="2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7" name="矩形 6"/>
          <p:cNvSpPr/>
          <p:nvPr/>
        </p:nvSpPr>
        <p:spPr>
          <a:xfrm>
            <a:off x="914400" y="1648690"/>
            <a:ext cx="1052945" cy="3394364"/>
          </a:xfrm>
          <a:prstGeom prst="rect">
            <a:avLst/>
          </a:prstGeom>
          <a:solidFill>
            <a:srgbClr val="F98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2092036" y="2341417"/>
            <a:ext cx="2479964" cy="3394364"/>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5"/>
          <a:stretch>
            <a:fillRect/>
          </a:stretch>
        </p:blipFill>
        <p:spPr>
          <a:xfrm>
            <a:off x="6063728" y="2394157"/>
            <a:ext cx="2705286" cy="1801488"/>
          </a:xfrm>
          <a:prstGeom prst="rect">
            <a:avLst/>
          </a:prstGeom>
        </p:spPr>
      </p:pic>
      <p:sp>
        <p:nvSpPr>
          <p:cNvPr id="12" name="文本框 11"/>
          <p:cNvSpPr txBox="1"/>
          <p:nvPr/>
        </p:nvSpPr>
        <p:spPr>
          <a:xfrm>
            <a:off x="6016970" y="4468393"/>
            <a:ext cx="5070765" cy="891540"/>
          </a:xfrm>
          <a:prstGeom prst="rect">
            <a:avLst/>
          </a:prstGeom>
          <a:noFill/>
        </p:spPr>
        <p:txBody>
          <a:bodyPr wrap="square" rtlCol="0">
            <a:spAutoFit/>
          </a:bodyPr>
          <a:lstStyle/>
          <a:p>
            <a:r>
              <a:rPr lang="zh-CN" altLang="en-US" sz="2000"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添加标题</a:t>
            </a:r>
            <a:endParaRPr lang="en-US" altLang="zh-CN" sz="2000" b="1"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r>
              <a:rPr lang="zh-CN" altLang="en-US" sz="1600" kern="1100" spc="15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此处添加你的信息此处添加你的信息此处添加你的信息此处添加你的信息信息此处添加你的信息</a:t>
            </a:r>
            <a:endParaRPr lang="zh-CN" altLang="en-US" sz="1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3" name="图片 12"/>
          <p:cNvPicPr>
            <a:picLocks noChangeAspect="1"/>
          </p:cNvPicPr>
          <p:nvPr/>
        </p:nvPicPr>
        <p:blipFill>
          <a:blip r:embed="rId6"/>
          <a:stretch>
            <a:fillRect/>
          </a:stretch>
        </p:blipFill>
        <p:spPr>
          <a:xfrm>
            <a:off x="8826361" y="2394848"/>
            <a:ext cx="2715418" cy="1800108"/>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nvGrpSpPr>
          <p:cNvPr id="19" name="组合 18"/>
          <p:cNvGrpSpPr/>
          <p:nvPr/>
        </p:nvGrpSpPr>
        <p:grpSpPr>
          <a:xfrm>
            <a:off x="996504" y="2402763"/>
            <a:ext cx="3384645" cy="2874712"/>
            <a:chOff x="2388358" y="2802341"/>
            <a:chExt cx="2581701" cy="2192740"/>
          </a:xfrm>
        </p:grpSpPr>
        <p:cxnSp>
          <p:nvCxnSpPr>
            <p:cNvPr id="9" name="直接连接符 8"/>
            <p:cNvCxnSpPr/>
            <p:nvPr/>
          </p:nvCxnSpPr>
          <p:spPr>
            <a:xfrm>
              <a:off x="2388358"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70059" y="2811439"/>
              <a:ext cx="0" cy="2183642"/>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88358" y="2814654"/>
              <a:ext cx="122830"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388358" y="4995081"/>
              <a:ext cx="573206"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14716" y="4983708"/>
              <a:ext cx="955343"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339988" y="2802341"/>
              <a:ext cx="630071" cy="0"/>
            </a:xfrm>
            <a:prstGeom prst="line">
              <a:avLst/>
            </a:prstGeom>
            <a:ln w="25400">
              <a:solidFill>
                <a:srgbClr val="F98F92"/>
              </a:solidFill>
            </a:ln>
          </p:spPr>
          <p:style>
            <a:lnRef idx="1">
              <a:schemeClr val="accent1"/>
            </a:lnRef>
            <a:fillRef idx="0">
              <a:schemeClr val="accent1"/>
            </a:fillRef>
            <a:effectRef idx="0">
              <a:schemeClr val="accent1"/>
            </a:effectRef>
            <a:fontRef idx="minor">
              <a:schemeClr val="tx1"/>
            </a:fontRef>
          </p:style>
        </p:cxnSp>
      </p:grpSp>
      <p:sp>
        <p:nvSpPr>
          <p:cNvPr id="20" name="文本框 19"/>
          <p:cNvSpPr txBox="1"/>
          <p:nvPr/>
        </p:nvSpPr>
        <p:spPr>
          <a:xfrm>
            <a:off x="1974926" y="1592209"/>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老</a:t>
            </a:r>
          </a:p>
        </p:txBody>
      </p:sp>
      <p:sp>
        <p:nvSpPr>
          <p:cNvPr id="21" name="文本框 20"/>
          <p:cNvSpPr txBox="1"/>
          <p:nvPr/>
        </p:nvSpPr>
        <p:spPr>
          <a:xfrm>
            <a:off x="1288157" y="3001146"/>
            <a:ext cx="1815774" cy="1862048"/>
          </a:xfrm>
          <a:prstGeom prst="rect">
            <a:avLst/>
          </a:prstGeom>
          <a:noFill/>
        </p:spPr>
        <p:txBody>
          <a:bodyPr wrap="square" rtlCol="0">
            <a:spAutoFit/>
          </a:bodyPr>
          <a:lstStyle/>
          <a:p>
            <a:r>
              <a:rPr lang="zh-CN" altLang="en-US" sz="115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师</a:t>
            </a:r>
          </a:p>
        </p:txBody>
      </p:sp>
      <p:sp>
        <p:nvSpPr>
          <p:cNvPr id="22" name="文本框 21"/>
          <p:cNvSpPr txBox="1"/>
          <p:nvPr/>
        </p:nvSpPr>
        <p:spPr>
          <a:xfrm>
            <a:off x="1841191" y="4531688"/>
            <a:ext cx="1815774" cy="1569660"/>
          </a:xfrm>
          <a:prstGeom prst="rect">
            <a:avLst/>
          </a:prstGeom>
          <a:noFill/>
        </p:spPr>
        <p:txBody>
          <a:bodyPr wrap="square" rtlCol="0">
            <a:spAutoFit/>
          </a:bodyPr>
          <a:lstStyle/>
          <a:p>
            <a:r>
              <a:rPr lang="zh-CN" altLang="en-US" sz="9600" b="1" dirty="0">
                <a:solidFill>
                  <a:srgbClr val="F98F92"/>
                </a:solidFill>
                <a:effectLst/>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了</a:t>
            </a:r>
          </a:p>
        </p:txBody>
      </p:sp>
      <p:cxnSp>
        <p:nvCxnSpPr>
          <p:cNvPr id="24" name="直接连接符 23"/>
          <p:cNvCxnSpPr/>
          <p:nvPr/>
        </p:nvCxnSpPr>
        <p:spPr>
          <a:xfrm>
            <a:off x="941479" y="1757017"/>
            <a:ext cx="617086" cy="829568"/>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503949" y="2155782"/>
            <a:ext cx="424434" cy="57058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397385" y="2018749"/>
            <a:ext cx="150125" cy="150125"/>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0" name="文本框 29"/>
          <p:cNvSpPr txBox="1"/>
          <p:nvPr/>
        </p:nvSpPr>
        <p:spPr>
          <a:xfrm>
            <a:off x="2832606" y="3177563"/>
            <a:ext cx="861774" cy="1799050"/>
          </a:xfrm>
          <a:prstGeom prst="rect">
            <a:avLst/>
          </a:prstGeom>
          <a:noFill/>
        </p:spPr>
        <p:txBody>
          <a:bodyPr vert="eaVert" wrap="square" rtlCol="0">
            <a:spAutoFit/>
          </a:bodyPr>
          <a:lstStyle/>
          <a:p>
            <a:pPr algn="ctr"/>
            <a:r>
              <a:rPr lang="zh-CN" altLang="en-US" sz="44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辛苦</a:t>
            </a:r>
          </a:p>
        </p:txBody>
      </p:sp>
      <p:cxnSp>
        <p:nvCxnSpPr>
          <p:cNvPr id="31" name="直接连接符 30"/>
          <p:cNvCxnSpPr/>
          <p:nvPr/>
        </p:nvCxnSpPr>
        <p:spPr>
          <a:xfrm>
            <a:off x="1783631" y="5082880"/>
            <a:ext cx="289503" cy="389189"/>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2882813" y="5230967"/>
            <a:ext cx="380680" cy="51176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994161" y="5558786"/>
            <a:ext cx="225015" cy="302495"/>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428300" y="1704328"/>
            <a:ext cx="212217" cy="285291"/>
          </a:xfrm>
          <a:prstGeom prst="line">
            <a:avLst/>
          </a:prstGeom>
          <a:ln w="12700">
            <a:solidFill>
              <a:srgbClr val="F98F92"/>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3619318" y="1977381"/>
            <a:ext cx="100340" cy="100340"/>
          </a:xfrm>
          <a:prstGeom prst="ellipse">
            <a:avLst/>
          </a:prstGeom>
          <a:noFill/>
          <a:ln>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6" name="图片 5"/>
          <p:cNvPicPr>
            <a:picLocks noChangeAspect="1"/>
          </p:cNvPicPr>
          <p:nvPr/>
        </p:nvPicPr>
        <p:blipFill>
          <a:blip r:embed="rId4"/>
          <a:stretch>
            <a:fillRect/>
          </a:stretch>
        </p:blipFill>
        <p:spPr>
          <a:xfrm>
            <a:off x="7115703" y="2206160"/>
            <a:ext cx="2601911" cy="3266099"/>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1000"/>
                                        <p:tgtEl>
                                          <p:spTgt spid="37"/>
                                        </p:tgtEl>
                                      </p:cBhvr>
                                    </p:animEffect>
                                    <p:anim calcmode="lin" valueType="num">
                                      <p:cBhvr>
                                        <p:cTn id="63" dur="1000" fill="hold"/>
                                        <p:tgtEl>
                                          <p:spTgt spid="37"/>
                                        </p:tgtEl>
                                        <p:attrNameLst>
                                          <p:attrName>ppt_x</p:attrName>
                                        </p:attrNameLst>
                                      </p:cBhvr>
                                      <p:tavLst>
                                        <p:tav tm="0">
                                          <p:val>
                                            <p:strVal val="#ppt_x"/>
                                          </p:val>
                                        </p:tav>
                                        <p:tav tm="100000">
                                          <p:val>
                                            <p:strVal val="#ppt_x"/>
                                          </p:val>
                                        </p:tav>
                                      </p:tavLst>
                                    </p:anim>
                                    <p:anim calcmode="lin" valueType="num">
                                      <p:cBhvr>
                                        <p:cTn id="64" dur="1000" fill="hold"/>
                                        <p:tgtEl>
                                          <p:spTgt spid="37"/>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55"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strVal val="#ppt_w*0.70"/>
                                          </p:val>
                                        </p:tav>
                                        <p:tav tm="100000">
                                          <p:val>
                                            <p:strVal val="#ppt_w"/>
                                          </p:val>
                                        </p:tav>
                                      </p:tavLst>
                                    </p:anim>
                                    <p:anim calcmode="lin" valueType="num">
                                      <p:cBhvr>
                                        <p:cTn id="74" dur="1000" fill="hold"/>
                                        <p:tgtEl>
                                          <p:spTgt spid="6"/>
                                        </p:tgtEl>
                                        <p:attrNameLst>
                                          <p:attrName>ppt_h</p:attrName>
                                        </p:attrNameLst>
                                      </p:cBhvr>
                                      <p:tavLst>
                                        <p:tav tm="0">
                                          <p:val>
                                            <p:strVal val="#ppt_h"/>
                                          </p:val>
                                        </p:tav>
                                        <p:tav tm="100000">
                                          <p:val>
                                            <p:strVal val="#ppt_h"/>
                                          </p:val>
                                        </p:tav>
                                      </p:tavLst>
                                    </p:anim>
                                    <p:animEffect transition="in" filter="fade">
                                      <p:cBhvr>
                                        <p:cTn id="7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7" grpId="0" animBg="1"/>
      <p:bldP spid="30"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6" name="文本框 5"/>
          <p:cNvSpPr txBox="1"/>
          <p:nvPr/>
        </p:nvSpPr>
        <p:spPr>
          <a:xfrm>
            <a:off x="6315048" y="2194739"/>
            <a:ext cx="3535680" cy="768350"/>
          </a:xfrm>
          <a:prstGeom prst="rect">
            <a:avLst/>
          </a:prstGeom>
          <a:noFill/>
        </p:spPr>
        <p:txBody>
          <a:bodyPr vert="horz" wrap="none" rtlCol="0">
            <a:spAutoFit/>
          </a:bodyPr>
          <a:lstStyle/>
          <a:p>
            <a:r>
              <a:rPr lang="zh-CN" altLang="en-US" sz="4400" dirty="0">
                <a:solidFill>
                  <a:srgbClr val="F08B9C"/>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教师节快乐！</a:t>
            </a:r>
          </a:p>
        </p:txBody>
      </p:sp>
      <p:sp>
        <p:nvSpPr>
          <p:cNvPr id="7" name="矩形 6"/>
          <p:cNvSpPr/>
          <p:nvPr/>
        </p:nvSpPr>
        <p:spPr>
          <a:xfrm>
            <a:off x="7418399" y="3085733"/>
            <a:ext cx="2432356" cy="2183765"/>
          </a:xfrm>
          <a:prstGeom prst="rect">
            <a:avLst/>
          </a:prstGeom>
        </p:spPr>
        <p:txBody>
          <a:bodyPr wrap="square">
            <a:spAutoFit/>
          </a:bodyPr>
          <a:lstStyle/>
          <a:p>
            <a:pPr algn="l">
              <a:lnSpc>
                <a:spcPct val="200000"/>
              </a:lnSpc>
            </a:pPr>
            <a:r>
              <a:rPr lang="zh-CN" altLang="en-US" sz="14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点击此处添加文本信息，具体长短可根据实际需要填写，也可直接将文本复制于此，具体文字大小颜色均可调整。</a:t>
            </a:r>
            <a:endParaRPr lang="zh-CN" altLang="en-US" sz="1400" dirty="0">
              <a:solidFill>
                <a:schemeClr val="tx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l">
              <a:lnSpc>
                <a:spcPct val="200000"/>
              </a:lnSpc>
            </a:pPr>
            <a:endParaRPr lang="zh-CN" altLang="en-US" sz="1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8" name="直接连接符 7"/>
          <p:cNvCxnSpPr/>
          <p:nvPr/>
        </p:nvCxnSpPr>
        <p:spPr>
          <a:xfrm>
            <a:off x="8588857" y="5067935"/>
            <a:ext cx="1114578"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4"/>
          <a:stretch>
            <a:fillRect/>
          </a:stretch>
        </p:blipFill>
        <p:spPr>
          <a:xfrm>
            <a:off x="1959096" y="1167130"/>
            <a:ext cx="4135512" cy="5292725"/>
          </a:xfrm>
          <a:prstGeom prst="rect">
            <a:avLst/>
          </a:prstGeom>
        </p:spPr>
      </p:pic>
    </p:spTree>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000" fill="hold"/>
                                        <p:tgtEl>
                                          <p:spTgt spid="8"/>
                                        </p:tgtEl>
                                        <p:attrNameLst>
                                          <p:attrName>ppt_x</p:attrName>
                                        </p:attrNameLst>
                                      </p:cBhvr>
                                      <p:tavLst>
                                        <p:tav tm="0">
                                          <p:val>
                                            <p:strVal val="1+#ppt_w/2"/>
                                          </p:val>
                                        </p:tav>
                                        <p:tav tm="100000">
                                          <p:val>
                                            <p:strVal val="#ppt_x"/>
                                          </p:val>
                                        </p:tav>
                                      </p:tavLst>
                                    </p:anim>
                                    <p:anim calcmode="lin" valueType="num">
                                      <p:cBhvr additive="base">
                                        <p:cTn id="17" dur="20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1+#ppt_w/2"/>
                                          </p:val>
                                        </p:tav>
                                        <p:tav tm="100000">
                                          <p:val>
                                            <p:strVal val="#ppt_x"/>
                                          </p:val>
                                        </p:tav>
                                      </p:tavLst>
                                    </p:anim>
                                    <p:anim calcmode="lin" valueType="num">
                                      <p:cBhvr additive="base">
                                        <p:cTn id="21"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cil_66090"/>
          <p:cNvSpPr>
            <a:spLocks noChangeAspect="1"/>
          </p:cNvSpPr>
          <p:nvPr/>
        </p:nvSpPr>
        <p:spPr bwMode="auto">
          <a:xfrm flipH="1">
            <a:off x="562610" y="603250"/>
            <a:ext cx="609600" cy="608330"/>
          </a:xfrm>
          <a:custGeom>
            <a:avLst/>
            <a:gdLst>
              <a:gd name="connsiteX0" fmla="*/ 37874 w 609431"/>
              <a:gd name="connsiteY0" fmla="*/ 437859 h 608345"/>
              <a:gd name="connsiteX1" fmla="*/ 47910 w 609431"/>
              <a:gd name="connsiteY1" fmla="*/ 459714 h 608345"/>
              <a:gd name="connsiteX2" fmla="*/ 57469 w 609431"/>
              <a:gd name="connsiteY2" fmla="*/ 480613 h 608345"/>
              <a:gd name="connsiteX3" fmla="*/ 65275 w 609431"/>
              <a:gd name="connsiteY3" fmla="*/ 488888 h 608345"/>
              <a:gd name="connsiteX4" fmla="*/ 90127 w 609431"/>
              <a:gd name="connsiteY4" fmla="*/ 502043 h 608345"/>
              <a:gd name="connsiteX5" fmla="*/ 95809 w 609431"/>
              <a:gd name="connsiteY5" fmla="*/ 505067 h 608345"/>
              <a:gd name="connsiteX6" fmla="*/ 103138 w 609431"/>
              <a:gd name="connsiteY6" fmla="*/ 512440 h 608345"/>
              <a:gd name="connsiteX7" fmla="*/ 106217 w 609431"/>
              <a:gd name="connsiteY7" fmla="*/ 518063 h 608345"/>
              <a:gd name="connsiteX8" fmla="*/ 119387 w 609431"/>
              <a:gd name="connsiteY8" fmla="*/ 542888 h 608345"/>
              <a:gd name="connsiteX9" fmla="*/ 127671 w 609431"/>
              <a:gd name="connsiteY9" fmla="*/ 550686 h 608345"/>
              <a:gd name="connsiteX10" fmla="*/ 148541 w 609431"/>
              <a:gd name="connsiteY10" fmla="*/ 560234 h 608345"/>
              <a:gd name="connsiteX11" fmla="*/ 170419 w 609431"/>
              <a:gd name="connsiteY11" fmla="*/ 570259 h 608345"/>
              <a:gd name="connsiteX12" fmla="*/ 161020 w 609431"/>
              <a:gd name="connsiteY12" fmla="*/ 572699 h 608345"/>
              <a:gd name="connsiteX13" fmla="*/ 149018 w 609431"/>
              <a:gd name="connsiteY13" fmla="*/ 575723 h 608345"/>
              <a:gd name="connsiteX14" fmla="*/ 137070 w 609431"/>
              <a:gd name="connsiteY14" fmla="*/ 578746 h 608345"/>
              <a:gd name="connsiteX15" fmla="*/ 21996 w 609431"/>
              <a:gd name="connsiteY15" fmla="*/ 607762 h 608345"/>
              <a:gd name="connsiteX16" fmla="*/ 17642 w 609431"/>
              <a:gd name="connsiteY16" fmla="*/ 608345 h 608345"/>
              <a:gd name="connsiteX17" fmla="*/ 543 w 609431"/>
              <a:gd name="connsiteY17" fmla="*/ 586332 h 608345"/>
              <a:gd name="connsiteX18" fmla="*/ 29590 w 609431"/>
              <a:gd name="connsiteY18" fmla="*/ 471384 h 608345"/>
              <a:gd name="connsiteX19" fmla="*/ 32617 w 609431"/>
              <a:gd name="connsiteY19" fmla="*/ 459448 h 608345"/>
              <a:gd name="connsiteX20" fmla="*/ 35484 w 609431"/>
              <a:gd name="connsiteY20" fmla="*/ 447301 h 608345"/>
              <a:gd name="connsiteX21" fmla="*/ 365057 w 609431"/>
              <a:gd name="connsiteY21" fmla="*/ 111564 h 608345"/>
              <a:gd name="connsiteX22" fmla="*/ 497561 w 609431"/>
              <a:gd name="connsiteY22" fmla="*/ 243820 h 608345"/>
              <a:gd name="connsiteX23" fmla="*/ 186561 w 609431"/>
              <a:gd name="connsiteY23" fmla="*/ 554362 h 608345"/>
              <a:gd name="connsiteX24" fmla="*/ 179392 w 609431"/>
              <a:gd name="connsiteY24" fmla="*/ 551127 h 608345"/>
              <a:gd name="connsiteX25" fmla="*/ 137755 w 609431"/>
              <a:gd name="connsiteY25" fmla="*/ 531984 h 608345"/>
              <a:gd name="connsiteX26" fmla="*/ 122194 w 609431"/>
              <a:gd name="connsiteY26" fmla="*/ 502552 h 608345"/>
              <a:gd name="connsiteX27" fmla="*/ 105997 w 609431"/>
              <a:gd name="connsiteY27" fmla="*/ 486378 h 608345"/>
              <a:gd name="connsiteX28" fmla="*/ 76522 w 609431"/>
              <a:gd name="connsiteY28" fmla="*/ 470787 h 608345"/>
              <a:gd name="connsiteX29" fmla="*/ 57350 w 609431"/>
              <a:gd name="connsiteY29" fmla="*/ 429212 h 608345"/>
              <a:gd name="connsiteX30" fmla="*/ 54057 w 609431"/>
              <a:gd name="connsiteY30" fmla="*/ 422106 h 608345"/>
              <a:gd name="connsiteX31" fmla="*/ 484174 w 609431"/>
              <a:gd name="connsiteY31" fmla="*/ 0 h 608345"/>
              <a:gd name="connsiteX32" fmla="*/ 496709 w 609431"/>
              <a:gd name="connsiteY32" fmla="*/ 5143 h 608345"/>
              <a:gd name="connsiteX33" fmla="*/ 604213 w 609431"/>
              <a:gd name="connsiteY33" fmla="*/ 112468 h 608345"/>
              <a:gd name="connsiteX34" fmla="*/ 604213 w 609431"/>
              <a:gd name="connsiteY34" fmla="*/ 137497 h 608345"/>
              <a:gd name="connsiteX35" fmla="*/ 512643 w 609431"/>
              <a:gd name="connsiteY35" fmla="*/ 228914 h 608345"/>
              <a:gd name="connsiteX36" fmla="*/ 380069 w 609431"/>
              <a:gd name="connsiteY36" fmla="*/ 96560 h 608345"/>
              <a:gd name="connsiteX37" fmla="*/ 471639 w 609431"/>
              <a:gd name="connsiteY37" fmla="*/ 5143 h 608345"/>
              <a:gd name="connsiteX38" fmla="*/ 484174 w 609431"/>
              <a:gd name="connsiteY38" fmla="*/ 0 h 60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9431" h="608345">
                <a:moveTo>
                  <a:pt x="37874" y="437859"/>
                </a:moveTo>
                <a:lnTo>
                  <a:pt x="47910" y="459714"/>
                </a:lnTo>
                <a:lnTo>
                  <a:pt x="57469" y="480613"/>
                </a:lnTo>
                <a:cubicBezTo>
                  <a:pt x="59115" y="484114"/>
                  <a:pt x="61823" y="487032"/>
                  <a:pt x="65275" y="488888"/>
                </a:cubicBezTo>
                <a:lnTo>
                  <a:pt x="90127" y="502043"/>
                </a:lnTo>
                <a:lnTo>
                  <a:pt x="95809" y="505067"/>
                </a:lnTo>
                <a:cubicBezTo>
                  <a:pt x="98889" y="506711"/>
                  <a:pt x="101544" y="509311"/>
                  <a:pt x="103138" y="512440"/>
                </a:cubicBezTo>
                <a:lnTo>
                  <a:pt x="106217" y="518063"/>
                </a:lnTo>
                <a:lnTo>
                  <a:pt x="119387" y="542888"/>
                </a:lnTo>
                <a:cubicBezTo>
                  <a:pt x="121193" y="546283"/>
                  <a:pt x="124113" y="549041"/>
                  <a:pt x="127671" y="550686"/>
                </a:cubicBezTo>
                <a:lnTo>
                  <a:pt x="148541" y="560234"/>
                </a:lnTo>
                <a:lnTo>
                  <a:pt x="170419" y="570259"/>
                </a:lnTo>
                <a:lnTo>
                  <a:pt x="161020" y="572699"/>
                </a:lnTo>
                <a:lnTo>
                  <a:pt x="149018" y="575723"/>
                </a:lnTo>
                <a:lnTo>
                  <a:pt x="137070" y="578746"/>
                </a:lnTo>
                <a:lnTo>
                  <a:pt x="21996" y="607762"/>
                </a:lnTo>
                <a:cubicBezTo>
                  <a:pt x="20509" y="608133"/>
                  <a:pt x="19022" y="608345"/>
                  <a:pt x="17642" y="608345"/>
                </a:cubicBezTo>
                <a:cubicBezTo>
                  <a:pt x="6596" y="608345"/>
                  <a:pt x="-2325" y="597789"/>
                  <a:pt x="543" y="586332"/>
                </a:cubicBezTo>
                <a:lnTo>
                  <a:pt x="29590" y="471384"/>
                </a:lnTo>
                <a:lnTo>
                  <a:pt x="32617" y="459448"/>
                </a:lnTo>
                <a:lnTo>
                  <a:pt x="35484" y="447301"/>
                </a:lnTo>
                <a:close/>
                <a:moveTo>
                  <a:pt x="365057" y="111564"/>
                </a:moveTo>
                <a:lnTo>
                  <a:pt x="497561" y="243820"/>
                </a:lnTo>
                <a:lnTo>
                  <a:pt x="186561" y="554362"/>
                </a:lnTo>
                <a:lnTo>
                  <a:pt x="179392" y="551127"/>
                </a:lnTo>
                <a:lnTo>
                  <a:pt x="137755" y="531984"/>
                </a:lnTo>
                <a:lnTo>
                  <a:pt x="122194" y="502552"/>
                </a:lnTo>
                <a:cubicBezTo>
                  <a:pt x="118530" y="495605"/>
                  <a:pt x="112901" y="490037"/>
                  <a:pt x="105997" y="486378"/>
                </a:cubicBezTo>
                <a:lnTo>
                  <a:pt x="76522" y="470787"/>
                </a:lnTo>
                <a:lnTo>
                  <a:pt x="57350" y="429212"/>
                </a:lnTo>
                <a:lnTo>
                  <a:pt x="54057" y="422106"/>
                </a:lnTo>
                <a:close/>
                <a:moveTo>
                  <a:pt x="484174" y="0"/>
                </a:moveTo>
                <a:cubicBezTo>
                  <a:pt x="488689" y="0"/>
                  <a:pt x="493256" y="1697"/>
                  <a:pt x="496709" y="5143"/>
                </a:cubicBezTo>
                <a:lnTo>
                  <a:pt x="604213" y="112468"/>
                </a:lnTo>
                <a:cubicBezTo>
                  <a:pt x="611171" y="119415"/>
                  <a:pt x="611171" y="130550"/>
                  <a:pt x="604213" y="137497"/>
                </a:cubicBezTo>
                <a:lnTo>
                  <a:pt x="512643" y="228914"/>
                </a:lnTo>
                <a:lnTo>
                  <a:pt x="380069" y="96560"/>
                </a:lnTo>
                <a:lnTo>
                  <a:pt x="471639" y="5143"/>
                </a:lnTo>
                <a:cubicBezTo>
                  <a:pt x="475091" y="1697"/>
                  <a:pt x="479659" y="0"/>
                  <a:pt x="484174" y="0"/>
                </a:cubicBez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2" name="任意多边形 2"/>
          <p:cNvSpPr/>
          <p:nvPr/>
        </p:nvSpPr>
        <p:spPr>
          <a:xfrm>
            <a:off x="1442720" y="1001395"/>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28575">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 name="TextBox 76"/>
          <p:cNvSpPr txBox="1"/>
          <p:nvPr/>
        </p:nvSpPr>
        <p:spPr>
          <a:xfrm>
            <a:off x="1442720" y="479425"/>
            <a:ext cx="3978910" cy="521970"/>
          </a:xfrm>
          <a:prstGeom prst="rect">
            <a:avLst/>
          </a:prstGeom>
          <a:noFill/>
          <a:effectLst/>
        </p:spPr>
        <p:txBody>
          <a:bodyPr wrap="square" rtlCol="0">
            <a:spAutoFit/>
          </a:bodyPr>
          <a:lstStyle/>
          <a:p>
            <a:pPr algn="dist">
              <a:buFont typeface="Arial" panose="020B0604020202020204" pitchFamily="34" charset="0"/>
              <a:buNone/>
            </a:pPr>
            <a:r>
              <a:rPr lang="zh-CN" altLang="en-US" sz="2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整体活动概括</a:t>
            </a:r>
          </a:p>
        </p:txBody>
      </p:sp>
      <p:pic>
        <p:nvPicPr>
          <p:cNvPr id="4" name="图片 3"/>
          <p:cNvPicPr>
            <a:picLocks noChangeAspect="1"/>
          </p:cNvPicPr>
          <p:nvPr/>
        </p:nvPicPr>
        <p:blipFill rotWithShape="1">
          <a:blip r:embed="rId3" cstate="screen"/>
          <a:srcRect/>
          <a:stretch>
            <a:fillRect/>
          </a:stretch>
        </p:blipFill>
        <p:spPr>
          <a:xfrm flipH="1" flipV="1">
            <a:off x="10111105" y="4965065"/>
            <a:ext cx="1993265" cy="1852295"/>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7" name="teacher-showing-on-whiteboard_43606"/>
          <p:cNvSpPr>
            <a:spLocks noChangeAspect="1"/>
          </p:cNvSpPr>
          <p:nvPr/>
        </p:nvSpPr>
        <p:spPr bwMode="auto">
          <a:xfrm>
            <a:off x="1208213" y="2101933"/>
            <a:ext cx="3219588" cy="3270265"/>
          </a:xfrm>
          <a:custGeom>
            <a:avLst/>
            <a:gdLst>
              <a:gd name="connsiteX0" fmla="*/ 45865 w 584167"/>
              <a:gd name="connsiteY0" fmla="*/ 412894 h 593362"/>
              <a:gd name="connsiteX1" fmla="*/ 147882 w 584167"/>
              <a:gd name="connsiteY1" fmla="*/ 414327 h 593362"/>
              <a:gd name="connsiteX2" fmla="*/ 152192 w 584167"/>
              <a:gd name="connsiteY2" fmla="*/ 481644 h 593362"/>
              <a:gd name="connsiteX3" fmla="*/ 130639 w 584167"/>
              <a:gd name="connsiteY3" fmla="*/ 481644 h 593362"/>
              <a:gd name="connsiteX4" fmla="*/ 133513 w 584167"/>
              <a:gd name="connsiteY4" fmla="*/ 520316 h 593362"/>
              <a:gd name="connsiteX5" fmla="*/ 129203 w 584167"/>
              <a:gd name="connsiteY5" fmla="*/ 574743 h 593362"/>
              <a:gd name="connsiteX6" fmla="*/ 150755 w 584167"/>
              <a:gd name="connsiteY6" fmla="*/ 583336 h 593362"/>
              <a:gd name="connsiteX7" fmla="*/ 136387 w 584167"/>
              <a:gd name="connsiteY7" fmla="*/ 593362 h 593362"/>
              <a:gd name="connsiteX8" fmla="*/ 127766 w 584167"/>
              <a:gd name="connsiteY8" fmla="*/ 593362 h 593362"/>
              <a:gd name="connsiteX9" fmla="*/ 104776 w 584167"/>
              <a:gd name="connsiteY9" fmla="*/ 593362 h 593362"/>
              <a:gd name="connsiteX10" fmla="*/ 104776 w 584167"/>
              <a:gd name="connsiteY10" fmla="*/ 584769 h 593362"/>
              <a:gd name="connsiteX11" fmla="*/ 106213 w 584167"/>
              <a:gd name="connsiteY11" fmla="*/ 579039 h 593362"/>
              <a:gd name="connsiteX12" fmla="*/ 113397 w 584167"/>
              <a:gd name="connsiteY12" fmla="*/ 520316 h 593362"/>
              <a:gd name="connsiteX13" fmla="*/ 109087 w 584167"/>
              <a:gd name="connsiteY13" fmla="*/ 481644 h 593362"/>
              <a:gd name="connsiteX14" fmla="*/ 97592 w 584167"/>
              <a:gd name="connsiteY14" fmla="*/ 481644 h 593362"/>
              <a:gd name="connsiteX15" fmla="*/ 97592 w 584167"/>
              <a:gd name="connsiteY15" fmla="*/ 580472 h 593362"/>
              <a:gd name="connsiteX16" fmla="*/ 97592 w 584167"/>
              <a:gd name="connsiteY16" fmla="*/ 584769 h 593362"/>
              <a:gd name="connsiteX17" fmla="*/ 97592 w 584167"/>
              <a:gd name="connsiteY17" fmla="*/ 593362 h 593362"/>
              <a:gd name="connsiteX18" fmla="*/ 74602 w 584167"/>
              <a:gd name="connsiteY18" fmla="*/ 593362 h 593362"/>
              <a:gd name="connsiteX19" fmla="*/ 65981 w 584167"/>
              <a:gd name="connsiteY19" fmla="*/ 593362 h 593362"/>
              <a:gd name="connsiteX20" fmla="*/ 51612 w 584167"/>
              <a:gd name="connsiteY20" fmla="*/ 583336 h 593362"/>
              <a:gd name="connsiteX21" fmla="*/ 74602 w 584167"/>
              <a:gd name="connsiteY21" fmla="*/ 574743 h 593362"/>
              <a:gd name="connsiteX22" fmla="*/ 74602 w 584167"/>
              <a:gd name="connsiteY22" fmla="*/ 481644 h 593362"/>
              <a:gd name="connsiteX23" fmla="*/ 42991 w 584167"/>
              <a:gd name="connsiteY23" fmla="*/ 481644 h 593362"/>
              <a:gd name="connsiteX24" fmla="*/ 439102 w 584167"/>
              <a:gd name="connsiteY24" fmla="*/ 282312 h 593362"/>
              <a:gd name="connsiteX25" fmla="*/ 535429 w 584167"/>
              <a:gd name="connsiteY25" fmla="*/ 282312 h 593362"/>
              <a:gd name="connsiteX26" fmla="*/ 535429 w 584167"/>
              <a:gd name="connsiteY26" fmla="*/ 318176 h 593362"/>
              <a:gd name="connsiteX27" fmla="*/ 439102 w 584167"/>
              <a:gd name="connsiteY27" fmla="*/ 318176 h 593362"/>
              <a:gd name="connsiteX28" fmla="*/ 107670 w 584167"/>
              <a:gd name="connsiteY28" fmla="*/ 151957 h 593362"/>
              <a:gd name="connsiteX29" fmla="*/ 107670 w 584167"/>
              <a:gd name="connsiteY29" fmla="*/ 172028 h 593362"/>
              <a:gd name="connsiteX30" fmla="*/ 146431 w 584167"/>
              <a:gd name="connsiteY30" fmla="*/ 172028 h 593362"/>
              <a:gd name="connsiteX31" fmla="*/ 146431 w 584167"/>
              <a:gd name="connsiteY31" fmla="*/ 151957 h 593362"/>
              <a:gd name="connsiteX32" fmla="*/ 48810 w 584167"/>
              <a:gd name="connsiteY32" fmla="*/ 151957 h 593362"/>
              <a:gd name="connsiteX33" fmla="*/ 48810 w 584167"/>
              <a:gd name="connsiteY33" fmla="*/ 172028 h 593362"/>
              <a:gd name="connsiteX34" fmla="*/ 87572 w 584167"/>
              <a:gd name="connsiteY34" fmla="*/ 172028 h 593362"/>
              <a:gd name="connsiteX35" fmla="*/ 87572 w 584167"/>
              <a:gd name="connsiteY35" fmla="*/ 151957 h 593362"/>
              <a:gd name="connsiteX36" fmla="*/ 68909 w 584167"/>
              <a:gd name="connsiteY36" fmla="*/ 111815 h 593362"/>
              <a:gd name="connsiteX37" fmla="*/ 24405 w 584167"/>
              <a:gd name="connsiteY37" fmla="*/ 150524 h 593362"/>
              <a:gd name="connsiteX38" fmla="*/ 24405 w 584167"/>
              <a:gd name="connsiteY38" fmla="*/ 154824 h 593362"/>
              <a:gd name="connsiteX39" fmla="*/ 43068 w 584167"/>
              <a:gd name="connsiteY39" fmla="*/ 157692 h 593362"/>
              <a:gd name="connsiteX40" fmla="*/ 43068 w 584167"/>
              <a:gd name="connsiteY40" fmla="*/ 146223 h 593362"/>
              <a:gd name="connsiteX41" fmla="*/ 93314 w 584167"/>
              <a:gd name="connsiteY41" fmla="*/ 146223 h 593362"/>
              <a:gd name="connsiteX42" fmla="*/ 93314 w 584167"/>
              <a:gd name="connsiteY42" fmla="*/ 157692 h 593362"/>
              <a:gd name="connsiteX43" fmla="*/ 101927 w 584167"/>
              <a:gd name="connsiteY43" fmla="*/ 157692 h 593362"/>
              <a:gd name="connsiteX44" fmla="*/ 101927 w 584167"/>
              <a:gd name="connsiteY44" fmla="*/ 146223 h 593362"/>
              <a:gd name="connsiteX45" fmla="*/ 152173 w 584167"/>
              <a:gd name="connsiteY45" fmla="*/ 146223 h 593362"/>
              <a:gd name="connsiteX46" fmla="*/ 152173 w 584167"/>
              <a:gd name="connsiteY46" fmla="*/ 157692 h 593362"/>
              <a:gd name="connsiteX47" fmla="*/ 166529 w 584167"/>
              <a:gd name="connsiteY47" fmla="*/ 154824 h 593362"/>
              <a:gd name="connsiteX48" fmla="*/ 159351 w 584167"/>
              <a:gd name="connsiteY48" fmla="*/ 136187 h 593362"/>
              <a:gd name="connsiteX49" fmla="*/ 68909 w 584167"/>
              <a:gd name="connsiteY49" fmla="*/ 111815 h 593362"/>
              <a:gd name="connsiteX50" fmla="*/ 94750 w 584167"/>
              <a:gd name="connsiteY50" fmla="*/ 73107 h 593362"/>
              <a:gd name="connsiteX51" fmla="*/ 182321 w 584167"/>
              <a:gd name="connsiteY51" fmla="*/ 207869 h 593362"/>
              <a:gd name="connsiteX52" fmla="*/ 176578 w 584167"/>
              <a:gd name="connsiteY52" fmla="*/ 245144 h 593362"/>
              <a:gd name="connsiteX53" fmla="*/ 267021 w 584167"/>
              <a:gd name="connsiteY53" fmla="*/ 172028 h 593362"/>
              <a:gd name="connsiteX54" fmla="*/ 274291 w 584167"/>
              <a:gd name="connsiteY54" fmla="*/ 183437 h 593362"/>
              <a:gd name="connsiteX55" fmla="*/ 274199 w 584167"/>
              <a:gd name="connsiteY55" fmla="*/ 183497 h 593362"/>
              <a:gd name="connsiteX56" fmla="*/ 277070 w 584167"/>
              <a:gd name="connsiteY56" fmla="*/ 187798 h 593362"/>
              <a:gd name="connsiteX57" fmla="*/ 274291 w 584167"/>
              <a:gd name="connsiteY57" fmla="*/ 183437 h 593362"/>
              <a:gd name="connsiteX58" fmla="*/ 387611 w 584167"/>
              <a:gd name="connsiteY58" fmla="*/ 108948 h 593362"/>
              <a:gd name="connsiteX59" fmla="*/ 393353 w 584167"/>
              <a:gd name="connsiteY59" fmla="*/ 118983 h 593362"/>
              <a:gd name="connsiteX60" fmla="*/ 281377 w 584167"/>
              <a:gd name="connsiteY60" fmla="*/ 194966 h 593362"/>
              <a:gd name="connsiteX61" fmla="*/ 285684 w 584167"/>
              <a:gd name="connsiteY61" fmla="*/ 203568 h 593362"/>
              <a:gd name="connsiteX62" fmla="*/ 147867 w 584167"/>
              <a:gd name="connsiteY62" fmla="*/ 296755 h 593362"/>
              <a:gd name="connsiteX63" fmla="*/ 139253 w 584167"/>
              <a:gd name="connsiteY63" fmla="*/ 346933 h 593362"/>
              <a:gd name="connsiteX64" fmla="*/ 147867 w 584167"/>
              <a:gd name="connsiteY64" fmla="*/ 407146 h 593362"/>
              <a:gd name="connsiteX65" fmla="*/ 124897 w 584167"/>
              <a:gd name="connsiteY65" fmla="*/ 407146 h 593362"/>
              <a:gd name="connsiteX66" fmla="*/ 99056 w 584167"/>
              <a:gd name="connsiteY66" fmla="*/ 407146 h 593362"/>
              <a:gd name="connsiteX67" fmla="*/ 99056 w 584167"/>
              <a:gd name="connsiteY67" fmla="*/ 301056 h 593362"/>
              <a:gd name="connsiteX68" fmla="*/ 124897 w 584167"/>
              <a:gd name="connsiteY68" fmla="*/ 256613 h 593362"/>
              <a:gd name="connsiteX69" fmla="*/ 114848 w 584167"/>
              <a:gd name="connsiteY69" fmla="*/ 252312 h 593362"/>
              <a:gd name="connsiteX70" fmla="*/ 114848 w 584167"/>
              <a:gd name="connsiteY70" fmla="*/ 226507 h 593362"/>
              <a:gd name="connsiteX71" fmla="*/ 167965 w 584167"/>
              <a:gd name="connsiteY71" fmla="*/ 163426 h 593362"/>
              <a:gd name="connsiteX72" fmla="*/ 152173 w 584167"/>
              <a:gd name="connsiteY72" fmla="*/ 166294 h 593362"/>
              <a:gd name="connsiteX73" fmla="*/ 152173 w 584167"/>
              <a:gd name="connsiteY73" fmla="*/ 176329 h 593362"/>
              <a:gd name="connsiteX74" fmla="*/ 101927 w 584167"/>
              <a:gd name="connsiteY74" fmla="*/ 176329 h 593362"/>
              <a:gd name="connsiteX75" fmla="*/ 101927 w 584167"/>
              <a:gd name="connsiteY75" fmla="*/ 169161 h 593362"/>
              <a:gd name="connsiteX76" fmla="*/ 93314 w 584167"/>
              <a:gd name="connsiteY76" fmla="*/ 169161 h 593362"/>
              <a:gd name="connsiteX77" fmla="*/ 93314 w 584167"/>
              <a:gd name="connsiteY77" fmla="*/ 176329 h 593362"/>
              <a:gd name="connsiteX78" fmla="*/ 43068 w 584167"/>
              <a:gd name="connsiteY78" fmla="*/ 176329 h 593362"/>
              <a:gd name="connsiteX79" fmla="*/ 43068 w 584167"/>
              <a:gd name="connsiteY79" fmla="*/ 164860 h 593362"/>
              <a:gd name="connsiteX80" fmla="*/ 24405 w 584167"/>
              <a:gd name="connsiteY80" fmla="*/ 163426 h 593362"/>
              <a:gd name="connsiteX81" fmla="*/ 74651 w 584167"/>
              <a:gd name="connsiteY81" fmla="*/ 225073 h 593362"/>
              <a:gd name="connsiteX82" fmla="*/ 74651 w 584167"/>
              <a:gd name="connsiteY82" fmla="*/ 252312 h 593362"/>
              <a:gd name="connsiteX83" fmla="*/ 67473 w 584167"/>
              <a:gd name="connsiteY83" fmla="*/ 255180 h 593362"/>
              <a:gd name="connsiteX84" fmla="*/ 93314 w 584167"/>
              <a:gd name="connsiteY84" fmla="*/ 302490 h 593362"/>
              <a:gd name="connsiteX85" fmla="*/ 93314 w 584167"/>
              <a:gd name="connsiteY85" fmla="*/ 407146 h 593362"/>
              <a:gd name="connsiteX86" fmla="*/ 45939 w 584167"/>
              <a:gd name="connsiteY86" fmla="*/ 407146 h 593362"/>
              <a:gd name="connsiteX87" fmla="*/ 53117 w 584167"/>
              <a:gd name="connsiteY87" fmla="*/ 349800 h 593362"/>
              <a:gd name="connsiteX88" fmla="*/ 40196 w 584167"/>
              <a:gd name="connsiteY88" fmla="*/ 305357 h 593362"/>
              <a:gd name="connsiteX89" fmla="*/ 28712 w 584167"/>
              <a:gd name="connsiteY89" fmla="*/ 391376 h 593362"/>
              <a:gd name="connsiteX90" fmla="*/ 0 w 584167"/>
              <a:gd name="connsiteY90" fmla="*/ 389942 h 593362"/>
              <a:gd name="connsiteX91" fmla="*/ 12920 w 584167"/>
              <a:gd name="connsiteY91" fmla="*/ 268082 h 593362"/>
              <a:gd name="connsiteX92" fmla="*/ 5742 w 584167"/>
              <a:gd name="connsiteY92" fmla="*/ 160559 h 593362"/>
              <a:gd name="connsiteX93" fmla="*/ 50246 w 584167"/>
              <a:gd name="connsiteY93" fmla="*/ 86010 h 593362"/>
              <a:gd name="connsiteX94" fmla="*/ 60295 w 584167"/>
              <a:gd name="connsiteY94" fmla="*/ 84576 h 593362"/>
              <a:gd name="connsiteX95" fmla="*/ 68909 w 584167"/>
              <a:gd name="connsiteY95" fmla="*/ 75974 h 593362"/>
              <a:gd name="connsiteX96" fmla="*/ 94750 w 584167"/>
              <a:gd name="connsiteY96" fmla="*/ 73107 h 593362"/>
              <a:gd name="connsiteX97" fmla="*/ 41611 w 584167"/>
              <a:gd name="connsiteY97" fmla="*/ 0 h 593362"/>
              <a:gd name="connsiteX98" fmla="*/ 584167 w 584167"/>
              <a:gd name="connsiteY98" fmla="*/ 0 h 593362"/>
              <a:gd name="connsiteX99" fmla="*/ 584167 w 584167"/>
              <a:gd name="connsiteY99" fmla="*/ 364156 h 593362"/>
              <a:gd name="connsiteX100" fmla="*/ 166485 w 584167"/>
              <a:gd name="connsiteY100" fmla="*/ 364156 h 593362"/>
              <a:gd name="connsiteX101" fmla="*/ 166485 w 584167"/>
              <a:gd name="connsiteY101" fmla="*/ 338349 h 593362"/>
              <a:gd name="connsiteX102" fmla="*/ 559767 w 584167"/>
              <a:gd name="connsiteY102" fmla="*/ 338349 h 593362"/>
              <a:gd name="connsiteX103" fmla="*/ 559767 w 584167"/>
              <a:gd name="connsiteY103" fmla="*/ 24372 h 593362"/>
              <a:gd name="connsiteX104" fmla="*/ 66012 w 584167"/>
              <a:gd name="connsiteY104" fmla="*/ 24372 h 593362"/>
              <a:gd name="connsiteX105" fmla="*/ 66012 w 584167"/>
              <a:gd name="connsiteY105" fmla="*/ 48745 h 593362"/>
              <a:gd name="connsiteX106" fmla="*/ 41611 w 584167"/>
              <a:gd name="connsiteY106" fmla="*/ 55913 h 59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84167" h="593362">
                <a:moveTo>
                  <a:pt x="45865" y="412894"/>
                </a:moveTo>
                <a:lnTo>
                  <a:pt x="147882" y="414327"/>
                </a:lnTo>
                <a:lnTo>
                  <a:pt x="152192" y="481644"/>
                </a:lnTo>
                <a:lnTo>
                  <a:pt x="130639" y="481644"/>
                </a:lnTo>
                <a:lnTo>
                  <a:pt x="133513" y="520316"/>
                </a:lnTo>
                <a:lnTo>
                  <a:pt x="129203" y="574743"/>
                </a:lnTo>
                <a:cubicBezTo>
                  <a:pt x="142134" y="574743"/>
                  <a:pt x="150755" y="577607"/>
                  <a:pt x="150755" y="583336"/>
                </a:cubicBezTo>
                <a:cubicBezTo>
                  <a:pt x="150755" y="590498"/>
                  <a:pt x="136387" y="593362"/>
                  <a:pt x="136387" y="593362"/>
                </a:cubicBezTo>
                <a:lnTo>
                  <a:pt x="127766" y="593362"/>
                </a:lnTo>
                <a:lnTo>
                  <a:pt x="104776" y="593362"/>
                </a:lnTo>
                <a:lnTo>
                  <a:pt x="104776" y="584769"/>
                </a:lnTo>
                <a:cubicBezTo>
                  <a:pt x="104776" y="581904"/>
                  <a:pt x="104776" y="580472"/>
                  <a:pt x="106213" y="579039"/>
                </a:cubicBezTo>
                <a:lnTo>
                  <a:pt x="113397" y="520316"/>
                </a:lnTo>
                <a:lnTo>
                  <a:pt x="109087" y="481644"/>
                </a:lnTo>
                <a:lnTo>
                  <a:pt x="97592" y="481644"/>
                </a:lnTo>
                <a:lnTo>
                  <a:pt x="97592" y="580472"/>
                </a:lnTo>
                <a:cubicBezTo>
                  <a:pt x="97592" y="581904"/>
                  <a:pt x="97592" y="583336"/>
                  <a:pt x="97592" y="584769"/>
                </a:cubicBezTo>
                <a:lnTo>
                  <a:pt x="97592" y="593362"/>
                </a:lnTo>
                <a:lnTo>
                  <a:pt x="74602" y="593362"/>
                </a:lnTo>
                <a:lnTo>
                  <a:pt x="65981" y="593362"/>
                </a:lnTo>
                <a:cubicBezTo>
                  <a:pt x="65981" y="593362"/>
                  <a:pt x="51612" y="590498"/>
                  <a:pt x="51612" y="583336"/>
                </a:cubicBezTo>
                <a:cubicBezTo>
                  <a:pt x="51612" y="577607"/>
                  <a:pt x="60234" y="574743"/>
                  <a:pt x="74602" y="574743"/>
                </a:cubicBezTo>
                <a:lnTo>
                  <a:pt x="74602" y="481644"/>
                </a:lnTo>
                <a:lnTo>
                  <a:pt x="42991" y="481644"/>
                </a:lnTo>
                <a:close/>
                <a:moveTo>
                  <a:pt x="439102" y="282312"/>
                </a:moveTo>
                <a:lnTo>
                  <a:pt x="535429" y="282312"/>
                </a:lnTo>
                <a:lnTo>
                  <a:pt x="535429" y="318176"/>
                </a:lnTo>
                <a:lnTo>
                  <a:pt x="439102" y="318176"/>
                </a:lnTo>
                <a:close/>
                <a:moveTo>
                  <a:pt x="107670" y="151957"/>
                </a:moveTo>
                <a:lnTo>
                  <a:pt x="107670" y="172028"/>
                </a:lnTo>
                <a:lnTo>
                  <a:pt x="146431" y="172028"/>
                </a:lnTo>
                <a:lnTo>
                  <a:pt x="146431" y="151957"/>
                </a:lnTo>
                <a:close/>
                <a:moveTo>
                  <a:pt x="48810" y="151957"/>
                </a:moveTo>
                <a:lnTo>
                  <a:pt x="48810" y="172028"/>
                </a:lnTo>
                <a:lnTo>
                  <a:pt x="87572" y="172028"/>
                </a:lnTo>
                <a:lnTo>
                  <a:pt x="87572" y="151957"/>
                </a:lnTo>
                <a:close/>
                <a:moveTo>
                  <a:pt x="68909" y="111815"/>
                </a:moveTo>
                <a:cubicBezTo>
                  <a:pt x="67473" y="133320"/>
                  <a:pt x="44504" y="149090"/>
                  <a:pt x="24405" y="150524"/>
                </a:cubicBezTo>
                <a:cubicBezTo>
                  <a:pt x="24405" y="151957"/>
                  <a:pt x="24405" y="153391"/>
                  <a:pt x="24405" y="154824"/>
                </a:cubicBezTo>
                <a:lnTo>
                  <a:pt x="43068" y="157692"/>
                </a:lnTo>
                <a:lnTo>
                  <a:pt x="43068" y="146223"/>
                </a:lnTo>
                <a:lnTo>
                  <a:pt x="93314" y="146223"/>
                </a:lnTo>
                <a:lnTo>
                  <a:pt x="93314" y="157692"/>
                </a:lnTo>
                <a:lnTo>
                  <a:pt x="101927" y="157692"/>
                </a:lnTo>
                <a:lnTo>
                  <a:pt x="101927" y="146223"/>
                </a:lnTo>
                <a:lnTo>
                  <a:pt x="152173" y="146223"/>
                </a:lnTo>
                <a:lnTo>
                  <a:pt x="152173" y="157692"/>
                </a:lnTo>
                <a:lnTo>
                  <a:pt x="166529" y="154824"/>
                </a:lnTo>
                <a:cubicBezTo>
                  <a:pt x="166529" y="144789"/>
                  <a:pt x="163658" y="137621"/>
                  <a:pt x="159351" y="136187"/>
                </a:cubicBezTo>
                <a:cubicBezTo>
                  <a:pt x="130639" y="133320"/>
                  <a:pt x="94750" y="131886"/>
                  <a:pt x="68909" y="111815"/>
                </a:cubicBezTo>
                <a:close/>
                <a:moveTo>
                  <a:pt x="94750" y="73107"/>
                </a:moveTo>
                <a:cubicBezTo>
                  <a:pt x="185192" y="73107"/>
                  <a:pt x="183756" y="176329"/>
                  <a:pt x="182321" y="207869"/>
                </a:cubicBezTo>
                <a:cubicBezTo>
                  <a:pt x="180885" y="226507"/>
                  <a:pt x="178014" y="232241"/>
                  <a:pt x="176578" y="245144"/>
                </a:cubicBezTo>
                <a:lnTo>
                  <a:pt x="267021" y="172028"/>
                </a:lnTo>
                <a:lnTo>
                  <a:pt x="274291" y="183437"/>
                </a:lnTo>
                <a:lnTo>
                  <a:pt x="274199" y="183497"/>
                </a:lnTo>
                <a:lnTo>
                  <a:pt x="277070" y="187798"/>
                </a:lnTo>
                <a:lnTo>
                  <a:pt x="274291" y="183437"/>
                </a:lnTo>
                <a:lnTo>
                  <a:pt x="387611" y="108948"/>
                </a:lnTo>
                <a:lnTo>
                  <a:pt x="393353" y="118983"/>
                </a:lnTo>
                <a:lnTo>
                  <a:pt x="281377" y="194966"/>
                </a:lnTo>
                <a:lnTo>
                  <a:pt x="285684" y="203568"/>
                </a:lnTo>
                <a:lnTo>
                  <a:pt x="147867" y="296755"/>
                </a:lnTo>
                <a:cubicBezTo>
                  <a:pt x="143560" y="322561"/>
                  <a:pt x="139253" y="346933"/>
                  <a:pt x="139253" y="346933"/>
                </a:cubicBezTo>
                <a:lnTo>
                  <a:pt x="147867" y="407146"/>
                </a:lnTo>
                <a:lnTo>
                  <a:pt x="124897" y="407146"/>
                </a:lnTo>
                <a:lnTo>
                  <a:pt x="99056" y="407146"/>
                </a:lnTo>
                <a:lnTo>
                  <a:pt x="99056" y="301056"/>
                </a:lnTo>
                <a:lnTo>
                  <a:pt x="124897" y="256613"/>
                </a:lnTo>
                <a:lnTo>
                  <a:pt x="114848" y="252312"/>
                </a:lnTo>
                <a:lnTo>
                  <a:pt x="114848" y="226507"/>
                </a:lnTo>
                <a:cubicBezTo>
                  <a:pt x="153609" y="222206"/>
                  <a:pt x="166529" y="187798"/>
                  <a:pt x="167965" y="163426"/>
                </a:cubicBezTo>
                <a:lnTo>
                  <a:pt x="152173" y="166294"/>
                </a:lnTo>
                <a:lnTo>
                  <a:pt x="152173" y="176329"/>
                </a:lnTo>
                <a:lnTo>
                  <a:pt x="101927" y="176329"/>
                </a:lnTo>
                <a:lnTo>
                  <a:pt x="101927" y="169161"/>
                </a:lnTo>
                <a:lnTo>
                  <a:pt x="93314" y="169161"/>
                </a:lnTo>
                <a:lnTo>
                  <a:pt x="93314" y="176329"/>
                </a:lnTo>
                <a:lnTo>
                  <a:pt x="43068" y="176329"/>
                </a:lnTo>
                <a:lnTo>
                  <a:pt x="43068" y="164860"/>
                </a:lnTo>
                <a:lnTo>
                  <a:pt x="24405" y="163426"/>
                </a:lnTo>
                <a:cubicBezTo>
                  <a:pt x="27276" y="192099"/>
                  <a:pt x="47375" y="216471"/>
                  <a:pt x="74651" y="225073"/>
                </a:cubicBezTo>
                <a:lnTo>
                  <a:pt x="74651" y="252312"/>
                </a:lnTo>
                <a:lnTo>
                  <a:pt x="67473" y="255180"/>
                </a:lnTo>
                <a:lnTo>
                  <a:pt x="93314" y="302490"/>
                </a:lnTo>
                <a:lnTo>
                  <a:pt x="93314" y="407146"/>
                </a:lnTo>
                <a:lnTo>
                  <a:pt x="45939" y="407146"/>
                </a:lnTo>
                <a:lnTo>
                  <a:pt x="53117" y="349800"/>
                </a:lnTo>
                <a:cubicBezTo>
                  <a:pt x="53117" y="349800"/>
                  <a:pt x="47375" y="328295"/>
                  <a:pt x="40196" y="305357"/>
                </a:cubicBezTo>
                <a:lnTo>
                  <a:pt x="28712" y="391376"/>
                </a:lnTo>
                <a:lnTo>
                  <a:pt x="0" y="389942"/>
                </a:lnTo>
                <a:lnTo>
                  <a:pt x="12920" y="268082"/>
                </a:lnTo>
                <a:lnTo>
                  <a:pt x="5742" y="160559"/>
                </a:lnTo>
                <a:cubicBezTo>
                  <a:pt x="5742" y="160559"/>
                  <a:pt x="4307" y="107514"/>
                  <a:pt x="50246" y="86010"/>
                </a:cubicBezTo>
                <a:cubicBezTo>
                  <a:pt x="53117" y="84576"/>
                  <a:pt x="57424" y="86010"/>
                  <a:pt x="60295" y="84576"/>
                </a:cubicBezTo>
                <a:cubicBezTo>
                  <a:pt x="63166" y="83142"/>
                  <a:pt x="64602" y="78841"/>
                  <a:pt x="68909" y="75974"/>
                </a:cubicBezTo>
                <a:cubicBezTo>
                  <a:pt x="74651" y="74540"/>
                  <a:pt x="84700" y="73107"/>
                  <a:pt x="94750" y="73107"/>
                </a:cubicBezTo>
                <a:close/>
                <a:moveTo>
                  <a:pt x="41611" y="0"/>
                </a:moveTo>
                <a:lnTo>
                  <a:pt x="584167" y="0"/>
                </a:lnTo>
                <a:lnTo>
                  <a:pt x="584167" y="364156"/>
                </a:lnTo>
                <a:lnTo>
                  <a:pt x="166485" y="364156"/>
                </a:lnTo>
                <a:lnTo>
                  <a:pt x="166485" y="338349"/>
                </a:lnTo>
                <a:lnTo>
                  <a:pt x="559767" y="338349"/>
                </a:lnTo>
                <a:lnTo>
                  <a:pt x="559767" y="24372"/>
                </a:lnTo>
                <a:lnTo>
                  <a:pt x="66012" y="24372"/>
                </a:lnTo>
                <a:lnTo>
                  <a:pt x="66012" y="48745"/>
                </a:lnTo>
                <a:lnTo>
                  <a:pt x="41611" y="55913"/>
                </a:lnTo>
                <a:close/>
              </a:path>
            </a:pathLst>
          </a:custGeom>
          <a:solidFill>
            <a:srgbClr val="F98F92"/>
          </a:solidFill>
          <a:ln>
            <a:noFill/>
          </a:ln>
        </p:spPr>
        <p:txBody>
          <a:bodyPr/>
          <a:lstStyle/>
          <a:p>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28" name="图片 27"/>
          <p:cNvPicPr>
            <a:picLocks noChangeAspect="1"/>
          </p:cNvPicPr>
          <p:nvPr/>
        </p:nvPicPr>
        <p:blipFill>
          <a:blip r:embed="rId4"/>
          <a:stretch>
            <a:fillRect/>
          </a:stretch>
        </p:blipFill>
        <p:spPr>
          <a:xfrm>
            <a:off x="5851526" y="1734735"/>
            <a:ext cx="4724400" cy="2413805"/>
          </a:xfrm>
          <a:prstGeom prst="rect">
            <a:avLst/>
          </a:prstGeom>
        </p:spPr>
      </p:pic>
      <p:grpSp>
        <p:nvGrpSpPr>
          <p:cNvPr id="29" name="组合 28"/>
          <p:cNvGrpSpPr/>
          <p:nvPr/>
        </p:nvGrpSpPr>
        <p:grpSpPr>
          <a:xfrm>
            <a:off x="5669280" y="1559560"/>
            <a:ext cx="5079365" cy="3964305"/>
            <a:chOff x="3552668" y="726551"/>
            <a:chExt cx="5148000" cy="4487791"/>
          </a:xfrm>
        </p:grpSpPr>
        <p:sp>
          <p:nvSpPr>
            <p:cNvPr id="31" name="椭圆 30"/>
            <p:cNvSpPr/>
            <p:nvPr/>
          </p:nvSpPr>
          <p:spPr>
            <a:xfrm>
              <a:off x="3726648" y="4871204"/>
              <a:ext cx="4800040" cy="343138"/>
            </a:xfrm>
            <a:prstGeom prst="ellipse">
              <a:avLst/>
            </a:prstGeom>
            <a:gradFill flip="none" rotWithShape="1">
              <a:gsLst>
                <a:gs pos="0">
                  <a:schemeClr val="tx1">
                    <a:alpha val="60000"/>
                    <a:lumMod val="85000"/>
                    <a:lumOff val="15000"/>
                  </a:schemeClr>
                </a:gs>
                <a:gs pos="100000">
                  <a:srgbClr val="0D0D0D">
                    <a:alpha val="0"/>
                    <a:lumMod val="85000"/>
                    <a:lumOff val="15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2" name="任意多边形 31"/>
            <p:cNvSpPr/>
            <p:nvPr/>
          </p:nvSpPr>
          <p:spPr>
            <a:xfrm>
              <a:off x="3552668" y="726551"/>
              <a:ext cx="5148000" cy="3132000"/>
            </a:xfrm>
            <a:custGeom>
              <a:avLst/>
              <a:gdLst>
                <a:gd name="connsiteX0" fmla="*/ 216000 w 5148000"/>
                <a:gd name="connsiteY0" fmla="*/ 216000 h 3132000"/>
                <a:gd name="connsiteX1" fmla="*/ 216000 w 5148000"/>
                <a:gd name="connsiteY1" fmla="*/ 2916000 h 3132000"/>
                <a:gd name="connsiteX2" fmla="*/ 4932000 w 5148000"/>
                <a:gd name="connsiteY2" fmla="*/ 2916000 h 3132000"/>
                <a:gd name="connsiteX3" fmla="*/ 4932000 w 5148000"/>
                <a:gd name="connsiteY3" fmla="*/ 216000 h 3132000"/>
                <a:gd name="connsiteX4" fmla="*/ 181341 w 5148000"/>
                <a:gd name="connsiteY4" fmla="*/ 0 h 3132000"/>
                <a:gd name="connsiteX5" fmla="*/ 4966659 w 5148000"/>
                <a:gd name="connsiteY5" fmla="*/ 0 h 3132000"/>
                <a:gd name="connsiteX6" fmla="*/ 5148000 w 5148000"/>
                <a:gd name="connsiteY6" fmla="*/ 181341 h 3132000"/>
                <a:gd name="connsiteX7" fmla="*/ 5148000 w 5148000"/>
                <a:gd name="connsiteY7" fmla="*/ 3132000 h 3132000"/>
                <a:gd name="connsiteX8" fmla="*/ 0 w 5148000"/>
                <a:gd name="connsiteY8" fmla="*/ 3132000 h 3132000"/>
                <a:gd name="connsiteX9" fmla="*/ 0 w 5148000"/>
                <a:gd name="connsiteY9" fmla="*/ 181341 h 3132000"/>
                <a:gd name="connsiteX10" fmla="*/ 181341 w 5148000"/>
                <a:gd name="connsiteY10" fmla="*/ 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8000" h="3132000">
                  <a:moveTo>
                    <a:pt x="216000" y="216000"/>
                  </a:moveTo>
                  <a:lnTo>
                    <a:pt x="216000" y="2916000"/>
                  </a:lnTo>
                  <a:lnTo>
                    <a:pt x="4932000" y="2916000"/>
                  </a:lnTo>
                  <a:lnTo>
                    <a:pt x="4932000" y="216000"/>
                  </a:lnTo>
                  <a:close/>
                  <a:moveTo>
                    <a:pt x="181341" y="0"/>
                  </a:moveTo>
                  <a:lnTo>
                    <a:pt x="4966659" y="0"/>
                  </a:lnTo>
                  <a:cubicBezTo>
                    <a:pt x="5066811" y="0"/>
                    <a:pt x="5148000" y="81189"/>
                    <a:pt x="5148000" y="181341"/>
                  </a:cubicBezTo>
                  <a:lnTo>
                    <a:pt x="5148000" y="3132000"/>
                  </a:lnTo>
                  <a:lnTo>
                    <a:pt x="0" y="3132000"/>
                  </a:lnTo>
                  <a:lnTo>
                    <a:pt x="0" y="181341"/>
                  </a:lnTo>
                  <a:cubicBezTo>
                    <a:pt x="0" y="81189"/>
                    <a:pt x="81189" y="0"/>
                    <a:pt x="181341"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39" name="任意多边形 38"/>
            <p:cNvSpPr/>
            <p:nvPr/>
          </p:nvSpPr>
          <p:spPr>
            <a:xfrm>
              <a:off x="3552668" y="3858551"/>
              <a:ext cx="5148000" cy="509665"/>
            </a:xfrm>
            <a:custGeom>
              <a:avLst/>
              <a:gdLst>
                <a:gd name="connsiteX0" fmla="*/ 0 w 5148000"/>
                <a:gd name="connsiteY0" fmla="*/ 0 h 509665"/>
                <a:gd name="connsiteX1" fmla="*/ 5148000 w 5148000"/>
                <a:gd name="connsiteY1" fmla="*/ 0 h 509665"/>
                <a:gd name="connsiteX2" fmla="*/ 5148000 w 5148000"/>
                <a:gd name="connsiteY2" fmla="*/ 328324 h 509665"/>
                <a:gd name="connsiteX3" fmla="*/ 4966659 w 5148000"/>
                <a:gd name="connsiteY3" fmla="*/ 509665 h 509665"/>
                <a:gd name="connsiteX4" fmla="*/ 181341 w 5148000"/>
                <a:gd name="connsiteY4" fmla="*/ 509665 h 509665"/>
                <a:gd name="connsiteX5" fmla="*/ 0 w 5148000"/>
                <a:gd name="connsiteY5" fmla="*/ 328324 h 50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8000" h="509665">
                  <a:moveTo>
                    <a:pt x="0" y="0"/>
                  </a:moveTo>
                  <a:lnTo>
                    <a:pt x="5148000" y="0"/>
                  </a:lnTo>
                  <a:lnTo>
                    <a:pt x="5148000" y="328324"/>
                  </a:lnTo>
                  <a:cubicBezTo>
                    <a:pt x="5148000" y="428476"/>
                    <a:pt x="5066811" y="509665"/>
                    <a:pt x="4966659" y="509665"/>
                  </a:cubicBezTo>
                  <a:lnTo>
                    <a:pt x="181341" y="509665"/>
                  </a:lnTo>
                  <a:cubicBezTo>
                    <a:pt x="81189" y="509665"/>
                    <a:pt x="0" y="428476"/>
                    <a:pt x="0" y="328324"/>
                  </a:cubicBezTo>
                  <a:close/>
                </a:path>
              </a:pathLst>
            </a:custGeom>
            <a:gradFill>
              <a:gsLst>
                <a:gs pos="0">
                  <a:srgbClr val="929398"/>
                </a:gs>
                <a:gs pos="100000">
                  <a:srgbClr val="D0D2D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0" name="任意多边形 39"/>
            <p:cNvSpPr/>
            <p:nvPr/>
          </p:nvSpPr>
          <p:spPr>
            <a:xfrm>
              <a:off x="5126730" y="4368216"/>
              <a:ext cx="1999876" cy="674557"/>
            </a:xfrm>
            <a:custGeom>
              <a:avLst/>
              <a:gdLst>
                <a:gd name="connsiteX0" fmla="*/ 485189 w 2612038"/>
                <a:gd name="connsiteY0" fmla="*/ 0 h 1054155"/>
                <a:gd name="connsiteX1" fmla="*/ 2126847 w 2612038"/>
                <a:gd name="connsiteY1" fmla="*/ 0 h 1054155"/>
                <a:gd name="connsiteX2" fmla="*/ 2346146 w 2612038"/>
                <a:gd name="connsiteY2" fmla="*/ 776937 h 1054155"/>
                <a:gd name="connsiteX3" fmla="*/ 2612036 w 2612038"/>
                <a:gd name="connsiteY3" fmla="*/ 974364 h 1054155"/>
                <a:gd name="connsiteX4" fmla="*/ 2564864 w 2612038"/>
                <a:gd name="connsiteY4" fmla="*/ 974364 h 1054155"/>
                <a:gd name="connsiteX5" fmla="*/ 2585504 w 2612038"/>
                <a:gd name="connsiteY5" fmla="*/ 977608 h 1054155"/>
                <a:gd name="connsiteX6" fmla="*/ 2612038 w 2612038"/>
                <a:gd name="connsiteY6" fmla="*/ 990447 h 1054155"/>
                <a:gd name="connsiteX7" fmla="*/ 1306019 w 2612038"/>
                <a:gd name="connsiteY7" fmla="*/ 1054155 h 1054155"/>
                <a:gd name="connsiteX8" fmla="*/ 0 w 2612038"/>
                <a:gd name="connsiteY8" fmla="*/ 990447 h 1054155"/>
                <a:gd name="connsiteX9" fmla="*/ 26534 w 2612038"/>
                <a:gd name="connsiteY9" fmla="*/ 977608 h 1054155"/>
                <a:gd name="connsiteX10" fmla="*/ 47175 w 2612038"/>
                <a:gd name="connsiteY10" fmla="*/ 974364 h 1054155"/>
                <a:gd name="connsiteX11" fmla="*/ 0 w 2612038"/>
                <a:gd name="connsiteY11" fmla="*/ 974364 h 1054155"/>
                <a:gd name="connsiteX12" fmla="*/ 265890 w 2612038"/>
                <a:gd name="connsiteY12" fmla="*/ 776937 h 1054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2038" h="1054155">
                  <a:moveTo>
                    <a:pt x="485189" y="0"/>
                  </a:moveTo>
                  <a:lnTo>
                    <a:pt x="2126847" y="0"/>
                  </a:lnTo>
                  <a:lnTo>
                    <a:pt x="2346146" y="776937"/>
                  </a:lnTo>
                  <a:lnTo>
                    <a:pt x="2612036" y="974364"/>
                  </a:lnTo>
                  <a:lnTo>
                    <a:pt x="2564864" y="974364"/>
                  </a:lnTo>
                  <a:lnTo>
                    <a:pt x="2585504" y="977608"/>
                  </a:lnTo>
                  <a:cubicBezTo>
                    <a:pt x="2602902" y="981755"/>
                    <a:pt x="2612038" y="986049"/>
                    <a:pt x="2612038" y="990447"/>
                  </a:cubicBezTo>
                  <a:cubicBezTo>
                    <a:pt x="2612038" y="1025632"/>
                    <a:pt x="2027313" y="1054155"/>
                    <a:pt x="1306019" y="1054155"/>
                  </a:cubicBezTo>
                  <a:cubicBezTo>
                    <a:pt x="584725" y="1054155"/>
                    <a:pt x="0" y="1025632"/>
                    <a:pt x="0" y="990447"/>
                  </a:cubicBezTo>
                  <a:cubicBezTo>
                    <a:pt x="0" y="986049"/>
                    <a:pt x="9136" y="981755"/>
                    <a:pt x="26534" y="977608"/>
                  </a:cubicBezTo>
                  <a:lnTo>
                    <a:pt x="47175" y="974364"/>
                  </a:lnTo>
                  <a:lnTo>
                    <a:pt x="0" y="974364"/>
                  </a:lnTo>
                  <a:lnTo>
                    <a:pt x="265890" y="776937"/>
                  </a:lnTo>
                  <a:close/>
                </a:path>
              </a:pathLst>
            </a:custGeom>
            <a:gradFill>
              <a:gsLst>
                <a:gs pos="31000">
                  <a:srgbClr val="F2F2F2"/>
                </a:gs>
                <a:gs pos="13000">
                  <a:srgbClr val="929398"/>
                </a:gs>
                <a:gs pos="67000">
                  <a:srgbClr val="CCCCCE"/>
                </a:gs>
                <a:gs pos="100000">
                  <a:srgbClr val="92939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1" name="矩形 40"/>
            <p:cNvSpPr/>
            <p:nvPr/>
          </p:nvSpPr>
          <p:spPr>
            <a:xfrm>
              <a:off x="5126730" y="5006773"/>
              <a:ext cx="1999876" cy="36000"/>
            </a:xfrm>
            <a:prstGeom prst="rect">
              <a:avLst/>
            </a:prstGeom>
            <a:gradFill>
              <a:gsLst>
                <a:gs pos="0">
                  <a:srgbClr val="262626"/>
                </a:gs>
                <a:gs pos="50000">
                  <a:srgbClr val="404040"/>
                </a:gs>
                <a:gs pos="100000">
                  <a:srgbClr val="26262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42" name="任意多边形 41"/>
            <p:cNvSpPr/>
            <p:nvPr/>
          </p:nvSpPr>
          <p:spPr>
            <a:xfrm>
              <a:off x="6250003" y="922078"/>
              <a:ext cx="2276254" cy="3132000"/>
            </a:xfrm>
            <a:custGeom>
              <a:avLst/>
              <a:gdLst>
                <a:gd name="connsiteX0" fmla="*/ 0 w 2276254"/>
                <a:gd name="connsiteY0" fmla="*/ 0 h 3132000"/>
                <a:gd name="connsiteX1" fmla="*/ 777237 w 2276254"/>
                <a:gd name="connsiteY1" fmla="*/ 0 h 3132000"/>
                <a:gd name="connsiteX2" fmla="*/ 1768840 w 2276254"/>
                <a:gd name="connsiteY2" fmla="*/ 0 h 3132000"/>
                <a:gd name="connsiteX3" fmla="*/ 2054039 w 2276254"/>
                <a:gd name="connsiteY3" fmla="*/ 0 h 3132000"/>
                <a:gd name="connsiteX4" fmla="*/ 2276254 w 2276254"/>
                <a:gd name="connsiteY4" fmla="*/ 222215 h 3132000"/>
                <a:gd name="connsiteX5" fmla="*/ 2276254 w 2276254"/>
                <a:gd name="connsiteY5" fmla="*/ 2909785 h 3132000"/>
                <a:gd name="connsiteX6" fmla="*/ 2054039 w 2276254"/>
                <a:gd name="connsiteY6" fmla="*/ 3132000 h 3132000"/>
                <a:gd name="connsiteX7" fmla="*/ 1326630 w 2276254"/>
                <a:gd name="connsiteY7" fmla="*/ 3132000 h 3132000"/>
                <a:gd name="connsiteX8" fmla="*/ 777237 w 2276254"/>
                <a:gd name="connsiteY8" fmla="*/ 3132000 h 3132000"/>
                <a:gd name="connsiteX9" fmla="*/ 442210 w 2276254"/>
                <a:gd name="connsiteY9" fmla="*/ 3132000 h 31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54" h="3132000">
                  <a:moveTo>
                    <a:pt x="0" y="0"/>
                  </a:moveTo>
                  <a:lnTo>
                    <a:pt x="777237" y="0"/>
                  </a:lnTo>
                  <a:lnTo>
                    <a:pt x="1768840" y="0"/>
                  </a:lnTo>
                  <a:lnTo>
                    <a:pt x="2054039" y="0"/>
                  </a:lnTo>
                  <a:cubicBezTo>
                    <a:pt x="2176765" y="0"/>
                    <a:pt x="2276254" y="99489"/>
                    <a:pt x="2276254" y="222215"/>
                  </a:cubicBezTo>
                  <a:lnTo>
                    <a:pt x="2276254" y="2909785"/>
                  </a:lnTo>
                  <a:cubicBezTo>
                    <a:pt x="2276254" y="3032511"/>
                    <a:pt x="2176765" y="3132000"/>
                    <a:pt x="2054039" y="3132000"/>
                  </a:cubicBezTo>
                  <a:lnTo>
                    <a:pt x="1326630" y="3132000"/>
                  </a:lnTo>
                  <a:lnTo>
                    <a:pt x="777237" y="3132000"/>
                  </a:lnTo>
                  <a:lnTo>
                    <a:pt x="442210" y="3132000"/>
                  </a:lnTo>
                  <a:close/>
                </a:path>
              </a:pathLst>
            </a:custGeom>
            <a:gradFill>
              <a:gsLst>
                <a:gs pos="0">
                  <a:srgbClr val="FFFFFF">
                    <a:alpha val="60000"/>
                  </a:srgbClr>
                </a:gs>
                <a:gs pos="67000">
                  <a:srgbClr val="FFFFFF">
                    <a:alpha val="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48474A"/>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43" name="图片 42"/>
            <p:cNvPicPr>
              <a:picLocks noChangeAspect="1"/>
            </p:cNvPicPr>
            <p:nvPr/>
          </p:nvPicPr>
          <p:blipFill>
            <a:blip r:embed="rId5" cstate="screen"/>
            <a:stretch>
              <a:fillRect/>
            </a:stretch>
          </p:blipFill>
          <p:spPr>
            <a:xfrm>
              <a:off x="6003655" y="3959266"/>
              <a:ext cx="246025" cy="299843"/>
            </a:xfrm>
            <a:prstGeom prst="rect">
              <a:avLst/>
            </a:prstGeom>
          </p:spPr>
        </p:pic>
      </p:grpSp>
      <p:sp>
        <p:nvSpPr>
          <p:cNvPr id="13" name="Freeform 648"/>
          <p:cNvSpPr>
            <a:spLocks noEditPoints="1"/>
          </p:cNvSpPr>
          <p:nvPr/>
        </p:nvSpPr>
        <p:spPr bwMode="auto">
          <a:xfrm>
            <a:off x="2219325" y="4806315"/>
            <a:ext cx="514350" cy="479425"/>
          </a:xfrm>
          <a:custGeom>
            <a:avLst/>
            <a:gdLst>
              <a:gd name="T0" fmla="*/ 26 w 43"/>
              <a:gd name="T1" fmla="*/ 0 h 41"/>
              <a:gd name="T2" fmla="*/ 31 w 43"/>
              <a:gd name="T3" fmla="*/ 5 h 41"/>
              <a:gd name="T4" fmla="*/ 35 w 43"/>
              <a:gd name="T5" fmla="*/ 6 h 41"/>
              <a:gd name="T6" fmla="*/ 43 w 43"/>
              <a:gd name="T7" fmla="*/ 15 h 41"/>
              <a:gd name="T8" fmla="*/ 41 w 43"/>
              <a:gd name="T9" fmla="*/ 38 h 41"/>
              <a:gd name="T10" fmla="*/ 9 w 43"/>
              <a:gd name="T11" fmla="*/ 41 h 41"/>
              <a:gd name="T12" fmla="*/ 3 w 43"/>
              <a:gd name="T13" fmla="*/ 38 h 41"/>
              <a:gd name="T14" fmla="*/ 0 w 43"/>
              <a:gd name="T15" fmla="*/ 15 h 41"/>
              <a:gd name="T16" fmla="*/ 3 w 43"/>
              <a:gd name="T17" fmla="*/ 9 h 41"/>
              <a:gd name="T18" fmla="*/ 9 w 43"/>
              <a:gd name="T19" fmla="*/ 6 h 41"/>
              <a:gd name="T20" fmla="*/ 12 w 43"/>
              <a:gd name="T21" fmla="*/ 5 h 41"/>
              <a:gd name="T22" fmla="*/ 17 w 43"/>
              <a:gd name="T23" fmla="*/ 0 h 41"/>
              <a:gd name="T24" fmla="*/ 30 w 43"/>
              <a:gd name="T25" fmla="*/ 9 h 41"/>
              <a:gd name="T26" fmla="*/ 30 w 43"/>
              <a:gd name="T27" fmla="*/ 9 h 41"/>
              <a:gd name="T28" fmla="*/ 13 w 43"/>
              <a:gd name="T29" fmla="*/ 9 h 41"/>
              <a:gd name="T30" fmla="*/ 5 w 43"/>
              <a:gd name="T31" fmla="*/ 11 h 41"/>
              <a:gd name="T32" fmla="*/ 3 w 43"/>
              <a:gd name="T33" fmla="*/ 15 h 41"/>
              <a:gd name="T34" fmla="*/ 8 w 43"/>
              <a:gd name="T35" fmla="*/ 22 h 41"/>
              <a:gd name="T36" fmla="*/ 9 w 43"/>
              <a:gd name="T37" fmla="*/ 19 h 41"/>
              <a:gd name="T38" fmla="*/ 16 w 43"/>
              <a:gd name="T39" fmla="*/ 19 h 41"/>
              <a:gd name="T40" fmla="*/ 17 w 43"/>
              <a:gd name="T41" fmla="*/ 20 h 41"/>
              <a:gd name="T42" fmla="*/ 26 w 43"/>
              <a:gd name="T43" fmla="*/ 22 h 41"/>
              <a:gd name="T44" fmla="*/ 27 w 43"/>
              <a:gd name="T45" fmla="*/ 19 h 41"/>
              <a:gd name="T46" fmla="*/ 34 w 43"/>
              <a:gd name="T47" fmla="*/ 19 h 41"/>
              <a:gd name="T48" fmla="*/ 35 w 43"/>
              <a:gd name="T49" fmla="*/ 20 h 41"/>
              <a:gd name="T50" fmla="*/ 40 w 43"/>
              <a:gd name="T51" fmla="*/ 22 h 41"/>
              <a:gd name="T52" fmla="*/ 38 w 43"/>
              <a:gd name="T53" fmla="*/ 11 h 41"/>
              <a:gd name="T54" fmla="*/ 30 w 43"/>
              <a:gd name="T55" fmla="*/ 9 h 41"/>
              <a:gd name="T56" fmla="*/ 14 w 43"/>
              <a:gd name="T57" fmla="*/ 6 h 41"/>
              <a:gd name="T58" fmla="*/ 29 w 43"/>
              <a:gd name="T59" fmla="*/ 5 h 41"/>
              <a:gd name="T60" fmla="*/ 26 w 43"/>
              <a:gd name="T61" fmla="*/ 2 h 41"/>
              <a:gd name="T62" fmla="*/ 15 w 43"/>
              <a:gd name="T63" fmla="*/ 3 h 41"/>
              <a:gd name="T64" fmla="*/ 14 w 43"/>
              <a:gd name="T65" fmla="*/ 6 h 41"/>
              <a:gd name="T66" fmla="*/ 3 w 43"/>
              <a:gd name="T67" fmla="*/ 24 h 41"/>
              <a:gd name="T68" fmla="*/ 5 w 43"/>
              <a:gd name="T69" fmla="*/ 36 h 41"/>
              <a:gd name="T70" fmla="*/ 9 w 43"/>
              <a:gd name="T71" fmla="*/ 38 h 41"/>
              <a:gd name="T72" fmla="*/ 38 w 43"/>
              <a:gd name="T73" fmla="*/ 36 h 41"/>
              <a:gd name="T74" fmla="*/ 40 w 43"/>
              <a:gd name="T75" fmla="*/ 24 h 41"/>
              <a:gd name="T76" fmla="*/ 35 w 43"/>
              <a:gd name="T77" fmla="*/ 27 h 41"/>
              <a:gd name="T78" fmla="*/ 34 w 43"/>
              <a:gd name="T79" fmla="*/ 28 h 41"/>
              <a:gd name="T80" fmla="*/ 26 w 43"/>
              <a:gd name="T81" fmla="*/ 27 h 41"/>
              <a:gd name="T82" fmla="*/ 26 w 43"/>
              <a:gd name="T83" fmla="*/ 24 h 41"/>
              <a:gd name="T84" fmla="*/ 17 w 43"/>
              <a:gd name="T85" fmla="*/ 27 h 41"/>
              <a:gd name="T86" fmla="*/ 16 w 43"/>
              <a:gd name="T87" fmla="*/ 28 h 41"/>
              <a:gd name="T88" fmla="*/ 8 w 43"/>
              <a:gd name="T89" fmla="*/ 27 h 41"/>
              <a:gd name="T90" fmla="*/ 8 w 43"/>
              <a:gd name="T91" fmla="*/ 24 h 41"/>
              <a:gd name="T92" fmla="*/ 15 w 43"/>
              <a:gd name="T93" fmla="*/ 21 h 41"/>
              <a:gd name="T94" fmla="*/ 10 w 43"/>
              <a:gd name="T95" fmla="*/ 21 h 41"/>
              <a:gd name="T96" fmla="*/ 10 w 43"/>
              <a:gd name="T97" fmla="*/ 23 h 41"/>
              <a:gd name="T98" fmla="*/ 10 w 43"/>
              <a:gd name="T99" fmla="*/ 26 h 41"/>
              <a:gd name="T100" fmla="*/ 15 w 43"/>
              <a:gd name="T101" fmla="*/ 23 h 41"/>
              <a:gd name="T102" fmla="*/ 15 w 43"/>
              <a:gd name="T103" fmla="*/ 23 h 41"/>
              <a:gd name="T104" fmla="*/ 33 w 43"/>
              <a:gd name="T105" fmla="*/ 21 h 41"/>
              <a:gd name="T106" fmla="*/ 28 w 43"/>
              <a:gd name="T107" fmla="*/ 21 h 41"/>
              <a:gd name="T108" fmla="*/ 28 w 43"/>
              <a:gd name="T109" fmla="*/ 23 h 41"/>
              <a:gd name="T110" fmla="*/ 28 w 43"/>
              <a:gd name="T111" fmla="*/ 26 h 41"/>
              <a:gd name="T112" fmla="*/ 33 w 43"/>
              <a:gd name="T113" fmla="*/ 23 h 41"/>
              <a:gd name="T114" fmla="*/ 33 w 43"/>
              <a:gd name="T115"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 h="41">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EF8C95"/>
          </a:solidFill>
          <a:ln w="3175">
            <a:solidFill>
              <a:srgbClr val="EF8C95"/>
            </a:solidFill>
            <a:round/>
          </a:ln>
        </p:spPr>
        <p:txBody>
          <a:bodyPr vert="horz" wrap="square" lIns="76200" tIns="38100" rIns="76200" bIns="38100" numCol="1" anchor="t" anchorCtr="0" compatLnSpc="1"/>
          <a:lstStyle/>
          <a:p>
            <a:endParaRPr lang="zh-CN" altLang="en-US" sz="1500">
              <a:solidFill>
                <a:schemeClr val="tx1">
                  <a:lumMod val="75000"/>
                  <a:lumOff val="2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6" name="文本框 15"/>
          <p:cNvSpPr txBox="1"/>
          <p:nvPr/>
        </p:nvSpPr>
        <p:spPr>
          <a:xfrm>
            <a:off x="2845435" y="4776470"/>
            <a:ext cx="3441065" cy="706027"/>
          </a:xfrm>
          <a:prstGeom prst="rect">
            <a:avLst/>
          </a:prstGeom>
          <a:noFill/>
        </p:spPr>
        <p:txBody>
          <a:bodyPr wrap="square" rtlCol="0">
            <a:spAutoFit/>
          </a:bodyPr>
          <a:lstStyle/>
          <a:p>
            <a:pPr>
              <a:lnSpc>
                <a:spcPct val="130000"/>
              </a:lnSpc>
            </a:pPr>
            <a:r>
              <a:rPr lang="zh-CN" altLang="en-US" sz="16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请在此添加文字说明，编辑文字。请在此添加文字说明，编辑文字。</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2000"/>
                                        <p:tgtEl>
                                          <p:spTgt spid="13"/>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1"/>
            <a:chOff x="0" y="-1"/>
            <a:chExt cx="12192000" cy="6858001"/>
          </a:xfrm>
        </p:grpSpPr>
        <p:pic>
          <p:nvPicPr>
            <p:cNvPr id="26" name="图片 25"/>
            <p:cNvPicPr>
              <a:picLocks noChangeAspect="1"/>
            </p:cNvPicPr>
            <p:nvPr/>
          </p:nvPicPr>
          <p:blipFill rotWithShape="1">
            <a:blip r:embed="rId3" cstate="screen"/>
            <a:srcRect/>
            <a:stretch>
              <a:fillRect/>
            </a:stretch>
          </p:blipFill>
          <p:spPr>
            <a:xfrm>
              <a:off x="8650" y="4130672"/>
              <a:ext cx="4733046" cy="2717776"/>
            </a:xfrm>
            <a:prstGeom prst="rect">
              <a:avLst/>
            </a:prstGeom>
          </p:spPr>
        </p:pic>
        <p:pic>
          <p:nvPicPr>
            <p:cNvPr id="6" name="图片 5"/>
            <p:cNvPicPr>
              <a:picLocks noChangeAspect="1"/>
            </p:cNvPicPr>
            <p:nvPr/>
          </p:nvPicPr>
          <p:blipFill rotWithShape="1">
            <a:blip r:embed="rId3" cstate="screen"/>
            <a:srcRect/>
            <a:stretch>
              <a:fillRect/>
            </a:stretch>
          </p:blipFill>
          <p:spPr>
            <a:xfrm>
              <a:off x="0" y="0"/>
              <a:ext cx="4733046" cy="2717776"/>
            </a:xfrm>
            <a:prstGeom prst="rect">
              <a:avLst/>
            </a:prstGeom>
          </p:spPr>
        </p:pic>
        <p:pic>
          <p:nvPicPr>
            <p:cNvPr id="7" name="图片 6"/>
            <p:cNvPicPr>
              <a:picLocks noChangeAspect="1"/>
            </p:cNvPicPr>
            <p:nvPr/>
          </p:nvPicPr>
          <p:blipFill rotWithShape="1">
            <a:blip r:embed="rId3" cstate="screen"/>
            <a:srcRect/>
            <a:stretch>
              <a:fillRect/>
            </a:stretch>
          </p:blipFill>
          <p:spPr>
            <a:xfrm>
              <a:off x="0" y="2717775"/>
              <a:ext cx="4733046" cy="2717776"/>
            </a:xfrm>
            <a:prstGeom prst="rect">
              <a:avLst/>
            </a:prstGeom>
          </p:spPr>
        </p:pic>
        <p:pic>
          <p:nvPicPr>
            <p:cNvPr id="8" name="图片 7"/>
            <p:cNvPicPr>
              <a:picLocks noChangeAspect="1"/>
            </p:cNvPicPr>
            <p:nvPr/>
          </p:nvPicPr>
          <p:blipFill rotWithShape="1">
            <a:blip r:embed="rId3" cstate="screen"/>
            <a:srcRect/>
            <a:stretch>
              <a:fillRect/>
            </a:stretch>
          </p:blipFill>
          <p:spPr>
            <a:xfrm>
              <a:off x="4733046" y="0"/>
              <a:ext cx="4733046" cy="2717776"/>
            </a:xfrm>
            <a:prstGeom prst="rect">
              <a:avLst/>
            </a:prstGeom>
          </p:spPr>
        </p:pic>
        <p:pic>
          <p:nvPicPr>
            <p:cNvPr id="9" name="图片 8"/>
            <p:cNvPicPr>
              <a:picLocks noChangeAspect="1"/>
            </p:cNvPicPr>
            <p:nvPr/>
          </p:nvPicPr>
          <p:blipFill rotWithShape="1">
            <a:blip r:embed="rId3" cstate="screen"/>
            <a:srcRect/>
            <a:stretch>
              <a:fillRect/>
            </a:stretch>
          </p:blipFill>
          <p:spPr>
            <a:xfrm>
              <a:off x="4733046" y="2717775"/>
              <a:ext cx="4733046" cy="2717776"/>
            </a:xfrm>
            <a:prstGeom prst="rect">
              <a:avLst/>
            </a:prstGeom>
          </p:spPr>
        </p:pic>
        <p:pic>
          <p:nvPicPr>
            <p:cNvPr id="10" name="图片 9"/>
            <p:cNvPicPr>
              <a:picLocks noChangeAspect="1"/>
            </p:cNvPicPr>
            <p:nvPr/>
          </p:nvPicPr>
          <p:blipFill rotWithShape="1">
            <a:blip r:embed="rId3" cstate="screen"/>
            <a:srcRect/>
            <a:stretch>
              <a:fillRect/>
            </a:stretch>
          </p:blipFill>
          <p:spPr>
            <a:xfrm rot="5400000">
              <a:off x="8429781" y="3095780"/>
              <a:ext cx="4733046" cy="2791392"/>
            </a:xfrm>
            <a:prstGeom prst="rect">
              <a:avLst/>
            </a:prstGeom>
          </p:spPr>
        </p:pic>
        <p:pic>
          <p:nvPicPr>
            <p:cNvPr id="11" name="图片 10"/>
            <p:cNvPicPr>
              <a:picLocks noChangeAspect="1"/>
            </p:cNvPicPr>
            <p:nvPr/>
          </p:nvPicPr>
          <p:blipFill rotWithShape="1">
            <a:blip r:embed="rId3" cstate="screen"/>
            <a:srcRect/>
            <a:stretch>
              <a:fillRect/>
            </a:stretch>
          </p:blipFill>
          <p:spPr>
            <a:xfrm>
              <a:off x="2389351" y="4140223"/>
              <a:ext cx="4733046" cy="2717776"/>
            </a:xfrm>
            <a:prstGeom prst="rect">
              <a:avLst/>
            </a:prstGeom>
          </p:spPr>
        </p:pic>
        <p:pic>
          <p:nvPicPr>
            <p:cNvPr id="12" name="图片 11"/>
            <p:cNvPicPr>
              <a:picLocks noChangeAspect="1"/>
            </p:cNvPicPr>
            <p:nvPr/>
          </p:nvPicPr>
          <p:blipFill rotWithShape="1">
            <a:blip r:embed="rId3" cstate="screen"/>
            <a:srcRect/>
            <a:stretch>
              <a:fillRect/>
            </a:stretch>
          </p:blipFill>
          <p:spPr>
            <a:xfrm>
              <a:off x="6942025" y="4140224"/>
              <a:ext cx="4733046" cy="2717776"/>
            </a:xfrm>
            <a:prstGeom prst="rect">
              <a:avLst/>
            </a:prstGeom>
          </p:spPr>
        </p:pic>
        <p:pic>
          <p:nvPicPr>
            <p:cNvPr id="13" name="图片 12"/>
            <p:cNvPicPr>
              <a:picLocks noChangeAspect="1"/>
            </p:cNvPicPr>
            <p:nvPr/>
          </p:nvPicPr>
          <p:blipFill rotWithShape="1">
            <a:blip r:embed="rId4" cstate="screen"/>
            <a:srcRect/>
            <a:stretch>
              <a:fillRect/>
            </a:stretch>
          </p:blipFill>
          <p:spPr>
            <a:xfrm>
              <a:off x="9402592" y="0"/>
              <a:ext cx="2789408" cy="2717776"/>
            </a:xfrm>
            <a:prstGeom prst="rect">
              <a:avLst/>
            </a:prstGeom>
          </p:spPr>
        </p:pic>
        <p:pic>
          <p:nvPicPr>
            <p:cNvPr id="14" name="图片 13"/>
            <p:cNvPicPr>
              <a:picLocks noChangeAspect="1"/>
            </p:cNvPicPr>
            <p:nvPr/>
          </p:nvPicPr>
          <p:blipFill rotWithShape="1">
            <a:blip r:embed="rId5" cstate="screen"/>
            <a:srcRect/>
            <a:stretch>
              <a:fillRect/>
            </a:stretch>
          </p:blipFill>
          <p:spPr>
            <a:xfrm>
              <a:off x="9402592" y="-1"/>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grpSp>
      <p:pic>
        <p:nvPicPr>
          <p:cNvPr id="4" name="图片 3"/>
          <p:cNvPicPr>
            <a:picLocks noChangeAspect="1"/>
          </p:cNvPicPr>
          <p:nvPr/>
        </p:nvPicPr>
        <p:blipFill rotWithShape="1">
          <a:blip r:embed="rId5" cstate="screen"/>
          <a:srcRect/>
          <a:stretch>
            <a:fillRect/>
          </a:stretch>
        </p:blipFill>
        <p:spPr>
          <a:xfrm flipH="1" flipV="1">
            <a:off x="69997" y="4267200"/>
            <a:ext cx="2789408" cy="2590580"/>
          </a:xfrm>
          <a:custGeom>
            <a:avLst/>
            <a:gdLst>
              <a:gd name="connsiteX0" fmla="*/ 0 w 3276061"/>
              <a:gd name="connsiteY0" fmla="*/ 0 h 3042544"/>
              <a:gd name="connsiteX1" fmla="*/ 3276061 w 3276061"/>
              <a:gd name="connsiteY1" fmla="*/ 0 h 3042544"/>
              <a:gd name="connsiteX2" fmla="*/ 3276061 w 3276061"/>
              <a:gd name="connsiteY2" fmla="*/ 3042544 h 3042544"/>
              <a:gd name="connsiteX3" fmla="*/ 849505 w 3276061"/>
              <a:gd name="connsiteY3" fmla="*/ 3042544 h 3042544"/>
              <a:gd name="connsiteX4" fmla="*/ 560630 w 3276061"/>
              <a:gd name="connsiteY4" fmla="*/ 2281360 h 3042544"/>
              <a:gd name="connsiteX5" fmla="*/ 779912 w 3276061"/>
              <a:gd name="connsiteY5" fmla="*/ 2176049 h 3042544"/>
              <a:gd name="connsiteX6" fmla="*/ 0 w 3276061"/>
              <a:gd name="connsiteY6" fmla="*/ 552103 h 304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061" h="3042544">
                <a:moveTo>
                  <a:pt x="0" y="0"/>
                </a:moveTo>
                <a:lnTo>
                  <a:pt x="3276061" y="0"/>
                </a:lnTo>
                <a:lnTo>
                  <a:pt x="3276061" y="3042544"/>
                </a:lnTo>
                <a:lnTo>
                  <a:pt x="849505" y="3042544"/>
                </a:lnTo>
                <a:lnTo>
                  <a:pt x="560630" y="2281360"/>
                </a:lnTo>
                <a:lnTo>
                  <a:pt x="779912" y="2176049"/>
                </a:lnTo>
                <a:lnTo>
                  <a:pt x="0" y="552103"/>
                </a:lnTo>
                <a:close/>
              </a:path>
            </a:pathLst>
          </a:custGeom>
        </p:spPr>
      </p:pic>
      <p:sp>
        <p:nvSpPr>
          <p:cNvPr id="2" name="任意多边形 2"/>
          <p:cNvSpPr/>
          <p:nvPr/>
        </p:nvSpPr>
        <p:spPr>
          <a:xfrm>
            <a:off x="3785235" y="3323590"/>
            <a:ext cx="5354320" cy="210185"/>
          </a:xfrm>
          <a:custGeom>
            <a:avLst/>
            <a:gdLst>
              <a:gd name="connsiteX0" fmla="*/ 0 w 5613400"/>
              <a:gd name="connsiteY0" fmla="*/ 114821 h 140512"/>
              <a:gd name="connsiteX1" fmla="*/ 660400 w 5613400"/>
              <a:gd name="connsiteY1" fmla="*/ 521 h 140512"/>
              <a:gd name="connsiteX2" fmla="*/ 1536700 w 5613400"/>
              <a:gd name="connsiteY2" fmla="*/ 89421 h 140512"/>
              <a:gd name="connsiteX3" fmla="*/ 2438400 w 5613400"/>
              <a:gd name="connsiteY3" fmla="*/ 521 h 140512"/>
              <a:gd name="connsiteX4" fmla="*/ 3441700 w 5613400"/>
              <a:gd name="connsiteY4" fmla="*/ 140221 h 140512"/>
              <a:gd name="connsiteX5" fmla="*/ 4432300 w 5613400"/>
              <a:gd name="connsiteY5" fmla="*/ 38621 h 140512"/>
              <a:gd name="connsiteX6" fmla="*/ 4940300 w 5613400"/>
              <a:gd name="connsiteY6" fmla="*/ 89421 h 140512"/>
              <a:gd name="connsiteX7" fmla="*/ 5613400 w 5613400"/>
              <a:gd name="connsiteY7" fmla="*/ 521 h 14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13400" h="140512">
                <a:moveTo>
                  <a:pt x="0" y="114821"/>
                </a:moveTo>
                <a:cubicBezTo>
                  <a:pt x="202141" y="59787"/>
                  <a:pt x="404283" y="4754"/>
                  <a:pt x="660400" y="521"/>
                </a:cubicBezTo>
                <a:cubicBezTo>
                  <a:pt x="916517" y="-3712"/>
                  <a:pt x="1240367" y="89421"/>
                  <a:pt x="1536700" y="89421"/>
                </a:cubicBezTo>
                <a:cubicBezTo>
                  <a:pt x="1833033" y="89421"/>
                  <a:pt x="2120900" y="-7946"/>
                  <a:pt x="2438400" y="521"/>
                </a:cubicBezTo>
                <a:cubicBezTo>
                  <a:pt x="2755900" y="8988"/>
                  <a:pt x="3109383" y="133871"/>
                  <a:pt x="3441700" y="140221"/>
                </a:cubicBezTo>
                <a:cubicBezTo>
                  <a:pt x="3774017" y="146571"/>
                  <a:pt x="4182534" y="47088"/>
                  <a:pt x="4432300" y="38621"/>
                </a:cubicBezTo>
                <a:cubicBezTo>
                  <a:pt x="4682066" y="30154"/>
                  <a:pt x="4743450" y="95771"/>
                  <a:pt x="4940300" y="89421"/>
                </a:cubicBezTo>
                <a:cubicBezTo>
                  <a:pt x="5137150" y="83071"/>
                  <a:pt x="5375275" y="41796"/>
                  <a:pt x="5613400" y="521"/>
                </a:cubicBezTo>
              </a:path>
            </a:pathLst>
          </a:custGeom>
          <a:noFill/>
          <a:ln w="38100">
            <a:solidFill>
              <a:srgbClr val="F98F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9" name="文本框 18"/>
          <p:cNvSpPr txBox="1"/>
          <p:nvPr/>
        </p:nvSpPr>
        <p:spPr>
          <a:xfrm>
            <a:off x="5271135" y="1318895"/>
            <a:ext cx="2103461" cy="2215991"/>
          </a:xfrm>
          <a:prstGeom prst="rect">
            <a:avLst/>
          </a:prstGeom>
          <a:noFill/>
        </p:spPr>
        <p:txBody>
          <a:bodyPr wrap="none" rtlCol="0" anchor="t">
            <a:spAutoFit/>
          </a:bodyPr>
          <a:lstStyle/>
          <a:p>
            <a:pPr eaLnBrk="1" hangingPunct="1"/>
            <a:r>
              <a:rPr lang="en-US" altLang="zh-CN" sz="13800" dirty="0">
                <a:solidFill>
                  <a:srgbClr val="F98F92"/>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02</a:t>
            </a:r>
          </a:p>
        </p:txBody>
      </p:sp>
      <p:sp>
        <p:nvSpPr>
          <p:cNvPr id="20" name="矩形 19"/>
          <p:cNvSpPr/>
          <p:nvPr/>
        </p:nvSpPr>
        <p:spPr>
          <a:xfrm>
            <a:off x="5036184" y="4498251"/>
            <a:ext cx="1952779" cy="307777"/>
          </a:xfrm>
          <a:prstGeom prst="rect">
            <a:avLst/>
          </a:prstGeom>
          <a:effectLst/>
        </p:spPr>
        <p:txBody>
          <a:bodyPr wrap="none">
            <a:spAutoFit/>
          </a:bodyPr>
          <a:lstStyle/>
          <a:p>
            <a:pPr>
              <a:spcBef>
                <a:spcPct val="0"/>
              </a:spcBef>
            </a:pPr>
            <a:r>
              <a:rPr lang="en-US" altLang="zh-CN" sz="1400" dirty="0">
                <a:solidFill>
                  <a:schemeClr val="tx1">
                    <a:lumMod val="65000"/>
                    <a:lumOff val="35000"/>
                  </a:schemeClr>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Please add the title here</a:t>
            </a:r>
          </a:p>
        </p:txBody>
      </p:sp>
      <p:sp>
        <p:nvSpPr>
          <p:cNvPr id="21" name="TextBox 76"/>
          <p:cNvSpPr txBox="1"/>
          <p:nvPr/>
        </p:nvSpPr>
        <p:spPr>
          <a:xfrm>
            <a:off x="4249420" y="3661410"/>
            <a:ext cx="3978910" cy="829945"/>
          </a:xfrm>
          <a:prstGeom prst="rect">
            <a:avLst/>
          </a:prstGeom>
          <a:noFill/>
          <a:effectLst/>
        </p:spPr>
        <p:txBody>
          <a:bodyPr wrap="square" rtlCol="0">
            <a:spAutoFit/>
          </a:bodyPr>
          <a:lstStyle/>
          <a:p>
            <a:pPr>
              <a:buFont typeface="Arial" panose="020B0604020202020204" pitchFamily="34" charset="0"/>
              <a:buNone/>
            </a:pPr>
            <a:r>
              <a:rPr lang="zh-CN" altLang="en-US" sz="4800" b="1" dirty="0">
                <a:solidFill>
                  <a:srgbClr val="EF8C95"/>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活动流程执行</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 presetClass="entr" presetSubtype="10" fill="hold" grpId="0" nodeType="withEffect">
                                  <p:stCondLst>
                                    <p:cond delay="0"/>
                                  </p:stCondLst>
                                  <p:childTnLst>
                                    <p:set>
                                      <p:cBhvr>
                                        <p:cTn id="11" dur="1000"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000"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 grpId="0"/>
      <p:bldP spid="20" grpId="0" bldLvl="0" animBg="1"/>
      <p:bldP spid="2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1611BF81-85CD-4CDD-BAD2-5B50FBC5955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D:\ppt\第14批\895875"/>
  <p:tag name="ISPRING_PRESENTATION_TITLE" val="PPT源文件"/>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769</Words>
  <Application>Microsoft Office PowerPoint</Application>
  <PresentationFormat>宽屏</PresentationFormat>
  <Paragraphs>150</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vt:lpstr>
      <vt:lpstr>宋体</vt:lpstr>
      <vt:lpstr>字魂59号-创粗黑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2022-03-04T02:38:38Z</dcterms:created>
  <dcterms:modified xsi:type="dcterms:W3CDTF">2023-01-10T06:19:14Z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A986C1A57E5740C8976D99DFC1258261</vt:lpwstr>
  </property>
  <property fmtid="{A09F084E-AD41-489F-8076-AA5BE3082BCA}" pid="100">
    <vt:ui4>5</vt:ui4>
  </property>
  <property fmtid="{64440492-4C8B-11D1-8B70-080036B11A03}" pid="11">
    <vt:lpwstr>www.2ppt.com-爱PPT提供资源下载</vt:lpwstr>
  </property>
</Properties>
</file>