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5"/>
  </p:notesMasterIdLst>
  <p:handoutMasterIdLst>
    <p:handoutMasterId r:id="rId36"/>
  </p:handout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Lst>
  <p:sldSz cx="9144000" cy="6858000" type="screen4x3"/>
  <p:notesSz cx="6858000" cy="9144000"/>
  <p:defaultTextStyle>
    <a:defPPr>
      <a:defRPr lang="zh-CN"/>
    </a:defPPr>
    <a:lvl1pPr algn="l" rtl="0" fontAlgn="base">
      <a:spcBef>
        <a:spcPct val="0"/>
      </a:spcBef>
      <a:spcAft>
        <a:spcPct val="0"/>
      </a:spcAft>
      <a:defRPr kumimoji="1" kern="1200">
        <a:solidFill>
          <a:schemeClr val="tx1"/>
        </a:solidFill>
        <a:latin typeface="Arial" panose="020B0604020202020204" pitchFamily="34" charset="0"/>
        <a:ea typeface="PMingLiU" pitchFamily="18" charset="-120"/>
        <a:cs typeface="+mn-cs"/>
      </a:defRPr>
    </a:lvl1pPr>
    <a:lvl2pPr marL="457200" algn="l" rtl="0" fontAlgn="base">
      <a:spcBef>
        <a:spcPct val="0"/>
      </a:spcBef>
      <a:spcAft>
        <a:spcPct val="0"/>
      </a:spcAft>
      <a:defRPr kumimoji="1" kern="1200">
        <a:solidFill>
          <a:schemeClr val="tx1"/>
        </a:solidFill>
        <a:latin typeface="Arial" panose="020B0604020202020204" pitchFamily="34" charset="0"/>
        <a:ea typeface="PMingLiU" pitchFamily="18" charset="-120"/>
        <a:cs typeface="+mn-cs"/>
      </a:defRPr>
    </a:lvl2pPr>
    <a:lvl3pPr marL="914400" algn="l" rtl="0" fontAlgn="base">
      <a:spcBef>
        <a:spcPct val="0"/>
      </a:spcBef>
      <a:spcAft>
        <a:spcPct val="0"/>
      </a:spcAft>
      <a:defRPr kumimoji="1" kern="1200">
        <a:solidFill>
          <a:schemeClr val="tx1"/>
        </a:solidFill>
        <a:latin typeface="Arial" panose="020B0604020202020204" pitchFamily="34" charset="0"/>
        <a:ea typeface="PMingLiU" pitchFamily="18" charset="-120"/>
        <a:cs typeface="+mn-cs"/>
      </a:defRPr>
    </a:lvl3pPr>
    <a:lvl4pPr marL="1371600" algn="l" rtl="0" fontAlgn="base">
      <a:spcBef>
        <a:spcPct val="0"/>
      </a:spcBef>
      <a:spcAft>
        <a:spcPct val="0"/>
      </a:spcAft>
      <a:defRPr kumimoji="1" kern="1200">
        <a:solidFill>
          <a:schemeClr val="tx1"/>
        </a:solidFill>
        <a:latin typeface="Arial" panose="020B0604020202020204" pitchFamily="34" charset="0"/>
        <a:ea typeface="PMingLiU" pitchFamily="18" charset="-120"/>
        <a:cs typeface="+mn-cs"/>
      </a:defRPr>
    </a:lvl4pPr>
    <a:lvl5pPr marL="1828800" algn="l" rtl="0" fontAlgn="base">
      <a:spcBef>
        <a:spcPct val="0"/>
      </a:spcBef>
      <a:spcAft>
        <a:spcPct val="0"/>
      </a:spcAft>
      <a:defRPr kumimoji="1" kern="1200">
        <a:solidFill>
          <a:schemeClr val="tx1"/>
        </a:solidFill>
        <a:latin typeface="Arial" panose="020B0604020202020204" pitchFamily="34" charset="0"/>
        <a:ea typeface="PMingLiU" pitchFamily="18" charset="-120"/>
        <a:cs typeface="+mn-cs"/>
      </a:defRPr>
    </a:lvl5pPr>
    <a:lvl6pPr marL="2286000" algn="l" defTabSz="914400" rtl="0" eaLnBrk="1" latinLnBrk="0" hangingPunct="1">
      <a:defRPr kumimoji="1" kern="1200">
        <a:solidFill>
          <a:schemeClr val="tx1"/>
        </a:solidFill>
        <a:latin typeface="Arial" panose="020B0604020202020204" pitchFamily="34" charset="0"/>
        <a:ea typeface="PMingLiU" pitchFamily="18" charset="-120"/>
        <a:cs typeface="+mn-cs"/>
      </a:defRPr>
    </a:lvl6pPr>
    <a:lvl7pPr marL="2743200" algn="l" defTabSz="914400" rtl="0" eaLnBrk="1" latinLnBrk="0" hangingPunct="1">
      <a:defRPr kumimoji="1" kern="1200">
        <a:solidFill>
          <a:schemeClr val="tx1"/>
        </a:solidFill>
        <a:latin typeface="Arial" panose="020B0604020202020204" pitchFamily="34" charset="0"/>
        <a:ea typeface="PMingLiU" pitchFamily="18" charset="-120"/>
        <a:cs typeface="+mn-cs"/>
      </a:defRPr>
    </a:lvl7pPr>
    <a:lvl8pPr marL="3200400" algn="l" defTabSz="914400" rtl="0" eaLnBrk="1" latinLnBrk="0" hangingPunct="1">
      <a:defRPr kumimoji="1" kern="1200">
        <a:solidFill>
          <a:schemeClr val="tx1"/>
        </a:solidFill>
        <a:latin typeface="Arial" panose="020B0604020202020204" pitchFamily="34" charset="0"/>
        <a:ea typeface="PMingLiU" pitchFamily="18" charset="-120"/>
        <a:cs typeface="+mn-cs"/>
      </a:defRPr>
    </a:lvl8pPr>
    <a:lvl9pPr marL="3657600" algn="l" defTabSz="914400" rtl="0" eaLnBrk="1" latinLnBrk="0" hangingPunct="1">
      <a:defRPr kumimoji="1" kern="1200">
        <a:solidFill>
          <a:schemeClr val="tx1"/>
        </a:solidFill>
        <a:latin typeface="Arial" panose="020B0604020202020204" pitchFamily="34" charset="0"/>
        <a:ea typeface="PMingLiU" pitchFamily="18" charset="-120"/>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varScale="1">
        <p:scale>
          <a:sx n="107" d="100"/>
          <a:sy n="107" d="100"/>
        </p:scale>
        <p:origin x="-90"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8" d="100"/>
        <a:sy n="68"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t>2023-01-17</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t>‹#›</a:t>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05F7DF7-D0D2-46F8-B040-0945D12C5B92}" type="datetimeFigureOut">
              <a:rPr lang="zh-CN" altLang="en-US" smtClean="0"/>
              <a:t>2023-01-17</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44C19D9-815D-4E1B-A72E-CBF3B492B21F}"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B44C19D9-815D-4E1B-A72E-CBF3B492B21F}" type="slidenum">
              <a:rPr lang="zh-CN" altLang="en-US" smtClean="0"/>
              <a:t>5</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bg>
      <p:bgPr>
        <a:blipFill dpi="0" rotWithShape="1">
          <a:blip r:embed="rId2" cstate="email"/>
          <a:srcRect/>
          <a:stretch>
            <a:fillRect/>
          </a:stretch>
        </a:blipFill>
        <a:effectLst/>
      </p:bgPr>
    </p:bg>
    <p:spTree>
      <p:nvGrpSpPr>
        <p:cNvPr id="1" name=""/>
        <p:cNvGrpSpPr/>
        <p:nvPr/>
      </p:nvGrpSpPr>
      <p:grpSpPr>
        <a:xfrm>
          <a:off x="0" y="0"/>
          <a:ext cx="0" cy="0"/>
          <a:chOff x="0" y="0"/>
          <a:chExt cx="0" cy="0"/>
        </a:xfrm>
      </p:grpSpPr>
    </p:spTree>
  </p:cSld>
  <p:clrMapOvr>
    <a:masterClrMapping/>
  </p:clrMapOvr>
  <p:transition spd="slow">
    <p:push/>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endParaRPr lang="en-US" altLang="zh-TW"/>
          </a:p>
        </p:txBody>
      </p:sp>
      <p:sp>
        <p:nvSpPr>
          <p:cNvPr id="5" name="页脚占位符 4"/>
          <p:cNvSpPr>
            <a:spLocks noGrp="1"/>
          </p:cNvSpPr>
          <p:nvPr>
            <p:ph type="ftr" sz="quarter" idx="11"/>
          </p:nvPr>
        </p:nvSpPr>
        <p:spPr/>
        <p:txBody>
          <a:bodyPr/>
          <a:lstStyle>
            <a:lvl1pPr>
              <a:defRPr/>
            </a:lvl1pPr>
          </a:lstStyle>
          <a:p>
            <a:endParaRPr lang="en-US" altLang="zh-TW"/>
          </a:p>
        </p:txBody>
      </p:sp>
      <p:sp>
        <p:nvSpPr>
          <p:cNvPr id="6" name="灯片编号占位符 5"/>
          <p:cNvSpPr>
            <a:spLocks noGrp="1"/>
          </p:cNvSpPr>
          <p:nvPr>
            <p:ph type="sldNum" sz="quarter" idx="12"/>
          </p:nvPr>
        </p:nvSpPr>
        <p:spPr/>
        <p:txBody>
          <a:bodyPr/>
          <a:lstStyle>
            <a:lvl1pPr>
              <a:defRPr/>
            </a:lvl1pPr>
          </a:lstStyle>
          <a:p>
            <a:fld id="{96A03B35-38F2-49E2-838C-71B7D9210EB9}" type="slidenum">
              <a:rPr lang="zh-TW" altLang="en-US"/>
              <a:t>‹#›</a:t>
            </a:fld>
            <a:endParaRPr lang="en-US" altLang="zh-TW"/>
          </a:p>
        </p:txBody>
      </p:sp>
    </p:spTree>
  </p:cSld>
  <p:clrMapOvr>
    <a:masterClrMapping/>
  </p:clrMapOvr>
  <p:transition spd="slow">
    <p:push/>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endParaRPr lang="en-US" altLang="zh-TW"/>
          </a:p>
        </p:txBody>
      </p:sp>
      <p:sp>
        <p:nvSpPr>
          <p:cNvPr id="5" name="页脚占位符 4"/>
          <p:cNvSpPr>
            <a:spLocks noGrp="1"/>
          </p:cNvSpPr>
          <p:nvPr>
            <p:ph type="ftr" sz="quarter" idx="11"/>
          </p:nvPr>
        </p:nvSpPr>
        <p:spPr/>
        <p:txBody>
          <a:bodyPr/>
          <a:lstStyle>
            <a:lvl1pPr>
              <a:defRPr/>
            </a:lvl1pPr>
          </a:lstStyle>
          <a:p>
            <a:endParaRPr lang="en-US" altLang="zh-TW"/>
          </a:p>
        </p:txBody>
      </p:sp>
      <p:sp>
        <p:nvSpPr>
          <p:cNvPr id="6" name="灯片编号占位符 5"/>
          <p:cNvSpPr>
            <a:spLocks noGrp="1"/>
          </p:cNvSpPr>
          <p:nvPr>
            <p:ph type="sldNum" sz="quarter" idx="12"/>
          </p:nvPr>
        </p:nvSpPr>
        <p:spPr/>
        <p:txBody>
          <a:bodyPr/>
          <a:lstStyle>
            <a:lvl1pPr>
              <a:defRPr/>
            </a:lvl1pPr>
          </a:lstStyle>
          <a:p>
            <a:fld id="{E4197A20-907D-47E5-96BC-EA49263AE304}" type="slidenum">
              <a:rPr lang="zh-TW" altLang="en-US"/>
              <a:t>‹#›</a:t>
            </a:fld>
            <a:endParaRPr lang="en-US" altLang="zh-TW"/>
          </a:p>
        </p:txBody>
      </p:sp>
    </p:spTree>
  </p:cSld>
  <p:clrMapOvr>
    <a:masterClrMapping/>
  </p:clrMapOvr>
  <p:transition spd="slow">
    <p:push/>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endParaRPr lang="en-US" altLang="zh-TW"/>
          </a:p>
        </p:txBody>
      </p:sp>
      <p:sp>
        <p:nvSpPr>
          <p:cNvPr id="5" name="页脚占位符 4"/>
          <p:cNvSpPr>
            <a:spLocks noGrp="1"/>
          </p:cNvSpPr>
          <p:nvPr>
            <p:ph type="ftr" sz="quarter" idx="11"/>
          </p:nvPr>
        </p:nvSpPr>
        <p:spPr/>
        <p:txBody>
          <a:bodyPr/>
          <a:lstStyle>
            <a:lvl1pPr>
              <a:defRPr/>
            </a:lvl1pPr>
          </a:lstStyle>
          <a:p>
            <a:endParaRPr lang="en-US" altLang="zh-TW"/>
          </a:p>
        </p:txBody>
      </p:sp>
      <p:sp>
        <p:nvSpPr>
          <p:cNvPr id="6" name="灯片编号占位符 5"/>
          <p:cNvSpPr>
            <a:spLocks noGrp="1"/>
          </p:cNvSpPr>
          <p:nvPr>
            <p:ph type="sldNum" sz="quarter" idx="12"/>
          </p:nvPr>
        </p:nvSpPr>
        <p:spPr/>
        <p:txBody>
          <a:bodyPr/>
          <a:lstStyle>
            <a:lvl1pPr>
              <a:defRPr/>
            </a:lvl1pPr>
          </a:lstStyle>
          <a:p>
            <a:fld id="{3DB9C255-1E75-45F9-87EB-BDF6DC32C668}" type="slidenum">
              <a:rPr lang="zh-TW" altLang="en-US"/>
              <a:t>‹#›</a:t>
            </a:fld>
            <a:endParaRPr lang="en-US" altLang="zh-TW"/>
          </a:p>
        </p:txBody>
      </p:sp>
    </p:spTree>
  </p:cSld>
  <p:clrMapOvr>
    <a:masterClrMapping/>
  </p:clrMapOvr>
  <p:transition spd="slow">
    <p:push/>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lvl1pPr>
              <a:defRPr/>
            </a:lvl1pPr>
          </a:lstStyle>
          <a:p>
            <a:endParaRPr lang="en-US" altLang="zh-TW"/>
          </a:p>
        </p:txBody>
      </p:sp>
      <p:sp>
        <p:nvSpPr>
          <p:cNvPr id="5" name="页脚占位符 4"/>
          <p:cNvSpPr>
            <a:spLocks noGrp="1"/>
          </p:cNvSpPr>
          <p:nvPr>
            <p:ph type="ftr" sz="quarter" idx="11"/>
          </p:nvPr>
        </p:nvSpPr>
        <p:spPr/>
        <p:txBody>
          <a:bodyPr/>
          <a:lstStyle>
            <a:lvl1pPr>
              <a:defRPr/>
            </a:lvl1pPr>
          </a:lstStyle>
          <a:p>
            <a:endParaRPr lang="en-US" altLang="zh-TW"/>
          </a:p>
        </p:txBody>
      </p:sp>
      <p:sp>
        <p:nvSpPr>
          <p:cNvPr id="6" name="灯片编号占位符 5"/>
          <p:cNvSpPr>
            <a:spLocks noGrp="1"/>
          </p:cNvSpPr>
          <p:nvPr>
            <p:ph type="sldNum" sz="quarter" idx="12"/>
          </p:nvPr>
        </p:nvSpPr>
        <p:spPr/>
        <p:txBody>
          <a:bodyPr/>
          <a:lstStyle>
            <a:lvl1pPr>
              <a:defRPr/>
            </a:lvl1pPr>
          </a:lstStyle>
          <a:p>
            <a:fld id="{796DF996-17A5-4C89-9C6A-60F7B071D10D}" type="slidenum">
              <a:rPr lang="zh-TW" altLang="en-US"/>
              <a:t>‹#›</a:t>
            </a:fld>
            <a:endParaRPr lang="en-US" altLang="zh-TW"/>
          </a:p>
        </p:txBody>
      </p:sp>
    </p:spTree>
  </p:cSld>
  <p:clrMapOvr>
    <a:masterClrMapping/>
  </p:clrMapOvr>
  <p:transition spd="slow">
    <p:push/>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lvl1pPr>
              <a:defRPr/>
            </a:lvl1pPr>
          </a:lstStyle>
          <a:p>
            <a:endParaRPr lang="en-US" altLang="zh-TW"/>
          </a:p>
        </p:txBody>
      </p:sp>
      <p:sp>
        <p:nvSpPr>
          <p:cNvPr id="6" name="页脚占位符 5"/>
          <p:cNvSpPr>
            <a:spLocks noGrp="1"/>
          </p:cNvSpPr>
          <p:nvPr>
            <p:ph type="ftr" sz="quarter" idx="11"/>
          </p:nvPr>
        </p:nvSpPr>
        <p:spPr/>
        <p:txBody>
          <a:bodyPr/>
          <a:lstStyle>
            <a:lvl1pPr>
              <a:defRPr/>
            </a:lvl1pPr>
          </a:lstStyle>
          <a:p>
            <a:endParaRPr lang="en-US" altLang="zh-TW"/>
          </a:p>
        </p:txBody>
      </p:sp>
      <p:sp>
        <p:nvSpPr>
          <p:cNvPr id="7" name="灯片编号占位符 6"/>
          <p:cNvSpPr>
            <a:spLocks noGrp="1"/>
          </p:cNvSpPr>
          <p:nvPr>
            <p:ph type="sldNum" sz="quarter" idx="12"/>
          </p:nvPr>
        </p:nvSpPr>
        <p:spPr/>
        <p:txBody>
          <a:bodyPr/>
          <a:lstStyle>
            <a:lvl1pPr>
              <a:defRPr/>
            </a:lvl1pPr>
          </a:lstStyle>
          <a:p>
            <a:fld id="{810F51EA-67B2-41FA-A551-27B20CDF03F0}" type="slidenum">
              <a:rPr lang="zh-TW" altLang="en-US"/>
              <a:t>‹#›</a:t>
            </a:fld>
            <a:endParaRPr lang="en-US" altLang="zh-TW"/>
          </a:p>
        </p:txBody>
      </p:sp>
    </p:spTree>
  </p:cSld>
  <p:clrMapOvr>
    <a:masterClrMapping/>
  </p:clrMapOvr>
  <p:transition spd="slow">
    <p:push/>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lvl1pPr>
              <a:defRPr/>
            </a:lvl1pPr>
          </a:lstStyle>
          <a:p>
            <a:endParaRPr lang="en-US" altLang="zh-TW"/>
          </a:p>
        </p:txBody>
      </p:sp>
      <p:sp>
        <p:nvSpPr>
          <p:cNvPr id="8" name="页脚占位符 7"/>
          <p:cNvSpPr>
            <a:spLocks noGrp="1"/>
          </p:cNvSpPr>
          <p:nvPr>
            <p:ph type="ftr" sz="quarter" idx="11"/>
          </p:nvPr>
        </p:nvSpPr>
        <p:spPr/>
        <p:txBody>
          <a:bodyPr/>
          <a:lstStyle>
            <a:lvl1pPr>
              <a:defRPr/>
            </a:lvl1pPr>
          </a:lstStyle>
          <a:p>
            <a:endParaRPr lang="en-US" altLang="zh-TW"/>
          </a:p>
        </p:txBody>
      </p:sp>
      <p:sp>
        <p:nvSpPr>
          <p:cNvPr id="9" name="灯片编号占位符 8"/>
          <p:cNvSpPr>
            <a:spLocks noGrp="1"/>
          </p:cNvSpPr>
          <p:nvPr>
            <p:ph type="sldNum" sz="quarter" idx="12"/>
          </p:nvPr>
        </p:nvSpPr>
        <p:spPr/>
        <p:txBody>
          <a:bodyPr/>
          <a:lstStyle>
            <a:lvl1pPr>
              <a:defRPr/>
            </a:lvl1pPr>
          </a:lstStyle>
          <a:p>
            <a:fld id="{5996E0F9-2187-4414-949C-277139AF5E29}" type="slidenum">
              <a:rPr lang="zh-TW" altLang="en-US"/>
              <a:t>‹#›</a:t>
            </a:fld>
            <a:endParaRPr lang="en-US" altLang="zh-TW"/>
          </a:p>
        </p:txBody>
      </p:sp>
    </p:spTree>
  </p:cSld>
  <p:clrMapOvr>
    <a:masterClrMapping/>
  </p:clrMapOvr>
  <p:transition spd="slow">
    <p:push/>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lvl1pPr>
              <a:defRPr/>
            </a:lvl1pPr>
          </a:lstStyle>
          <a:p>
            <a:endParaRPr lang="en-US" altLang="zh-TW"/>
          </a:p>
        </p:txBody>
      </p:sp>
      <p:sp>
        <p:nvSpPr>
          <p:cNvPr id="4" name="页脚占位符 3"/>
          <p:cNvSpPr>
            <a:spLocks noGrp="1"/>
          </p:cNvSpPr>
          <p:nvPr>
            <p:ph type="ftr" sz="quarter" idx="11"/>
          </p:nvPr>
        </p:nvSpPr>
        <p:spPr/>
        <p:txBody>
          <a:bodyPr/>
          <a:lstStyle>
            <a:lvl1pPr>
              <a:defRPr/>
            </a:lvl1pPr>
          </a:lstStyle>
          <a:p>
            <a:endParaRPr lang="en-US" altLang="zh-TW"/>
          </a:p>
        </p:txBody>
      </p:sp>
      <p:sp>
        <p:nvSpPr>
          <p:cNvPr id="5" name="灯片编号占位符 4"/>
          <p:cNvSpPr>
            <a:spLocks noGrp="1"/>
          </p:cNvSpPr>
          <p:nvPr>
            <p:ph type="sldNum" sz="quarter" idx="12"/>
          </p:nvPr>
        </p:nvSpPr>
        <p:spPr/>
        <p:txBody>
          <a:bodyPr/>
          <a:lstStyle>
            <a:lvl1pPr>
              <a:defRPr/>
            </a:lvl1pPr>
          </a:lstStyle>
          <a:p>
            <a:fld id="{167BB843-EB91-4591-9A1A-A74C6E4233EA}" type="slidenum">
              <a:rPr lang="zh-TW" altLang="en-US"/>
              <a:t>‹#›</a:t>
            </a:fld>
            <a:endParaRPr lang="en-US" altLang="zh-TW"/>
          </a:p>
        </p:txBody>
      </p:sp>
    </p:spTree>
  </p:cSld>
  <p:clrMapOvr>
    <a:masterClrMapping/>
  </p:clrMapOvr>
  <p:transition spd="slow">
    <p:push/>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lvl1pPr>
              <a:defRPr/>
            </a:lvl1pPr>
          </a:lstStyle>
          <a:p>
            <a:endParaRPr lang="en-US" altLang="zh-TW"/>
          </a:p>
        </p:txBody>
      </p:sp>
      <p:sp>
        <p:nvSpPr>
          <p:cNvPr id="3" name="页脚占位符 2"/>
          <p:cNvSpPr>
            <a:spLocks noGrp="1"/>
          </p:cNvSpPr>
          <p:nvPr>
            <p:ph type="ftr" sz="quarter" idx="11"/>
          </p:nvPr>
        </p:nvSpPr>
        <p:spPr/>
        <p:txBody>
          <a:bodyPr/>
          <a:lstStyle>
            <a:lvl1pPr>
              <a:defRPr/>
            </a:lvl1pPr>
          </a:lstStyle>
          <a:p>
            <a:endParaRPr lang="en-US" altLang="zh-TW"/>
          </a:p>
        </p:txBody>
      </p:sp>
      <p:sp>
        <p:nvSpPr>
          <p:cNvPr id="4" name="灯片编号占位符 3"/>
          <p:cNvSpPr>
            <a:spLocks noGrp="1"/>
          </p:cNvSpPr>
          <p:nvPr>
            <p:ph type="sldNum" sz="quarter" idx="12"/>
          </p:nvPr>
        </p:nvSpPr>
        <p:spPr/>
        <p:txBody>
          <a:bodyPr/>
          <a:lstStyle>
            <a:lvl1pPr>
              <a:defRPr/>
            </a:lvl1pPr>
          </a:lstStyle>
          <a:p>
            <a:fld id="{C3B4E4B7-2796-46EA-89D0-91A13266DD9E}" type="slidenum">
              <a:rPr lang="zh-TW" altLang="en-US"/>
              <a:t>‹#›</a:t>
            </a:fld>
            <a:endParaRPr lang="en-US" altLang="zh-TW"/>
          </a:p>
        </p:txBody>
      </p:sp>
    </p:spTree>
  </p:cSld>
  <p:clrMapOvr>
    <a:masterClrMapping/>
  </p:clrMapOvr>
  <p:transition spd="slow">
    <p:push/>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lvl1pPr>
              <a:defRPr/>
            </a:lvl1pPr>
          </a:lstStyle>
          <a:p>
            <a:endParaRPr lang="en-US" altLang="zh-TW"/>
          </a:p>
        </p:txBody>
      </p:sp>
      <p:sp>
        <p:nvSpPr>
          <p:cNvPr id="6" name="页脚占位符 5"/>
          <p:cNvSpPr>
            <a:spLocks noGrp="1"/>
          </p:cNvSpPr>
          <p:nvPr>
            <p:ph type="ftr" sz="quarter" idx="11"/>
          </p:nvPr>
        </p:nvSpPr>
        <p:spPr/>
        <p:txBody>
          <a:bodyPr/>
          <a:lstStyle>
            <a:lvl1pPr>
              <a:defRPr/>
            </a:lvl1pPr>
          </a:lstStyle>
          <a:p>
            <a:endParaRPr lang="en-US" altLang="zh-TW"/>
          </a:p>
        </p:txBody>
      </p:sp>
      <p:sp>
        <p:nvSpPr>
          <p:cNvPr id="7" name="灯片编号占位符 6"/>
          <p:cNvSpPr>
            <a:spLocks noGrp="1"/>
          </p:cNvSpPr>
          <p:nvPr>
            <p:ph type="sldNum" sz="quarter" idx="12"/>
          </p:nvPr>
        </p:nvSpPr>
        <p:spPr/>
        <p:txBody>
          <a:bodyPr/>
          <a:lstStyle>
            <a:lvl1pPr>
              <a:defRPr/>
            </a:lvl1pPr>
          </a:lstStyle>
          <a:p>
            <a:fld id="{C4B40E90-0D14-4BD6-B684-EC533FB47A93}" type="slidenum">
              <a:rPr lang="zh-TW" altLang="en-US"/>
              <a:t>‹#›</a:t>
            </a:fld>
            <a:endParaRPr lang="en-US" altLang="zh-TW"/>
          </a:p>
        </p:txBody>
      </p:sp>
    </p:spTree>
  </p:cSld>
  <p:clrMapOvr>
    <a:masterClrMapping/>
  </p:clrMapOvr>
  <p:transition spd="slow">
    <p:push/>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lvl1pPr>
              <a:defRPr/>
            </a:lvl1pPr>
          </a:lstStyle>
          <a:p>
            <a:endParaRPr lang="en-US" altLang="zh-TW"/>
          </a:p>
        </p:txBody>
      </p:sp>
      <p:sp>
        <p:nvSpPr>
          <p:cNvPr id="6" name="页脚占位符 5"/>
          <p:cNvSpPr>
            <a:spLocks noGrp="1"/>
          </p:cNvSpPr>
          <p:nvPr>
            <p:ph type="ftr" sz="quarter" idx="11"/>
          </p:nvPr>
        </p:nvSpPr>
        <p:spPr/>
        <p:txBody>
          <a:bodyPr/>
          <a:lstStyle>
            <a:lvl1pPr>
              <a:defRPr/>
            </a:lvl1pPr>
          </a:lstStyle>
          <a:p>
            <a:endParaRPr lang="en-US" altLang="zh-TW"/>
          </a:p>
        </p:txBody>
      </p:sp>
      <p:sp>
        <p:nvSpPr>
          <p:cNvPr id="7" name="灯片编号占位符 6"/>
          <p:cNvSpPr>
            <a:spLocks noGrp="1"/>
          </p:cNvSpPr>
          <p:nvPr>
            <p:ph type="sldNum" sz="quarter" idx="12"/>
          </p:nvPr>
        </p:nvSpPr>
        <p:spPr/>
        <p:txBody>
          <a:bodyPr/>
          <a:lstStyle>
            <a:lvl1pPr>
              <a:defRPr/>
            </a:lvl1pPr>
          </a:lstStyle>
          <a:p>
            <a:fld id="{D5754D67-C9E6-45A2-9427-F596224B6CA2}" type="slidenum">
              <a:rPr lang="zh-TW" altLang="en-US"/>
              <a:t>‹#›</a:t>
            </a:fld>
            <a:endParaRPr lang="en-US" altLang="zh-TW"/>
          </a:p>
        </p:txBody>
      </p:sp>
    </p:spTree>
  </p:cSld>
  <p:clrMapOvr>
    <a:masterClrMapping/>
  </p:clrMapOvr>
  <p:transition spd="slow">
    <p:push/>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email"/>
          <a:srcRect/>
          <a:stretch>
            <a:fillRect/>
          </a:stretch>
        </a:blipFill>
        <a:effectLst/>
      </p:bgPr>
    </p:bg>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lstStyle/>
          <a:p>
            <a:pPr lvl="0"/>
            <a:r>
              <a:rPr lang="zh-TW" altLang="en-US" smtClean="0"/>
              <a:t>按一下以編輯母片標題樣式</a:t>
            </a:r>
          </a:p>
        </p:txBody>
      </p:sp>
      <p:sp>
        <p:nvSpPr>
          <p:cNvPr id="37891"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p>
            <a:pPr lvl="0"/>
            <a:r>
              <a:rPr lang="zh-TW" altLang="en-US" smtClean="0"/>
              <a:t>按一下以編輯母片</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p>
        </p:txBody>
      </p:sp>
      <p:sp>
        <p:nvSpPr>
          <p:cNvPr id="37892"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sz="1400"/>
            </a:lvl1pPr>
          </a:lstStyle>
          <a:p>
            <a:endParaRPr lang="en-US" altLang="zh-TW"/>
          </a:p>
        </p:txBody>
      </p:sp>
      <p:sp>
        <p:nvSpPr>
          <p:cNvPr id="37893"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ctr">
              <a:defRPr sz="1400"/>
            </a:lvl1pPr>
          </a:lstStyle>
          <a:p>
            <a:endParaRPr lang="en-US" altLang="zh-TW"/>
          </a:p>
        </p:txBody>
      </p:sp>
      <p:sp>
        <p:nvSpPr>
          <p:cNvPr id="37894"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r">
              <a:defRPr sz="1400"/>
            </a:lvl1pPr>
          </a:lstStyle>
          <a:p>
            <a:fld id="{E4A991AD-944D-4D92-9A38-838C95721969}" type="slidenum">
              <a:rPr lang="zh-TW" altLang="en-US"/>
              <a:t>‹#›</a:t>
            </a:fld>
            <a:endParaRPr lang="en-US" altLang="zh-TW"/>
          </a:p>
        </p:txBody>
      </p:sp>
      <p:sp>
        <p:nvSpPr>
          <p:cNvPr id="2" name="对角圆角矩形 1"/>
          <p:cNvSpPr/>
          <p:nvPr userDrawn="1"/>
        </p:nvSpPr>
        <p:spPr bwMode="auto">
          <a:xfrm>
            <a:off x="0" y="0"/>
            <a:ext cx="9144000" cy="6858000"/>
          </a:xfrm>
          <a:prstGeom prst="round2DiagRect">
            <a:avLst/>
          </a:prstGeom>
          <a:solidFill>
            <a:srgbClr val="FFFFFF">
              <a:alpha val="52157"/>
            </a:srgb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lstStyle/>
          <a:p>
            <a:pPr marL="0" marR="0" indent="0" algn="l" defTabSz="914400" rtl="0" eaLnBrk="1" fontAlgn="base" latinLnBrk="0" hangingPunct="1">
              <a:lnSpc>
                <a:spcPct val="100000"/>
              </a:lnSpc>
              <a:spcBef>
                <a:spcPct val="0"/>
              </a:spcBef>
              <a:spcAft>
                <a:spcPct val="0"/>
              </a:spcAft>
              <a:buClrTx/>
              <a:buSzTx/>
              <a:buFontTx/>
              <a:buNone/>
            </a:pPr>
            <a:endParaRPr kumimoji="1" lang="zh-CN" altLang="en-US" sz="1800" b="0" i="0" u="none" strike="noStrike" cap="none" normalizeH="0" baseline="0" smtClean="0">
              <a:ln>
                <a:noFill/>
              </a:ln>
              <a:solidFill>
                <a:schemeClr val="tx1"/>
              </a:solidFill>
              <a:effectLst/>
              <a:latin typeface="Arial" panose="020B0604020202020204" pitchFamily="34" charset="0"/>
              <a:ea typeface="PMingLiU" pitchFamily="18" charset="-12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push/>
  </p:transition>
  <p:txStyles>
    <p:titleStyle>
      <a:lvl1pPr algn="ctr" rtl="0" fontAlgn="base">
        <a:spcBef>
          <a:spcPct val="0"/>
        </a:spcBef>
        <a:spcAft>
          <a:spcPct val="0"/>
        </a:spcAft>
        <a:defRPr kumimoji="1" sz="4400">
          <a:solidFill>
            <a:schemeClr val="tx2"/>
          </a:solidFill>
          <a:latin typeface="+mj-lt"/>
          <a:ea typeface="+mj-ea"/>
          <a:cs typeface="+mj-cs"/>
        </a:defRPr>
      </a:lvl1pPr>
      <a:lvl2pPr algn="ctr" rtl="0" fontAlgn="base">
        <a:spcBef>
          <a:spcPct val="0"/>
        </a:spcBef>
        <a:spcAft>
          <a:spcPct val="0"/>
        </a:spcAft>
        <a:defRPr kumimoji="1" sz="4400">
          <a:solidFill>
            <a:schemeClr val="tx2"/>
          </a:solidFill>
          <a:latin typeface="Arial" panose="020B0604020202020204" pitchFamily="34" charset="0"/>
          <a:ea typeface="PMingLiU" pitchFamily="18" charset="-120"/>
        </a:defRPr>
      </a:lvl2pPr>
      <a:lvl3pPr algn="ctr" rtl="0" fontAlgn="base">
        <a:spcBef>
          <a:spcPct val="0"/>
        </a:spcBef>
        <a:spcAft>
          <a:spcPct val="0"/>
        </a:spcAft>
        <a:defRPr kumimoji="1" sz="4400">
          <a:solidFill>
            <a:schemeClr val="tx2"/>
          </a:solidFill>
          <a:latin typeface="Arial" panose="020B0604020202020204" pitchFamily="34" charset="0"/>
          <a:ea typeface="PMingLiU" pitchFamily="18" charset="-120"/>
        </a:defRPr>
      </a:lvl3pPr>
      <a:lvl4pPr algn="ctr" rtl="0" fontAlgn="base">
        <a:spcBef>
          <a:spcPct val="0"/>
        </a:spcBef>
        <a:spcAft>
          <a:spcPct val="0"/>
        </a:spcAft>
        <a:defRPr kumimoji="1" sz="4400">
          <a:solidFill>
            <a:schemeClr val="tx2"/>
          </a:solidFill>
          <a:latin typeface="Arial" panose="020B0604020202020204" pitchFamily="34" charset="0"/>
          <a:ea typeface="PMingLiU" pitchFamily="18" charset="-120"/>
        </a:defRPr>
      </a:lvl4pPr>
      <a:lvl5pPr algn="ctr" rtl="0" fontAlgn="base">
        <a:spcBef>
          <a:spcPct val="0"/>
        </a:spcBef>
        <a:spcAft>
          <a:spcPct val="0"/>
        </a:spcAft>
        <a:defRPr kumimoji="1" sz="4400">
          <a:solidFill>
            <a:schemeClr val="tx2"/>
          </a:solidFill>
          <a:latin typeface="Arial" panose="020B0604020202020204" pitchFamily="34" charset="0"/>
          <a:ea typeface="PMingLiU" pitchFamily="18" charset="-120"/>
        </a:defRPr>
      </a:lvl5pPr>
      <a:lvl6pPr marL="457200" algn="ctr" rtl="0" fontAlgn="base">
        <a:spcBef>
          <a:spcPct val="0"/>
        </a:spcBef>
        <a:spcAft>
          <a:spcPct val="0"/>
        </a:spcAft>
        <a:defRPr kumimoji="1" sz="4400">
          <a:solidFill>
            <a:schemeClr val="tx2"/>
          </a:solidFill>
          <a:latin typeface="Arial" panose="020B0604020202020204" pitchFamily="34" charset="0"/>
          <a:ea typeface="PMingLiU" pitchFamily="18" charset="-120"/>
        </a:defRPr>
      </a:lvl6pPr>
      <a:lvl7pPr marL="914400" algn="ctr" rtl="0" fontAlgn="base">
        <a:spcBef>
          <a:spcPct val="0"/>
        </a:spcBef>
        <a:spcAft>
          <a:spcPct val="0"/>
        </a:spcAft>
        <a:defRPr kumimoji="1" sz="4400">
          <a:solidFill>
            <a:schemeClr val="tx2"/>
          </a:solidFill>
          <a:latin typeface="Arial" panose="020B0604020202020204" pitchFamily="34" charset="0"/>
          <a:ea typeface="PMingLiU" pitchFamily="18" charset="-120"/>
        </a:defRPr>
      </a:lvl7pPr>
      <a:lvl8pPr marL="1371600" algn="ctr" rtl="0" fontAlgn="base">
        <a:spcBef>
          <a:spcPct val="0"/>
        </a:spcBef>
        <a:spcAft>
          <a:spcPct val="0"/>
        </a:spcAft>
        <a:defRPr kumimoji="1" sz="4400">
          <a:solidFill>
            <a:schemeClr val="tx2"/>
          </a:solidFill>
          <a:latin typeface="Arial" panose="020B0604020202020204" pitchFamily="34" charset="0"/>
          <a:ea typeface="PMingLiU" pitchFamily="18" charset="-120"/>
        </a:defRPr>
      </a:lvl8pPr>
      <a:lvl9pPr marL="1828800" algn="ctr" rtl="0" fontAlgn="base">
        <a:spcBef>
          <a:spcPct val="0"/>
        </a:spcBef>
        <a:spcAft>
          <a:spcPct val="0"/>
        </a:spcAft>
        <a:defRPr kumimoji="1" sz="4400">
          <a:solidFill>
            <a:schemeClr val="tx2"/>
          </a:solidFill>
          <a:latin typeface="Arial" panose="020B0604020202020204" pitchFamily="34" charset="0"/>
          <a:ea typeface="PMingLiU" pitchFamily="18" charset="-120"/>
        </a:defRPr>
      </a:lvl9pPr>
    </p:titleStyle>
    <p:bodyStyle>
      <a:lvl1pPr marL="342900" indent="-342900" algn="l" rtl="0" fontAlgn="base">
        <a:spcBef>
          <a:spcPct val="20000"/>
        </a:spcBef>
        <a:spcAft>
          <a:spcPct val="0"/>
        </a:spcAft>
        <a:buChar char="•"/>
        <a:defRPr kumimoji="1" sz="3200">
          <a:solidFill>
            <a:schemeClr val="tx1"/>
          </a:solidFill>
          <a:latin typeface="+mn-lt"/>
          <a:ea typeface="+mn-ea"/>
          <a:cs typeface="+mn-cs"/>
        </a:defRPr>
      </a:lvl1pPr>
      <a:lvl2pPr marL="742950" indent="-285750" algn="l" rtl="0" fontAlgn="base">
        <a:spcBef>
          <a:spcPct val="20000"/>
        </a:spcBef>
        <a:spcAft>
          <a:spcPct val="0"/>
        </a:spcAft>
        <a:buChar char="–"/>
        <a:defRPr kumimoji="1" sz="2800">
          <a:solidFill>
            <a:schemeClr val="tx1"/>
          </a:solidFill>
          <a:latin typeface="+mn-lt"/>
          <a:ea typeface="+mn-ea"/>
        </a:defRPr>
      </a:lvl2pPr>
      <a:lvl3pPr marL="1143000" indent="-228600" algn="l" rtl="0" fontAlgn="base">
        <a:spcBef>
          <a:spcPct val="20000"/>
        </a:spcBef>
        <a:spcAft>
          <a:spcPct val="0"/>
        </a:spcAft>
        <a:buChar char="•"/>
        <a:defRPr kumimoji="1" sz="2400">
          <a:solidFill>
            <a:schemeClr val="tx1"/>
          </a:solidFill>
          <a:latin typeface="+mn-lt"/>
          <a:ea typeface="+mn-ea"/>
        </a:defRPr>
      </a:lvl3pPr>
      <a:lvl4pPr marL="1600200" indent="-228600" algn="l" rtl="0" fontAlgn="base">
        <a:spcBef>
          <a:spcPct val="20000"/>
        </a:spcBef>
        <a:spcAft>
          <a:spcPct val="0"/>
        </a:spcAft>
        <a:buChar char="–"/>
        <a:defRPr kumimoji="1" sz="2000">
          <a:solidFill>
            <a:schemeClr val="tx1"/>
          </a:solidFill>
          <a:latin typeface="+mn-lt"/>
          <a:ea typeface="+mn-ea"/>
        </a:defRPr>
      </a:lvl4pPr>
      <a:lvl5pPr marL="2057400" indent="-228600" algn="l" rtl="0" fontAlgn="base">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GIF"/><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7.xml"/><Relationship Id="rId4" Type="http://schemas.openxmlformats.org/officeDocument/2006/relationships/image" Target="../media/image5.jpe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ChangeArrowheads="1"/>
          </p:cNvSpPr>
          <p:nvPr/>
        </p:nvSpPr>
        <p:spPr bwMode="auto">
          <a:xfrm>
            <a:off x="1148634" y="558155"/>
            <a:ext cx="4416425" cy="590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18515" tIns="59258" rIns="118515" bIns="59258">
            <a:spAutoFit/>
          </a:bodyPr>
          <a:lstStyle/>
          <a:p>
            <a:pPr defTabSz="704850"/>
            <a:r>
              <a:rPr lang="zh-CN" altLang="zh-CN" sz="3100" b="1" dirty="0">
                <a:solidFill>
                  <a:srgbClr val="FF0000"/>
                </a:solidFill>
                <a:ea typeface="黑体" panose="02010609060101010101" pitchFamily="2" charset="-122"/>
              </a:rPr>
              <a:t>外研七年级上册</a:t>
            </a:r>
          </a:p>
        </p:txBody>
      </p:sp>
      <p:sp>
        <p:nvSpPr>
          <p:cNvPr id="3075" name="Rectangle 3"/>
          <p:cNvSpPr>
            <a:spLocks noChangeArrowheads="1"/>
          </p:cNvSpPr>
          <p:nvPr/>
        </p:nvSpPr>
        <p:spPr bwMode="auto">
          <a:xfrm>
            <a:off x="611560" y="1628800"/>
            <a:ext cx="7920879" cy="2520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18515" tIns="59258" rIns="118515" bIns="59258">
            <a:spAutoFit/>
          </a:bodyPr>
          <a:lstStyle/>
          <a:p>
            <a:pPr algn="ctr" defTabSz="704850">
              <a:lnSpc>
                <a:spcPct val="150000"/>
              </a:lnSpc>
            </a:pPr>
            <a:r>
              <a:rPr lang="zh-CN" altLang="zh-CN" sz="4400" b="1" dirty="0">
                <a:solidFill>
                  <a:srgbClr val="003399"/>
                </a:solidFill>
                <a:effectLst>
                  <a:outerShdw blurRad="38100" dist="38100" dir="2700000" algn="tl">
                    <a:srgbClr val="000000">
                      <a:alpha val="43137"/>
                    </a:srgbClr>
                  </a:outerShdw>
                </a:effectLst>
              </a:rPr>
              <a:t>Module </a:t>
            </a:r>
            <a:r>
              <a:rPr lang="en-US" altLang="zh-CN" sz="4400" b="1" dirty="0">
                <a:solidFill>
                  <a:srgbClr val="003399"/>
                </a:solidFill>
                <a:effectLst>
                  <a:outerShdw blurRad="38100" dist="38100" dir="2700000" algn="tl">
                    <a:srgbClr val="000000">
                      <a:alpha val="43137"/>
                    </a:srgbClr>
                  </a:outerShdw>
                </a:effectLst>
              </a:rPr>
              <a:t>5</a:t>
            </a:r>
            <a:r>
              <a:rPr lang="zh-CN" altLang="zh-CN" sz="4400" b="1" dirty="0">
                <a:solidFill>
                  <a:srgbClr val="003399"/>
                </a:solidFill>
                <a:effectLst>
                  <a:outerShdw blurRad="38100" dist="38100" dir="2700000" algn="tl">
                    <a:srgbClr val="000000">
                      <a:alpha val="43137"/>
                    </a:srgbClr>
                  </a:outerShdw>
                </a:effectLst>
              </a:rPr>
              <a:t> </a:t>
            </a:r>
            <a:r>
              <a:rPr lang="en-US" altLang="zh-CN" sz="4400" b="1" dirty="0" smtClean="0">
                <a:solidFill>
                  <a:srgbClr val="003399"/>
                </a:solidFill>
                <a:effectLst>
                  <a:outerShdw blurRad="38100" dist="38100" dir="2700000" algn="tl">
                    <a:srgbClr val="000000">
                      <a:alpha val="43137"/>
                    </a:srgbClr>
                  </a:outerShdw>
                </a:effectLst>
              </a:rPr>
              <a:t> </a:t>
            </a:r>
            <a:r>
              <a:rPr lang="zh-CN" altLang="zh-CN" sz="4400" b="1" dirty="0" smtClean="0">
                <a:solidFill>
                  <a:srgbClr val="003399"/>
                </a:solidFill>
                <a:effectLst>
                  <a:outerShdw blurRad="38100" dist="38100" dir="2700000" algn="tl">
                    <a:srgbClr val="000000">
                      <a:alpha val="43137"/>
                    </a:srgbClr>
                  </a:outerShdw>
                </a:effectLst>
              </a:rPr>
              <a:t>My </a:t>
            </a:r>
            <a:r>
              <a:rPr lang="zh-CN" altLang="zh-CN" sz="4400" b="1" dirty="0">
                <a:solidFill>
                  <a:srgbClr val="003399"/>
                </a:solidFill>
                <a:effectLst>
                  <a:outerShdw blurRad="38100" dist="38100" dir="2700000" algn="tl">
                    <a:srgbClr val="000000">
                      <a:alpha val="43137"/>
                    </a:srgbClr>
                  </a:outerShdw>
                </a:effectLst>
              </a:rPr>
              <a:t>school </a:t>
            </a:r>
            <a:r>
              <a:rPr lang="zh-CN" altLang="zh-CN" sz="4400" b="1" dirty="0" smtClean="0">
                <a:solidFill>
                  <a:srgbClr val="003399"/>
                </a:solidFill>
                <a:effectLst>
                  <a:outerShdw blurRad="38100" dist="38100" dir="2700000" algn="tl">
                    <a:srgbClr val="000000">
                      <a:alpha val="43137"/>
                    </a:srgbClr>
                  </a:outerShdw>
                </a:effectLst>
              </a:rPr>
              <a:t>day</a:t>
            </a:r>
            <a:endParaRPr lang="zh-CN" altLang="zh-CN" sz="6000" b="1" dirty="0">
              <a:solidFill>
                <a:srgbClr val="003399"/>
              </a:solidFill>
              <a:effectLst>
                <a:outerShdw blurRad="38100" dist="38100" dir="2700000" algn="tl">
                  <a:srgbClr val="000000">
                    <a:alpha val="43137"/>
                  </a:srgbClr>
                </a:outerShdw>
              </a:effectLst>
            </a:endParaRPr>
          </a:p>
          <a:p>
            <a:pPr algn="ctr" defTabSz="704850">
              <a:lnSpc>
                <a:spcPct val="150000"/>
              </a:lnSpc>
            </a:pPr>
            <a:r>
              <a:rPr lang="zh-CN" altLang="zh-CN" sz="6000" b="1" dirty="0">
                <a:latin typeface="Times New Roman" panose="02020603050405020304" pitchFamily="18" charset="0"/>
              </a:rPr>
              <a:t>Unit </a:t>
            </a:r>
            <a:r>
              <a:rPr lang="zh-CN" altLang="zh-CN" sz="6000" b="1" dirty="0" smtClean="0">
                <a:latin typeface="Times New Roman" panose="02020603050405020304" pitchFamily="18" charset="0"/>
              </a:rPr>
              <a:t>3</a:t>
            </a:r>
            <a:r>
              <a:rPr lang="en-US" altLang="zh-CN" sz="6000" b="1" dirty="0" smtClean="0">
                <a:latin typeface="Times New Roman" panose="02020603050405020304" pitchFamily="18" charset="0"/>
              </a:rPr>
              <a:t> </a:t>
            </a:r>
            <a:r>
              <a:rPr lang="zh-CN" altLang="zh-CN" sz="6000" b="1" dirty="0" smtClean="0">
                <a:latin typeface="Times New Roman" panose="02020603050405020304" pitchFamily="18" charset="0"/>
              </a:rPr>
              <a:t>Language </a:t>
            </a:r>
            <a:r>
              <a:rPr lang="zh-CN" altLang="zh-CN" sz="6000" b="1" dirty="0">
                <a:latin typeface="Times New Roman" panose="02020603050405020304" pitchFamily="18" charset="0"/>
              </a:rPr>
              <a:t>in use</a:t>
            </a:r>
          </a:p>
        </p:txBody>
      </p:sp>
      <p:sp>
        <p:nvSpPr>
          <p:cNvPr id="6" name="矩形 5"/>
          <p:cNvSpPr/>
          <p:nvPr/>
        </p:nvSpPr>
        <p:spPr>
          <a:xfrm>
            <a:off x="2803023" y="5733256"/>
            <a:ext cx="3554179" cy="532453"/>
          </a:xfrm>
          <a:prstGeom prst="rect">
            <a:avLst/>
          </a:prstGeom>
        </p:spPr>
        <p:txBody>
          <a:bodyPr wrap="none">
            <a:spAutoFit/>
          </a:bodyPr>
          <a:lstStyle/>
          <a:p>
            <a:pPr marL="342900" lvl="0" indent="-342900" algn="ctr" fontAlgn="base">
              <a:lnSpc>
                <a:spcPct val="110000"/>
              </a:lnSpc>
              <a:spcBef>
                <a:spcPct val="0"/>
              </a:spcBef>
              <a:spcAft>
                <a:spcPct val="0"/>
              </a:spcAft>
            </a:pPr>
            <a:r>
              <a:rPr lang="en-US" altLang="zh-CN" sz="2600" b="1" kern="0" smtClean="0">
                <a:solidFill>
                  <a:srgbClr val="000000"/>
                </a:solidFill>
                <a:latin typeface="微软雅黑" panose="020B0503020204020204" pitchFamily="34" charset="-122"/>
                <a:ea typeface="微软雅黑" panose="020B0503020204020204" pitchFamily="34" charset="-122"/>
              </a:rPr>
              <a:t>WWW.PPT818.COM</a:t>
            </a:r>
            <a:endParaRPr lang="en-US" altLang="zh-CN" sz="2600" b="1" kern="0" dirty="0">
              <a:solidFill>
                <a:srgbClr val="000000"/>
              </a:solidFill>
              <a:latin typeface="微软雅黑" panose="020B0503020204020204" pitchFamily="34" charset="-122"/>
              <a:ea typeface="微软雅黑" panose="020B0503020204020204" pitchFamily="34" charset="-122"/>
            </a:endParaRPr>
          </a:p>
        </p:txBody>
      </p:sp>
    </p:spTree>
  </p:cSld>
  <p:clrMapOvr>
    <a:masterClrMapping/>
  </p:clrMapOvr>
  <p:transition spd="slow">
    <p:push/>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Box 2"/>
          <p:cNvSpPr txBox="1">
            <a:spLocks noChangeArrowheads="1"/>
          </p:cNvSpPr>
          <p:nvPr/>
        </p:nvSpPr>
        <p:spPr bwMode="auto">
          <a:xfrm>
            <a:off x="900113" y="404813"/>
            <a:ext cx="7704137" cy="5965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35" tIns="45717" rIns="91435" bIns="45717">
            <a:spAutoFit/>
          </a:bodyPr>
          <a:lstStyle>
            <a:lvl1pPr defTabSz="704850"/>
            <a:lvl2pPr marL="352425" indent="-220980" defTabSz="704850"/>
            <a:lvl3pPr marL="704850" indent="-176530" defTabSz="704850"/>
            <a:lvl4pPr marL="1059180" indent="-176530" defTabSz="704850"/>
            <a:lvl5pPr marL="1411605" indent="-176530" defTabSz="704850"/>
            <a:lvl6pPr marL="1868805" indent="-176530" defTabSz="704850"/>
            <a:lvl7pPr marL="2326005" indent="-176530" defTabSz="704850"/>
            <a:lvl8pPr marL="2783205" indent="-176530" defTabSz="704850"/>
            <a:lvl9pPr marL="3240405" indent="-176530" defTabSz="704850"/>
          </a:lstStyle>
          <a:p>
            <a:pPr>
              <a:lnSpc>
                <a:spcPct val="110000"/>
              </a:lnSpc>
            </a:pPr>
            <a:r>
              <a:rPr lang="zh-CN" altLang="zh-CN" sz="3500" b="1">
                <a:solidFill>
                  <a:srgbClr val="0000FF"/>
                </a:solidFill>
                <a:latin typeface="Times New Roman" panose="02020603050405020304" pitchFamily="18" charset="0"/>
              </a:rPr>
              <a:t>Make phrases with</a:t>
            </a:r>
            <a:r>
              <a:rPr lang="zh-CN" altLang="zh-CN" sz="3500" b="1">
                <a:latin typeface="Times New Roman" panose="02020603050405020304" pitchFamily="18" charset="0"/>
              </a:rPr>
              <a:t> </a:t>
            </a:r>
            <a:r>
              <a:rPr lang="zh-CN" altLang="zh-CN" sz="3500" b="1" i="1">
                <a:solidFill>
                  <a:srgbClr val="FF0000"/>
                </a:solidFill>
                <a:latin typeface="Times New Roman" panose="02020603050405020304" pitchFamily="18" charset="0"/>
              </a:rPr>
              <a:t>do, have</a:t>
            </a:r>
            <a:r>
              <a:rPr lang="zh-CN" altLang="zh-CN" sz="3500" b="1">
                <a:latin typeface="Times New Roman" panose="02020603050405020304" pitchFamily="18" charset="0"/>
              </a:rPr>
              <a:t> or </a:t>
            </a:r>
            <a:r>
              <a:rPr lang="zh-CN" altLang="zh-CN" sz="3500" b="1" i="1">
                <a:solidFill>
                  <a:srgbClr val="FF0000"/>
                </a:solidFill>
                <a:latin typeface="Times New Roman" panose="02020603050405020304" pitchFamily="18" charset="0"/>
              </a:rPr>
              <a:t>go</a:t>
            </a:r>
            <a:r>
              <a:rPr lang="zh-CN" altLang="zh-CN" sz="3500" b="1">
                <a:latin typeface="Times New Roman" panose="02020603050405020304" pitchFamily="18" charset="0"/>
              </a:rPr>
              <a:t>.</a:t>
            </a:r>
          </a:p>
          <a:p>
            <a:pPr>
              <a:lnSpc>
                <a:spcPct val="110000"/>
              </a:lnSpc>
            </a:pPr>
            <a:r>
              <a:rPr lang="zh-CN" altLang="zh-CN" sz="3500" b="1">
                <a:latin typeface="Times New Roman" panose="02020603050405020304" pitchFamily="18" charset="0"/>
              </a:rPr>
              <a:t>1. ______ dinner    </a:t>
            </a:r>
          </a:p>
          <a:p>
            <a:pPr>
              <a:lnSpc>
                <a:spcPct val="110000"/>
              </a:lnSpc>
            </a:pPr>
            <a:r>
              <a:rPr lang="zh-CN" altLang="zh-CN" sz="3500" b="1">
                <a:latin typeface="Times New Roman" panose="02020603050405020304" pitchFamily="18" charset="0"/>
              </a:rPr>
              <a:t>2. ______ your homework    </a:t>
            </a:r>
          </a:p>
          <a:p>
            <a:pPr>
              <a:lnSpc>
                <a:spcPct val="110000"/>
              </a:lnSpc>
            </a:pPr>
            <a:r>
              <a:rPr lang="zh-CN" altLang="zh-CN" sz="3500" b="1">
                <a:latin typeface="Times New Roman" panose="02020603050405020304" pitchFamily="18" charset="0"/>
              </a:rPr>
              <a:t>3. ______to school                </a:t>
            </a:r>
          </a:p>
          <a:p>
            <a:pPr>
              <a:lnSpc>
                <a:spcPct val="110000"/>
              </a:lnSpc>
            </a:pPr>
            <a:r>
              <a:rPr lang="zh-CN" altLang="zh-CN" sz="3500" b="1">
                <a:latin typeface="Times New Roman" panose="02020603050405020304" pitchFamily="18" charset="0"/>
              </a:rPr>
              <a:t>4. ______ a break   </a:t>
            </a:r>
          </a:p>
          <a:p>
            <a:pPr>
              <a:lnSpc>
                <a:spcPct val="110000"/>
              </a:lnSpc>
            </a:pPr>
            <a:r>
              <a:rPr lang="zh-CN" altLang="zh-CN" sz="3500" b="1">
                <a:latin typeface="Times New Roman" panose="02020603050405020304" pitchFamily="18" charset="0"/>
              </a:rPr>
              <a:t>5. ______ an English </a:t>
            </a:r>
          </a:p>
          <a:p>
            <a:pPr>
              <a:lnSpc>
                <a:spcPct val="110000"/>
              </a:lnSpc>
            </a:pPr>
            <a:r>
              <a:rPr lang="zh-CN" altLang="zh-CN" sz="3500" b="1">
                <a:latin typeface="Times New Roman" panose="02020603050405020304" pitchFamily="18" charset="0"/>
              </a:rPr>
              <a:t>    lesson   </a:t>
            </a:r>
          </a:p>
          <a:p>
            <a:pPr>
              <a:lnSpc>
                <a:spcPct val="110000"/>
              </a:lnSpc>
            </a:pPr>
            <a:r>
              <a:rPr lang="zh-CN" altLang="zh-CN" sz="3500" b="1">
                <a:latin typeface="Times New Roman" panose="02020603050405020304" pitchFamily="18" charset="0"/>
              </a:rPr>
              <a:t>6. ______ housework</a:t>
            </a:r>
          </a:p>
          <a:p>
            <a:pPr>
              <a:lnSpc>
                <a:spcPct val="110000"/>
              </a:lnSpc>
            </a:pPr>
            <a:r>
              <a:rPr lang="zh-CN" altLang="zh-CN" sz="3500" b="1">
                <a:latin typeface="Times New Roman" panose="02020603050405020304" pitchFamily="18" charset="0"/>
              </a:rPr>
              <a:t>7. ______ to bed    </a:t>
            </a:r>
          </a:p>
          <a:p>
            <a:pPr>
              <a:lnSpc>
                <a:spcPct val="110000"/>
              </a:lnSpc>
            </a:pPr>
            <a:r>
              <a:rPr lang="zh-CN" altLang="zh-CN" sz="3500" b="1">
                <a:latin typeface="Times New Roman" panose="02020603050405020304" pitchFamily="18" charset="0"/>
              </a:rPr>
              <a:t>8. ______ home</a:t>
            </a:r>
          </a:p>
        </p:txBody>
      </p:sp>
      <p:sp>
        <p:nvSpPr>
          <p:cNvPr id="12291" name="Rectangle 3"/>
          <p:cNvSpPr>
            <a:spLocks noChangeArrowheads="1"/>
          </p:cNvSpPr>
          <p:nvPr/>
        </p:nvSpPr>
        <p:spPr bwMode="auto">
          <a:xfrm>
            <a:off x="1584325" y="1089025"/>
            <a:ext cx="1022350" cy="625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35" tIns="45717" rIns="91435" bIns="45717">
            <a:spAutoFit/>
          </a:bodyPr>
          <a:lstStyle/>
          <a:p>
            <a:pPr defTabSz="704850"/>
            <a:r>
              <a:rPr lang="zh-CN" altLang="zh-CN" sz="3500" b="1">
                <a:solidFill>
                  <a:srgbClr val="FF0000"/>
                </a:solidFill>
                <a:latin typeface="Times New Roman" panose="02020603050405020304" pitchFamily="18" charset="0"/>
              </a:rPr>
              <a:t>have</a:t>
            </a:r>
          </a:p>
        </p:txBody>
      </p:sp>
      <p:sp>
        <p:nvSpPr>
          <p:cNvPr id="12292" name="Rectangle 4"/>
          <p:cNvSpPr>
            <a:spLocks noChangeArrowheads="1"/>
          </p:cNvSpPr>
          <p:nvPr/>
        </p:nvSpPr>
        <p:spPr bwMode="auto">
          <a:xfrm>
            <a:off x="1595438" y="2798763"/>
            <a:ext cx="1022350" cy="625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35" tIns="45717" rIns="91435" bIns="45717">
            <a:spAutoFit/>
          </a:bodyPr>
          <a:lstStyle/>
          <a:p>
            <a:pPr defTabSz="704850"/>
            <a:r>
              <a:rPr lang="zh-CN" altLang="zh-CN" sz="3500" b="1">
                <a:solidFill>
                  <a:srgbClr val="FF0000"/>
                </a:solidFill>
                <a:latin typeface="Times New Roman" panose="02020603050405020304" pitchFamily="18" charset="0"/>
              </a:rPr>
              <a:t>have</a:t>
            </a:r>
          </a:p>
        </p:txBody>
      </p:sp>
      <p:sp>
        <p:nvSpPr>
          <p:cNvPr id="12293" name="Rectangle 5"/>
          <p:cNvSpPr>
            <a:spLocks noChangeArrowheads="1"/>
          </p:cNvSpPr>
          <p:nvPr/>
        </p:nvSpPr>
        <p:spPr bwMode="auto">
          <a:xfrm>
            <a:off x="1595438" y="3429000"/>
            <a:ext cx="1022350" cy="625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35" tIns="45717" rIns="91435" bIns="45717">
            <a:spAutoFit/>
          </a:bodyPr>
          <a:lstStyle/>
          <a:p>
            <a:pPr defTabSz="704850"/>
            <a:r>
              <a:rPr lang="zh-CN" altLang="zh-CN" sz="3500" b="1">
                <a:solidFill>
                  <a:srgbClr val="FF0000"/>
                </a:solidFill>
                <a:latin typeface="Times New Roman" panose="02020603050405020304" pitchFamily="18" charset="0"/>
              </a:rPr>
              <a:t>have</a:t>
            </a:r>
          </a:p>
        </p:txBody>
      </p:sp>
      <p:sp>
        <p:nvSpPr>
          <p:cNvPr id="12294" name="Rectangle 6"/>
          <p:cNvSpPr>
            <a:spLocks noChangeArrowheads="1"/>
          </p:cNvSpPr>
          <p:nvPr/>
        </p:nvSpPr>
        <p:spPr bwMode="auto">
          <a:xfrm>
            <a:off x="1762125" y="1719263"/>
            <a:ext cx="628650" cy="625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35" tIns="45717" rIns="91435" bIns="45717">
            <a:spAutoFit/>
          </a:bodyPr>
          <a:lstStyle/>
          <a:p>
            <a:pPr defTabSz="704850"/>
            <a:r>
              <a:rPr lang="zh-CN" altLang="zh-CN" sz="3500" b="1">
                <a:solidFill>
                  <a:srgbClr val="FF0000"/>
                </a:solidFill>
                <a:latin typeface="Times New Roman" panose="02020603050405020304" pitchFamily="18" charset="0"/>
              </a:rPr>
              <a:t>do</a:t>
            </a:r>
          </a:p>
        </p:txBody>
      </p:sp>
      <p:sp>
        <p:nvSpPr>
          <p:cNvPr id="12295" name="Rectangle 7"/>
          <p:cNvSpPr>
            <a:spLocks noChangeArrowheads="1"/>
          </p:cNvSpPr>
          <p:nvPr/>
        </p:nvSpPr>
        <p:spPr bwMode="auto">
          <a:xfrm>
            <a:off x="1787525" y="4600575"/>
            <a:ext cx="628650" cy="625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35" tIns="45717" rIns="91435" bIns="45717">
            <a:spAutoFit/>
          </a:bodyPr>
          <a:lstStyle/>
          <a:p>
            <a:pPr defTabSz="704850"/>
            <a:r>
              <a:rPr lang="zh-CN" altLang="zh-CN" sz="3500" b="1">
                <a:solidFill>
                  <a:srgbClr val="FF0000"/>
                </a:solidFill>
                <a:latin typeface="Times New Roman" panose="02020603050405020304" pitchFamily="18" charset="0"/>
              </a:rPr>
              <a:t>do</a:t>
            </a:r>
          </a:p>
        </p:txBody>
      </p:sp>
      <p:sp>
        <p:nvSpPr>
          <p:cNvPr id="12296" name="Rectangle 8"/>
          <p:cNvSpPr>
            <a:spLocks noChangeArrowheads="1"/>
          </p:cNvSpPr>
          <p:nvPr/>
        </p:nvSpPr>
        <p:spPr bwMode="auto">
          <a:xfrm>
            <a:off x="1835150" y="2259013"/>
            <a:ext cx="628650" cy="625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35" tIns="45717" rIns="91435" bIns="45717">
            <a:spAutoFit/>
          </a:bodyPr>
          <a:lstStyle/>
          <a:p>
            <a:pPr defTabSz="704850"/>
            <a:r>
              <a:rPr lang="zh-CN" altLang="zh-CN" sz="3500" b="1">
                <a:solidFill>
                  <a:srgbClr val="FF0000"/>
                </a:solidFill>
                <a:latin typeface="Times New Roman" panose="02020603050405020304" pitchFamily="18" charset="0"/>
              </a:rPr>
              <a:t>go</a:t>
            </a:r>
          </a:p>
        </p:txBody>
      </p:sp>
      <p:sp>
        <p:nvSpPr>
          <p:cNvPr id="12297" name="Rectangle 9"/>
          <p:cNvSpPr>
            <a:spLocks noChangeArrowheads="1"/>
          </p:cNvSpPr>
          <p:nvPr/>
        </p:nvSpPr>
        <p:spPr bwMode="auto">
          <a:xfrm>
            <a:off x="1787525" y="5048250"/>
            <a:ext cx="628650" cy="625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35" tIns="45717" rIns="91435" bIns="45717">
            <a:spAutoFit/>
          </a:bodyPr>
          <a:lstStyle/>
          <a:p>
            <a:pPr defTabSz="704850"/>
            <a:r>
              <a:rPr lang="zh-CN" altLang="zh-CN" sz="3500" b="1">
                <a:solidFill>
                  <a:srgbClr val="FF0000"/>
                </a:solidFill>
                <a:latin typeface="Times New Roman" panose="02020603050405020304" pitchFamily="18" charset="0"/>
              </a:rPr>
              <a:t>go</a:t>
            </a:r>
          </a:p>
        </p:txBody>
      </p:sp>
      <p:sp>
        <p:nvSpPr>
          <p:cNvPr id="12298" name="Rectangle 10"/>
          <p:cNvSpPr>
            <a:spLocks noChangeArrowheads="1"/>
          </p:cNvSpPr>
          <p:nvPr/>
        </p:nvSpPr>
        <p:spPr bwMode="auto">
          <a:xfrm>
            <a:off x="1692275" y="5680075"/>
            <a:ext cx="628650" cy="625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35" tIns="45717" rIns="91435" bIns="45717">
            <a:spAutoFit/>
          </a:bodyPr>
          <a:lstStyle/>
          <a:p>
            <a:pPr defTabSz="704850"/>
            <a:r>
              <a:rPr lang="zh-CN" altLang="zh-CN" sz="3500" b="1">
                <a:solidFill>
                  <a:srgbClr val="FF0000"/>
                </a:solidFill>
                <a:latin typeface="Times New Roman" panose="02020603050405020304" pitchFamily="18" charset="0"/>
              </a:rPr>
              <a:t>go</a:t>
            </a:r>
          </a:p>
        </p:txBody>
      </p:sp>
      <p:sp>
        <p:nvSpPr>
          <p:cNvPr id="12299" name="Text Box 11"/>
          <p:cNvSpPr txBox="1">
            <a:spLocks noChangeArrowheads="1"/>
          </p:cNvSpPr>
          <p:nvPr/>
        </p:nvSpPr>
        <p:spPr bwMode="auto">
          <a:xfrm>
            <a:off x="5532438" y="3070225"/>
            <a:ext cx="3611562" cy="590550"/>
          </a:xfrm>
          <a:prstGeom prst="rect">
            <a:avLst/>
          </a:prstGeom>
          <a:solidFill>
            <a:srgbClr val="FF9900"/>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18515" tIns="59258" rIns="118515" bIns="59258">
            <a:spAutoFit/>
          </a:bodyPr>
          <a:lstStyle>
            <a:lvl1pPr defTabSz="704850"/>
            <a:lvl2pPr marL="573405" indent="-220980" defTabSz="704850"/>
            <a:lvl3pPr marL="881380" indent="-176530" defTabSz="704850"/>
            <a:lvl4pPr marL="1235075" indent="-176530" defTabSz="704850"/>
            <a:lvl5pPr marL="1587500" indent="-176530" defTabSz="704850"/>
            <a:lvl6pPr marL="2044700" indent="-176530" defTabSz="704850"/>
            <a:lvl7pPr marL="2501900" indent="-176530" defTabSz="704850"/>
            <a:lvl8pPr marL="2959100" indent="-176530" defTabSz="704850"/>
            <a:lvl9pPr marL="3416300" indent="-176530" defTabSz="704850"/>
          </a:lstStyle>
          <a:p>
            <a:r>
              <a:rPr lang="zh-CN" altLang="zh-CN" sz="2700" b="1">
                <a:latin typeface="Times New Roman" panose="02020603050405020304" pitchFamily="18" charset="0"/>
              </a:rPr>
              <a:t>    </a:t>
            </a:r>
            <a:r>
              <a:rPr lang="zh-CN" altLang="zh-CN" sz="3100" b="1">
                <a:solidFill>
                  <a:schemeClr val="bg1"/>
                </a:solidFill>
                <a:latin typeface="Times New Roman" panose="02020603050405020304" pitchFamily="18" charset="0"/>
              </a:rPr>
              <a:t>learning to learn</a:t>
            </a:r>
            <a:r>
              <a:rPr lang="zh-CN" altLang="zh-CN" sz="2700" b="1">
                <a:latin typeface="Times New Roman" panose="02020603050405020304" pitchFamily="18" charset="0"/>
              </a:rPr>
              <a:t> </a:t>
            </a:r>
          </a:p>
        </p:txBody>
      </p:sp>
      <p:sp>
        <p:nvSpPr>
          <p:cNvPr id="12300" name="Text Box 12"/>
          <p:cNvSpPr txBox="1">
            <a:spLocks noChangeArrowheads="1"/>
          </p:cNvSpPr>
          <p:nvPr/>
        </p:nvSpPr>
        <p:spPr bwMode="auto">
          <a:xfrm>
            <a:off x="5532438" y="3609975"/>
            <a:ext cx="3611562" cy="2593975"/>
          </a:xfrm>
          <a:prstGeom prst="rect">
            <a:avLst/>
          </a:prstGeom>
          <a:solidFill>
            <a:srgbClr val="00FFFF"/>
          </a:solidFill>
          <a:ln w="9525">
            <a:solidFill>
              <a:schemeClr val="bg2"/>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118515" tIns="59258" rIns="118515" bIns="59258">
            <a:spAutoFit/>
          </a:bodyPr>
          <a:lstStyle>
            <a:lvl1pPr defTabSz="704850"/>
            <a:lvl2pPr marL="573405" indent="-220980" defTabSz="704850"/>
            <a:lvl3pPr marL="881380" indent="-176530" defTabSz="704850"/>
            <a:lvl4pPr marL="1235075" indent="-176530" defTabSz="704850"/>
            <a:lvl5pPr marL="1587500" indent="-176530" defTabSz="704850"/>
            <a:lvl6pPr marL="2044700" indent="-176530" defTabSz="704850"/>
            <a:lvl7pPr marL="2501900" indent="-176530" defTabSz="704850"/>
            <a:lvl8pPr marL="2959100" indent="-176530" defTabSz="704850"/>
            <a:lvl9pPr marL="3416300" indent="-176530" defTabSz="704850"/>
          </a:lstStyle>
          <a:p>
            <a:r>
              <a:rPr lang="zh-CN" altLang="zh-CN" sz="2700" b="1">
                <a:solidFill>
                  <a:srgbClr val="009900"/>
                </a:solidFill>
                <a:effectLst>
                  <a:outerShdw blurRad="38100" dist="38100" dir="2700000" algn="tl">
                    <a:srgbClr val="000000"/>
                  </a:outerShdw>
                </a:effectLst>
                <a:latin typeface="Times New Roman" panose="02020603050405020304" pitchFamily="18" charset="0"/>
              </a:rPr>
              <a:t>We often use have, do and go in English. Make notes of all expressions you hear or see: have breakfast, do exercise, go swimming.</a:t>
            </a:r>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withEffect">
                                  <p:stCondLst>
                                    <p:cond delay="0"/>
                                  </p:stCondLst>
                                  <p:childTnLst>
                                    <p:set>
                                      <p:cBhvr>
                                        <p:cTn id="6" dur="1" fill="hold">
                                          <p:stCondLst>
                                            <p:cond delay="0"/>
                                          </p:stCondLst>
                                        </p:cTn>
                                        <p:tgtEl>
                                          <p:spTgt spid="12290"/>
                                        </p:tgtEl>
                                        <p:attrNameLst>
                                          <p:attrName>style.visibility</p:attrName>
                                        </p:attrNameLst>
                                      </p:cBhvr>
                                      <p:to>
                                        <p:strVal val="visible"/>
                                      </p:to>
                                    </p:set>
                                    <p:anim calcmode="lin" valueType="num">
                                      <p:cBhvr>
                                        <p:cTn id="7" dur="500" fill="hold"/>
                                        <p:tgtEl>
                                          <p:spTgt spid="12290"/>
                                        </p:tgtEl>
                                        <p:attrNameLst>
                                          <p:attrName>ppt_w</p:attrName>
                                        </p:attrNameLst>
                                      </p:cBhvr>
                                      <p:tavLst>
                                        <p:tav tm="0">
                                          <p:val>
                                            <p:fltVal val="0"/>
                                          </p:val>
                                        </p:tav>
                                        <p:tav tm="100000">
                                          <p:val>
                                            <p:strVal val="#ppt_w"/>
                                          </p:val>
                                        </p:tav>
                                      </p:tavLst>
                                    </p:anim>
                                    <p:anim calcmode="lin" valueType="num">
                                      <p:cBhvr>
                                        <p:cTn id="8" dur="500" fill="hold"/>
                                        <p:tgtEl>
                                          <p:spTgt spid="12290"/>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12291"/>
                                        </p:tgtEl>
                                        <p:attrNameLst>
                                          <p:attrName>style.visibility</p:attrName>
                                        </p:attrNameLst>
                                      </p:cBhvr>
                                      <p:to>
                                        <p:strVal val="visible"/>
                                      </p:to>
                                    </p:set>
                                    <p:anim calcmode="lin" valueType="num">
                                      <p:cBhvr>
                                        <p:cTn id="13" dur="500" fill="hold"/>
                                        <p:tgtEl>
                                          <p:spTgt spid="12291"/>
                                        </p:tgtEl>
                                        <p:attrNameLst>
                                          <p:attrName>ppt_w</p:attrName>
                                        </p:attrNameLst>
                                      </p:cBhvr>
                                      <p:tavLst>
                                        <p:tav tm="0">
                                          <p:val>
                                            <p:fltVal val="0"/>
                                          </p:val>
                                        </p:tav>
                                        <p:tav tm="100000">
                                          <p:val>
                                            <p:strVal val="#ppt_w"/>
                                          </p:val>
                                        </p:tav>
                                      </p:tavLst>
                                    </p:anim>
                                    <p:anim calcmode="lin" valueType="num">
                                      <p:cBhvr>
                                        <p:cTn id="14" dur="500" fill="hold"/>
                                        <p:tgtEl>
                                          <p:spTgt spid="12291"/>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12294"/>
                                        </p:tgtEl>
                                        <p:attrNameLst>
                                          <p:attrName>style.visibility</p:attrName>
                                        </p:attrNameLst>
                                      </p:cBhvr>
                                      <p:to>
                                        <p:strVal val="visible"/>
                                      </p:to>
                                    </p:set>
                                    <p:anim calcmode="lin" valueType="num">
                                      <p:cBhvr>
                                        <p:cTn id="19" dur="500" fill="hold"/>
                                        <p:tgtEl>
                                          <p:spTgt spid="12294"/>
                                        </p:tgtEl>
                                        <p:attrNameLst>
                                          <p:attrName>ppt_w</p:attrName>
                                        </p:attrNameLst>
                                      </p:cBhvr>
                                      <p:tavLst>
                                        <p:tav tm="0">
                                          <p:val>
                                            <p:fltVal val="0"/>
                                          </p:val>
                                        </p:tav>
                                        <p:tav tm="100000">
                                          <p:val>
                                            <p:strVal val="#ppt_w"/>
                                          </p:val>
                                        </p:tav>
                                      </p:tavLst>
                                    </p:anim>
                                    <p:anim calcmode="lin" valueType="num">
                                      <p:cBhvr>
                                        <p:cTn id="20" dur="500" fill="hold"/>
                                        <p:tgtEl>
                                          <p:spTgt spid="12294"/>
                                        </p:tgtEl>
                                        <p:attrNameLst>
                                          <p:attrName>ppt_h</p:attrName>
                                        </p:attrNameLst>
                                      </p:cBhvr>
                                      <p:tavLst>
                                        <p:tav tm="0">
                                          <p:val>
                                            <p:fltVal val="0"/>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23" presetClass="entr" presetSubtype="16" fill="hold" grpId="0" nodeType="clickEffect">
                                  <p:stCondLst>
                                    <p:cond delay="0"/>
                                  </p:stCondLst>
                                  <p:childTnLst>
                                    <p:set>
                                      <p:cBhvr>
                                        <p:cTn id="24" dur="1" fill="hold">
                                          <p:stCondLst>
                                            <p:cond delay="0"/>
                                          </p:stCondLst>
                                        </p:cTn>
                                        <p:tgtEl>
                                          <p:spTgt spid="12296"/>
                                        </p:tgtEl>
                                        <p:attrNameLst>
                                          <p:attrName>style.visibility</p:attrName>
                                        </p:attrNameLst>
                                      </p:cBhvr>
                                      <p:to>
                                        <p:strVal val="visible"/>
                                      </p:to>
                                    </p:set>
                                    <p:anim calcmode="lin" valueType="num">
                                      <p:cBhvr>
                                        <p:cTn id="25" dur="500" fill="hold"/>
                                        <p:tgtEl>
                                          <p:spTgt spid="12296"/>
                                        </p:tgtEl>
                                        <p:attrNameLst>
                                          <p:attrName>ppt_w</p:attrName>
                                        </p:attrNameLst>
                                      </p:cBhvr>
                                      <p:tavLst>
                                        <p:tav tm="0">
                                          <p:val>
                                            <p:fltVal val="0"/>
                                          </p:val>
                                        </p:tav>
                                        <p:tav tm="100000">
                                          <p:val>
                                            <p:strVal val="#ppt_w"/>
                                          </p:val>
                                        </p:tav>
                                      </p:tavLst>
                                    </p:anim>
                                    <p:anim calcmode="lin" valueType="num">
                                      <p:cBhvr>
                                        <p:cTn id="26" dur="500" fill="hold"/>
                                        <p:tgtEl>
                                          <p:spTgt spid="12296"/>
                                        </p:tgtEl>
                                        <p:attrNameLst>
                                          <p:attrName>ppt_h</p:attrName>
                                        </p:attrNameLst>
                                      </p:cBhvr>
                                      <p:tavLst>
                                        <p:tav tm="0">
                                          <p:val>
                                            <p:fltVal val="0"/>
                                          </p:val>
                                        </p:tav>
                                        <p:tav tm="100000">
                                          <p:val>
                                            <p:strVal val="#ppt_h"/>
                                          </p:val>
                                        </p:tav>
                                      </p:tavLst>
                                    </p:anim>
                                  </p:childTnLst>
                                </p:cTn>
                              </p:par>
                            </p:childTnLst>
                          </p:cTn>
                        </p:par>
                      </p:childTnLst>
                    </p:cTn>
                  </p:par>
                  <p:par>
                    <p:cTn id="27" fill="hold">
                      <p:stCondLst>
                        <p:cond delay="indefinite"/>
                      </p:stCondLst>
                      <p:childTnLst>
                        <p:par>
                          <p:cTn id="28" fill="hold">
                            <p:stCondLst>
                              <p:cond delay="0"/>
                            </p:stCondLst>
                            <p:childTnLst>
                              <p:par>
                                <p:cTn id="29" presetID="23" presetClass="entr" presetSubtype="16" fill="hold" grpId="0" nodeType="clickEffect">
                                  <p:stCondLst>
                                    <p:cond delay="0"/>
                                  </p:stCondLst>
                                  <p:childTnLst>
                                    <p:set>
                                      <p:cBhvr>
                                        <p:cTn id="30" dur="1" fill="hold">
                                          <p:stCondLst>
                                            <p:cond delay="0"/>
                                          </p:stCondLst>
                                        </p:cTn>
                                        <p:tgtEl>
                                          <p:spTgt spid="12292"/>
                                        </p:tgtEl>
                                        <p:attrNameLst>
                                          <p:attrName>style.visibility</p:attrName>
                                        </p:attrNameLst>
                                      </p:cBhvr>
                                      <p:to>
                                        <p:strVal val="visible"/>
                                      </p:to>
                                    </p:set>
                                    <p:anim calcmode="lin" valueType="num">
                                      <p:cBhvr>
                                        <p:cTn id="31" dur="500" fill="hold"/>
                                        <p:tgtEl>
                                          <p:spTgt spid="12292"/>
                                        </p:tgtEl>
                                        <p:attrNameLst>
                                          <p:attrName>ppt_w</p:attrName>
                                        </p:attrNameLst>
                                      </p:cBhvr>
                                      <p:tavLst>
                                        <p:tav tm="0">
                                          <p:val>
                                            <p:fltVal val="0"/>
                                          </p:val>
                                        </p:tav>
                                        <p:tav tm="100000">
                                          <p:val>
                                            <p:strVal val="#ppt_w"/>
                                          </p:val>
                                        </p:tav>
                                      </p:tavLst>
                                    </p:anim>
                                    <p:anim calcmode="lin" valueType="num">
                                      <p:cBhvr>
                                        <p:cTn id="32" dur="500" fill="hold"/>
                                        <p:tgtEl>
                                          <p:spTgt spid="12292"/>
                                        </p:tgtEl>
                                        <p:attrNameLst>
                                          <p:attrName>ppt_h</p:attrName>
                                        </p:attrNameLst>
                                      </p:cBhvr>
                                      <p:tavLst>
                                        <p:tav tm="0">
                                          <p:val>
                                            <p:fltVal val="0"/>
                                          </p:val>
                                        </p:tav>
                                        <p:tav tm="100000">
                                          <p:val>
                                            <p:strVal val="#ppt_h"/>
                                          </p:val>
                                        </p:tav>
                                      </p:tavLst>
                                    </p:anim>
                                  </p:childTnLst>
                                </p:cTn>
                              </p:par>
                            </p:childTnLst>
                          </p:cTn>
                        </p:par>
                      </p:childTnLst>
                    </p:cTn>
                  </p:par>
                  <p:par>
                    <p:cTn id="33" fill="hold">
                      <p:stCondLst>
                        <p:cond delay="indefinite"/>
                      </p:stCondLst>
                      <p:childTnLst>
                        <p:par>
                          <p:cTn id="34" fill="hold">
                            <p:stCondLst>
                              <p:cond delay="0"/>
                            </p:stCondLst>
                            <p:childTnLst>
                              <p:par>
                                <p:cTn id="35" presetID="23" presetClass="entr" presetSubtype="16" fill="hold" grpId="0" nodeType="clickEffect">
                                  <p:stCondLst>
                                    <p:cond delay="0"/>
                                  </p:stCondLst>
                                  <p:childTnLst>
                                    <p:set>
                                      <p:cBhvr>
                                        <p:cTn id="36" dur="1" fill="hold">
                                          <p:stCondLst>
                                            <p:cond delay="0"/>
                                          </p:stCondLst>
                                        </p:cTn>
                                        <p:tgtEl>
                                          <p:spTgt spid="12293"/>
                                        </p:tgtEl>
                                        <p:attrNameLst>
                                          <p:attrName>style.visibility</p:attrName>
                                        </p:attrNameLst>
                                      </p:cBhvr>
                                      <p:to>
                                        <p:strVal val="visible"/>
                                      </p:to>
                                    </p:set>
                                    <p:anim calcmode="lin" valueType="num">
                                      <p:cBhvr>
                                        <p:cTn id="37" dur="500" fill="hold"/>
                                        <p:tgtEl>
                                          <p:spTgt spid="12293"/>
                                        </p:tgtEl>
                                        <p:attrNameLst>
                                          <p:attrName>ppt_w</p:attrName>
                                        </p:attrNameLst>
                                      </p:cBhvr>
                                      <p:tavLst>
                                        <p:tav tm="0">
                                          <p:val>
                                            <p:fltVal val="0"/>
                                          </p:val>
                                        </p:tav>
                                        <p:tav tm="100000">
                                          <p:val>
                                            <p:strVal val="#ppt_w"/>
                                          </p:val>
                                        </p:tav>
                                      </p:tavLst>
                                    </p:anim>
                                    <p:anim calcmode="lin" valueType="num">
                                      <p:cBhvr>
                                        <p:cTn id="38" dur="500" fill="hold"/>
                                        <p:tgtEl>
                                          <p:spTgt spid="12293"/>
                                        </p:tgtEl>
                                        <p:attrNameLst>
                                          <p:attrName>ppt_h</p:attrName>
                                        </p:attrNameLst>
                                      </p:cBhvr>
                                      <p:tavLst>
                                        <p:tav tm="0">
                                          <p:val>
                                            <p:fltVal val="0"/>
                                          </p:val>
                                        </p:tav>
                                        <p:tav tm="100000">
                                          <p:val>
                                            <p:strVal val="#ppt_h"/>
                                          </p:val>
                                        </p:tav>
                                      </p:tavLst>
                                    </p:anim>
                                  </p:childTnLst>
                                </p:cTn>
                              </p:par>
                            </p:childTnLst>
                          </p:cTn>
                        </p:par>
                      </p:childTnLst>
                    </p:cTn>
                  </p:par>
                  <p:par>
                    <p:cTn id="39" fill="hold">
                      <p:stCondLst>
                        <p:cond delay="indefinite"/>
                      </p:stCondLst>
                      <p:childTnLst>
                        <p:par>
                          <p:cTn id="40" fill="hold">
                            <p:stCondLst>
                              <p:cond delay="0"/>
                            </p:stCondLst>
                            <p:childTnLst>
                              <p:par>
                                <p:cTn id="41" presetID="23" presetClass="entr" presetSubtype="16" fill="hold" grpId="0" nodeType="clickEffect">
                                  <p:stCondLst>
                                    <p:cond delay="0"/>
                                  </p:stCondLst>
                                  <p:childTnLst>
                                    <p:set>
                                      <p:cBhvr>
                                        <p:cTn id="42" dur="1" fill="hold">
                                          <p:stCondLst>
                                            <p:cond delay="0"/>
                                          </p:stCondLst>
                                        </p:cTn>
                                        <p:tgtEl>
                                          <p:spTgt spid="12295"/>
                                        </p:tgtEl>
                                        <p:attrNameLst>
                                          <p:attrName>style.visibility</p:attrName>
                                        </p:attrNameLst>
                                      </p:cBhvr>
                                      <p:to>
                                        <p:strVal val="visible"/>
                                      </p:to>
                                    </p:set>
                                    <p:anim calcmode="lin" valueType="num">
                                      <p:cBhvr>
                                        <p:cTn id="43" dur="500" fill="hold"/>
                                        <p:tgtEl>
                                          <p:spTgt spid="12295"/>
                                        </p:tgtEl>
                                        <p:attrNameLst>
                                          <p:attrName>ppt_w</p:attrName>
                                        </p:attrNameLst>
                                      </p:cBhvr>
                                      <p:tavLst>
                                        <p:tav tm="0">
                                          <p:val>
                                            <p:fltVal val="0"/>
                                          </p:val>
                                        </p:tav>
                                        <p:tav tm="100000">
                                          <p:val>
                                            <p:strVal val="#ppt_w"/>
                                          </p:val>
                                        </p:tav>
                                      </p:tavLst>
                                    </p:anim>
                                    <p:anim calcmode="lin" valueType="num">
                                      <p:cBhvr>
                                        <p:cTn id="44" dur="500" fill="hold"/>
                                        <p:tgtEl>
                                          <p:spTgt spid="12295"/>
                                        </p:tgtEl>
                                        <p:attrNameLst>
                                          <p:attrName>ppt_h</p:attrName>
                                        </p:attrNameLst>
                                      </p:cBhvr>
                                      <p:tavLst>
                                        <p:tav tm="0">
                                          <p:val>
                                            <p:fltVal val="0"/>
                                          </p:val>
                                        </p:tav>
                                        <p:tav tm="100000">
                                          <p:val>
                                            <p:strVal val="#ppt_h"/>
                                          </p:val>
                                        </p:tav>
                                      </p:tavLst>
                                    </p:anim>
                                  </p:childTnLst>
                                </p:cTn>
                              </p:par>
                            </p:childTnLst>
                          </p:cTn>
                        </p:par>
                      </p:childTnLst>
                    </p:cTn>
                  </p:par>
                  <p:par>
                    <p:cTn id="45" fill="hold">
                      <p:stCondLst>
                        <p:cond delay="indefinite"/>
                      </p:stCondLst>
                      <p:childTnLst>
                        <p:par>
                          <p:cTn id="46" fill="hold">
                            <p:stCondLst>
                              <p:cond delay="0"/>
                            </p:stCondLst>
                            <p:childTnLst>
                              <p:par>
                                <p:cTn id="47" presetID="23" presetClass="entr" presetSubtype="16" fill="hold" grpId="0" nodeType="clickEffect">
                                  <p:stCondLst>
                                    <p:cond delay="0"/>
                                  </p:stCondLst>
                                  <p:childTnLst>
                                    <p:set>
                                      <p:cBhvr>
                                        <p:cTn id="48" dur="1" fill="hold">
                                          <p:stCondLst>
                                            <p:cond delay="0"/>
                                          </p:stCondLst>
                                        </p:cTn>
                                        <p:tgtEl>
                                          <p:spTgt spid="12297"/>
                                        </p:tgtEl>
                                        <p:attrNameLst>
                                          <p:attrName>style.visibility</p:attrName>
                                        </p:attrNameLst>
                                      </p:cBhvr>
                                      <p:to>
                                        <p:strVal val="visible"/>
                                      </p:to>
                                    </p:set>
                                    <p:anim calcmode="lin" valueType="num">
                                      <p:cBhvr>
                                        <p:cTn id="49" dur="500" fill="hold"/>
                                        <p:tgtEl>
                                          <p:spTgt spid="12297"/>
                                        </p:tgtEl>
                                        <p:attrNameLst>
                                          <p:attrName>ppt_w</p:attrName>
                                        </p:attrNameLst>
                                      </p:cBhvr>
                                      <p:tavLst>
                                        <p:tav tm="0">
                                          <p:val>
                                            <p:fltVal val="0"/>
                                          </p:val>
                                        </p:tav>
                                        <p:tav tm="100000">
                                          <p:val>
                                            <p:strVal val="#ppt_w"/>
                                          </p:val>
                                        </p:tav>
                                      </p:tavLst>
                                    </p:anim>
                                    <p:anim calcmode="lin" valueType="num">
                                      <p:cBhvr>
                                        <p:cTn id="50" dur="500" fill="hold"/>
                                        <p:tgtEl>
                                          <p:spTgt spid="12297"/>
                                        </p:tgtEl>
                                        <p:attrNameLst>
                                          <p:attrName>ppt_h</p:attrName>
                                        </p:attrNameLst>
                                      </p:cBhvr>
                                      <p:tavLst>
                                        <p:tav tm="0">
                                          <p:val>
                                            <p:fltVal val="0"/>
                                          </p:val>
                                        </p:tav>
                                        <p:tav tm="100000">
                                          <p:val>
                                            <p:strVal val="#ppt_h"/>
                                          </p:val>
                                        </p:tav>
                                      </p:tavLst>
                                    </p:anim>
                                  </p:childTnLst>
                                </p:cTn>
                              </p:par>
                            </p:childTnLst>
                          </p:cTn>
                        </p:par>
                      </p:childTnLst>
                    </p:cTn>
                  </p:par>
                  <p:par>
                    <p:cTn id="51" fill="hold">
                      <p:stCondLst>
                        <p:cond delay="indefinite"/>
                      </p:stCondLst>
                      <p:childTnLst>
                        <p:par>
                          <p:cTn id="52" fill="hold">
                            <p:stCondLst>
                              <p:cond delay="0"/>
                            </p:stCondLst>
                            <p:childTnLst>
                              <p:par>
                                <p:cTn id="53" presetID="23" presetClass="entr" presetSubtype="16" fill="hold" grpId="0" nodeType="clickEffect">
                                  <p:stCondLst>
                                    <p:cond delay="0"/>
                                  </p:stCondLst>
                                  <p:childTnLst>
                                    <p:set>
                                      <p:cBhvr>
                                        <p:cTn id="54" dur="1" fill="hold">
                                          <p:stCondLst>
                                            <p:cond delay="0"/>
                                          </p:stCondLst>
                                        </p:cTn>
                                        <p:tgtEl>
                                          <p:spTgt spid="12298"/>
                                        </p:tgtEl>
                                        <p:attrNameLst>
                                          <p:attrName>style.visibility</p:attrName>
                                        </p:attrNameLst>
                                      </p:cBhvr>
                                      <p:to>
                                        <p:strVal val="visible"/>
                                      </p:to>
                                    </p:set>
                                    <p:anim calcmode="lin" valueType="num">
                                      <p:cBhvr>
                                        <p:cTn id="55" dur="500" fill="hold"/>
                                        <p:tgtEl>
                                          <p:spTgt spid="12298"/>
                                        </p:tgtEl>
                                        <p:attrNameLst>
                                          <p:attrName>ppt_w</p:attrName>
                                        </p:attrNameLst>
                                      </p:cBhvr>
                                      <p:tavLst>
                                        <p:tav tm="0">
                                          <p:val>
                                            <p:fltVal val="0"/>
                                          </p:val>
                                        </p:tav>
                                        <p:tav tm="100000">
                                          <p:val>
                                            <p:strVal val="#ppt_w"/>
                                          </p:val>
                                        </p:tav>
                                      </p:tavLst>
                                    </p:anim>
                                    <p:anim calcmode="lin" valueType="num">
                                      <p:cBhvr>
                                        <p:cTn id="56" dur="500" fill="hold"/>
                                        <p:tgtEl>
                                          <p:spTgt spid="12298"/>
                                        </p:tgtEl>
                                        <p:attrNameLst>
                                          <p:attrName>ppt_h</p:attrName>
                                        </p:attrNameLst>
                                      </p:cBhvr>
                                      <p:tavLst>
                                        <p:tav tm="0">
                                          <p:val>
                                            <p:fltVal val="0"/>
                                          </p:val>
                                        </p:tav>
                                        <p:tav tm="100000">
                                          <p:val>
                                            <p:strVal val="#ppt_h"/>
                                          </p:val>
                                        </p:tav>
                                      </p:tavLst>
                                    </p:anim>
                                  </p:childTnLst>
                                </p:cTn>
                              </p:par>
                            </p:childTnLst>
                          </p:cTn>
                        </p:par>
                      </p:childTnLst>
                    </p:cTn>
                  </p:par>
                  <p:par>
                    <p:cTn id="57" fill="hold">
                      <p:stCondLst>
                        <p:cond delay="indefinite"/>
                      </p:stCondLst>
                      <p:childTnLst>
                        <p:par>
                          <p:cTn id="58" fill="hold">
                            <p:stCondLst>
                              <p:cond delay="0"/>
                            </p:stCondLst>
                            <p:childTnLst>
                              <p:par>
                                <p:cTn id="59" presetID="3" presetClass="entr" presetSubtype="10" fill="hold" grpId="0" nodeType="clickEffect">
                                  <p:stCondLst>
                                    <p:cond delay="0"/>
                                  </p:stCondLst>
                                  <p:childTnLst>
                                    <p:set>
                                      <p:cBhvr>
                                        <p:cTn id="60" dur="1" fill="hold">
                                          <p:stCondLst>
                                            <p:cond delay="0"/>
                                          </p:stCondLst>
                                        </p:cTn>
                                        <p:tgtEl>
                                          <p:spTgt spid="12299"/>
                                        </p:tgtEl>
                                        <p:attrNameLst>
                                          <p:attrName>style.visibility</p:attrName>
                                        </p:attrNameLst>
                                      </p:cBhvr>
                                      <p:to>
                                        <p:strVal val="visible"/>
                                      </p:to>
                                    </p:set>
                                    <p:animEffect transition="in" filter="blinds(horizontal)">
                                      <p:cBhvr>
                                        <p:cTn id="61" dur="500"/>
                                        <p:tgtEl>
                                          <p:spTgt spid="12299"/>
                                        </p:tgtEl>
                                      </p:cBhvr>
                                    </p:animEffect>
                                  </p:childTnLst>
                                </p:cTn>
                              </p:par>
                            </p:childTnLst>
                          </p:cTn>
                        </p:par>
                      </p:childTnLst>
                    </p:cTn>
                  </p:par>
                  <p:par>
                    <p:cTn id="62" fill="hold">
                      <p:stCondLst>
                        <p:cond delay="indefinite"/>
                      </p:stCondLst>
                      <p:childTnLst>
                        <p:par>
                          <p:cTn id="63" fill="hold">
                            <p:stCondLst>
                              <p:cond delay="0"/>
                            </p:stCondLst>
                            <p:childTnLst>
                              <p:par>
                                <p:cTn id="64" presetID="2" presetClass="entr" presetSubtype="4" fill="hold" grpId="0" nodeType="clickEffect">
                                  <p:stCondLst>
                                    <p:cond delay="0"/>
                                  </p:stCondLst>
                                  <p:childTnLst>
                                    <p:set>
                                      <p:cBhvr>
                                        <p:cTn id="65" dur="1" fill="hold">
                                          <p:stCondLst>
                                            <p:cond delay="0"/>
                                          </p:stCondLst>
                                        </p:cTn>
                                        <p:tgtEl>
                                          <p:spTgt spid="12300"/>
                                        </p:tgtEl>
                                        <p:attrNameLst>
                                          <p:attrName>style.visibility</p:attrName>
                                        </p:attrNameLst>
                                      </p:cBhvr>
                                      <p:to>
                                        <p:strVal val="visible"/>
                                      </p:to>
                                    </p:set>
                                    <p:anim calcmode="lin" valueType="num">
                                      <p:cBhvr additive="base">
                                        <p:cTn id="66" dur="500" fill="hold"/>
                                        <p:tgtEl>
                                          <p:spTgt spid="12300"/>
                                        </p:tgtEl>
                                        <p:attrNameLst>
                                          <p:attrName>ppt_x</p:attrName>
                                        </p:attrNameLst>
                                      </p:cBhvr>
                                      <p:tavLst>
                                        <p:tav tm="0">
                                          <p:val>
                                            <p:strVal val="#ppt_x"/>
                                          </p:val>
                                        </p:tav>
                                        <p:tav tm="100000">
                                          <p:val>
                                            <p:strVal val="#ppt_x"/>
                                          </p:val>
                                        </p:tav>
                                      </p:tavLst>
                                    </p:anim>
                                    <p:anim calcmode="lin" valueType="num">
                                      <p:cBhvr additive="base">
                                        <p:cTn id="67" dur="500" fill="hold"/>
                                        <p:tgtEl>
                                          <p:spTgt spid="1230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0" grpId="0" autoUpdateAnimBg="0"/>
      <p:bldP spid="12291" grpId="0" autoUpdateAnimBg="0"/>
      <p:bldP spid="12292" grpId="0" autoUpdateAnimBg="0"/>
      <p:bldP spid="12293" grpId="0" autoUpdateAnimBg="0"/>
      <p:bldP spid="12294" grpId="0" autoUpdateAnimBg="0"/>
      <p:bldP spid="12295" grpId="0" autoUpdateAnimBg="0"/>
      <p:bldP spid="12296" grpId="0" autoUpdateAnimBg="0"/>
      <p:bldP spid="12297" grpId="0" autoUpdateAnimBg="0"/>
      <p:bldP spid="12298" grpId="0" autoUpdateAnimBg="0"/>
      <p:bldP spid="12299" grpId="0" animBg="1" autoUpdateAnimBg="0"/>
      <p:bldP spid="12300" grpId="0" animBg="1"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2" descr="图片bn"/>
          <p:cNvPicPr>
            <a:picLocks noChangeAspect="1" noChangeArrowheads="1"/>
          </p:cNvPicPr>
          <p:nvPr/>
        </p:nvPicPr>
        <p:blipFill>
          <a:blip r:embed="rId2"/>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5" name="Text Box 3"/>
          <p:cNvSpPr txBox="1">
            <a:spLocks noChangeArrowheads="1"/>
          </p:cNvSpPr>
          <p:nvPr/>
        </p:nvSpPr>
        <p:spPr bwMode="auto">
          <a:xfrm>
            <a:off x="1368425" y="1917700"/>
            <a:ext cx="4681538" cy="2178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35" tIns="45717" rIns="91435" bIns="45717">
            <a:spAutoFit/>
          </a:bodyPr>
          <a:lstStyle>
            <a:lvl1pPr defTabSz="704850"/>
            <a:lvl2pPr marL="352425" indent="-220980" defTabSz="704850"/>
            <a:lvl3pPr marL="704850" indent="-176530" defTabSz="704850"/>
            <a:lvl4pPr marL="1059180" indent="-176530" defTabSz="704850"/>
            <a:lvl5pPr marL="1411605" indent="-176530" defTabSz="704850"/>
            <a:lvl6pPr marL="1868805" indent="-176530" defTabSz="704850"/>
            <a:lvl7pPr marL="2326005" indent="-176530" defTabSz="704850"/>
            <a:lvl8pPr marL="2783205" indent="-176530" defTabSz="704850"/>
            <a:lvl9pPr marL="3240405" indent="-176530" defTabSz="704850"/>
          </a:lstStyle>
          <a:p>
            <a:pPr>
              <a:lnSpc>
                <a:spcPct val="120000"/>
              </a:lnSpc>
            </a:pPr>
            <a:r>
              <a:rPr lang="zh-CN" altLang="zh-CN" sz="3800" b="1">
                <a:latin typeface="Times New Roman" panose="02020603050405020304" pitchFamily="18" charset="0"/>
              </a:rPr>
              <a:t>I go to school at half past seven in the morning.</a:t>
            </a:r>
          </a:p>
        </p:txBody>
      </p:sp>
      <p:sp>
        <p:nvSpPr>
          <p:cNvPr id="13316" name="WordArt 4"/>
          <p:cNvSpPr>
            <a:spLocks noChangeArrowheads="1" noChangeShapeType="1"/>
          </p:cNvSpPr>
          <p:nvPr/>
        </p:nvSpPr>
        <p:spPr bwMode="auto">
          <a:xfrm>
            <a:off x="827088" y="620713"/>
            <a:ext cx="7453312" cy="1187450"/>
          </a:xfrm>
          <a:prstGeom prst="rect">
            <a:avLst/>
          </a:prstGeom>
        </p:spPr>
        <p:txBody>
          <a:bodyPr wrap="none" fromWordArt="1">
            <a:prstTxWarp prst="textSlantUp">
              <a:avLst>
                <a:gd name="adj" fmla="val 32056"/>
              </a:avLst>
            </a:prstTxWarp>
          </a:bodyPr>
          <a:lstStyle/>
          <a:p>
            <a:pPr algn="ctr"/>
            <a:r>
              <a:rPr lang="en-US" altLang="zh-CN" sz="3600" b="1" kern="10">
                <a:ln w="9525">
                  <a:solidFill>
                    <a:srgbClr val="CC99FF"/>
                  </a:solidFill>
                  <a:round/>
                </a:ln>
                <a:gradFill rotWithShape="1">
                  <a:gsLst>
                    <a:gs pos="0">
                      <a:srgbClr val="6600CC"/>
                    </a:gs>
                    <a:gs pos="100000">
                      <a:srgbClr val="CC00CC"/>
                    </a:gs>
                  </a:gsLst>
                  <a:lin ang="5400000" scaled="1"/>
                </a:gradFill>
                <a:effectLst>
                  <a:outerShdw dist="53882" dir="2700000" algn="ctr" rotWithShape="0">
                    <a:srgbClr val="9999FF">
                      <a:alpha val="79999"/>
                    </a:srgbClr>
                  </a:outerShdw>
                </a:effectLst>
                <a:latin typeface="Cambria" panose="02040503050406030204"/>
              </a:rPr>
              <a:t>Now talk about your school day.</a:t>
            </a:r>
            <a:endParaRPr lang="zh-CN" altLang="en-US" sz="3600" b="1" kern="10">
              <a:ln w="9525">
                <a:solidFill>
                  <a:srgbClr val="CC99FF"/>
                </a:solidFill>
                <a:round/>
              </a:ln>
              <a:gradFill rotWithShape="1">
                <a:gsLst>
                  <a:gs pos="0">
                    <a:srgbClr val="6600CC"/>
                  </a:gs>
                  <a:gs pos="100000">
                    <a:srgbClr val="CC00CC"/>
                  </a:gs>
                </a:gsLst>
                <a:lin ang="5400000" scaled="1"/>
              </a:gradFill>
              <a:effectLst>
                <a:outerShdw dist="53882" dir="2700000" algn="ctr" rotWithShape="0">
                  <a:srgbClr val="9999FF">
                    <a:alpha val="79999"/>
                  </a:srgbClr>
                </a:outerShdw>
              </a:effectLst>
              <a:latin typeface="Cambria" panose="02040503050406030204"/>
            </a:endParaRPr>
          </a:p>
        </p:txBody>
      </p:sp>
    </p:spTree>
  </p:cSld>
  <p:clrMapOvr>
    <a:masterClrMapping/>
  </p:clrMapOvr>
  <p:transition spd="med">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13316"/>
                                        </p:tgtEl>
                                        <p:attrNameLst>
                                          <p:attrName>style.visibility</p:attrName>
                                        </p:attrNameLst>
                                      </p:cBhvr>
                                      <p:to>
                                        <p:strVal val="visible"/>
                                      </p:to>
                                    </p:set>
                                    <p:animEffect transition="in" filter="blinds(horizontal)">
                                      <p:cBhvr>
                                        <p:cTn id="7" dur="500"/>
                                        <p:tgtEl>
                                          <p:spTgt spid="13316"/>
                                        </p:tgtEl>
                                      </p:cBhvr>
                                    </p:animEffect>
                                  </p:childTnLst>
                                </p:cTn>
                              </p:par>
                            </p:childTnLst>
                          </p:cTn>
                        </p:par>
                      </p:childTnLst>
                    </p:cTn>
                  </p:par>
                  <p:par>
                    <p:cTn id="8" fill="hold">
                      <p:stCondLst>
                        <p:cond delay="indefinite"/>
                      </p:stCondLst>
                      <p:childTnLst>
                        <p:par>
                          <p:cTn id="9" fill="hold">
                            <p:stCondLst>
                              <p:cond delay="0"/>
                            </p:stCondLst>
                            <p:childTnLst>
                              <p:par>
                                <p:cTn id="10" presetID="30" presetClass="entr" presetSubtype="0" fill="hold" grpId="0" nodeType="clickEffect">
                                  <p:stCondLst>
                                    <p:cond delay="0"/>
                                  </p:stCondLst>
                                  <p:childTnLst>
                                    <p:set>
                                      <p:cBhvr>
                                        <p:cTn id="11" dur="1" fill="hold">
                                          <p:stCondLst>
                                            <p:cond delay="0"/>
                                          </p:stCondLst>
                                        </p:cTn>
                                        <p:tgtEl>
                                          <p:spTgt spid="13315"/>
                                        </p:tgtEl>
                                        <p:attrNameLst>
                                          <p:attrName>style.visibility</p:attrName>
                                        </p:attrNameLst>
                                      </p:cBhvr>
                                      <p:to>
                                        <p:strVal val="visible"/>
                                      </p:to>
                                    </p:set>
                                    <p:animEffect transition="in" filter="fade">
                                      <p:cBhvr>
                                        <p:cTn id="12" dur="800" decel="100000"/>
                                        <p:tgtEl>
                                          <p:spTgt spid="13315"/>
                                        </p:tgtEl>
                                      </p:cBhvr>
                                    </p:animEffect>
                                    <p:anim calcmode="lin" valueType="num">
                                      <p:cBhvr>
                                        <p:cTn id="13" dur="800" decel="100000" fill="hold"/>
                                        <p:tgtEl>
                                          <p:spTgt spid="13315"/>
                                        </p:tgtEl>
                                        <p:attrNameLst>
                                          <p:attrName>style.rotation</p:attrName>
                                        </p:attrNameLst>
                                      </p:cBhvr>
                                      <p:tavLst>
                                        <p:tav tm="0">
                                          <p:val>
                                            <p:fltVal val="-90"/>
                                          </p:val>
                                        </p:tav>
                                        <p:tav tm="100000">
                                          <p:val>
                                            <p:fltVal val="0"/>
                                          </p:val>
                                        </p:tav>
                                      </p:tavLst>
                                    </p:anim>
                                    <p:anim calcmode="lin" valueType="num">
                                      <p:cBhvr>
                                        <p:cTn id="14" dur="800" decel="100000" fill="hold"/>
                                        <p:tgtEl>
                                          <p:spTgt spid="13315"/>
                                        </p:tgtEl>
                                        <p:attrNameLst>
                                          <p:attrName>ppt_x</p:attrName>
                                        </p:attrNameLst>
                                      </p:cBhvr>
                                      <p:tavLst>
                                        <p:tav tm="0">
                                          <p:val>
                                            <p:strVal val="#ppt_x+0.4"/>
                                          </p:val>
                                        </p:tav>
                                        <p:tav tm="100000">
                                          <p:val>
                                            <p:strVal val="#ppt_x-0.05"/>
                                          </p:val>
                                        </p:tav>
                                      </p:tavLst>
                                    </p:anim>
                                    <p:anim calcmode="lin" valueType="num">
                                      <p:cBhvr>
                                        <p:cTn id="15" dur="800" decel="100000" fill="hold"/>
                                        <p:tgtEl>
                                          <p:spTgt spid="13315"/>
                                        </p:tgtEl>
                                        <p:attrNameLst>
                                          <p:attrName>ppt_y</p:attrName>
                                        </p:attrNameLst>
                                      </p:cBhvr>
                                      <p:tavLst>
                                        <p:tav tm="0">
                                          <p:val>
                                            <p:strVal val="#ppt_y-0.4"/>
                                          </p:val>
                                        </p:tav>
                                        <p:tav tm="100000">
                                          <p:val>
                                            <p:strVal val="#ppt_y+0.1"/>
                                          </p:val>
                                        </p:tav>
                                      </p:tavLst>
                                    </p:anim>
                                    <p:anim calcmode="lin" valueType="num">
                                      <p:cBhvr>
                                        <p:cTn id="16" dur="200" accel="100000" fill="hold">
                                          <p:stCondLst>
                                            <p:cond delay="800"/>
                                          </p:stCondLst>
                                        </p:cTn>
                                        <p:tgtEl>
                                          <p:spTgt spid="13315"/>
                                        </p:tgtEl>
                                        <p:attrNameLst>
                                          <p:attrName>ppt_x</p:attrName>
                                        </p:attrNameLst>
                                      </p:cBhvr>
                                      <p:tavLst>
                                        <p:tav tm="0">
                                          <p:val>
                                            <p:strVal val="#ppt_x-0.05"/>
                                          </p:val>
                                        </p:tav>
                                        <p:tav tm="100000">
                                          <p:val>
                                            <p:strVal val="#ppt_x"/>
                                          </p:val>
                                        </p:tav>
                                      </p:tavLst>
                                    </p:anim>
                                    <p:anim calcmode="lin" valueType="num">
                                      <p:cBhvr>
                                        <p:cTn id="17" dur="200" accel="100000" fill="hold">
                                          <p:stCondLst>
                                            <p:cond delay="800"/>
                                          </p:stCondLst>
                                        </p:cTn>
                                        <p:tgtEl>
                                          <p:spTgt spid="13315"/>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5" grpId="0" autoUpdateAnimBg="0"/>
      <p:bldP spid="13316"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 Box 2"/>
          <p:cNvSpPr txBox="1">
            <a:spLocks noChangeArrowheads="1"/>
          </p:cNvSpPr>
          <p:nvPr/>
        </p:nvSpPr>
        <p:spPr bwMode="auto">
          <a:xfrm>
            <a:off x="107950" y="152400"/>
            <a:ext cx="8891588" cy="1250950"/>
          </a:xfrm>
          <a:prstGeom prst="rect">
            <a:avLst/>
          </a:prstGeom>
          <a:solidFill>
            <a:srgbClr val="FFFF99"/>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35" tIns="45717" rIns="91435" bIns="45717">
            <a:spAutoFit/>
          </a:bodyPr>
          <a:lstStyle>
            <a:lvl1pPr defTabSz="704850"/>
            <a:lvl2pPr marL="352425" indent="-220980" defTabSz="704850"/>
            <a:lvl3pPr marL="704850" indent="-176530" defTabSz="704850"/>
            <a:lvl4pPr marL="1059180" indent="-176530" defTabSz="704850"/>
            <a:lvl5pPr marL="1411605" indent="-176530" defTabSz="704850"/>
            <a:lvl6pPr marL="1868805" indent="-176530" defTabSz="704850"/>
            <a:lvl7pPr marL="2326005" indent="-176530" defTabSz="704850"/>
            <a:lvl8pPr marL="2783205" indent="-176530" defTabSz="704850"/>
            <a:lvl9pPr marL="3240405" indent="-176530" defTabSz="704850"/>
          </a:lstStyle>
          <a:p>
            <a:pPr>
              <a:spcBef>
                <a:spcPct val="50000"/>
              </a:spcBef>
            </a:pPr>
            <a:r>
              <a:rPr lang="zh-CN" altLang="zh-CN" sz="3800" b="1">
                <a:solidFill>
                  <a:srgbClr val="0000FF"/>
                </a:solidFill>
                <a:latin typeface="Arial Narrow" panose="020B0606020202030204" pitchFamily="34" charset="0"/>
              </a:rPr>
              <a:t>Complete the passage with the expressions from the box. </a:t>
            </a:r>
          </a:p>
        </p:txBody>
      </p:sp>
      <p:grpSp>
        <p:nvGrpSpPr>
          <p:cNvPr id="14339" name="Group 3"/>
          <p:cNvGrpSpPr/>
          <p:nvPr/>
        </p:nvGrpSpPr>
        <p:grpSpPr bwMode="auto">
          <a:xfrm>
            <a:off x="863600" y="1557338"/>
            <a:ext cx="7931150" cy="1765300"/>
            <a:chOff x="0" y="0"/>
            <a:chExt cx="4627" cy="1111"/>
          </a:xfrm>
        </p:grpSpPr>
        <p:sp>
          <p:nvSpPr>
            <p:cNvPr id="14340" name="Rectangle 4"/>
            <p:cNvSpPr>
              <a:spLocks noChangeArrowheads="1"/>
            </p:cNvSpPr>
            <p:nvPr/>
          </p:nvSpPr>
          <p:spPr bwMode="auto">
            <a:xfrm>
              <a:off x="0" y="22"/>
              <a:ext cx="4627" cy="1089"/>
            </a:xfrm>
            <a:prstGeom prst="rect">
              <a:avLst/>
            </a:prstGeom>
            <a:solidFill>
              <a:srgbClr val="CCFFCC"/>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18515" tIns="59258" rIns="118515" bIns="59258" anchor="ctr"/>
            <a:lstStyle/>
            <a:p>
              <a:pPr defTabSz="1186180">
                <a:buFont typeface="Arial" panose="020B0604020202020204" pitchFamily="34" charset="0"/>
                <a:buNone/>
              </a:pPr>
              <a:endParaRPr kumimoji="0" lang="zh-CN" altLang="zh-CN">
                <a:latin typeface="Times New Roman" panose="02020603050405020304" pitchFamily="18" charset="0"/>
                <a:ea typeface="宋体" panose="02010600030101010101" pitchFamily="2" charset="-122"/>
              </a:endParaRPr>
            </a:p>
          </p:txBody>
        </p:sp>
        <p:sp>
          <p:nvSpPr>
            <p:cNvPr id="14341" name="Text Box 5"/>
            <p:cNvSpPr txBox="1">
              <a:spLocks noChangeArrowheads="1"/>
            </p:cNvSpPr>
            <p:nvPr/>
          </p:nvSpPr>
          <p:spPr bwMode="auto">
            <a:xfrm>
              <a:off x="44" y="0"/>
              <a:ext cx="4536" cy="10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35" tIns="45717" rIns="91435" bIns="45717">
              <a:spAutoFit/>
            </a:bodyPr>
            <a:lstStyle>
              <a:lvl1pPr defTabSz="704850"/>
              <a:lvl2pPr marL="352425" indent="-220980" defTabSz="704850"/>
              <a:lvl3pPr marL="704850" indent="-176530" defTabSz="704850"/>
              <a:lvl4pPr marL="1059180" indent="-176530" defTabSz="704850"/>
              <a:lvl5pPr marL="1411605" indent="-176530" defTabSz="704850"/>
              <a:lvl6pPr marL="1868805" indent="-176530" defTabSz="704850"/>
              <a:lvl7pPr marL="2326005" indent="-176530" defTabSz="704850"/>
              <a:lvl8pPr marL="2783205" indent="-176530" defTabSz="704850"/>
              <a:lvl9pPr marL="3240405" indent="-176530" defTabSz="704850"/>
            </a:lstStyle>
            <a:p>
              <a:r>
                <a:rPr lang="zh-CN" altLang="zh-CN" sz="3500" b="1">
                  <a:latin typeface="Times New Roman" panose="02020603050405020304" pitchFamily="18" charset="0"/>
                </a:rPr>
                <a:t>do homework   get up   go to school  </a:t>
              </a:r>
            </a:p>
            <a:p>
              <a:r>
                <a:rPr lang="zh-CN" altLang="zh-CN" sz="3500" b="1">
                  <a:latin typeface="Times New Roman" panose="02020603050405020304" pitchFamily="18" charset="0"/>
                </a:rPr>
                <a:t>have a break    have breakfast    </a:t>
              </a:r>
            </a:p>
            <a:p>
              <a:r>
                <a:rPr lang="zh-CN" altLang="zh-CN" sz="3500" b="1">
                  <a:latin typeface="Times New Roman" panose="02020603050405020304" pitchFamily="18" charset="0"/>
                </a:rPr>
                <a:t>have lunch       start work</a:t>
              </a:r>
            </a:p>
          </p:txBody>
        </p:sp>
      </p:grpSp>
      <p:sp>
        <p:nvSpPr>
          <p:cNvPr id="14342" name="Text Box 6"/>
          <p:cNvSpPr txBox="1">
            <a:spLocks noChangeArrowheads="1"/>
          </p:cNvSpPr>
          <p:nvPr/>
        </p:nvSpPr>
        <p:spPr bwMode="auto">
          <a:xfrm>
            <a:off x="684213" y="3357563"/>
            <a:ext cx="7813675" cy="3028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35" tIns="45717" rIns="91435" bIns="45717">
            <a:spAutoFit/>
          </a:bodyPr>
          <a:lstStyle>
            <a:lvl1pPr defTabSz="704850"/>
            <a:lvl2pPr marL="352425" indent="-220980" defTabSz="704850"/>
            <a:lvl3pPr marL="704850" indent="-176530" defTabSz="704850"/>
            <a:lvl4pPr marL="1059180" indent="-176530" defTabSz="704850"/>
            <a:lvl5pPr marL="1411605" indent="-176530" defTabSz="704850"/>
            <a:lvl6pPr marL="1868805" indent="-176530" defTabSz="704850"/>
            <a:lvl7pPr marL="2326005" indent="-176530" defTabSz="704850"/>
            <a:lvl8pPr marL="2783205" indent="-176530" defTabSz="704850"/>
            <a:lvl9pPr marL="3240405" indent="-176530" defTabSz="704850"/>
          </a:lstStyle>
          <a:p>
            <a:pPr>
              <a:lnSpc>
                <a:spcPct val="110000"/>
              </a:lnSpc>
            </a:pPr>
            <a:r>
              <a:rPr lang="zh-CN" altLang="zh-CN" sz="3500" b="1">
                <a:latin typeface="Times New Roman" panose="02020603050405020304" pitchFamily="18" charset="0"/>
              </a:rPr>
              <a:t>       On Friday I have a busy day. I (1)_________at half past six in the morning. Then I wash my hands and face, and (2)______________at seven. At half past seven, I (3)___________,</a:t>
            </a:r>
          </a:p>
        </p:txBody>
      </p:sp>
      <p:sp>
        <p:nvSpPr>
          <p:cNvPr id="14343" name="Rectangle 7"/>
          <p:cNvSpPr>
            <a:spLocks noChangeArrowheads="1"/>
          </p:cNvSpPr>
          <p:nvPr/>
        </p:nvSpPr>
        <p:spPr bwMode="auto">
          <a:xfrm>
            <a:off x="5449888" y="5767388"/>
            <a:ext cx="2468562" cy="679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35" tIns="45717" rIns="91435" bIns="45717" anchor="ctr">
            <a:spAutoFit/>
          </a:bodyPr>
          <a:lstStyle/>
          <a:p>
            <a:pPr defTabSz="704850">
              <a:lnSpc>
                <a:spcPct val="110000"/>
              </a:lnSpc>
            </a:pPr>
            <a:r>
              <a:rPr lang="zh-CN" altLang="zh-CN" sz="3500" b="1">
                <a:solidFill>
                  <a:srgbClr val="FF0000"/>
                </a:solidFill>
                <a:latin typeface="Times New Roman" panose="02020603050405020304" pitchFamily="18" charset="0"/>
              </a:rPr>
              <a:t>go to school </a:t>
            </a:r>
          </a:p>
        </p:txBody>
      </p:sp>
      <p:sp>
        <p:nvSpPr>
          <p:cNvPr id="14344" name="Rectangle 8"/>
          <p:cNvSpPr>
            <a:spLocks noChangeArrowheads="1"/>
          </p:cNvSpPr>
          <p:nvPr/>
        </p:nvSpPr>
        <p:spPr bwMode="auto">
          <a:xfrm>
            <a:off x="1620838" y="4005263"/>
            <a:ext cx="1282700" cy="679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35" tIns="45717" rIns="91435" bIns="45717">
            <a:spAutoFit/>
          </a:bodyPr>
          <a:lstStyle/>
          <a:p>
            <a:pPr defTabSz="704850">
              <a:lnSpc>
                <a:spcPct val="110000"/>
              </a:lnSpc>
            </a:pPr>
            <a:r>
              <a:rPr lang="zh-CN" altLang="zh-CN" sz="3500" b="1">
                <a:solidFill>
                  <a:srgbClr val="FF0000"/>
                </a:solidFill>
                <a:latin typeface="Times New Roman" panose="02020603050405020304" pitchFamily="18" charset="0"/>
              </a:rPr>
              <a:t>get up</a:t>
            </a:r>
          </a:p>
        </p:txBody>
      </p:sp>
      <p:sp>
        <p:nvSpPr>
          <p:cNvPr id="14345" name="Rectangle 9"/>
          <p:cNvSpPr>
            <a:spLocks noChangeArrowheads="1"/>
          </p:cNvSpPr>
          <p:nvPr/>
        </p:nvSpPr>
        <p:spPr bwMode="auto">
          <a:xfrm>
            <a:off x="3240088" y="5140325"/>
            <a:ext cx="2760662" cy="679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35" tIns="45717" rIns="91435" bIns="45717">
            <a:spAutoFit/>
          </a:bodyPr>
          <a:lstStyle/>
          <a:p>
            <a:pPr defTabSz="704850">
              <a:lnSpc>
                <a:spcPct val="110000"/>
              </a:lnSpc>
            </a:pPr>
            <a:r>
              <a:rPr lang="zh-CN" altLang="zh-CN" sz="3500" b="1">
                <a:solidFill>
                  <a:srgbClr val="FF0000"/>
                </a:solidFill>
                <a:latin typeface="Times New Roman" panose="02020603050405020304" pitchFamily="18" charset="0"/>
              </a:rPr>
              <a:t>have breakfast</a:t>
            </a:r>
          </a:p>
        </p:txBody>
      </p:sp>
    </p:spTree>
  </p:cSld>
  <p:clrMapOvr>
    <a:masterClrMapping/>
  </p:clrMapOvr>
  <p:transition spd="med">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14338"/>
                                        </p:tgtEl>
                                        <p:attrNameLst>
                                          <p:attrName>style.visibility</p:attrName>
                                        </p:attrNameLst>
                                      </p:cBhvr>
                                      <p:to>
                                        <p:strVal val="visible"/>
                                      </p:to>
                                    </p:set>
                                    <p:animEffect transition="in" filter="blinds(horizontal)">
                                      <p:cBhvr>
                                        <p:cTn id="7" dur="500"/>
                                        <p:tgtEl>
                                          <p:spTgt spid="14338"/>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14339"/>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3" presetClass="entr" presetSubtype="10" fill="hold" grpId="0" nodeType="clickEffect">
                                  <p:stCondLst>
                                    <p:cond delay="0"/>
                                  </p:stCondLst>
                                  <p:childTnLst>
                                    <p:set>
                                      <p:cBhvr>
                                        <p:cTn id="15" dur="1" fill="hold">
                                          <p:stCondLst>
                                            <p:cond delay="0"/>
                                          </p:stCondLst>
                                        </p:cTn>
                                        <p:tgtEl>
                                          <p:spTgt spid="14342"/>
                                        </p:tgtEl>
                                        <p:attrNameLst>
                                          <p:attrName>style.visibility</p:attrName>
                                        </p:attrNameLst>
                                      </p:cBhvr>
                                      <p:to>
                                        <p:strVal val="visible"/>
                                      </p:to>
                                    </p:set>
                                    <p:animEffect transition="in" filter="blinds(horizontal)">
                                      <p:cBhvr>
                                        <p:cTn id="16" dur="500"/>
                                        <p:tgtEl>
                                          <p:spTgt spid="14342"/>
                                        </p:tgtEl>
                                      </p:cBhvr>
                                    </p:animEffect>
                                  </p:childTnLst>
                                </p:cTn>
                              </p:par>
                            </p:childTnLst>
                          </p:cTn>
                        </p:par>
                      </p:childTnLst>
                    </p:cTn>
                  </p:par>
                  <p:par>
                    <p:cTn id="17" fill="hold">
                      <p:stCondLst>
                        <p:cond delay="indefinite"/>
                      </p:stCondLst>
                      <p:childTnLst>
                        <p:par>
                          <p:cTn id="18" fill="hold">
                            <p:stCondLst>
                              <p:cond delay="0"/>
                            </p:stCondLst>
                            <p:childTnLst>
                              <p:par>
                                <p:cTn id="19" presetID="23" presetClass="entr" presetSubtype="16" fill="hold" grpId="0" nodeType="clickEffect">
                                  <p:stCondLst>
                                    <p:cond delay="0"/>
                                  </p:stCondLst>
                                  <p:childTnLst>
                                    <p:set>
                                      <p:cBhvr>
                                        <p:cTn id="20" dur="1" fill="hold">
                                          <p:stCondLst>
                                            <p:cond delay="0"/>
                                          </p:stCondLst>
                                        </p:cTn>
                                        <p:tgtEl>
                                          <p:spTgt spid="14344"/>
                                        </p:tgtEl>
                                        <p:attrNameLst>
                                          <p:attrName>style.visibility</p:attrName>
                                        </p:attrNameLst>
                                      </p:cBhvr>
                                      <p:to>
                                        <p:strVal val="visible"/>
                                      </p:to>
                                    </p:set>
                                    <p:anim calcmode="lin" valueType="num">
                                      <p:cBhvr>
                                        <p:cTn id="21" dur="500" fill="hold"/>
                                        <p:tgtEl>
                                          <p:spTgt spid="14344"/>
                                        </p:tgtEl>
                                        <p:attrNameLst>
                                          <p:attrName>ppt_w</p:attrName>
                                        </p:attrNameLst>
                                      </p:cBhvr>
                                      <p:tavLst>
                                        <p:tav tm="0">
                                          <p:val>
                                            <p:fltVal val="0"/>
                                          </p:val>
                                        </p:tav>
                                        <p:tav tm="100000">
                                          <p:val>
                                            <p:strVal val="#ppt_w"/>
                                          </p:val>
                                        </p:tav>
                                      </p:tavLst>
                                    </p:anim>
                                    <p:anim calcmode="lin" valueType="num">
                                      <p:cBhvr>
                                        <p:cTn id="22" dur="500" fill="hold"/>
                                        <p:tgtEl>
                                          <p:spTgt spid="14344"/>
                                        </p:tgtEl>
                                        <p:attrNameLst>
                                          <p:attrName>ppt_h</p:attrName>
                                        </p:attrNameLst>
                                      </p:cBhvr>
                                      <p:tavLst>
                                        <p:tav tm="0">
                                          <p:val>
                                            <p:fltVal val="0"/>
                                          </p:val>
                                        </p:tav>
                                        <p:tav tm="100000">
                                          <p:val>
                                            <p:strVal val="#ppt_h"/>
                                          </p:val>
                                        </p:tav>
                                      </p:tavLst>
                                    </p:anim>
                                  </p:childTnLst>
                                </p:cTn>
                              </p:par>
                            </p:childTnLst>
                          </p:cTn>
                        </p:par>
                      </p:childTnLst>
                    </p:cTn>
                  </p:par>
                  <p:par>
                    <p:cTn id="23" fill="hold">
                      <p:stCondLst>
                        <p:cond delay="indefinite"/>
                      </p:stCondLst>
                      <p:childTnLst>
                        <p:par>
                          <p:cTn id="24" fill="hold">
                            <p:stCondLst>
                              <p:cond delay="0"/>
                            </p:stCondLst>
                            <p:childTnLst>
                              <p:par>
                                <p:cTn id="25" presetID="41" presetClass="entr" presetSubtype="0" fill="hold" grpId="0" nodeType="clickEffect">
                                  <p:stCondLst>
                                    <p:cond delay="0"/>
                                  </p:stCondLst>
                                  <p:iterate type="lt">
                                    <p:tmPct val="10000"/>
                                  </p:iterate>
                                  <p:childTnLst>
                                    <p:set>
                                      <p:cBhvr>
                                        <p:cTn id="26" dur="1" fill="hold">
                                          <p:stCondLst>
                                            <p:cond delay="0"/>
                                          </p:stCondLst>
                                        </p:cTn>
                                        <p:tgtEl>
                                          <p:spTgt spid="14345"/>
                                        </p:tgtEl>
                                        <p:attrNameLst>
                                          <p:attrName>style.visibility</p:attrName>
                                        </p:attrNameLst>
                                      </p:cBhvr>
                                      <p:to>
                                        <p:strVal val="visible"/>
                                      </p:to>
                                    </p:set>
                                    <p:anim calcmode="lin" valueType="num">
                                      <p:cBhvr>
                                        <p:cTn id="27" dur="500" fill="hold"/>
                                        <p:tgtEl>
                                          <p:spTgt spid="14345"/>
                                        </p:tgtEl>
                                        <p:attrNameLst>
                                          <p:attrName>ppt_x</p:attrName>
                                        </p:attrNameLst>
                                      </p:cBhvr>
                                      <p:tavLst>
                                        <p:tav tm="0">
                                          <p:val>
                                            <p:strVal val="#ppt_x"/>
                                          </p:val>
                                        </p:tav>
                                        <p:tav tm="50000">
                                          <p:val>
                                            <p:strVal val="#ppt_x+.1"/>
                                          </p:val>
                                        </p:tav>
                                        <p:tav tm="100000">
                                          <p:val>
                                            <p:strVal val="#ppt_x"/>
                                          </p:val>
                                        </p:tav>
                                      </p:tavLst>
                                    </p:anim>
                                    <p:anim calcmode="lin" valueType="num">
                                      <p:cBhvr>
                                        <p:cTn id="28" dur="500" fill="hold"/>
                                        <p:tgtEl>
                                          <p:spTgt spid="14345"/>
                                        </p:tgtEl>
                                        <p:attrNameLst>
                                          <p:attrName>ppt_y</p:attrName>
                                        </p:attrNameLst>
                                      </p:cBhvr>
                                      <p:tavLst>
                                        <p:tav tm="0">
                                          <p:val>
                                            <p:strVal val="#ppt_y"/>
                                          </p:val>
                                        </p:tav>
                                        <p:tav tm="100000">
                                          <p:val>
                                            <p:strVal val="#ppt_y"/>
                                          </p:val>
                                        </p:tav>
                                      </p:tavLst>
                                    </p:anim>
                                    <p:anim calcmode="lin" valueType="num">
                                      <p:cBhvr>
                                        <p:cTn id="29" dur="500" fill="hold"/>
                                        <p:tgtEl>
                                          <p:spTgt spid="14345"/>
                                        </p:tgtEl>
                                        <p:attrNameLst>
                                          <p:attrName>ppt_h</p:attrName>
                                        </p:attrNameLst>
                                      </p:cBhvr>
                                      <p:tavLst>
                                        <p:tav tm="0">
                                          <p:val>
                                            <p:strVal val="#ppt_h/10"/>
                                          </p:val>
                                        </p:tav>
                                        <p:tav tm="50000">
                                          <p:val>
                                            <p:strVal val="#ppt_h+.01"/>
                                          </p:val>
                                        </p:tav>
                                        <p:tav tm="100000">
                                          <p:val>
                                            <p:strVal val="#ppt_h"/>
                                          </p:val>
                                        </p:tav>
                                      </p:tavLst>
                                    </p:anim>
                                    <p:anim calcmode="lin" valueType="num">
                                      <p:cBhvr>
                                        <p:cTn id="30" dur="500" fill="hold"/>
                                        <p:tgtEl>
                                          <p:spTgt spid="14345"/>
                                        </p:tgtEl>
                                        <p:attrNameLst>
                                          <p:attrName>ppt_w</p:attrName>
                                        </p:attrNameLst>
                                      </p:cBhvr>
                                      <p:tavLst>
                                        <p:tav tm="0">
                                          <p:val>
                                            <p:strVal val="#ppt_w/10"/>
                                          </p:val>
                                        </p:tav>
                                        <p:tav tm="50000">
                                          <p:val>
                                            <p:strVal val="#ppt_w+.01"/>
                                          </p:val>
                                        </p:tav>
                                        <p:tav tm="100000">
                                          <p:val>
                                            <p:strVal val="#ppt_w"/>
                                          </p:val>
                                        </p:tav>
                                      </p:tavLst>
                                    </p:anim>
                                    <p:animEffect transition="in" filter="fade">
                                      <p:cBhvr>
                                        <p:cTn id="31" dur="500" tmFilter="0,0; .5, 1; 1, 1"/>
                                        <p:tgtEl>
                                          <p:spTgt spid="14345"/>
                                        </p:tgtEl>
                                      </p:cBhvr>
                                    </p:animEffect>
                                  </p:childTnLst>
                                </p:cTn>
                              </p:par>
                            </p:childTnLst>
                          </p:cTn>
                        </p:par>
                      </p:childTnLst>
                    </p:cTn>
                  </p:par>
                  <p:par>
                    <p:cTn id="32" fill="hold">
                      <p:stCondLst>
                        <p:cond delay="indefinite"/>
                      </p:stCondLst>
                      <p:childTnLst>
                        <p:par>
                          <p:cTn id="33" fill="hold">
                            <p:stCondLst>
                              <p:cond delay="0"/>
                            </p:stCondLst>
                            <p:childTnLst>
                              <p:par>
                                <p:cTn id="34" presetID="41" presetClass="entr" presetSubtype="0" fill="hold" grpId="0" nodeType="clickEffect">
                                  <p:stCondLst>
                                    <p:cond delay="0"/>
                                  </p:stCondLst>
                                  <p:iterate type="lt">
                                    <p:tmPct val="10000"/>
                                  </p:iterate>
                                  <p:childTnLst>
                                    <p:set>
                                      <p:cBhvr>
                                        <p:cTn id="35" dur="1" fill="hold">
                                          <p:stCondLst>
                                            <p:cond delay="0"/>
                                          </p:stCondLst>
                                        </p:cTn>
                                        <p:tgtEl>
                                          <p:spTgt spid="14343"/>
                                        </p:tgtEl>
                                        <p:attrNameLst>
                                          <p:attrName>style.visibility</p:attrName>
                                        </p:attrNameLst>
                                      </p:cBhvr>
                                      <p:to>
                                        <p:strVal val="visible"/>
                                      </p:to>
                                    </p:set>
                                    <p:anim calcmode="lin" valueType="num">
                                      <p:cBhvr>
                                        <p:cTn id="36" dur="500" fill="hold"/>
                                        <p:tgtEl>
                                          <p:spTgt spid="14343"/>
                                        </p:tgtEl>
                                        <p:attrNameLst>
                                          <p:attrName>ppt_x</p:attrName>
                                        </p:attrNameLst>
                                      </p:cBhvr>
                                      <p:tavLst>
                                        <p:tav tm="0">
                                          <p:val>
                                            <p:strVal val="#ppt_x"/>
                                          </p:val>
                                        </p:tav>
                                        <p:tav tm="50000">
                                          <p:val>
                                            <p:strVal val="#ppt_x+.1"/>
                                          </p:val>
                                        </p:tav>
                                        <p:tav tm="100000">
                                          <p:val>
                                            <p:strVal val="#ppt_x"/>
                                          </p:val>
                                        </p:tav>
                                      </p:tavLst>
                                    </p:anim>
                                    <p:anim calcmode="lin" valueType="num">
                                      <p:cBhvr>
                                        <p:cTn id="37" dur="500" fill="hold"/>
                                        <p:tgtEl>
                                          <p:spTgt spid="14343"/>
                                        </p:tgtEl>
                                        <p:attrNameLst>
                                          <p:attrName>ppt_y</p:attrName>
                                        </p:attrNameLst>
                                      </p:cBhvr>
                                      <p:tavLst>
                                        <p:tav tm="0">
                                          <p:val>
                                            <p:strVal val="#ppt_y"/>
                                          </p:val>
                                        </p:tav>
                                        <p:tav tm="100000">
                                          <p:val>
                                            <p:strVal val="#ppt_y"/>
                                          </p:val>
                                        </p:tav>
                                      </p:tavLst>
                                    </p:anim>
                                    <p:anim calcmode="lin" valueType="num">
                                      <p:cBhvr>
                                        <p:cTn id="38" dur="500" fill="hold"/>
                                        <p:tgtEl>
                                          <p:spTgt spid="14343"/>
                                        </p:tgtEl>
                                        <p:attrNameLst>
                                          <p:attrName>ppt_h</p:attrName>
                                        </p:attrNameLst>
                                      </p:cBhvr>
                                      <p:tavLst>
                                        <p:tav tm="0">
                                          <p:val>
                                            <p:strVal val="#ppt_h/10"/>
                                          </p:val>
                                        </p:tav>
                                        <p:tav tm="50000">
                                          <p:val>
                                            <p:strVal val="#ppt_h+.01"/>
                                          </p:val>
                                        </p:tav>
                                        <p:tav tm="100000">
                                          <p:val>
                                            <p:strVal val="#ppt_h"/>
                                          </p:val>
                                        </p:tav>
                                      </p:tavLst>
                                    </p:anim>
                                    <p:anim calcmode="lin" valueType="num">
                                      <p:cBhvr>
                                        <p:cTn id="39" dur="500" fill="hold"/>
                                        <p:tgtEl>
                                          <p:spTgt spid="14343"/>
                                        </p:tgtEl>
                                        <p:attrNameLst>
                                          <p:attrName>ppt_w</p:attrName>
                                        </p:attrNameLst>
                                      </p:cBhvr>
                                      <p:tavLst>
                                        <p:tav tm="0">
                                          <p:val>
                                            <p:strVal val="#ppt_w/10"/>
                                          </p:val>
                                        </p:tav>
                                        <p:tav tm="50000">
                                          <p:val>
                                            <p:strVal val="#ppt_w+.01"/>
                                          </p:val>
                                        </p:tav>
                                        <p:tav tm="100000">
                                          <p:val>
                                            <p:strVal val="#ppt_w"/>
                                          </p:val>
                                        </p:tav>
                                      </p:tavLst>
                                    </p:anim>
                                    <p:animEffect transition="in" filter="fade">
                                      <p:cBhvr>
                                        <p:cTn id="40" dur="500" tmFilter="0,0; .5, 1; 1, 1"/>
                                        <p:tgtEl>
                                          <p:spTgt spid="143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8" grpId="0" animBg="1" autoUpdateAnimBg="0"/>
      <p:bldP spid="14342" grpId="0" autoUpdateAnimBg="0"/>
      <p:bldP spid="14343" grpId="0" autoUpdateAnimBg="0"/>
      <p:bldP spid="14344" grpId="0" autoUpdateAnimBg="0"/>
      <p:bldP spid="14345" grpId="0"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 Box 2"/>
          <p:cNvSpPr txBox="1">
            <a:spLocks noChangeArrowheads="1"/>
          </p:cNvSpPr>
          <p:nvPr/>
        </p:nvSpPr>
        <p:spPr bwMode="auto">
          <a:xfrm>
            <a:off x="395288" y="584200"/>
            <a:ext cx="8748712" cy="4791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35" tIns="45717" rIns="91435" bIns="45717">
            <a:spAutoFit/>
          </a:bodyPr>
          <a:lstStyle>
            <a:lvl1pPr defTabSz="704850"/>
            <a:lvl2pPr marL="352425" indent="-220980" defTabSz="704850"/>
            <a:lvl3pPr marL="704850" indent="-176530" defTabSz="704850"/>
            <a:lvl4pPr marL="1059180" indent="-176530" defTabSz="704850"/>
            <a:lvl5pPr marL="1411605" indent="-176530" defTabSz="704850"/>
            <a:lvl6pPr marL="1868805" indent="-176530" defTabSz="704850"/>
            <a:lvl7pPr marL="2326005" indent="-176530" defTabSz="704850"/>
            <a:lvl8pPr marL="2783205" indent="-176530" defTabSz="704850"/>
            <a:lvl9pPr marL="3240405" indent="-176530" defTabSz="704850"/>
          </a:lstStyle>
          <a:p>
            <a:pPr>
              <a:lnSpc>
                <a:spcPct val="110000"/>
              </a:lnSpc>
            </a:pPr>
            <a:r>
              <a:rPr lang="zh-CN" altLang="zh-CN" sz="3500" b="1">
                <a:latin typeface="Times New Roman" panose="02020603050405020304" pitchFamily="18" charset="0"/>
              </a:rPr>
              <a:t>and (4) ___________at eight. There are four lessons in the morning. At twenty to ten, we (5) ______________for twenty minutes. We go to the playground and I talk with my friends. We (6) __________ in the school dining hall. In the afternoon, we have two lessons and go home at half past three. I don’t (7) _____________           on Friday evening. I do it on Saturday. </a:t>
            </a:r>
          </a:p>
        </p:txBody>
      </p:sp>
      <p:sp>
        <p:nvSpPr>
          <p:cNvPr id="15363" name="Rectangle 3"/>
          <p:cNvSpPr>
            <a:spLocks noChangeArrowheads="1"/>
          </p:cNvSpPr>
          <p:nvPr/>
        </p:nvSpPr>
        <p:spPr bwMode="auto">
          <a:xfrm>
            <a:off x="5051425" y="4776788"/>
            <a:ext cx="2640013" cy="679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35" tIns="45717" rIns="91435" bIns="45717" anchor="ctr">
            <a:spAutoFit/>
          </a:bodyPr>
          <a:lstStyle/>
          <a:p>
            <a:pPr defTabSz="704850">
              <a:lnSpc>
                <a:spcPct val="110000"/>
              </a:lnSpc>
              <a:tabLst>
                <a:tab pos="366395" algn="l"/>
              </a:tabLst>
            </a:pPr>
            <a:r>
              <a:rPr lang="zh-CN" altLang="zh-CN" sz="3500" b="1">
                <a:solidFill>
                  <a:srgbClr val="FF0000"/>
                </a:solidFill>
                <a:latin typeface="Times New Roman" panose="02020603050405020304" pitchFamily="18" charset="0"/>
              </a:rPr>
              <a:t>do homework</a:t>
            </a:r>
          </a:p>
        </p:txBody>
      </p:sp>
      <p:sp>
        <p:nvSpPr>
          <p:cNvPr id="15364" name="Rectangle 4"/>
          <p:cNvSpPr>
            <a:spLocks noChangeArrowheads="1"/>
          </p:cNvSpPr>
          <p:nvPr/>
        </p:nvSpPr>
        <p:spPr bwMode="auto">
          <a:xfrm>
            <a:off x="2085975" y="584200"/>
            <a:ext cx="1973263" cy="679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35" tIns="45717" rIns="91435" bIns="45717">
            <a:spAutoFit/>
          </a:bodyPr>
          <a:lstStyle/>
          <a:p>
            <a:pPr defTabSz="704850">
              <a:lnSpc>
                <a:spcPct val="110000"/>
              </a:lnSpc>
            </a:pPr>
            <a:r>
              <a:rPr lang="zh-CN" altLang="zh-CN" sz="3500" b="1">
                <a:solidFill>
                  <a:srgbClr val="FF0000"/>
                </a:solidFill>
                <a:latin typeface="Times New Roman" panose="02020603050405020304" pitchFamily="18" charset="0"/>
              </a:rPr>
              <a:t>start work</a:t>
            </a:r>
          </a:p>
        </p:txBody>
      </p:sp>
      <p:sp>
        <p:nvSpPr>
          <p:cNvPr id="15365" name="Rectangle 5"/>
          <p:cNvSpPr>
            <a:spLocks noChangeArrowheads="1"/>
          </p:cNvSpPr>
          <p:nvPr/>
        </p:nvSpPr>
        <p:spPr bwMode="auto">
          <a:xfrm>
            <a:off x="2736850" y="1846263"/>
            <a:ext cx="2427288" cy="679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35" tIns="45717" rIns="91435" bIns="45717">
            <a:spAutoFit/>
          </a:bodyPr>
          <a:lstStyle/>
          <a:p>
            <a:pPr defTabSz="704850">
              <a:lnSpc>
                <a:spcPct val="110000"/>
              </a:lnSpc>
            </a:pPr>
            <a:r>
              <a:rPr lang="zh-CN" altLang="zh-CN" sz="3500" b="1">
                <a:solidFill>
                  <a:srgbClr val="FF0000"/>
                </a:solidFill>
                <a:latin typeface="Times New Roman" panose="02020603050405020304" pitchFamily="18" charset="0"/>
              </a:rPr>
              <a:t>have a break</a:t>
            </a:r>
          </a:p>
        </p:txBody>
      </p:sp>
      <p:sp>
        <p:nvSpPr>
          <p:cNvPr id="15366" name="Rectangle 6"/>
          <p:cNvSpPr>
            <a:spLocks noChangeArrowheads="1"/>
          </p:cNvSpPr>
          <p:nvPr/>
        </p:nvSpPr>
        <p:spPr bwMode="auto">
          <a:xfrm>
            <a:off x="6048375" y="2997200"/>
            <a:ext cx="2120900" cy="679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35" tIns="45717" rIns="91435" bIns="45717">
            <a:spAutoFit/>
          </a:bodyPr>
          <a:lstStyle/>
          <a:p>
            <a:pPr defTabSz="704850">
              <a:lnSpc>
                <a:spcPct val="110000"/>
              </a:lnSpc>
            </a:pPr>
            <a:r>
              <a:rPr lang="zh-CN" altLang="zh-CN" sz="3500" b="1">
                <a:solidFill>
                  <a:srgbClr val="FF0000"/>
                </a:solidFill>
                <a:latin typeface="Times New Roman" panose="02020603050405020304" pitchFamily="18" charset="0"/>
              </a:rPr>
              <a:t>have lunch</a:t>
            </a:r>
          </a:p>
        </p:txBody>
      </p:sp>
    </p:spTree>
  </p:cSld>
  <p:clrMapOvr>
    <a:masterClrMapping/>
  </p:clrMapOvr>
  <p:transition spd="med">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15362"/>
                                        </p:tgtEl>
                                        <p:attrNameLst>
                                          <p:attrName>style.visibility</p:attrName>
                                        </p:attrNameLst>
                                      </p:cBhvr>
                                      <p:to>
                                        <p:strVal val="visible"/>
                                      </p:to>
                                    </p:set>
                                    <p:animEffect transition="in" filter="blinds(horizontal)">
                                      <p:cBhvr>
                                        <p:cTn id="7" dur="500"/>
                                        <p:tgtEl>
                                          <p:spTgt spid="15362"/>
                                        </p:tgtEl>
                                      </p:cBhvr>
                                    </p:animEffect>
                                  </p:childTnLst>
                                </p:cTn>
                              </p:par>
                            </p:childTnLst>
                          </p:cTn>
                        </p:par>
                      </p:childTnLst>
                    </p:cTn>
                  </p:par>
                  <p:par>
                    <p:cTn id="8" fill="hold">
                      <p:stCondLst>
                        <p:cond delay="indefinite"/>
                      </p:stCondLst>
                      <p:childTnLst>
                        <p:par>
                          <p:cTn id="9" fill="hold">
                            <p:stCondLst>
                              <p:cond delay="0"/>
                            </p:stCondLst>
                            <p:childTnLst>
                              <p:par>
                                <p:cTn id="10" presetID="41" presetClass="entr" presetSubtype="0" fill="hold" grpId="0" nodeType="clickEffect">
                                  <p:stCondLst>
                                    <p:cond delay="0"/>
                                  </p:stCondLst>
                                  <p:iterate type="lt">
                                    <p:tmPct val="10000"/>
                                  </p:iterate>
                                  <p:childTnLst>
                                    <p:set>
                                      <p:cBhvr>
                                        <p:cTn id="11" dur="1" fill="hold">
                                          <p:stCondLst>
                                            <p:cond delay="0"/>
                                          </p:stCondLst>
                                        </p:cTn>
                                        <p:tgtEl>
                                          <p:spTgt spid="15364"/>
                                        </p:tgtEl>
                                        <p:attrNameLst>
                                          <p:attrName>style.visibility</p:attrName>
                                        </p:attrNameLst>
                                      </p:cBhvr>
                                      <p:to>
                                        <p:strVal val="visible"/>
                                      </p:to>
                                    </p:set>
                                    <p:anim calcmode="lin" valueType="num">
                                      <p:cBhvr>
                                        <p:cTn id="12" dur="500" fill="hold"/>
                                        <p:tgtEl>
                                          <p:spTgt spid="15364"/>
                                        </p:tgtEl>
                                        <p:attrNameLst>
                                          <p:attrName>ppt_x</p:attrName>
                                        </p:attrNameLst>
                                      </p:cBhvr>
                                      <p:tavLst>
                                        <p:tav tm="0">
                                          <p:val>
                                            <p:strVal val="#ppt_x"/>
                                          </p:val>
                                        </p:tav>
                                        <p:tav tm="50000">
                                          <p:val>
                                            <p:strVal val="#ppt_x+.1"/>
                                          </p:val>
                                        </p:tav>
                                        <p:tav tm="100000">
                                          <p:val>
                                            <p:strVal val="#ppt_x"/>
                                          </p:val>
                                        </p:tav>
                                      </p:tavLst>
                                    </p:anim>
                                    <p:anim calcmode="lin" valueType="num">
                                      <p:cBhvr>
                                        <p:cTn id="13" dur="500" fill="hold"/>
                                        <p:tgtEl>
                                          <p:spTgt spid="15364"/>
                                        </p:tgtEl>
                                        <p:attrNameLst>
                                          <p:attrName>ppt_y</p:attrName>
                                        </p:attrNameLst>
                                      </p:cBhvr>
                                      <p:tavLst>
                                        <p:tav tm="0">
                                          <p:val>
                                            <p:strVal val="#ppt_y"/>
                                          </p:val>
                                        </p:tav>
                                        <p:tav tm="100000">
                                          <p:val>
                                            <p:strVal val="#ppt_y"/>
                                          </p:val>
                                        </p:tav>
                                      </p:tavLst>
                                    </p:anim>
                                    <p:anim calcmode="lin" valueType="num">
                                      <p:cBhvr>
                                        <p:cTn id="14" dur="500" fill="hold"/>
                                        <p:tgtEl>
                                          <p:spTgt spid="15364"/>
                                        </p:tgtEl>
                                        <p:attrNameLst>
                                          <p:attrName>ppt_h</p:attrName>
                                        </p:attrNameLst>
                                      </p:cBhvr>
                                      <p:tavLst>
                                        <p:tav tm="0">
                                          <p:val>
                                            <p:strVal val="#ppt_h/10"/>
                                          </p:val>
                                        </p:tav>
                                        <p:tav tm="50000">
                                          <p:val>
                                            <p:strVal val="#ppt_h+.01"/>
                                          </p:val>
                                        </p:tav>
                                        <p:tav tm="100000">
                                          <p:val>
                                            <p:strVal val="#ppt_h"/>
                                          </p:val>
                                        </p:tav>
                                      </p:tavLst>
                                    </p:anim>
                                    <p:anim calcmode="lin" valueType="num">
                                      <p:cBhvr>
                                        <p:cTn id="15" dur="500" fill="hold"/>
                                        <p:tgtEl>
                                          <p:spTgt spid="15364"/>
                                        </p:tgtEl>
                                        <p:attrNameLst>
                                          <p:attrName>ppt_w</p:attrName>
                                        </p:attrNameLst>
                                      </p:cBhvr>
                                      <p:tavLst>
                                        <p:tav tm="0">
                                          <p:val>
                                            <p:strVal val="#ppt_w/10"/>
                                          </p:val>
                                        </p:tav>
                                        <p:tav tm="50000">
                                          <p:val>
                                            <p:strVal val="#ppt_w+.01"/>
                                          </p:val>
                                        </p:tav>
                                        <p:tav tm="100000">
                                          <p:val>
                                            <p:strVal val="#ppt_w"/>
                                          </p:val>
                                        </p:tav>
                                      </p:tavLst>
                                    </p:anim>
                                    <p:animEffect transition="in" filter="fade">
                                      <p:cBhvr>
                                        <p:cTn id="16" dur="500" tmFilter="0,0; .5, 1; 1, 1"/>
                                        <p:tgtEl>
                                          <p:spTgt spid="15364"/>
                                        </p:tgtEl>
                                      </p:cBhvr>
                                    </p:animEffect>
                                  </p:childTnLst>
                                </p:cTn>
                              </p:par>
                            </p:childTnLst>
                          </p:cTn>
                        </p:par>
                      </p:childTnLst>
                    </p:cTn>
                  </p:par>
                  <p:par>
                    <p:cTn id="17" fill="hold">
                      <p:stCondLst>
                        <p:cond delay="indefinite"/>
                      </p:stCondLst>
                      <p:childTnLst>
                        <p:par>
                          <p:cTn id="18" fill="hold">
                            <p:stCondLst>
                              <p:cond delay="0"/>
                            </p:stCondLst>
                            <p:childTnLst>
                              <p:par>
                                <p:cTn id="19" presetID="41" presetClass="entr" presetSubtype="0" fill="hold" grpId="0" nodeType="clickEffect">
                                  <p:stCondLst>
                                    <p:cond delay="0"/>
                                  </p:stCondLst>
                                  <p:iterate type="lt">
                                    <p:tmPct val="10000"/>
                                  </p:iterate>
                                  <p:childTnLst>
                                    <p:set>
                                      <p:cBhvr>
                                        <p:cTn id="20" dur="1" fill="hold">
                                          <p:stCondLst>
                                            <p:cond delay="0"/>
                                          </p:stCondLst>
                                        </p:cTn>
                                        <p:tgtEl>
                                          <p:spTgt spid="15365"/>
                                        </p:tgtEl>
                                        <p:attrNameLst>
                                          <p:attrName>style.visibility</p:attrName>
                                        </p:attrNameLst>
                                      </p:cBhvr>
                                      <p:to>
                                        <p:strVal val="visible"/>
                                      </p:to>
                                    </p:set>
                                    <p:anim calcmode="lin" valueType="num">
                                      <p:cBhvr>
                                        <p:cTn id="21" dur="500" fill="hold"/>
                                        <p:tgtEl>
                                          <p:spTgt spid="15365"/>
                                        </p:tgtEl>
                                        <p:attrNameLst>
                                          <p:attrName>ppt_x</p:attrName>
                                        </p:attrNameLst>
                                      </p:cBhvr>
                                      <p:tavLst>
                                        <p:tav tm="0">
                                          <p:val>
                                            <p:strVal val="#ppt_x"/>
                                          </p:val>
                                        </p:tav>
                                        <p:tav tm="50000">
                                          <p:val>
                                            <p:strVal val="#ppt_x+.1"/>
                                          </p:val>
                                        </p:tav>
                                        <p:tav tm="100000">
                                          <p:val>
                                            <p:strVal val="#ppt_x"/>
                                          </p:val>
                                        </p:tav>
                                      </p:tavLst>
                                    </p:anim>
                                    <p:anim calcmode="lin" valueType="num">
                                      <p:cBhvr>
                                        <p:cTn id="22" dur="500" fill="hold"/>
                                        <p:tgtEl>
                                          <p:spTgt spid="15365"/>
                                        </p:tgtEl>
                                        <p:attrNameLst>
                                          <p:attrName>ppt_y</p:attrName>
                                        </p:attrNameLst>
                                      </p:cBhvr>
                                      <p:tavLst>
                                        <p:tav tm="0">
                                          <p:val>
                                            <p:strVal val="#ppt_y"/>
                                          </p:val>
                                        </p:tav>
                                        <p:tav tm="100000">
                                          <p:val>
                                            <p:strVal val="#ppt_y"/>
                                          </p:val>
                                        </p:tav>
                                      </p:tavLst>
                                    </p:anim>
                                    <p:anim calcmode="lin" valueType="num">
                                      <p:cBhvr>
                                        <p:cTn id="23" dur="500" fill="hold"/>
                                        <p:tgtEl>
                                          <p:spTgt spid="15365"/>
                                        </p:tgtEl>
                                        <p:attrNameLst>
                                          <p:attrName>ppt_h</p:attrName>
                                        </p:attrNameLst>
                                      </p:cBhvr>
                                      <p:tavLst>
                                        <p:tav tm="0">
                                          <p:val>
                                            <p:strVal val="#ppt_h/10"/>
                                          </p:val>
                                        </p:tav>
                                        <p:tav tm="50000">
                                          <p:val>
                                            <p:strVal val="#ppt_h+.01"/>
                                          </p:val>
                                        </p:tav>
                                        <p:tav tm="100000">
                                          <p:val>
                                            <p:strVal val="#ppt_h"/>
                                          </p:val>
                                        </p:tav>
                                      </p:tavLst>
                                    </p:anim>
                                    <p:anim calcmode="lin" valueType="num">
                                      <p:cBhvr>
                                        <p:cTn id="24" dur="500" fill="hold"/>
                                        <p:tgtEl>
                                          <p:spTgt spid="15365"/>
                                        </p:tgtEl>
                                        <p:attrNameLst>
                                          <p:attrName>ppt_w</p:attrName>
                                        </p:attrNameLst>
                                      </p:cBhvr>
                                      <p:tavLst>
                                        <p:tav tm="0">
                                          <p:val>
                                            <p:strVal val="#ppt_w/10"/>
                                          </p:val>
                                        </p:tav>
                                        <p:tav tm="50000">
                                          <p:val>
                                            <p:strVal val="#ppt_w+.01"/>
                                          </p:val>
                                        </p:tav>
                                        <p:tav tm="100000">
                                          <p:val>
                                            <p:strVal val="#ppt_w"/>
                                          </p:val>
                                        </p:tav>
                                      </p:tavLst>
                                    </p:anim>
                                    <p:animEffect transition="in" filter="fade">
                                      <p:cBhvr>
                                        <p:cTn id="25" dur="500" tmFilter="0,0; .5, 1; 1, 1"/>
                                        <p:tgtEl>
                                          <p:spTgt spid="15365"/>
                                        </p:tgtEl>
                                      </p:cBhvr>
                                    </p:animEffect>
                                  </p:childTnLst>
                                </p:cTn>
                              </p:par>
                            </p:childTnLst>
                          </p:cTn>
                        </p:par>
                      </p:childTnLst>
                    </p:cTn>
                  </p:par>
                  <p:par>
                    <p:cTn id="26" fill="hold">
                      <p:stCondLst>
                        <p:cond delay="indefinite"/>
                      </p:stCondLst>
                      <p:childTnLst>
                        <p:par>
                          <p:cTn id="27" fill="hold">
                            <p:stCondLst>
                              <p:cond delay="0"/>
                            </p:stCondLst>
                            <p:childTnLst>
                              <p:par>
                                <p:cTn id="28" presetID="41" presetClass="entr" presetSubtype="0" fill="hold" grpId="0" nodeType="clickEffect">
                                  <p:stCondLst>
                                    <p:cond delay="0"/>
                                  </p:stCondLst>
                                  <p:iterate type="lt">
                                    <p:tmPct val="10000"/>
                                  </p:iterate>
                                  <p:childTnLst>
                                    <p:set>
                                      <p:cBhvr>
                                        <p:cTn id="29" dur="1" fill="hold">
                                          <p:stCondLst>
                                            <p:cond delay="0"/>
                                          </p:stCondLst>
                                        </p:cTn>
                                        <p:tgtEl>
                                          <p:spTgt spid="15366"/>
                                        </p:tgtEl>
                                        <p:attrNameLst>
                                          <p:attrName>style.visibility</p:attrName>
                                        </p:attrNameLst>
                                      </p:cBhvr>
                                      <p:to>
                                        <p:strVal val="visible"/>
                                      </p:to>
                                    </p:set>
                                    <p:anim calcmode="lin" valueType="num">
                                      <p:cBhvr>
                                        <p:cTn id="30" dur="500" fill="hold"/>
                                        <p:tgtEl>
                                          <p:spTgt spid="15366"/>
                                        </p:tgtEl>
                                        <p:attrNameLst>
                                          <p:attrName>ppt_x</p:attrName>
                                        </p:attrNameLst>
                                      </p:cBhvr>
                                      <p:tavLst>
                                        <p:tav tm="0">
                                          <p:val>
                                            <p:strVal val="#ppt_x"/>
                                          </p:val>
                                        </p:tav>
                                        <p:tav tm="50000">
                                          <p:val>
                                            <p:strVal val="#ppt_x+.1"/>
                                          </p:val>
                                        </p:tav>
                                        <p:tav tm="100000">
                                          <p:val>
                                            <p:strVal val="#ppt_x"/>
                                          </p:val>
                                        </p:tav>
                                      </p:tavLst>
                                    </p:anim>
                                    <p:anim calcmode="lin" valueType="num">
                                      <p:cBhvr>
                                        <p:cTn id="31" dur="500" fill="hold"/>
                                        <p:tgtEl>
                                          <p:spTgt spid="15366"/>
                                        </p:tgtEl>
                                        <p:attrNameLst>
                                          <p:attrName>ppt_y</p:attrName>
                                        </p:attrNameLst>
                                      </p:cBhvr>
                                      <p:tavLst>
                                        <p:tav tm="0">
                                          <p:val>
                                            <p:strVal val="#ppt_y"/>
                                          </p:val>
                                        </p:tav>
                                        <p:tav tm="100000">
                                          <p:val>
                                            <p:strVal val="#ppt_y"/>
                                          </p:val>
                                        </p:tav>
                                      </p:tavLst>
                                    </p:anim>
                                    <p:anim calcmode="lin" valueType="num">
                                      <p:cBhvr>
                                        <p:cTn id="32" dur="500" fill="hold"/>
                                        <p:tgtEl>
                                          <p:spTgt spid="15366"/>
                                        </p:tgtEl>
                                        <p:attrNameLst>
                                          <p:attrName>ppt_h</p:attrName>
                                        </p:attrNameLst>
                                      </p:cBhvr>
                                      <p:tavLst>
                                        <p:tav tm="0">
                                          <p:val>
                                            <p:strVal val="#ppt_h/10"/>
                                          </p:val>
                                        </p:tav>
                                        <p:tav tm="50000">
                                          <p:val>
                                            <p:strVal val="#ppt_h+.01"/>
                                          </p:val>
                                        </p:tav>
                                        <p:tav tm="100000">
                                          <p:val>
                                            <p:strVal val="#ppt_h"/>
                                          </p:val>
                                        </p:tav>
                                      </p:tavLst>
                                    </p:anim>
                                    <p:anim calcmode="lin" valueType="num">
                                      <p:cBhvr>
                                        <p:cTn id="33" dur="500" fill="hold"/>
                                        <p:tgtEl>
                                          <p:spTgt spid="15366"/>
                                        </p:tgtEl>
                                        <p:attrNameLst>
                                          <p:attrName>ppt_w</p:attrName>
                                        </p:attrNameLst>
                                      </p:cBhvr>
                                      <p:tavLst>
                                        <p:tav tm="0">
                                          <p:val>
                                            <p:strVal val="#ppt_w/10"/>
                                          </p:val>
                                        </p:tav>
                                        <p:tav tm="50000">
                                          <p:val>
                                            <p:strVal val="#ppt_w+.01"/>
                                          </p:val>
                                        </p:tav>
                                        <p:tav tm="100000">
                                          <p:val>
                                            <p:strVal val="#ppt_w"/>
                                          </p:val>
                                        </p:tav>
                                      </p:tavLst>
                                    </p:anim>
                                    <p:animEffect transition="in" filter="fade">
                                      <p:cBhvr>
                                        <p:cTn id="34" dur="500" tmFilter="0,0; .5, 1; 1, 1"/>
                                        <p:tgtEl>
                                          <p:spTgt spid="15366"/>
                                        </p:tgtEl>
                                      </p:cBhvr>
                                    </p:animEffect>
                                  </p:childTnLst>
                                </p:cTn>
                              </p:par>
                            </p:childTnLst>
                          </p:cTn>
                        </p:par>
                      </p:childTnLst>
                    </p:cTn>
                  </p:par>
                  <p:par>
                    <p:cTn id="35" fill="hold">
                      <p:stCondLst>
                        <p:cond delay="indefinite"/>
                      </p:stCondLst>
                      <p:childTnLst>
                        <p:par>
                          <p:cTn id="36" fill="hold">
                            <p:stCondLst>
                              <p:cond delay="0"/>
                            </p:stCondLst>
                            <p:childTnLst>
                              <p:par>
                                <p:cTn id="37" presetID="41" presetClass="entr" presetSubtype="0" fill="hold" grpId="0" nodeType="clickEffect">
                                  <p:stCondLst>
                                    <p:cond delay="0"/>
                                  </p:stCondLst>
                                  <p:iterate type="lt">
                                    <p:tmPct val="10000"/>
                                  </p:iterate>
                                  <p:childTnLst>
                                    <p:set>
                                      <p:cBhvr>
                                        <p:cTn id="38" dur="1" fill="hold">
                                          <p:stCondLst>
                                            <p:cond delay="0"/>
                                          </p:stCondLst>
                                        </p:cTn>
                                        <p:tgtEl>
                                          <p:spTgt spid="15363"/>
                                        </p:tgtEl>
                                        <p:attrNameLst>
                                          <p:attrName>style.visibility</p:attrName>
                                        </p:attrNameLst>
                                      </p:cBhvr>
                                      <p:to>
                                        <p:strVal val="visible"/>
                                      </p:to>
                                    </p:set>
                                    <p:anim calcmode="lin" valueType="num">
                                      <p:cBhvr>
                                        <p:cTn id="39" dur="500" fill="hold"/>
                                        <p:tgtEl>
                                          <p:spTgt spid="15363"/>
                                        </p:tgtEl>
                                        <p:attrNameLst>
                                          <p:attrName>ppt_x</p:attrName>
                                        </p:attrNameLst>
                                      </p:cBhvr>
                                      <p:tavLst>
                                        <p:tav tm="0">
                                          <p:val>
                                            <p:strVal val="#ppt_x"/>
                                          </p:val>
                                        </p:tav>
                                        <p:tav tm="50000">
                                          <p:val>
                                            <p:strVal val="#ppt_x+.1"/>
                                          </p:val>
                                        </p:tav>
                                        <p:tav tm="100000">
                                          <p:val>
                                            <p:strVal val="#ppt_x"/>
                                          </p:val>
                                        </p:tav>
                                      </p:tavLst>
                                    </p:anim>
                                    <p:anim calcmode="lin" valueType="num">
                                      <p:cBhvr>
                                        <p:cTn id="40" dur="500" fill="hold"/>
                                        <p:tgtEl>
                                          <p:spTgt spid="15363"/>
                                        </p:tgtEl>
                                        <p:attrNameLst>
                                          <p:attrName>ppt_y</p:attrName>
                                        </p:attrNameLst>
                                      </p:cBhvr>
                                      <p:tavLst>
                                        <p:tav tm="0">
                                          <p:val>
                                            <p:strVal val="#ppt_y"/>
                                          </p:val>
                                        </p:tav>
                                        <p:tav tm="100000">
                                          <p:val>
                                            <p:strVal val="#ppt_y"/>
                                          </p:val>
                                        </p:tav>
                                      </p:tavLst>
                                    </p:anim>
                                    <p:anim calcmode="lin" valueType="num">
                                      <p:cBhvr>
                                        <p:cTn id="41" dur="500" fill="hold"/>
                                        <p:tgtEl>
                                          <p:spTgt spid="15363"/>
                                        </p:tgtEl>
                                        <p:attrNameLst>
                                          <p:attrName>ppt_h</p:attrName>
                                        </p:attrNameLst>
                                      </p:cBhvr>
                                      <p:tavLst>
                                        <p:tav tm="0">
                                          <p:val>
                                            <p:strVal val="#ppt_h/10"/>
                                          </p:val>
                                        </p:tav>
                                        <p:tav tm="50000">
                                          <p:val>
                                            <p:strVal val="#ppt_h+.01"/>
                                          </p:val>
                                        </p:tav>
                                        <p:tav tm="100000">
                                          <p:val>
                                            <p:strVal val="#ppt_h"/>
                                          </p:val>
                                        </p:tav>
                                      </p:tavLst>
                                    </p:anim>
                                    <p:anim calcmode="lin" valueType="num">
                                      <p:cBhvr>
                                        <p:cTn id="42" dur="500" fill="hold"/>
                                        <p:tgtEl>
                                          <p:spTgt spid="15363"/>
                                        </p:tgtEl>
                                        <p:attrNameLst>
                                          <p:attrName>ppt_w</p:attrName>
                                        </p:attrNameLst>
                                      </p:cBhvr>
                                      <p:tavLst>
                                        <p:tav tm="0">
                                          <p:val>
                                            <p:strVal val="#ppt_w/10"/>
                                          </p:val>
                                        </p:tav>
                                        <p:tav tm="50000">
                                          <p:val>
                                            <p:strVal val="#ppt_w+.01"/>
                                          </p:val>
                                        </p:tav>
                                        <p:tav tm="100000">
                                          <p:val>
                                            <p:strVal val="#ppt_w"/>
                                          </p:val>
                                        </p:tav>
                                      </p:tavLst>
                                    </p:anim>
                                    <p:animEffect transition="in" filter="fade">
                                      <p:cBhvr>
                                        <p:cTn id="43" dur="500" tmFilter="0,0; .5, 1; 1, 1"/>
                                        <p:tgtEl>
                                          <p:spTgt spid="1536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2" grpId="0" autoUpdateAnimBg="0"/>
      <p:bldP spid="15363" grpId="0" autoUpdateAnimBg="0"/>
      <p:bldP spid="15364" grpId="0" autoUpdateAnimBg="0"/>
      <p:bldP spid="15365" grpId="0" autoUpdateAnimBg="0"/>
      <p:bldP spid="15366" grpId="0"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2"/>
          <p:cNvSpPr txBox="1">
            <a:spLocks noChangeArrowheads="1"/>
          </p:cNvSpPr>
          <p:nvPr/>
        </p:nvSpPr>
        <p:spPr bwMode="auto">
          <a:xfrm>
            <a:off x="576263" y="404813"/>
            <a:ext cx="8137525" cy="5378450"/>
          </a:xfrm>
          <a:prstGeom prst="rect">
            <a:avLst/>
          </a:prstGeom>
          <a:solidFill>
            <a:srgbClr val="FFFFFF">
              <a:alpha val="52940"/>
            </a:srgbClr>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35" tIns="45717" rIns="91435" bIns="45717">
            <a:spAutoFit/>
          </a:bodyPr>
          <a:lstStyle>
            <a:lvl1pPr defTabSz="704850"/>
            <a:lvl2pPr marL="352425" indent="-220980" defTabSz="704850"/>
            <a:lvl3pPr marL="704850" indent="-176530" defTabSz="704850"/>
            <a:lvl4pPr marL="1059180" indent="-176530" defTabSz="704850"/>
            <a:lvl5pPr marL="1411605" indent="-176530" defTabSz="704850"/>
            <a:lvl6pPr marL="1868805" indent="-176530" defTabSz="704850"/>
            <a:lvl7pPr marL="2326005" indent="-176530" defTabSz="704850"/>
            <a:lvl8pPr marL="2783205" indent="-176530" defTabSz="704850"/>
            <a:lvl9pPr marL="3240405" indent="-176530" defTabSz="704850"/>
          </a:lstStyle>
          <a:p>
            <a:pPr>
              <a:lnSpc>
                <a:spcPct val="110000"/>
              </a:lnSpc>
            </a:pPr>
            <a:r>
              <a:rPr lang="zh-CN" altLang="zh-CN" sz="3500" b="1" dirty="0">
                <a:solidFill>
                  <a:srgbClr val="FF0000"/>
                </a:solidFill>
                <a:latin typeface="Times New Roman" panose="02020603050405020304" pitchFamily="18" charset="0"/>
              </a:rPr>
              <a:t>1. 时间的表达方式。</a:t>
            </a:r>
          </a:p>
          <a:p>
            <a:pPr>
              <a:lnSpc>
                <a:spcPct val="110000"/>
              </a:lnSpc>
            </a:pPr>
            <a:r>
              <a:rPr lang="zh-CN" altLang="zh-CN" sz="3500" b="1" dirty="0">
                <a:latin typeface="Times New Roman" panose="02020603050405020304" pitchFamily="18" charset="0"/>
              </a:rPr>
              <a:t>1) </a:t>
            </a:r>
            <a:r>
              <a:rPr lang="zh-CN" altLang="zh-CN" sz="3500" b="1" dirty="0">
                <a:solidFill>
                  <a:srgbClr val="0000FF"/>
                </a:solidFill>
                <a:latin typeface="Times New Roman" panose="02020603050405020304" pitchFamily="18" charset="0"/>
              </a:rPr>
              <a:t>直接表示时间法：</a:t>
            </a:r>
            <a:r>
              <a:rPr lang="zh-CN" altLang="zh-CN" sz="3500" b="1" dirty="0">
                <a:latin typeface="Times New Roman" panose="02020603050405020304" pitchFamily="18" charset="0"/>
              </a:rPr>
              <a:t>就是按照几点几分的顺序来表示时间。（这个最简单）例如： 8:00——eight o’clock </a:t>
            </a:r>
          </a:p>
          <a:p>
            <a:pPr>
              <a:lnSpc>
                <a:spcPct val="110000"/>
              </a:lnSpc>
            </a:pPr>
            <a:r>
              <a:rPr lang="zh-CN" altLang="zh-CN" sz="3500" b="1" dirty="0">
                <a:latin typeface="Times New Roman" panose="02020603050405020304" pitchFamily="18" charset="0"/>
              </a:rPr>
              <a:t>         5:20——five twenty </a:t>
            </a:r>
          </a:p>
          <a:p>
            <a:pPr>
              <a:lnSpc>
                <a:spcPct val="110000"/>
              </a:lnSpc>
            </a:pPr>
            <a:r>
              <a:rPr lang="zh-CN" altLang="zh-CN" sz="3500" b="1" dirty="0">
                <a:latin typeface="Times New Roman" panose="02020603050405020304" pitchFamily="18" charset="0"/>
              </a:rPr>
              <a:t>2) </a:t>
            </a:r>
            <a:r>
              <a:rPr lang="zh-CN" altLang="zh-CN" sz="3500" b="1" dirty="0">
                <a:solidFill>
                  <a:srgbClr val="0000FF"/>
                </a:solidFill>
                <a:latin typeface="Times New Roman" panose="02020603050405020304" pitchFamily="18" charset="0"/>
              </a:rPr>
              <a:t>添加介词表示法：</a:t>
            </a:r>
            <a:r>
              <a:rPr lang="zh-CN" altLang="zh-CN" sz="3500" b="1" dirty="0">
                <a:latin typeface="Times New Roman" panose="02020603050405020304" pitchFamily="18" charset="0"/>
              </a:rPr>
              <a:t>如果分数小于或等于30，就用past来表示，结构是“分钟+past+该点钟”；如果分钟大于30，就用to来表示，结构是“分钟+to+下一点钟”</a:t>
            </a:r>
          </a:p>
        </p:txBody>
      </p:sp>
    </p:spTree>
  </p:cSld>
  <p:clrMapOvr>
    <a:masterClrMapping/>
  </p:clrMapOvr>
  <p:transition spd="med">
    <p:split orient="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nodeType="withEffect">
                                  <p:stCondLst>
                                    <p:cond delay="0"/>
                                  </p:stCondLst>
                                  <p:childTnLst>
                                    <p:set>
                                      <p:cBhvr>
                                        <p:cTn id="6" dur="1" fill="hold">
                                          <p:stCondLst>
                                            <p:cond delay="0"/>
                                          </p:stCondLst>
                                        </p:cTn>
                                        <p:tgtEl>
                                          <p:spTgt spid="16386">
                                            <p:txEl>
                                              <p:pRg st="0" end="0"/>
                                            </p:txEl>
                                          </p:spTgt>
                                        </p:tgtEl>
                                        <p:attrNameLst>
                                          <p:attrName>style.visibility</p:attrName>
                                        </p:attrNameLst>
                                      </p:cBhvr>
                                      <p:to>
                                        <p:strVal val="visible"/>
                                      </p:to>
                                    </p:set>
                                    <p:animEffect transition="in" filter="blinds(horizontal)">
                                      <p:cBhvr>
                                        <p:cTn id="7" dur="500"/>
                                        <p:tgtEl>
                                          <p:spTgt spid="16386">
                                            <p:txEl>
                                              <p:pRg st="0" end="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16386">
                                            <p:txEl>
                                              <p:pRg st="1" end="1"/>
                                            </p:txEl>
                                          </p:spTgt>
                                        </p:tgtEl>
                                        <p:attrNameLst>
                                          <p:attrName>style.visibility</p:attrName>
                                        </p:attrNameLst>
                                      </p:cBhvr>
                                      <p:to>
                                        <p:strVal val="visible"/>
                                      </p:to>
                                    </p:set>
                                    <p:animEffect transition="in" filter="blinds(horizontal)">
                                      <p:cBhvr>
                                        <p:cTn id="10" dur="500"/>
                                        <p:tgtEl>
                                          <p:spTgt spid="16386">
                                            <p:txEl>
                                              <p:pRg st="1" end="1"/>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16386">
                                            <p:txEl>
                                              <p:pRg st="2" end="2"/>
                                            </p:txEl>
                                          </p:spTgt>
                                        </p:tgtEl>
                                        <p:attrNameLst>
                                          <p:attrName>style.visibility</p:attrName>
                                        </p:attrNameLst>
                                      </p:cBhvr>
                                      <p:to>
                                        <p:strVal val="visible"/>
                                      </p:to>
                                    </p:set>
                                    <p:animEffect transition="in" filter="blinds(horizontal)">
                                      <p:cBhvr>
                                        <p:cTn id="13" dur="500"/>
                                        <p:tgtEl>
                                          <p:spTgt spid="16386">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nodeType="clickEffect">
                                  <p:stCondLst>
                                    <p:cond delay="0"/>
                                  </p:stCondLst>
                                  <p:childTnLst>
                                    <p:set>
                                      <p:cBhvr>
                                        <p:cTn id="17" dur="1" fill="hold">
                                          <p:stCondLst>
                                            <p:cond delay="0"/>
                                          </p:stCondLst>
                                        </p:cTn>
                                        <p:tgtEl>
                                          <p:spTgt spid="16386">
                                            <p:txEl>
                                              <p:pRg st="3" end="3"/>
                                            </p:txEl>
                                          </p:spTgt>
                                        </p:tgtEl>
                                        <p:attrNameLst>
                                          <p:attrName>style.visibility</p:attrName>
                                        </p:attrNameLst>
                                      </p:cBhvr>
                                      <p:to>
                                        <p:strVal val="visible"/>
                                      </p:to>
                                    </p:set>
                                    <p:animEffect transition="in" filter="blinds(horizontal)">
                                      <p:cBhvr>
                                        <p:cTn id="18" dur="500"/>
                                        <p:tgtEl>
                                          <p:spTgt spid="1638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 Box 2"/>
          <p:cNvSpPr txBox="1">
            <a:spLocks noChangeArrowheads="1"/>
          </p:cNvSpPr>
          <p:nvPr/>
        </p:nvSpPr>
        <p:spPr bwMode="auto">
          <a:xfrm>
            <a:off x="576263" y="476250"/>
            <a:ext cx="8137525" cy="5378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35" tIns="45717" rIns="91435" bIns="45717">
            <a:spAutoFit/>
          </a:bodyPr>
          <a:lstStyle>
            <a:lvl1pPr defTabSz="704850"/>
            <a:lvl2pPr marL="352425" indent="-220980" defTabSz="704850"/>
            <a:lvl3pPr marL="704850" indent="-176530" defTabSz="704850"/>
            <a:lvl4pPr marL="1059180" indent="-176530" defTabSz="704850"/>
            <a:lvl5pPr marL="1411605" indent="-176530" defTabSz="704850"/>
            <a:lvl6pPr marL="1868805" indent="-176530" defTabSz="704850"/>
            <a:lvl7pPr marL="2326005" indent="-176530" defTabSz="704850"/>
            <a:lvl8pPr marL="2783205" indent="-176530" defTabSz="704850"/>
            <a:lvl9pPr marL="3240405" indent="-176530" defTabSz="704850"/>
          </a:lstStyle>
          <a:p>
            <a:pPr>
              <a:lnSpc>
                <a:spcPct val="110000"/>
              </a:lnSpc>
            </a:pPr>
            <a:r>
              <a:rPr lang="zh-CN" altLang="zh-CN" sz="3500" b="1" dirty="0">
                <a:latin typeface="Times New Roman" panose="02020603050405020304" pitchFamily="18" charset="0"/>
              </a:rPr>
              <a:t>例如： 12:05—— five past twelve  </a:t>
            </a:r>
          </a:p>
          <a:p>
            <a:pPr>
              <a:lnSpc>
                <a:spcPct val="110000"/>
              </a:lnSpc>
            </a:pPr>
            <a:r>
              <a:rPr lang="zh-CN" altLang="zh-CN" sz="3500" b="1" dirty="0">
                <a:latin typeface="Times New Roman" panose="02020603050405020304" pitchFamily="18" charset="0"/>
              </a:rPr>
              <a:t>               9:50——ten to ten   </a:t>
            </a:r>
          </a:p>
          <a:p>
            <a:pPr>
              <a:lnSpc>
                <a:spcPct val="110000"/>
              </a:lnSpc>
            </a:pPr>
            <a:r>
              <a:rPr lang="zh-CN" altLang="zh-CN" sz="3500" b="1" dirty="0">
                <a:latin typeface="Times New Roman" panose="02020603050405020304" pitchFamily="18" charset="0"/>
              </a:rPr>
              <a:t>               8:40——twenty to nine </a:t>
            </a:r>
          </a:p>
          <a:p>
            <a:pPr>
              <a:lnSpc>
                <a:spcPct val="110000"/>
              </a:lnSpc>
            </a:pPr>
            <a:r>
              <a:rPr lang="zh-CN" altLang="zh-CN" sz="3500" b="1" dirty="0">
                <a:solidFill>
                  <a:srgbClr val="0000FF"/>
                </a:solidFill>
                <a:latin typeface="Times New Roman" panose="02020603050405020304" pitchFamily="18" charset="0"/>
              </a:rPr>
              <a:t>如果分钟是15，一般用a quarter 来代替fifteen; 如果分钟是30， 一般用half来代替thirty。</a:t>
            </a:r>
            <a:r>
              <a:rPr lang="zh-CN" altLang="zh-CN" sz="3500" b="1" dirty="0">
                <a:latin typeface="Times New Roman" panose="02020603050405020304" pitchFamily="18" charset="0"/>
              </a:rPr>
              <a:t>例如： </a:t>
            </a:r>
          </a:p>
          <a:p>
            <a:pPr>
              <a:lnSpc>
                <a:spcPct val="110000"/>
              </a:lnSpc>
            </a:pPr>
            <a:r>
              <a:rPr lang="zh-CN" altLang="zh-CN" sz="3500" b="1" dirty="0">
                <a:latin typeface="Times New Roman" panose="02020603050405020304" pitchFamily="18" charset="0"/>
              </a:rPr>
              <a:t>9:15——a quarter past nine </a:t>
            </a:r>
          </a:p>
          <a:p>
            <a:pPr>
              <a:lnSpc>
                <a:spcPct val="110000"/>
              </a:lnSpc>
            </a:pPr>
            <a:r>
              <a:rPr lang="zh-CN" altLang="zh-CN" sz="3500" b="1" dirty="0">
                <a:latin typeface="Times New Roman" panose="02020603050405020304" pitchFamily="18" charset="0"/>
              </a:rPr>
              <a:t>11:30——half past eleven </a:t>
            </a:r>
          </a:p>
          <a:p>
            <a:pPr>
              <a:lnSpc>
                <a:spcPct val="110000"/>
              </a:lnSpc>
            </a:pPr>
            <a:r>
              <a:rPr lang="zh-CN" altLang="zh-CN" sz="3500" b="1" dirty="0">
                <a:latin typeface="Times New Roman" panose="02020603050405020304" pitchFamily="18" charset="0"/>
              </a:rPr>
              <a:t>2:45——a quarter to three</a:t>
            </a:r>
          </a:p>
        </p:txBody>
      </p:sp>
    </p:spTree>
  </p:cSld>
  <p:clrMapOvr>
    <a:masterClrMapping/>
  </p:clrMapOvr>
  <p:transition spd="slow">
    <p:pu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nodeType="withEffect">
                                  <p:stCondLst>
                                    <p:cond delay="0"/>
                                  </p:stCondLst>
                                  <p:childTnLst>
                                    <p:set>
                                      <p:cBhvr>
                                        <p:cTn id="6" dur="1" fill="hold">
                                          <p:stCondLst>
                                            <p:cond delay="0"/>
                                          </p:stCondLst>
                                        </p:cTn>
                                        <p:tgtEl>
                                          <p:spTgt spid="17410">
                                            <p:txEl>
                                              <p:pRg st="0" end="0"/>
                                            </p:txEl>
                                          </p:spTgt>
                                        </p:tgtEl>
                                        <p:attrNameLst>
                                          <p:attrName>style.visibility</p:attrName>
                                        </p:attrNameLst>
                                      </p:cBhvr>
                                      <p:to>
                                        <p:strVal val="visible"/>
                                      </p:to>
                                    </p:set>
                                    <p:animEffect transition="in" filter="blinds(horizontal)">
                                      <p:cBhvr>
                                        <p:cTn id="7" dur="500"/>
                                        <p:tgtEl>
                                          <p:spTgt spid="17410">
                                            <p:txEl>
                                              <p:pRg st="0" end="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17410">
                                            <p:txEl>
                                              <p:pRg st="1" end="1"/>
                                            </p:txEl>
                                          </p:spTgt>
                                        </p:tgtEl>
                                        <p:attrNameLst>
                                          <p:attrName>style.visibility</p:attrName>
                                        </p:attrNameLst>
                                      </p:cBhvr>
                                      <p:to>
                                        <p:strVal val="visible"/>
                                      </p:to>
                                    </p:set>
                                    <p:animEffect transition="in" filter="blinds(horizontal)">
                                      <p:cBhvr>
                                        <p:cTn id="10" dur="500"/>
                                        <p:tgtEl>
                                          <p:spTgt spid="17410">
                                            <p:txEl>
                                              <p:pRg st="1" end="1"/>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17410">
                                            <p:txEl>
                                              <p:pRg st="2" end="2"/>
                                            </p:txEl>
                                          </p:spTgt>
                                        </p:tgtEl>
                                        <p:attrNameLst>
                                          <p:attrName>style.visibility</p:attrName>
                                        </p:attrNameLst>
                                      </p:cBhvr>
                                      <p:to>
                                        <p:strVal val="visible"/>
                                      </p:to>
                                    </p:set>
                                    <p:animEffect transition="in" filter="blinds(horizontal)">
                                      <p:cBhvr>
                                        <p:cTn id="13" dur="500"/>
                                        <p:tgtEl>
                                          <p:spTgt spid="17410">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nodeType="clickEffect">
                                  <p:stCondLst>
                                    <p:cond delay="0"/>
                                  </p:stCondLst>
                                  <p:childTnLst>
                                    <p:set>
                                      <p:cBhvr>
                                        <p:cTn id="17" dur="1" fill="hold">
                                          <p:stCondLst>
                                            <p:cond delay="0"/>
                                          </p:stCondLst>
                                        </p:cTn>
                                        <p:tgtEl>
                                          <p:spTgt spid="17410">
                                            <p:txEl>
                                              <p:pRg st="3" end="3"/>
                                            </p:txEl>
                                          </p:spTgt>
                                        </p:tgtEl>
                                        <p:attrNameLst>
                                          <p:attrName>style.visibility</p:attrName>
                                        </p:attrNameLst>
                                      </p:cBhvr>
                                      <p:to>
                                        <p:strVal val="visible"/>
                                      </p:to>
                                    </p:set>
                                    <p:animEffect transition="in" filter="blinds(horizontal)">
                                      <p:cBhvr>
                                        <p:cTn id="18" dur="500"/>
                                        <p:tgtEl>
                                          <p:spTgt spid="17410">
                                            <p:txEl>
                                              <p:pRg st="3" end="3"/>
                                            </p:txEl>
                                          </p:spTgt>
                                        </p:tgtEl>
                                      </p:cBhvr>
                                    </p:animEffect>
                                  </p:childTnLst>
                                </p:cTn>
                              </p:par>
                              <p:par>
                                <p:cTn id="19" presetID="3" presetClass="entr" presetSubtype="10" fill="hold" nodeType="withEffect">
                                  <p:stCondLst>
                                    <p:cond delay="0"/>
                                  </p:stCondLst>
                                  <p:childTnLst>
                                    <p:set>
                                      <p:cBhvr>
                                        <p:cTn id="20" dur="1" fill="hold">
                                          <p:stCondLst>
                                            <p:cond delay="0"/>
                                          </p:stCondLst>
                                        </p:cTn>
                                        <p:tgtEl>
                                          <p:spTgt spid="17410">
                                            <p:txEl>
                                              <p:pRg st="4" end="4"/>
                                            </p:txEl>
                                          </p:spTgt>
                                        </p:tgtEl>
                                        <p:attrNameLst>
                                          <p:attrName>style.visibility</p:attrName>
                                        </p:attrNameLst>
                                      </p:cBhvr>
                                      <p:to>
                                        <p:strVal val="visible"/>
                                      </p:to>
                                    </p:set>
                                    <p:animEffect transition="in" filter="blinds(horizontal)">
                                      <p:cBhvr>
                                        <p:cTn id="21" dur="500"/>
                                        <p:tgtEl>
                                          <p:spTgt spid="17410">
                                            <p:txEl>
                                              <p:pRg st="4" end="4"/>
                                            </p:txEl>
                                          </p:spTgt>
                                        </p:tgtEl>
                                      </p:cBhvr>
                                    </p:animEffect>
                                  </p:childTnLst>
                                </p:cTn>
                              </p:par>
                              <p:par>
                                <p:cTn id="22" presetID="3" presetClass="entr" presetSubtype="10" fill="hold" nodeType="withEffect">
                                  <p:stCondLst>
                                    <p:cond delay="0"/>
                                  </p:stCondLst>
                                  <p:childTnLst>
                                    <p:set>
                                      <p:cBhvr>
                                        <p:cTn id="23" dur="1" fill="hold">
                                          <p:stCondLst>
                                            <p:cond delay="0"/>
                                          </p:stCondLst>
                                        </p:cTn>
                                        <p:tgtEl>
                                          <p:spTgt spid="17410">
                                            <p:txEl>
                                              <p:pRg st="5" end="5"/>
                                            </p:txEl>
                                          </p:spTgt>
                                        </p:tgtEl>
                                        <p:attrNameLst>
                                          <p:attrName>style.visibility</p:attrName>
                                        </p:attrNameLst>
                                      </p:cBhvr>
                                      <p:to>
                                        <p:strVal val="visible"/>
                                      </p:to>
                                    </p:set>
                                    <p:animEffect transition="in" filter="blinds(horizontal)">
                                      <p:cBhvr>
                                        <p:cTn id="24" dur="500"/>
                                        <p:tgtEl>
                                          <p:spTgt spid="17410">
                                            <p:txEl>
                                              <p:pRg st="5" end="5"/>
                                            </p:txEl>
                                          </p:spTgt>
                                        </p:tgtEl>
                                      </p:cBhvr>
                                    </p:animEffect>
                                  </p:childTnLst>
                                </p:cTn>
                              </p:par>
                              <p:par>
                                <p:cTn id="25" presetID="3" presetClass="entr" presetSubtype="10" fill="hold" nodeType="withEffect">
                                  <p:stCondLst>
                                    <p:cond delay="0"/>
                                  </p:stCondLst>
                                  <p:childTnLst>
                                    <p:set>
                                      <p:cBhvr>
                                        <p:cTn id="26" dur="1" fill="hold">
                                          <p:stCondLst>
                                            <p:cond delay="0"/>
                                          </p:stCondLst>
                                        </p:cTn>
                                        <p:tgtEl>
                                          <p:spTgt spid="17410">
                                            <p:txEl>
                                              <p:pRg st="6" end="6"/>
                                            </p:txEl>
                                          </p:spTgt>
                                        </p:tgtEl>
                                        <p:attrNameLst>
                                          <p:attrName>style.visibility</p:attrName>
                                        </p:attrNameLst>
                                      </p:cBhvr>
                                      <p:to>
                                        <p:strVal val="visible"/>
                                      </p:to>
                                    </p:set>
                                    <p:animEffect transition="in" filter="blinds(horizontal)">
                                      <p:cBhvr>
                                        <p:cTn id="27" dur="500"/>
                                        <p:tgtEl>
                                          <p:spTgt spid="17410">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 Box 2"/>
          <p:cNvSpPr txBox="1">
            <a:spLocks noChangeArrowheads="1"/>
          </p:cNvSpPr>
          <p:nvPr/>
        </p:nvSpPr>
        <p:spPr bwMode="auto">
          <a:xfrm>
            <a:off x="468313" y="369888"/>
            <a:ext cx="8315325" cy="5378450"/>
          </a:xfrm>
          <a:prstGeom prst="rect">
            <a:avLst/>
          </a:prstGeom>
          <a:solidFill>
            <a:srgbClr val="FFFFFF">
              <a:alpha val="69019"/>
            </a:srgbClr>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35" tIns="45717" rIns="91435" bIns="45717">
            <a:spAutoFit/>
          </a:bodyPr>
          <a:lstStyle>
            <a:lvl1pPr defTabSz="704850"/>
            <a:lvl2pPr marL="352425" indent="-220980" defTabSz="704850"/>
            <a:lvl3pPr marL="704850" indent="-176530" defTabSz="704850"/>
            <a:lvl4pPr marL="1059180" indent="-176530" defTabSz="704850"/>
            <a:lvl5pPr marL="1411605" indent="-176530" defTabSz="704850"/>
            <a:lvl6pPr marL="1868805" indent="-176530" defTabSz="704850"/>
            <a:lvl7pPr marL="2326005" indent="-176530" defTabSz="704850"/>
            <a:lvl8pPr marL="2783205" indent="-176530" defTabSz="704850"/>
            <a:lvl9pPr marL="3240405" indent="-176530" defTabSz="704850"/>
          </a:lstStyle>
          <a:p>
            <a:pPr>
              <a:lnSpc>
                <a:spcPct val="110000"/>
              </a:lnSpc>
            </a:pPr>
            <a:r>
              <a:rPr lang="zh-CN" altLang="zh-CN" sz="3500" b="1">
                <a:latin typeface="Times New Roman" panose="02020603050405020304" pitchFamily="18" charset="0"/>
              </a:rPr>
              <a:t>用英语写出下列时间</a:t>
            </a:r>
          </a:p>
          <a:p>
            <a:pPr>
              <a:lnSpc>
                <a:spcPct val="110000"/>
              </a:lnSpc>
            </a:pPr>
            <a:r>
              <a:rPr lang="zh-CN" altLang="zh-CN" sz="3500" b="1">
                <a:latin typeface="Times New Roman" panose="02020603050405020304" pitchFamily="18" charset="0"/>
              </a:rPr>
              <a:t>6:00 ______________             5:30_____________\________________</a:t>
            </a:r>
          </a:p>
          <a:p>
            <a:pPr>
              <a:lnSpc>
                <a:spcPct val="110000"/>
              </a:lnSpc>
            </a:pPr>
            <a:r>
              <a:rPr lang="zh-CN" altLang="zh-CN" sz="3500" b="1">
                <a:latin typeface="Times New Roman" panose="02020603050405020304" pitchFamily="18" charset="0"/>
              </a:rPr>
              <a:t>8:10 _____________\________________   </a:t>
            </a:r>
          </a:p>
          <a:p>
            <a:pPr>
              <a:lnSpc>
                <a:spcPct val="110000"/>
              </a:lnSpc>
            </a:pPr>
            <a:r>
              <a:rPr lang="zh-CN" altLang="zh-CN" sz="3500" b="1">
                <a:latin typeface="Times New Roman" panose="02020603050405020304" pitchFamily="18" charset="0"/>
              </a:rPr>
              <a:t>7:20 _____________\________________</a:t>
            </a:r>
          </a:p>
          <a:p>
            <a:pPr>
              <a:lnSpc>
                <a:spcPct val="110000"/>
              </a:lnSpc>
            </a:pPr>
            <a:r>
              <a:rPr lang="zh-CN" altLang="zh-CN" sz="3500" b="1">
                <a:latin typeface="Times New Roman" panose="02020603050405020304" pitchFamily="18" charset="0"/>
              </a:rPr>
              <a:t>9:50 _____________\________________   </a:t>
            </a:r>
          </a:p>
          <a:p>
            <a:pPr>
              <a:lnSpc>
                <a:spcPct val="110000"/>
              </a:lnSpc>
            </a:pPr>
            <a:r>
              <a:rPr lang="zh-CN" altLang="zh-CN" sz="3500" b="1">
                <a:latin typeface="Times New Roman" panose="02020603050405020304" pitchFamily="18" charset="0"/>
              </a:rPr>
              <a:t>10:40  ____________\________________</a:t>
            </a:r>
          </a:p>
          <a:p>
            <a:pPr>
              <a:lnSpc>
                <a:spcPct val="110000"/>
              </a:lnSpc>
            </a:pPr>
            <a:r>
              <a:rPr lang="zh-CN" altLang="zh-CN" sz="3500" b="1">
                <a:latin typeface="Times New Roman" panose="02020603050405020304" pitchFamily="18" charset="0"/>
              </a:rPr>
              <a:t>4:15 ______________\_______________   </a:t>
            </a:r>
          </a:p>
          <a:p>
            <a:pPr>
              <a:lnSpc>
                <a:spcPct val="110000"/>
              </a:lnSpc>
            </a:pPr>
            <a:r>
              <a:rPr lang="zh-CN" altLang="zh-CN" sz="3500" b="1">
                <a:latin typeface="Times New Roman" panose="02020603050405020304" pitchFamily="18" charset="0"/>
              </a:rPr>
              <a:t>3:45 ______________\_______________</a:t>
            </a:r>
          </a:p>
        </p:txBody>
      </p:sp>
      <p:sp>
        <p:nvSpPr>
          <p:cNvPr id="18435" name="Text Box 3"/>
          <p:cNvSpPr txBox="1">
            <a:spLocks noChangeArrowheads="1"/>
          </p:cNvSpPr>
          <p:nvPr/>
        </p:nvSpPr>
        <p:spPr bwMode="auto">
          <a:xfrm>
            <a:off x="1438275" y="954088"/>
            <a:ext cx="7705725" cy="4791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35" tIns="45717" rIns="91435" bIns="45717">
            <a:spAutoFit/>
          </a:bodyPr>
          <a:lstStyle>
            <a:lvl1pPr defTabSz="704850"/>
            <a:lvl2pPr marL="352425" indent="-220980" defTabSz="704850"/>
            <a:lvl3pPr marL="704850" indent="-176530" defTabSz="704850"/>
            <a:lvl4pPr marL="1059180" indent="-176530" defTabSz="704850"/>
            <a:lvl5pPr marL="1411605" indent="-176530" defTabSz="704850"/>
            <a:lvl6pPr marL="1868805" indent="-176530" defTabSz="704850"/>
            <a:lvl7pPr marL="2326005" indent="-176530" defTabSz="704850"/>
            <a:lvl8pPr marL="2783205" indent="-176530" defTabSz="704850"/>
            <a:lvl9pPr marL="3240405" indent="-176530" defTabSz="704850"/>
          </a:lstStyle>
          <a:p>
            <a:pPr>
              <a:lnSpc>
                <a:spcPct val="110000"/>
              </a:lnSpc>
            </a:pPr>
            <a:r>
              <a:rPr lang="zh-CN" altLang="zh-CN" sz="3500" b="1">
                <a:solidFill>
                  <a:srgbClr val="0000FF"/>
                </a:solidFill>
                <a:latin typeface="Times New Roman" panose="02020603050405020304" pitchFamily="18" charset="0"/>
              </a:rPr>
              <a:t>six o’clock </a:t>
            </a:r>
          </a:p>
          <a:p>
            <a:pPr>
              <a:lnSpc>
                <a:spcPct val="110000"/>
              </a:lnSpc>
            </a:pPr>
            <a:r>
              <a:rPr lang="zh-CN" altLang="zh-CN" sz="3500" b="1">
                <a:solidFill>
                  <a:srgbClr val="0000FF"/>
                </a:solidFill>
                <a:latin typeface="Times New Roman" panose="02020603050405020304" pitchFamily="18" charset="0"/>
              </a:rPr>
              <a:t>five thirty          half past five </a:t>
            </a:r>
          </a:p>
          <a:p>
            <a:pPr>
              <a:lnSpc>
                <a:spcPct val="110000"/>
              </a:lnSpc>
            </a:pPr>
            <a:r>
              <a:rPr lang="zh-CN" altLang="zh-CN" sz="3500" b="1">
                <a:solidFill>
                  <a:srgbClr val="0000FF"/>
                </a:solidFill>
                <a:latin typeface="Times New Roman" panose="02020603050405020304" pitchFamily="18" charset="0"/>
              </a:rPr>
              <a:t>eight ten                ten past eight </a:t>
            </a:r>
          </a:p>
          <a:p>
            <a:pPr>
              <a:lnSpc>
                <a:spcPct val="110000"/>
              </a:lnSpc>
            </a:pPr>
            <a:r>
              <a:rPr lang="zh-CN" altLang="zh-CN" sz="3500" b="1">
                <a:solidFill>
                  <a:srgbClr val="0000FF"/>
                </a:solidFill>
                <a:latin typeface="Times New Roman" panose="02020603050405020304" pitchFamily="18" charset="0"/>
              </a:rPr>
              <a:t>seven twenty       twenty past seven</a:t>
            </a:r>
          </a:p>
          <a:p>
            <a:pPr>
              <a:lnSpc>
                <a:spcPct val="110000"/>
              </a:lnSpc>
            </a:pPr>
            <a:r>
              <a:rPr lang="zh-CN" altLang="zh-CN" sz="3500" b="1">
                <a:solidFill>
                  <a:srgbClr val="0000FF"/>
                </a:solidFill>
                <a:latin typeface="Times New Roman" panose="02020603050405020304" pitchFamily="18" charset="0"/>
              </a:rPr>
              <a:t>nine fifty             ten to ten </a:t>
            </a:r>
          </a:p>
          <a:p>
            <a:pPr>
              <a:lnSpc>
                <a:spcPct val="110000"/>
              </a:lnSpc>
            </a:pPr>
            <a:r>
              <a:rPr lang="zh-CN" altLang="zh-CN" sz="3500" b="1">
                <a:solidFill>
                  <a:srgbClr val="0000FF"/>
                </a:solidFill>
                <a:latin typeface="Times New Roman" panose="02020603050405020304" pitchFamily="18" charset="0"/>
              </a:rPr>
              <a:t>  ten forty            twenty to eleven</a:t>
            </a:r>
          </a:p>
          <a:p>
            <a:pPr>
              <a:lnSpc>
                <a:spcPct val="110000"/>
              </a:lnSpc>
            </a:pPr>
            <a:r>
              <a:rPr lang="zh-CN" altLang="zh-CN" sz="3500" b="1">
                <a:solidFill>
                  <a:srgbClr val="0000FF"/>
                </a:solidFill>
                <a:latin typeface="Times New Roman" panose="02020603050405020304" pitchFamily="18" charset="0"/>
              </a:rPr>
              <a:t>four fifteen          a quarter past four </a:t>
            </a:r>
          </a:p>
          <a:p>
            <a:pPr>
              <a:lnSpc>
                <a:spcPct val="110000"/>
              </a:lnSpc>
            </a:pPr>
            <a:r>
              <a:rPr lang="zh-CN" altLang="zh-CN" sz="3500" b="1">
                <a:solidFill>
                  <a:srgbClr val="0000FF"/>
                </a:solidFill>
                <a:latin typeface="Times New Roman" panose="02020603050405020304" pitchFamily="18" charset="0"/>
              </a:rPr>
              <a:t> three forty-five   a quarter to four</a:t>
            </a:r>
          </a:p>
        </p:txBody>
      </p:sp>
    </p:spTree>
  </p:cSld>
  <p:clrMapOvr>
    <a:masterClrMapping/>
  </p:clrMapOvr>
  <p:transition spd="med">
    <p:split orient="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18434"/>
                                        </p:tgtEl>
                                        <p:attrNameLst>
                                          <p:attrName>style.visibility</p:attrName>
                                        </p:attrNameLst>
                                      </p:cBhvr>
                                      <p:to>
                                        <p:strVal val="visible"/>
                                      </p:to>
                                    </p:set>
                                    <p:animEffect transition="in" filter="blinds(horizontal)">
                                      <p:cBhvr>
                                        <p:cTn id="7" dur="500"/>
                                        <p:tgtEl>
                                          <p:spTgt spid="18434"/>
                                        </p:tgtEl>
                                      </p:cBhvr>
                                    </p:animEffect>
                                  </p:childTnLst>
                                </p:cTn>
                              </p:par>
                            </p:childTnLst>
                          </p:cTn>
                        </p:par>
                      </p:childTnLst>
                    </p:cTn>
                  </p:par>
                  <p:par>
                    <p:cTn id="8" fill="hold">
                      <p:stCondLst>
                        <p:cond delay="indefinite"/>
                      </p:stCondLst>
                      <p:childTnLst>
                        <p:par>
                          <p:cTn id="9" fill="hold">
                            <p:stCondLst>
                              <p:cond delay="0"/>
                            </p:stCondLst>
                            <p:childTnLst>
                              <p:par>
                                <p:cTn id="10" presetID="41" presetClass="entr" presetSubtype="0" fill="hold" nodeType="clickEffect">
                                  <p:stCondLst>
                                    <p:cond delay="0"/>
                                  </p:stCondLst>
                                  <p:iterate type="lt">
                                    <p:tmPct val="10000"/>
                                  </p:iterate>
                                  <p:childTnLst>
                                    <p:set>
                                      <p:cBhvr>
                                        <p:cTn id="11" dur="1" fill="hold">
                                          <p:stCondLst>
                                            <p:cond delay="0"/>
                                          </p:stCondLst>
                                        </p:cTn>
                                        <p:tgtEl>
                                          <p:spTgt spid="18435">
                                            <p:txEl>
                                              <p:pRg st="0" end="0"/>
                                            </p:txEl>
                                          </p:spTgt>
                                        </p:tgtEl>
                                        <p:attrNameLst>
                                          <p:attrName>style.visibility</p:attrName>
                                        </p:attrNameLst>
                                      </p:cBhvr>
                                      <p:to>
                                        <p:strVal val="visible"/>
                                      </p:to>
                                    </p:set>
                                    <p:anim calcmode="lin" valueType="num">
                                      <p:cBhvr>
                                        <p:cTn id="12" dur="500" fill="hold"/>
                                        <p:tgtEl>
                                          <p:spTgt spid="18435">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13" dur="500" fill="hold"/>
                                        <p:tgtEl>
                                          <p:spTgt spid="18435">
                                            <p:txEl>
                                              <p:pRg st="0" end="0"/>
                                            </p:txEl>
                                          </p:spTgt>
                                        </p:tgtEl>
                                        <p:attrNameLst>
                                          <p:attrName>ppt_y</p:attrName>
                                        </p:attrNameLst>
                                      </p:cBhvr>
                                      <p:tavLst>
                                        <p:tav tm="0">
                                          <p:val>
                                            <p:strVal val="#ppt_y"/>
                                          </p:val>
                                        </p:tav>
                                        <p:tav tm="100000">
                                          <p:val>
                                            <p:strVal val="#ppt_y"/>
                                          </p:val>
                                        </p:tav>
                                      </p:tavLst>
                                    </p:anim>
                                    <p:anim calcmode="lin" valueType="num">
                                      <p:cBhvr>
                                        <p:cTn id="14" dur="500" fill="hold"/>
                                        <p:tgtEl>
                                          <p:spTgt spid="18435">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5" dur="500" fill="hold"/>
                                        <p:tgtEl>
                                          <p:spTgt spid="18435">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6" dur="500" tmFilter="0,0; .5, 1; 1, 1"/>
                                        <p:tgtEl>
                                          <p:spTgt spid="18435">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41" presetClass="entr" presetSubtype="0" fill="hold" nodeType="clickEffect">
                                  <p:stCondLst>
                                    <p:cond delay="0"/>
                                  </p:stCondLst>
                                  <p:iterate type="lt">
                                    <p:tmPct val="10000"/>
                                  </p:iterate>
                                  <p:childTnLst>
                                    <p:set>
                                      <p:cBhvr>
                                        <p:cTn id="20" dur="1" fill="hold">
                                          <p:stCondLst>
                                            <p:cond delay="0"/>
                                          </p:stCondLst>
                                        </p:cTn>
                                        <p:tgtEl>
                                          <p:spTgt spid="18435">
                                            <p:txEl>
                                              <p:pRg st="1" end="1"/>
                                            </p:txEl>
                                          </p:spTgt>
                                        </p:tgtEl>
                                        <p:attrNameLst>
                                          <p:attrName>style.visibility</p:attrName>
                                        </p:attrNameLst>
                                      </p:cBhvr>
                                      <p:to>
                                        <p:strVal val="visible"/>
                                      </p:to>
                                    </p:set>
                                    <p:anim calcmode="lin" valueType="num">
                                      <p:cBhvr>
                                        <p:cTn id="21" dur="500" fill="hold"/>
                                        <p:tgtEl>
                                          <p:spTgt spid="18435">
                                            <p:txEl>
                                              <p:pRg st="1" end="1"/>
                                            </p:txEl>
                                          </p:spTgt>
                                        </p:tgtEl>
                                        <p:attrNameLst>
                                          <p:attrName>ppt_x</p:attrName>
                                        </p:attrNameLst>
                                      </p:cBhvr>
                                      <p:tavLst>
                                        <p:tav tm="0">
                                          <p:val>
                                            <p:strVal val="#ppt_x"/>
                                          </p:val>
                                        </p:tav>
                                        <p:tav tm="50000">
                                          <p:val>
                                            <p:strVal val="#ppt_x+.1"/>
                                          </p:val>
                                        </p:tav>
                                        <p:tav tm="100000">
                                          <p:val>
                                            <p:strVal val="#ppt_x"/>
                                          </p:val>
                                        </p:tav>
                                      </p:tavLst>
                                    </p:anim>
                                    <p:anim calcmode="lin" valueType="num">
                                      <p:cBhvr>
                                        <p:cTn id="22" dur="500" fill="hold"/>
                                        <p:tgtEl>
                                          <p:spTgt spid="18435">
                                            <p:txEl>
                                              <p:pRg st="1" end="1"/>
                                            </p:txEl>
                                          </p:spTgt>
                                        </p:tgtEl>
                                        <p:attrNameLst>
                                          <p:attrName>ppt_y</p:attrName>
                                        </p:attrNameLst>
                                      </p:cBhvr>
                                      <p:tavLst>
                                        <p:tav tm="0">
                                          <p:val>
                                            <p:strVal val="#ppt_y"/>
                                          </p:val>
                                        </p:tav>
                                        <p:tav tm="100000">
                                          <p:val>
                                            <p:strVal val="#ppt_y"/>
                                          </p:val>
                                        </p:tav>
                                      </p:tavLst>
                                    </p:anim>
                                    <p:anim calcmode="lin" valueType="num">
                                      <p:cBhvr>
                                        <p:cTn id="23" dur="500" fill="hold"/>
                                        <p:tgtEl>
                                          <p:spTgt spid="18435">
                                            <p:txEl>
                                              <p:pRg st="1" end="1"/>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24" dur="500" fill="hold"/>
                                        <p:tgtEl>
                                          <p:spTgt spid="18435">
                                            <p:txEl>
                                              <p:pRg st="1" end="1"/>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5" dur="500" tmFilter="0,0; .5, 1; 1, 1"/>
                                        <p:tgtEl>
                                          <p:spTgt spid="18435">
                                            <p:txEl>
                                              <p:pRg st="1" end="1"/>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41" presetClass="entr" presetSubtype="0" fill="hold" nodeType="clickEffect">
                                  <p:stCondLst>
                                    <p:cond delay="0"/>
                                  </p:stCondLst>
                                  <p:iterate type="lt">
                                    <p:tmPct val="10000"/>
                                  </p:iterate>
                                  <p:childTnLst>
                                    <p:set>
                                      <p:cBhvr>
                                        <p:cTn id="29" dur="1" fill="hold">
                                          <p:stCondLst>
                                            <p:cond delay="0"/>
                                          </p:stCondLst>
                                        </p:cTn>
                                        <p:tgtEl>
                                          <p:spTgt spid="18435">
                                            <p:txEl>
                                              <p:pRg st="2" end="2"/>
                                            </p:txEl>
                                          </p:spTgt>
                                        </p:tgtEl>
                                        <p:attrNameLst>
                                          <p:attrName>style.visibility</p:attrName>
                                        </p:attrNameLst>
                                      </p:cBhvr>
                                      <p:to>
                                        <p:strVal val="visible"/>
                                      </p:to>
                                    </p:set>
                                    <p:anim calcmode="lin" valueType="num">
                                      <p:cBhvr>
                                        <p:cTn id="30" dur="500" fill="hold"/>
                                        <p:tgtEl>
                                          <p:spTgt spid="18435">
                                            <p:txEl>
                                              <p:pRg st="2" end="2"/>
                                            </p:txEl>
                                          </p:spTgt>
                                        </p:tgtEl>
                                        <p:attrNameLst>
                                          <p:attrName>ppt_x</p:attrName>
                                        </p:attrNameLst>
                                      </p:cBhvr>
                                      <p:tavLst>
                                        <p:tav tm="0">
                                          <p:val>
                                            <p:strVal val="#ppt_x"/>
                                          </p:val>
                                        </p:tav>
                                        <p:tav tm="50000">
                                          <p:val>
                                            <p:strVal val="#ppt_x+.1"/>
                                          </p:val>
                                        </p:tav>
                                        <p:tav tm="100000">
                                          <p:val>
                                            <p:strVal val="#ppt_x"/>
                                          </p:val>
                                        </p:tav>
                                      </p:tavLst>
                                    </p:anim>
                                    <p:anim calcmode="lin" valueType="num">
                                      <p:cBhvr>
                                        <p:cTn id="31" dur="500" fill="hold"/>
                                        <p:tgtEl>
                                          <p:spTgt spid="18435">
                                            <p:txEl>
                                              <p:pRg st="2" end="2"/>
                                            </p:txEl>
                                          </p:spTgt>
                                        </p:tgtEl>
                                        <p:attrNameLst>
                                          <p:attrName>ppt_y</p:attrName>
                                        </p:attrNameLst>
                                      </p:cBhvr>
                                      <p:tavLst>
                                        <p:tav tm="0">
                                          <p:val>
                                            <p:strVal val="#ppt_y"/>
                                          </p:val>
                                        </p:tav>
                                        <p:tav tm="100000">
                                          <p:val>
                                            <p:strVal val="#ppt_y"/>
                                          </p:val>
                                        </p:tav>
                                      </p:tavLst>
                                    </p:anim>
                                    <p:anim calcmode="lin" valueType="num">
                                      <p:cBhvr>
                                        <p:cTn id="32" dur="500" fill="hold"/>
                                        <p:tgtEl>
                                          <p:spTgt spid="18435">
                                            <p:txEl>
                                              <p:pRg st="2" end="2"/>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33" dur="500" fill="hold"/>
                                        <p:tgtEl>
                                          <p:spTgt spid="18435">
                                            <p:txEl>
                                              <p:pRg st="2" end="2"/>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34" dur="500" tmFilter="0,0; .5, 1; 1, 1"/>
                                        <p:tgtEl>
                                          <p:spTgt spid="18435">
                                            <p:txEl>
                                              <p:pRg st="2" end="2"/>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41" presetClass="entr" presetSubtype="0" fill="hold" nodeType="clickEffect">
                                  <p:stCondLst>
                                    <p:cond delay="0"/>
                                  </p:stCondLst>
                                  <p:iterate type="lt">
                                    <p:tmPct val="10000"/>
                                  </p:iterate>
                                  <p:childTnLst>
                                    <p:set>
                                      <p:cBhvr>
                                        <p:cTn id="38" dur="1" fill="hold">
                                          <p:stCondLst>
                                            <p:cond delay="0"/>
                                          </p:stCondLst>
                                        </p:cTn>
                                        <p:tgtEl>
                                          <p:spTgt spid="18435">
                                            <p:txEl>
                                              <p:pRg st="3" end="3"/>
                                            </p:txEl>
                                          </p:spTgt>
                                        </p:tgtEl>
                                        <p:attrNameLst>
                                          <p:attrName>style.visibility</p:attrName>
                                        </p:attrNameLst>
                                      </p:cBhvr>
                                      <p:to>
                                        <p:strVal val="visible"/>
                                      </p:to>
                                    </p:set>
                                    <p:anim calcmode="lin" valueType="num">
                                      <p:cBhvr>
                                        <p:cTn id="39" dur="500" fill="hold"/>
                                        <p:tgtEl>
                                          <p:spTgt spid="18435">
                                            <p:txEl>
                                              <p:pRg st="3" end="3"/>
                                            </p:txEl>
                                          </p:spTgt>
                                        </p:tgtEl>
                                        <p:attrNameLst>
                                          <p:attrName>ppt_x</p:attrName>
                                        </p:attrNameLst>
                                      </p:cBhvr>
                                      <p:tavLst>
                                        <p:tav tm="0">
                                          <p:val>
                                            <p:strVal val="#ppt_x"/>
                                          </p:val>
                                        </p:tav>
                                        <p:tav tm="50000">
                                          <p:val>
                                            <p:strVal val="#ppt_x+.1"/>
                                          </p:val>
                                        </p:tav>
                                        <p:tav tm="100000">
                                          <p:val>
                                            <p:strVal val="#ppt_x"/>
                                          </p:val>
                                        </p:tav>
                                      </p:tavLst>
                                    </p:anim>
                                    <p:anim calcmode="lin" valueType="num">
                                      <p:cBhvr>
                                        <p:cTn id="40" dur="500" fill="hold"/>
                                        <p:tgtEl>
                                          <p:spTgt spid="18435">
                                            <p:txEl>
                                              <p:pRg st="3" end="3"/>
                                            </p:txEl>
                                          </p:spTgt>
                                        </p:tgtEl>
                                        <p:attrNameLst>
                                          <p:attrName>ppt_y</p:attrName>
                                        </p:attrNameLst>
                                      </p:cBhvr>
                                      <p:tavLst>
                                        <p:tav tm="0">
                                          <p:val>
                                            <p:strVal val="#ppt_y"/>
                                          </p:val>
                                        </p:tav>
                                        <p:tav tm="100000">
                                          <p:val>
                                            <p:strVal val="#ppt_y"/>
                                          </p:val>
                                        </p:tav>
                                      </p:tavLst>
                                    </p:anim>
                                    <p:anim calcmode="lin" valueType="num">
                                      <p:cBhvr>
                                        <p:cTn id="41" dur="500" fill="hold"/>
                                        <p:tgtEl>
                                          <p:spTgt spid="18435">
                                            <p:txEl>
                                              <p:pRg st="3" end="3"/>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42" dur="500" fill="hold"/>
                                        <p:tgtEl>
                                          <p:spTgt spid="18435">
                                            <p:txEl>
                                              <p:pRg st="3" end="3"/>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43" dur="500" tmFilter="0,0; .5, 1; 1, 1"/>
                                        <p:tgtEl>
                                          <p:spTgt spid="18435">
                                            <p:txEl>
                                              <p:pRg st="3" end="3"/>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41" presetClass="entr" presetSubtype="0" fill="hold" nodeType="clickEffect">
                                  <p:stCondLst>
                                    <p:cond delay="0"/>
                                  </p:stCondLst>
                                  <p:iterate type="lt">
                                    <p:tmPct val="10000"/>
                                  </p:iterate>
                                  <p:childTnLst>
                                    <p:set>
                                      <p:cBhvr>
                                        <p:cTn id="47" dur="1" fill="hold">
                                          <p:stCondLst>
                                            <p:cond delay="0"/>
                                          </p:stCondLst>
                                        </p:cTn>
                                        <p:tgtEl>
                                          <p:spTgt spid="18435">
                                            <p:txEl>
                                              <p:pRg st="4" end="4"/>
                                            </p:txEl>
                                          </p:spTgt>
                                        </p:tgtEl>
                                        <p:attrNameLst>
                                          <p:attrName>style.visibility</p:attrName>
                                        </p:attrNameLst>
                                      </p:cBhvr>
                                      <p:to>
                                        <p:strVal val="visible"/>
                                      </p:to>
                                    </p:set>
                                    <p:anim calcmode="lin" valueType="num">
                                      <p:cBhvr>
                                        <p:cTn id="48" dur="500" fill="hold"/>
                                        <p:tgtEl>
                                          <p:spTgt spid="18435">
                                            <p:txEl>
                                              <p:pRg st="4" end="4"/>
                                            </p:txEl>
                                          </p:spTgt>
                                        </p:tgtEl>
                                        <p:attrNameLst>
                                          <p:attrName>ppt_x</p:attrName>
                                        </p:attrNameLst>
                                      </p:cBhvr>
                                      <p:tavLst>
                                        <p:tav tm="0">
                                          <p:val>
                                            <p:strVal val="#ppt_x"/>
                                          </p:val>
                                        </p:tav>
                                        <p:tav tm="50000">
                                          <p:val>
                                            <p:strVal val="#ppt_x+.1"/>
                                          </p:val>
                                        </p:tav>
                                        <p:tav tm="100000">
                                          <p:val>
                                            <p:strVal val="#ppt_x"/>
                                          </p:val>
                                        </p:tav>
                                      </p:tavLst>
                                    </p:anim>
                                    <p:anim calcmode="lin" valueType="num">
                                      <p:cBhvr>
                                        <p:cTn id="49" dur="500" fill="hold"/>
                                        <p:tgtEl>
                                          <p:spTgt spid="18435">
                                            <p:txEl>
                                              <p:pRg st="4" end="4"/>
                                            </p:txEl>
                                          </p:spTgt>
                                        </p:tgtEl>
                                        <p:attrNameLst>
                                          <p:attrName>ppt_y</p:attrName>
                                        </p:attrNameLst>
                                      </p:cBhvr>
                                      <p:tavLst>
                                        <p:tav tm="0">
                                          <p:val>
                                            <p:strVal val="#ppt_y"/>
                                          </p:val>
                                        </p:tav>
                                        <p:tav tm="100000">
                                          <p:val>
                                            <p:strVal val="#ppt_y"/>
                                          </p:val>
                                        </p:tav>
                                      </p:tavLst>
                                    </p:anim>
                                    <p:anim calcmode="lin" valueType="num">
                                      <p:cBhvr>
                                        <p:cTn id="50" dur="500" fill="hold"/>
                                        <p:tgtEl>
                                          <p:spTgt spid="18435">
                                            <p:txEl>
                                              <p:pRg st="4" end="4"/>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51" dur="500" fill="hold"/>
                                        <p:tgtEl>
                                          <p:spTgt spid="18435">
                                            <p:txEl>
                                              <p:pRg st="4" end="4"/>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52" dur="500" tmFilter="0,0; .5, 1; 1, 1"/>
                                        <p:tgtEl>
                                          <p:spTgt spid="18435">
                                            <p:txEl>
                                              <p:pRg st="4" end="4"/>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41" presetClass="entr" presetSubtype="0" fill="hold" nodeType="clickEffect">
                                  <p:stCondLst>
                                    <p:cond delay="0"/>
                                  </p:stCondLst>
                                  <p:iterate type="lt">
                                    <p:tmPct val="10000"/>
                                  </p:iterate>
                                  <p:childTnLst>
                                    <p:set>
                                      <p:cBhvr>
                                        <p:cTn id="56" dur="1" fill="hold">
                                          <p:stCondLst>
                                            <p:cond delay="0"/>
                                          </p:stCondLst>
                                        </p:cTn>
                                        <p:tgtEl>
                                          <p:spTgt spid="18435">
                                            <p:txEl>
                                              <p:pRg st="5" end="5"/>
                                            </p:txEl>
                                          </p:spTgt>
                                        </p:tgtEl>
                                        <p:attrNameLst>
                                          <p:attrName>style.visibility</p:attrName>
                                        </p:attrNameLst>
                                      </p:cBhvr>
                                      <p:to>
                                        <p:strVal val="visible"/>
                                      </p:to>
                                    </p:set>
                                    <p:anim calcmode="lin" valueType="num">
                                      <p:cBhvr>
                                        <p:cTn id="57" dur="500" fill="hold"/>
                                        <p:tgtEl>
                                          <p:spTgt spid="18435">
                                            <p:txEl>
                                              <p:pRg st="5" end="5"/>
                                            </p:txEl>
                                          </p:spTgt>
                                        </p:tgtEl>
                                        <p:attrNameLst>
                                          <p:attrName>ppt_x</p:attrName>
                                        </p:attrNameLst>
                                      </p:cBhvr>
                                      <p:tavLst>
                                        <p:tav tm="0">
                                          <p:val>
                                            <p:strVal val="#ppt_x"/>
                                          </p:val>
                                        </p:tav>
                                        <p:tav tm="50000">
                                          <p:val>
                                            <p:strVal val="#ppt_x+.1"/>
                                          </p:val>
                                        </p:tav>
                                        <p:tav tm="100000">
                                          <p:val>
                                            <p:strVal val="#ppt_x"/>
                                          </p:val>
                                        </p:tav>
                                      </p:tavLst>
                                    </p:anim>
                                    <p:anim calcmode="lin" valueType="num">
                                      <p:cBhvr>
                                        <p:cTn id="58" dur="500" fill="hold"/>
                                        <p:tgtEl>
                                          <p:spTgt spid="18435">
                                            <p:txEl>
                                              <p:pRg st="5" end="5"/>
                                            </p:txEl>
                                          </p:spTgt>
                                        </p:tgtEl>
                                        <p:attrNameLst>
                                          <p:attrName>ppt_y</p:attrName>
                                        </p:attrNameLst>
                                      </p:cBhvr>
                                      <p:tavLst>
                                        <p:tav tm="0">
                                          <p:val>
                                            <p:strVal val="#ppt_y"/>
                                          </p:val>
                                        </p:tav>
                                        <p:tav tm="100000">
                                          <p:val>
                                            <p:strVal val="#ppt_y"/>
                                          </p:val>
                                        </p:tav>
                                      </p:tavLst>
                                    </p:anim>
                                    <p:anim calcmode="lin" valueType="num">
                                      <p:cBhvr>
                                        <p:cTn id="59" dur="500" fill="hold"/>
                                        <p:tgtEl>
                                          <p:spTgt spid="18435">
                                            <p:txEl>
                                              <p:pRg st="5" end="5"/>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60" dur="500" fill="hold"/>
                                        <p:tgtEl>
                                          <p:spTgt spid="18435">
                                            <p:txEl>
                                              <p:pRg st="5" end="5"/>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61" dur="500" tmFilter="0,0; .5, 1; 1, 1"/>
                                        <p:tgtEl>
                                          <p:spTgt spid="18435">
                                            <p:txEl>
                                              <p:pRg st="5" end="5"/>
                                            </p:txEl>
                                          </p:spTgt>
                                        </p:tgtEl>
                                      </p:cBhvr>
                                    </p:animEffect>
                                  </p:childTnLst>
                                </p:cTn>
                              </p:par>
                            </p:childTnLst>
                          </p:cTn>
                        </p:par>
                      </p:childTnLst>
                    </p:cTn>
                  </p:par>
                  <p:par>
                    <p:cTn id="62" fill="hold">
                      <p:stCondLst>
                        <p:cond delay="indefinite"/>
                      </p:stCondLst>
                      <p:childTnLst>
                        <p:par>
                          <p:cTn id="63" fill="hold">
                            <p:stCondLst>
                              <p:cond delay="0"/>
                            </p:stCondLst>
                            <p:childTnLst>
                              <p:par>
                                <p:cTn id="64" presetID="41" presetClass="entr" presetSubtype="0" fill="hold" nodeType="clickEffect">
                                  <p:stCondLst>
                                    <p:cond delay="0"/>
                                  </p:stCondLst>
                                  <p:iterate type="lt">
                                    <p:tmPct val="10000"/>
                                  </p:iterate>
                                  <p:childTnLst>
                                    <p:set>
                                      <p:cBhvr>
                                        <p:cTn id="65" dur="1" fill="hold">
                                          <p:stCondLst>
                                            <p:cond delay="0"/>
                                          </p:stCondLst>
                                        </p:cTn>
                                        <p:tgtEl>
                                          <p:spTgt spid="18435">
                                            <p:txEl>
                                              <p:pRg st="6" end="6"/>
                                            </p:txEl>
                                          </p:spTgt>
                                        </p:tgtEl>
                                        <p:attrNameLst>
                                          <p:attrName>style.visibility</p:attrName>
                                        </p:attrNameLst>
                                      </p:cBhvr>
                                      <p:to>
                                        <p:strVal val="visible"/>
                                      </p:to>
                                    </p:set>
                                    <p:anim calcmode="lin" valueType="num">
                                      <p:cBhvr>
                                        <p:cTn id="66" dur="500" fill="hold"/>
                                        <p:tgtEl>
                                          <p:spTgt spid="18435">
                                            <p:txEl>
                                              <p:pRg st="6" end="6"/>
                                            </p:txEl>
                                          </p:spTgt>
                                        </p:tgtEl>
                                        <p:attrNameLst>
                                          <p:attrName>ppt_x</p:attrName>
                                        </p:attrNameLst>
                                      </p:cBhvr>
                                      <p:tavLst>
                                        <p:tav tm="0">
                                          <p:val>
                                            <p:strVal val="#ppt_x"/>
                                          </p:val>
                                        </p:tav>
                                        <p:tav tm="50000">
                                          <p:val>
                                            <p:strVal val="#ppt_x+.1"/>
                                          </p:val>
                                        </p:tav>
                                        <p:tav tm="100000">
                                          <p:val>
                                            <p:strVal val="#ppt_x"/>
                                          </p:val>
                                        </p:tav>
                                      </p:tavLst>
                                    </p:anim>
                                    <p:anim calcmode="lin" valueType="num">
                                      <p:cBhvr>
                                        <p:cTn id="67" dur="500" fill="hold"/>
                                        <p:tgtEl>
                                          <p:spTgt spid="18435">
                                            <p:txEl>
                                              <p:pRg st="6" end="6"/>
                                            </p:txEl>
                                          </p:spTgt>
                                        </p:tgtEl>
                                        <p:attrNameLst>
                                          <p:attrName>ppt_y</p:attrName>
                                        </p:attrNameLst>
                                      </p:cBhvr>
                                      <p:tavLst>
                                        <p:tav tm="0">
                                          <p:val>
                                            <p:strVal val="#ppt_y"/>
                                          </p:val>
                                        </p:tav>
                                        <p:tav tm="100000">
                                          <p:val>
                                            <p:strVal val="#ppt_y"/>
                                          </p:val>
                                        </p:tav>
                                      </p:tavLst>
                                    </p:anim>
                                    <p:anim calcmode="lin" valueType="num">
                                      <p:cBhvr>
                                        <p:cTn id="68" dur="500" fill="hold"/>
                                        <p:tgtEl>
                                          <p:spTgt spid="18435">
                                            <p:txEl>
                                              <p:pRg st="6" end="6"/>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69" dur="500" fill="hold"/>
                                        <p:tgtEl>
                                          <p:spTgt spid="18435">
                                            <p:txEl>
                                              <p:pRg st="6" end="6"/>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70" dur="500" tmFilter="0,0; .5, 1; 1, 1"/>
                                        <p:tgtEl>
                                          <p:spTgt spid="18435">
                                            <p:txEl>
                                              <p:pRg st="6" end="6"/>
                                            </p:txEl>
                                          </p:spTgt>
                                        </p:tgtEl>
                                      </p:cBhvr>
                                    </p:animEffect>
                                  </p:childTnLst>
                                </p:cTn>
                              </p:par>
                            </p:childTnLst>
                          </p:cTn>
                        </p:par>
                      </p:childTnLst>
                    </p:cTn>
                  </p:par>
                  <p:par>
                    <p:cTn id="71" fill="hold">
                      <p:stCondLst>
                        <p:cond delay="indefinite"/>
                      </p:stCondLst>
                      <p:childTnLst>
                        <p:par>
                          <p:cTn id="72" fill="hold">
                            <p:stCondLst>
                              <p:cond delay="0"/>
                            </p:stCondLst>
                            <p:childTnLst>
                              <p:par>
                                <p:cTn id="73" presetID="41" presetClass="entr" presetSubtype="0" fill="hold" nodeType="clickEffect">
                                  <p:stCondLst>
                                    <p:cond delay="0"/>
                                  </p:stCondLst>
                                  <p:iterate type="lt">
                                    <p:tmPct val="10000"/>
                                  </p:iterate>
                                  <p:childTnLst>
                                    <p:set>
                                      <p:cBhvr>
                                        <p:cTn id="74" dur="1" fill="hold">
                                          <p:stCondLst>
                                            <p:cond delay="0"/>
                                          </p:stCondLst>
                                        </p:cTn>
                                        <p:tgtEl>
                                          <p:spTgt spid="18435">
                                            <p:txEl>
                                              <p:pRg st="7" end="7"/>
                                            </p:txEl>
                                          </p:spTgt>
                                        </p:tgtEl>
                                        <p:attrNameLst>
                                          <p:attrName>style.visibility</p:attrName>
                                        </p:attrNameLst>
                                      </p:cBhvr>
                                      <p:to>
                                        <p:strVal val="visible"/>
                                      </p:to>
                                    </p:set>
                                    <p:anim calcmode="lin" valueType="num">
                                      <p:cBhvr>
                                        <p:cTn id="75" dur="500" fill="hold"/>
                                        <p:tgtEl>
                                          <p:spTgt spid="18435">
                                            <p:txEl>
                                              <p:pRg st="7" end="7"/>
                                            </p:txEl>
                                          </p:spTgt>
                                        </p:tgtEl>
                                        <p:attrNameLst>
                                          <p:attrName>ppt_x</p:attrName>
                                        </p:attrNameLst>
                                      </p:cBhvr>
                                      <p:tavLst>
                                        <p:tav tm="0">
                                          <p:val>
                                            <p:strVal val="#ppt_x"/>
                                          </p:val>
                                        </p:tav>
                                        <p:tav tm="50000">
                                          <p:val>
                                            <p:strVal val="#ppt_x+.1"/>
                                          </p:val>
                                        </p:tav>
                                        <p:tav tm="100000">
                                          <p:val>
                                            <p:strVal val="#ppt_x"/>
                                          </p:val>
                                        </p:tav>
                                      </p:tavLst>
                                    </p:anim>
                                    <p:anim calcmode="lin" valueType="num">
                                      <p:cBhvr>
                                        <p:cTn id="76" dur="500" fill="hold"/>
                                        <p:tgtEl>
                                          <p:spTgt spid="18435">
                                            <p:txEl>
                                              <p:pRg st="7" end="7"/>
                                            </p:txEl>
                                          </p:spTgt>
                                        </p:tgtEl>
                                        <p:attrNameLst>
                                          <p:attrName>ppt_y</p:attrName>
                                        </p:attrNameLst>
                                      </p:cBhvr>
                                      <p:tavLst>
                                        <p:tav tm="0">
                                          <p:val>
                                            <p:strVal val="#ppt_y"/>
                                          </p:val>
                                        </p:tav>
                                        <p:tav tm="100000">
                                          <p:val>
                                            <p:strVal val="#ppt_y"/>
                                          </p:val>
                                        </p:tav>
                                      </p:tavLst>
                                    </p:anim>
                                    <p:anim calcmode="lin" valueType="num">
                                      <p:cBhvr>
                                        <p:cTn id="77" dur="500" fill="hold"/>
                                        <p:tgtEl>
                                          <p:spTgt spid="18435">
                                            <p:txEl>
                                              <p:pRg st="7" end="7"/>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78" dur="500" fill="hold"/>
                                        <p:tgtEl>
                                          <p:spTgt spid="18435">
                                            <p:txEl>
                                              <p:pRg st="7" end="7"/>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79" dur="500" tmFilter="0,0; .5, 1; 1, 1"/>
                                        <p:tgtEl>
                                          <p:spTgt spid="1843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4" grpId="0" animBg="1"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2"/>
          <p:cNvSpPr txBox="1">
            <a:spLocks noChangeArrowheads="1"/>
          </p:cNvSpPr>
          <p:nvPr/>
        </p:nvSpPr>
        <p:spPr bwMode="auto">
          <a:xfrm>
            <a:off x="636588" y="1179513"/>
            <a:ext cx="8255000" cy="41989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35" tIns="45717" rIns="91435" bIns="45717">
            <a:spAutoFit/>
          </a:bodyPr>
          <a:lstStyle>
            <a:lvl1pPr defTabSz="704850"/>
            <a:lvl2pPr marL="352425" indent="-220980" defTabSz="704850"/>
            <a:lvl3pPr marL="704850" indent="-176530" defTabSz="704850"/>
            <a:lvl4pPr marL="1059180" indent="-176530" defTabSz="704850"/>
            <a:lvl5pPr marL="1411605" indent="-176530" defTabSz="704850"/>
            <a:lvl6pPr marL="1868805" indent="-176530" defTabSz="704850"/>
            <a:lvl7pPr marL="2326005" indent="-176530" defTabSz="704850"/>
            <a:lvl8pPr marL="2783205" indent="-176530" defTabSz="704850"/>
            <a:lvl9pPr marL="3240405" indent="-176530" defTabSz="704850"/>
          </a:lstStyle>
          <a:p>
            <a:pPr>
              <a:lnSpc>
                <a:spcPct val="110000"/>
              </a:lnSpc>
            </a:pPr>
            <a:r>
              <a:rPr lang="zh-CN" altLang="zh-CN" sz="3500" b="1" dirty="0">
                <a:solidFill>
                  <a:srgbClr val="FF0000"/>
                </a:solidFill>
                <a:latin typeface="Times New Roman" panose="02020603050405020304" pitchFamily="18" charset="0"/>
              </a:rPr>
              <a:t>2.</a:t>
            </a:r>
            <a:r>
              <a:rPr lang="zh-CN" altLang="zh-CN" sz="3500" b="1" dirty="0">
                <a:latin typeface="Times New Roman" panose="02020603050405020304" pitchFamily="18" charset="0"/>
              </a:rPr>
              <a:t> </a:t>
            </a:r>
            <a:r>
              <a:rPr lang="zh-CN" altLang="zh-CN" sz="3500" b="1" dirty="0">
                <a:solidFill>
                  <a:srgbClr val="FF0000"/>
                </a:solidFill>
                <a:latin typeface="Times New Roman" panose="02020603050405020304" pitchFamily="18" charset="0"/>
              </a:rPr>
              <a:t>用在时间前的介词(at , in , on)的用法。</a:t>
            </a:r>
          </a:p>
          <a:p>
            <a:pPr>
              <a:lnSpc>
                <a:spcPct val="110000"/>
              </a:lnSpc>
            </a:pPr>
            <a:r>
              <a:rPr lang="zh-CN" altLang="zh-CN" sz="3500" b="1" dirty="0">
                <a:solidFill>
                  <a:srgbClr val="FF0000"/>
                </a:solidFill>
                <a:latin typeface="Times New Roman" panose="02020603050405020304" pitchFamily="18" charset="0"/>
              </a:rPr>
              <a:t>at常用来表示在某点时间，即“在几点几分； 在某一时刻”。</a:t>
            </a:r>
            <a:r>
              <a:rPr lang="zh-CN" altLang="zh-CN" sz="3500" b="1" dirty="0">
                <a:latin typeface="Times New Roman" panose="02020603050405020304" pitchFamily="18" charset="0"/>
              </a:rPr>
              <a:t> 如： </a:t>
            </a:r>
          </a:p>
          <a:p>
            <a:pPr>
              <a:lnSpc>
                <a:spcPct val="110000"/>
              </a:lnSpc>
            </a:pPr>
            <a:r>
              <a:rPr lang="zh-CN" altLang="zh-CN" sz="3500" b="1" dirty="0">
                <a:latin typeface="Times New Roman" panose="02020603050405020304" pitchFamily="18" charset="0"/>
              </a:rPr>
              <a:t>She usually gets up at 6:00 in the </a:t>
            </a:r>
          </a:p>
          <a:p>
            <a:pPr>
              <a:lnSpc>
                <a:spcPct val="110000"/>
              </a:lnSpc>
            </a:pPr>
            <a:r>
              <a:rPr lang="zh-CN" altLang="zh-CN" sz="3500" b="1" dirty="0">
                <a:latin typeface="Times New Roman" panose="02020603050405020304" pitchFamily="18" charset="0"/>
              </a:rPr>
              <a:t>morning.  她通常早上６点起床。 </a:t>
            </a:r>
          </a:p>
          <a:p>
            <a:pPr>
              <a:lnSpc>
                <a:spcPct val="110000"/>
              </a:lnSpc>
            </a:pPr>
            <a:r>
              <a:rPr lang="zh-CN" altLang="zh-CN" sz="3500" b="1" dirty="0">
                <a:latin typeface="Times New Roman" panose="02020603050405020304" pitchFamily="18" charset="0"/>
              </a:rPr>
              <a:t>The man often gets to his office at 8:30. </a:t>
            </a:r>
          </a:p>
          <a:p>
            <a:pPr>
              <a:lnSpc>
                <a:spcPct val="110000"/>
              </a:lnSpc>
            </a:pPr>
            <a:r>
              <a:rPr lang="zh-CN" altLang="zh-CN" sz="3500" b="1" dirty="0">
                <a:latin typeface="Times New Roman" panose="02020603050405020304" pitchFamily="18" charset="0"/>
              </a:rPr>
              <a:t>这个男人经常8:30到他的办公室。 </a:t>
            </a:r>
          </a:p>
        </p:txBody>
      </p:sp>
    </p:spTree>
  </p:cSld>
  <p:clrMapOvr>
    <a:masterClrMapping/>
  </p:clrMapOvr>
  <p:transition spd="med">
    <p:circl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19458"/>
                                        </p:tgtEl>
                                        <p:attrNameLst>
                                          <p:attrName>style.visibility</p:attrName>
                                        </p:attrNameLst>
                                      </p:cBhvr>
                                      <p:to>
                                        <p:strVal val="visible"/>
                                      </p:to>
                                    </p:set>
                                    <p:animEffect transition="in" filter="blinds(horizontal)">
                                      <p:cBhvr>
                                        <p:cTn id="7" dur="500"/>
                                        <p:tgtEl>
                                          <p:spTgt spid="1945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8" grpId="0"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ext Box 2"/>
          <p:cNvSpPr txBox="1">
            <a:spLocks noChangeArrowheads="1"/>
          </p:cNvSpPr>
          <p:nvPr/>
        </p:nvSpPr>
        <p:spPr bwMode="auto">
          <a:xfrm>
            <a:off x="611188" y="1412875"/>
            <a:ext cx="7956550" cy="3721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35" tIns="45717" rIns="91435" bIns="45717">
            <a:spAutoFit/>
          </a:bodyPr>
          <a:lstStyle>
            <a:lvl1pPr defTabSz="704850"/>
            <a:lvl2pPr marL="352425" indent="-220980" defTabSz="704850"/>
            <a:lvl3pPr marL="704850" indent="-176530" defTabSz="704850"/>
            <a:lvl4pPr marL="1059180" indent="-176530" defTabSz="704850"/>
            <a:lvl5pPr marL="1411605" indent="-176530" defTabSz="704850"/>
            <a:lvl6pPr marL="1868805" indent="-176530" defTabSz="704850"/>
            <a:lvl7pPr marL="2326005" indent="-176530" defTabSz="704850"/>
            <a:lvl8pPr marL="2783205" indent="-176530" defTabSz="704850"/>
            <a:lvl9pPr marL="3240405" indent="-176530" defTabSz="704850"/>
          </a:lstStyle>
          <a:p>
            <a:pPr>
              <a:lnSpc>
                <a:spcPct val="110000"/>
              </a:lnSpc>
            </a:pPr>
            <a:r>
              <a:rPr lang="zh-CN" altLang="zh-CN" sz="3500" b="1" dirty="0">
                <a:latin typeface="Times New Roman" panose="02020603050405020304" pitchFamily="18" charset="0"/>
              </a:rPr>
              <a:t>另外，at还可以用在at night（在晚上），at last（最后），at weekends（在周末）at noon（在中午）等固定短语中。 on常用来表示“在某天或星期几”。另外，表示“在某天的上、下午或晚上”时，介词也用on。</a:t>
            </a:r>
          </a:p>
        </p:txBody>
      </p:sp>
    </p:spTree>
  </p:cSld>
  <p:clrMapOvr>
    <a:masterClrMapping/>
  </p:clrMapOvr>
  <p:transition>
    <p:circl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20482"/>
                                        </p:tgtEl>
                                        <p:attrNameLst>
                                          <p:attrName>style.visibility</p:attrName>
                                        </p:attrNameLst>
                                      </p:cBhvr>
                                      <p:to>
                                        <p:strVal val="visible"/>
                                      </p:to>
                                    </p:set>
                                    <p:animEffect transition="in" filter="blinds(horizontal)">
                                      <p:cBhvr>
                                        <p:cTn id="7" dur="500"/>
                                        <p:tgtEl>
                                          <p:spTgt spid="2048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2" grpId="0"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2"/>
          <p:cNvSpPr txBox="1">
            <a:spLocks noChangeArrowheads="1"/>
          </p:cNvSpPr>
          <p:nvPr/>
        </p:nvSpPr>
        <p:spPr bwMode="auto">
          <a:xfrm>
            <a:off x="731838" y="998538"/>
            <a:ext cx="7956550" cy="53736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35" tIns="45717" rIns="91435" bIns="45717">
            <a:spAutoFit/>
          </a:bodyPr>
          <a:lstStyle>
            <a:lvl1pPr defTabSz="704850"/>
            <a:lvl2pPr marL="352425" indent="-220980" defTabSz="704850"/>
            <a:lvl3pPr marL="704850" indent="-176530" defTabSz="704850"/>
            <a:lvl4pPr marL="1059180" indent="-176530" defTabSz="704850"/>
            <a:lvl5pPr marL="1411605" indent="-176530" defTabSz="704850"/>
            <a:lvl6pPr marL="1868805" indent="-176530" defTabSz="704850"/>
            <a:lvl7pPr marL="2326005" indent="-176530" defTabSz="704850"/>
            <a:lvl8pPr marL="2783205" indent="-176530" defTabSz="704850"/>
            <a:lvl9pPr marL="3240405" indent="-176530" defTabSz="704850"/>
          </a:lstStyle>
          <a:p>
            <a:pPr>
              <a:lnSpc>
                <a:spcPct val="110000"/>
              </a:lnSpc>
            </a:pPr>
            <a:r>
              <a:rPr lang="zh-CN" altLang="zh-CN" sz="3500" b="1" dirty="0">
                <a:latin typeface="Times New Roman" panose="02020603050405020304" pitchFamily="18" charset="0"/>
              </a:rPr>
              <a:t>如：on Sunday(在星期天)，on weekends(在周末)，on February 8th(在二月八日)，on Monday morning(在星期一上午)，on the afternoon of November 21st(在十一月二十一日下午) on a cold winter evening(在一个寒冷冬天的夜晚)</a:t>
            </a:r>
          </a:p>
        </p:txBody>
      </p:sp>
    </p:spTree>
  </p:cSld>
  <p:clrMapOvr>
    <a:masterClrMapping/>
  </p:clrMapOvr>
  <p:transition spd="med">
    <p:circl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21506"/>
                                        </p:tgtEl>
                                        <p:attrNameLst>
                                          <p:attrName>style.visibility</p:attrName>
                                        </p:attrNameLst>
                                      </p:cBhvr>
                                      <p:to>
                                        <p:strVal val="visible"/>
                                      </p:to>
                                    </p:set>
                                    <p:animEffect transition="in" filter="blinds(horizontal)">
                                      <p:cBhvr>
                                        <p:cTn id="7" dur="500"/>
                                        <p:tgtEl>
                                          <p:spTgt spid="2150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2"/>
          <p:cNvSpPr txBox="1">
            <a:spLocks noChangeArrowheads="1"/>
          </p:cNvSpPr>
          <p:nvPr/>
        </p:nvSpPr>
        <p:spPr bwMode="auto">
          <a:xfrm>
            <a:off x="935038" y="1846263"/>
            <a:ext cx="7740650" cy="3616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35" tIns="45717" rIns="91435" bIns="45717">
            <a:spAutoFit/>
          </a:bodyPr>
          <a:lstStyle>
            <a:lvl1pPr defTabSz="704850"/>
            <a:lvl2pPr marL="352425" indent="-220980" defTabSz="704850"/>
            <a:lvl3pPr marL="704850" indent="-176530" defTabSz="704850"/>
            <a:lvl4pPr marL="1059180" indent="-176530" defTabSz="704850"/>
            <a:lvl5pPr marL="1411605" indent="-176530" defTabSz="704850"/>
            <a:lvl6pPr marL="1868805" indent="-176530" defTabSz="704850"/>
            <a:lvl7pPr marL="2326005" indent="-176530" defTabSz="704850"/>
            <a:lvl8pPr marL="2783205" indent="-176530" defTabSz="704850"/>
            <a:lvl9pPr marL="3240405" indent="-176530" defTabSz="704850"/>
          </a:lstStyle>
          <a:p>
            <a:pPr>
              <a:lnSpc>
                <a:spcPct val="110000"/>
              </a:lnSpc>
            </a:pPr>
            <a:r>
              <a:rPr lang="zh-CN" altLang="zh-CN" sz="3500" b="1" dirty="0">
                <a:solidFill>
                  <a:srgbClr val="FF0000"/>
                </a:solidFill>
                <a:latin typeface="Times New Roman" panose="02020603050405020304" pitchFamily="18" charset="0"/>
              </a:rPr>
              <a:t>We have</a:t>
            </a:r>
            <a:r>
              <a:rPr lang="zh-CN" altLang="zh-CN" sz="3500" b="1" dirty="0">
                <a:latin typeface="Times New Roman" panose="02020603050405020304" pitchFamily="18" charset="0"/>
              </a:rPr>
              <a:t> Chinese at eight o’clock.</a:t>
            </a:r>
          </a:p>
          <a:p>
            <a:pPr>
              <a:lnSpc>
                <a:spcPct val="110000"/>
              </a:lnSpc>
            </a:pPr>
            <a:r>
              <a:rPr lang="zh-CN" altLang="zh-CN" sz="3500" b="1" dirty="0">
                <a:solidFill>
                  <a:srgbClr val="FF0000"/>
                </a:solidFill>
                <a:latin typeface="Times New Roman" panose="02020603050405020304" pitchFamily="18" charset="0"/>
              </a:rPr>
              <a:t>We don’t have</a:t>
            </a:r>
            <a:r>
              <a:rPr lang="zh-CN" altLang="zh-CN" sz="3500" b="1" dirty="0">
                <a:latin typeface="Times New Roman" panose="02020603050405020304" pitchFamily="18" charset="0"/>
              </a:rPr>
              <a:t> maths.</a:t>
            </a:r>
          </a:p>
          <a:p>
            <a:pPr>
              <a:lnSpc>
                <a:spcPct val="110000"/>
              </a:lnSpc>
            </a:pPr>
            <a:r>
              <a:rPr lang="zh-CN" altLang="zh-CN" sz="3500" b="1" dirty="0">
                <a:solidFill>
                  <a:srgbClr val="FF0000"/>
                </a:solidFill>
                <a:latin typeface="Times New Roman" panose="02020603050405020304" pitchFamily="18" charset="0"/>
              </a:rPr>
              <a:t>Do you like</a:t>
            </a:r>
            <a:r>
              <a:rPr lang="zh-CN" altLang="zh-CN" sz="3500" b="1" dirty="0">
                <a:latin typeface="Times New Roman" panose="02020603050405020304" pitchFamily="18" charset="0"/>
              </a:rPr>
              <a:t> maths?</a:t>
            </a:r>
          </a:p>
          <a:p>
            <a:pPr>
              <a:lnSpc>
                <a:spcPct val="110000"/>
              </a:lnSpc>
            </a:pPr>
            <a:r>
              <a:rPr lang="zh-CN" altLang="zh-CN" sz="3500" b="1" dirty="0">
                <a:latin typeface="Times New Roman" panose="02020603050405020304" pitchFamily="18" charset="0"/>
              </a:rPr>
              <a:t>Yes, </a:t>
            </a:r>
            <a:r>
              <a:rPr lang="zh-CN" altLang="zh-CN" sz="3500" b="1" dirty="0">
                <a:solidFill>
                  <a:srgbClr val="FF0000"/>
                </a:solidFill>
                <a:latin typeface="Times New Roman" panose="02020603050405020304" pitchFamily="18" charset="0"/>
              </a:rPr>
              <a:t>I do.</a:t>
            </a:r>
          </a:p>
          <a:p>
            <a:pPr>
              <a:lnSpc>
                <a:spcPct val="110000"/>
              </a:lnSpc>
            </a:pPr>
            <a:r>
              <a:rPr lang="zh-CN" altLang="zh-CN" sz="3500" b="1" dirty="0">
                <a:solidFill>
                  <a:srgbClr val="FF0000"/>
                </a:solidFill>
                <a:latin typeface="Times New Roman" panose="02020603050405020304" pitchFamily="18" charset="0"/>
              </a:rPr>
              <a:t>In the evening</a:t>
            </a:r>
            <a:r>
              <a:rPr lang="zh-CN" altLang="zh-CN" sz="3500" b="1" dirty="0">
                <a:latin typeface="Times New Roman" panose="02020603050405020304" pitchFamily="18" charset="0"/>
              </a:rPr>
              <a:t>, I watch TV and have  dinner with my family.</a:t>
            </a:r>
          </a:p>
        </p:txBody>
      </p:sp>
      <p:sp>
        <p:nvSpPr>
          <p:cNvPr id="4099" name="Text Box 3"/>
          <p:cNvSpPr txBox="1">
            <a:spLocks noChangeArrowheads="1"/>
          </p:cNvSpPr>
          <p:nvPr/>
        </p:nvSpPr>
        <p:spPr bwMode="auto">
          <a:xfrm>
            <a:off x="1212850" y="549275"/>
            <a:ext cx="7354888" cy="909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18515" tIns="59258" rIns="118515" bIns="59258">
            <a:spAutoFit/>
          </a:bodyPr>
          <a:lstStyle>
            <a:lvl1pPr defTabSz="704850"/>
            <a:lvl2pPr marL="573405" indent="-220980" defTabSz="704850"/>
            <a:lvl3pPr marL="881380" indent="-176530" defTabSz="704850"/>
            <a:lvl4pPr marL="1235075" indent="-176530" defTabSz="704850"/>
            <a:lvl5pPr marL="1587500" indent="-176530" defTabSz="704850"/>
            <a:lvl6pPr marL="2044700" indent="-176530" defTabSz="704850"/>
            <a:lvl7pPr marL="2501900" indent="-176530" defTabSz="704850"/>
            <a:lvl8pPr marL="2959100" indent="-176530" defTabSz="704850"/>
            <a:lvl9pPr marL="3416300" indent="-176530" defTabSz="704850"/>
          </a:lstStyle>
          <a:p>
            <a:pPr>
              <a:spcBef>
                <a:spcPct val="50000"/>
              </a:spcBef>
            </a:pPr>
            <a:r>
              <a:rPr lang="zh-CN" altLang="zh-CN" sz="5200" b="1" dirty="0">
                <a:solidFill>
                  <a:srgbClr val="003399"/>
                </a:solidFill>
                <a:effectLst>
                  <a:outerShdw blurRad="38100" dist="38100" dir="2700000" algn="tl">
                    <a:srgbClr val="C0C0C0"/>
                  </a:outerShdw>
                </a:effectLst>
              </a:rPr>
              <a:t>Language practice</a:t>
            </a:r>
          </a:p>
        </p:txBody>
      </p:sp>
    </p:spTree>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nodeType="clickEffect">
                                  <p:stCondLst>
                                    <p:cond delay="0"/>
                                  </p:stCondLst>
                                  <p:iterate type="lt">
                                    <p:tmPct val="10000"/>
                                  </p:iterate>
                                  <p:childTnLst>
                                    <p:set>
                                      <p:cBhvr>
                                        <p:cTn id="6" dur="1" fill="hold">
                                          <p:stCondLst>
                                            <p:cond delay="0"/>
                                          </p:stCondLst>
                                        </p:cTn>
                                        <p:tgtEl>
                                          <p:spTgt spid="4098">
                                            <p:txEl>
                                              <p:pRg st="0" end="0"/>
                                            </p:txEl>
                                          </p:spTgt>
                                        </p:tgtEl>
                                        <p:attrNameLst>
                                          <p:attrName>style.visibility</p:attrName>
                                        </p:attrNameLst>
                                      </p:cBhvr>
                                      <p:to>
                                        <p:strVal val="visible"/>
                                      </p:to>
                                    </p:set>
                                    <p:anim calcmode="lin" valueType="num">
                                      <p:cBhvr>
                                        <p:cTn id="7" dur="500" fill="hold"/>
                                        <p:tgtEl>
                                          <p:spTgt spid="4098">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4098">
                                            <p:txEl>
                                              <p:pRg st="0" end="0"/>
                                            </p:txEl>
                                          </p:spTgt>
                                        </p:tgtEl>
                                        <p:attrNameLst>
                                          <p:attrName>ppt_y</p:attrName>
                                        </p:attrNameLst>
                                      </p:cBhvr>
                                      <p:tavLst>
                                        <p:tav tm="0">
                                          <p:val>
                                            <p:strVal val="#ppt_y"/>
                                          </p:val>
                                        </p:tav>
                                        <p:tav tm="100000">
                                          <p:val>
                                            <p:strVal val="#ppt_y"/>
                                          </p:val>
                                        </p:tav>
                                      </p:tavLst>
                                    </p:anim>
                                    <p:anim calcmode="lin" valueType="num">
                                      <p:cBhvr>
                                        <p:cTn id="9" dur="500" fill="hold"/>
                                        <p:tgtEl>
                                          <p:spTgt spid="4098">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4098">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4098">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41" presetClass="entr" presetSubtype="0" fill="hold" nodeType="clickEffect">
                                  <p:stCondLst>
                                    <p:cond delay="0"/>
                                  </p:stCondLst>
                                  <p:iterate type="lt">
                                    <p:tmPct val="10000"/>
                                  </p:iterate>
                                  <p:childTnLst>
                                    <p:set>
                                      <p:cBhvr>
                                        <p:cTn id="15" dur="1" fill="hold">
                                          <p:stCondLst>
                                            <p:cond delay="0"/>
                                          </p:stCondLst>
                                        </p:cTn>
                                        <p:tgtEl>
                                          <p:spTgt spid="4098">
                                            <p:txEl>
                                              <p:pRg st="1" end="1"/>
                                            </p:txEl>
                                          </p:spTgt>
                                        </p:tgtEl>
                                        <p:attrNameLst>
                                          <p:attrName>style.visibility</p:attrName>
                                        </p:attrNameLst>
                                      </p:cBhvr>
                                      <p:to>
                                        <p:strVal val="visible"/>
                                      </p:to>
                                    </p:set>
                                    <p:anim calcmode="lin" valueType="num">
                                      <p:cBhvr>
                                        <p:cTn id="16" dur="500" fill="hold"/>
                                        <p:tgtEl>
                                          <p:spTgt spid="4098">
                                            <p:txEl>
                                              <p:pRg st="1" end="1"/>
                                            </p:txEl>
                                          </p:spTgt>
                                        </p:tgtEl>
                                        <p:attrNameLst>
                                          <p:attrName>ppt_x</p:attrName>
                                        </p:attrNameLst>
                                      </p:cBhvr>
                                      <p:tavLst>
                                        <p:tav tm="0">
                                          <p:val>
                                            <p:strVal val="#ppt_x"/>
                                          </p:val>
                                        </p:tav>
                                        <p:tav tm="50000">
                                          <p:val>
                                            <p:strVal val="#ppt_x+.1"/>
                                          </p:val>
                                        </p:tav>
                                        <p:tav tm="100000">
                                          <p:val>
                                            <p:strVal val="#ppt_x"/>
                                          </p:val>
                                        </p:tav>
                                      </p:tavLst>
                                    </p:anim>
                                    <p:anim calcmode="lin" valueType="num">
                                      <p:cBhvr>
                                        <p:cTn id="17" dur="500" fill="hold"/>
                                        <p:tgtEl>
                                          <p:spTgt spid="4098">
                                            <p:txEl>
                                              <p:pRg st="1" end="1"/>
                                            </p:txEl>
                                          </p:spTgt>
                                        </p:tgtEl>
                                        <p:attrNameLst>
                                          <p:attrName>ppt_y</p:attrName>
                                        </p:attrNameLst>
                                      </p:cBhvr>
                                      <p:tavLst>
                                        <p:tav tm="0">
                                          <p:val>
                                            <p:strVal val="#ppt_y"/>
                                          </p:val>
                                        </p:tav>
                                        <p:tav tm="100000">
                                          <p:val>
                                            <p:strVal val="#ppt_y"/>
                                          </p:val>
                                        </p:tav>
                                      </p:tavLst>
                                    </p:anim>
                                    <p:anim calcmode="lin" valueType="num">
                                      <p:cBhvr>
                                        <p:cTn id="18" dur="500" fill="hold"/>
                                        <p:tgtEl>
                                          <p:spTgt spid="4098">
                                            <p:txEl>
                                              <p:pRg st="1" end="1"/>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9" dur="500" fill="hold"/>
                                        <p:tgtEl>
                                          <p:spTgt spid="4098">
                                            <p:txEl>
                                              <p:pRg st="1" end="1"/>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0" dur="500" tmFilter="0,0; .5, 1; 1, 1"/>
                                        <p:tgtEl>
                                          <p:spTgt spid="4098">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41" presetClass="entr" presetSubtype="0" fill="hold" nodeType="clickEffect">
                                  <p:stCondLst>
                                    <p:cond delay="0"/>
                                  </p:stCondLst>
                                  <p:iterate type="lt">
                                    <p:tmPct val="10000"/>
                                  </p:iterate>
                                  <p:childTnLst>
                                    <p:set>
                                      <p:cBhvr>
                                        <p:cTn id="24" dur="1" fill="hold">
                                          <p:stCondLst>
                                            <p:cond delay="0"/>
                                          </p:stCondLst>
                                        </p:cTn>
                                        <p:tgtEl>
                                          <p:spTgt spid="4098">
                                            <p:txEl>
                                              <p:pRg st="2" end="2"/>
                                            </p:txEl>
                                          </p:spTgt>
                                        </p:tgtEl>
                                        <p:attrNameLst>
                                          <p:attrName>style.visibility</p:attrName>
                                        </p:attrNameLst>
                                      </p:cBhvr>
                                      <p:to>
                                        <p:strVal val="visible"/>
                                      </p:to>
                                    </p:set>
                                    <p:anim calcmode="lin" valueType="num">
                                      <p:cBhvr>
                                        <p:cTn id="25" dur="500" fill="hold"/>
                                        <p:tgtEl>
                                          <p:spTgt spid="4098">
                                            <p:txEl>
                                              <p:pRg st="2" end="2"/>
                                            </p:txEl>
                                          </p:spTgt>
                                        </p:tgtEl>
                                        <p:attrNameLst>
                                          <p:attrName>ppt_x</p:attrName>
                                        </p:attrNameLst>
                                      </p:cBhvr>
                                      <p:tavLst>
                                        <p:tav tm="0">
                                          <p:val>
                                            <p:strVal val="#ppt_x"/>
                                          </p:val>
                                        </p:tav>
                                        <p:tav tm="50000">
                                          <p:val>
                                            <p:strVal val="#ppt_x+.1"/>
                                          </p:val>
                                        </p:tav>
                                        <p:tav tm="100000">
                                          <p:val>
                                            <p:strVal val="#ppt_x"/>
                                          </p:val>
                                        </p:tav>
                                      </p:tavLst>
                                    </p:anim>
                                    <p:anim calcmode="lin" valueType="num">
                                      <p:cBhvr>
                                        <p:cTn id="26" dur="500" fill="hold"/>
                                        <p:tgtEl>
                                          <p:spTgt spid="4098">
                                            <p:txEl>
                                              <p:pRg st="2" end="2"/>
                                            </p:txEl>
                                          </p:spTgt>
                                        </p:tgtEl>
                                        <p:attrNameLst>
                                          <p:attrName>ppt_y</p:attrName>
                                        </p:attrNameLst>
                                      </p:cBhvr>
                                      <p:tavLst>
                                        <p:tav tm="0">
                                          <p:val>
                                            <p:strVal val="#ppt_y"/>
                                          </p:val>
                                        </p:tav>
                                        <p:tav tm="100000">
                                          <p:val>
                                            <p:strVal val="#ppt_y"/>
                                          </p:val>
                                        </p:tav>
                                      </p:tavLst>
                                    </p:anim>
                                    <p:anim calcmode="lin" valueType="num">
                                      <p:cBhvr>
                                        <p:cTn id="27" dur="500" fill="hold"/>
                                        <p:tgtEl>
                                          <p:spTgt spid="4098">
                                            <p:txEl>
                                              <p:pRg st="2" end="2"/>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28" dur="500" fill="hold"/>
                                        <p:tgtEl>
                                          <p:spTgt spid="4098">
                                            <p:txEl>
                                              <p:pRg st="2" end="2"/>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9" dur="500" tmFilter="0,0; .5, 1; 1, 1"/>
                                        <p:tgtEl>
                                          <p:spTgt spid="4098">
                                            <p:txEl>
                                              <p:pRg st="2" end="2"/>
                                            </p:txEl>
                                          </p:spTgt>
                                        </p:tgtEl>
                                      </p:cBhvr>
                                    </p:animEffect>
                                  </p:childTnLst>
                                </p:cTn>
                              </p:par>
                              <p:par>
                                <p:cTn id="30" presetID="41" presetClass="entr" presetSubtype="0" fill="hold" nodeType="withEffect">
                                  <p:stCondLst>
                                    <p:cond delay="0"/>
                                  </p:stCondLst>
                                  <p:iterate type="lt">
                                    <p:tmPct val="10000"/>
                                  </p:iterate>
                                  <p:childTnLst>
                                    <p:set>
                                      <p:cBhvr>
                                        <p:cTn id="31" dur="1" fill="hold">
                                          <p:stCondLst>
                                            <p:cond delay="0"/>
                                          </p:stCondLst>
                                        </p:cTn>
                                        <p:tgtEl>
                                          <p:spTgt spid="4098">
                                            <p:txEl>
                                              <p:pRg st="3" end="3"/>
                                            </p:txEl>
                                          </p:spTgt>
                                        </p:tgtEl>
                                        <p:attrNameLst>
                                          <p:attrName>style.visibility</p:attrName>
                                        </p:attrNameLst>
                                      </p:cBhvr>
                                      <p:to>
                                        <p:strVal val="visible"/>
                                      </p:to>
                                    </p:set>
                                    <p:anim calcmode="lin" valueType="num">
                                      <p:cBhvr>
                                        <p:cTn id="32" dur="500" fill="hold"/>
                                        <p:tgtEl>
                                          <p:spTgt spid="4098">
                                            <p:txEl>
                                              <p:pRg st="3" end="3"/>
                                            </p:txEl>
                                          </p:spTgt>
                                        </p:tgtEl>
                                        <p:attrNameLst>
                                          <p:attrName>ppt_x</p:attrName>
                                        </p:attrNameLst>
                                      </p:cBhvr>
                                      <p:tavLst>
                                        <p:tav tm="0">
                                          <p:val>
                                            <p:strVal val="#ppt_x"/>
                                          </p:val>
                                        </p:tav>
                                        <p:tav tm="50000">
                                          <p:val>
                                            <p:strVal val="#ppt_x+.1"/>
                                          </p:val>
                                        </p:tav>
                                        <p:tav tm="100000">
                                          <p:val>
                                            <p:strVal val="#ppt_x"/>
                                          </p:val>
                                        </p:tav>
                                      </p:tavLst>
                                    </p:anim>
                                    <p:anim calcmode="lin" valueType="num">
                                      <p:cBhvr>
                                        <p:cTn id="33" dur="500" fill="hold"/>
                                        <p:tgtEl>
                                          <p:spTgt spid="4098">
                                            <p:txEl>
                                              <p:pRg st="3" end="3"/>
                                            </p:txEl>
                                          </p:spTgt>
                                        </p:tgtEl>
                                        <p:attrNameLst>
                                          <p:attrName>ppt_y</p:attrName>
                                        </p:attrNameLst>
                                      </p:cBhvr>
                                      <p:tavLst>
                                        <p:tav tm="0">
                                          <p:val>
                                            <p:strVal val="#ppt_y"/>
                                          </p:val>
                                        </p:tav>
                                        <p:tav tm="100000">
                                          <p:val>
                                            <p:strVal val="#ppt_y"/>
                                          </p:val>
                                        </p:tav>
                                      </p:tavLst>
                                    </p:anim>
                                    <p:anim calcmode="lin" valueType="num">
                                      <p:cBhvr>
                                        <p:cTn id="34" dur="500" fill="hold"/>
                                        <p:tgtEl>
                                          <p:spTgt spid="4098">
                                            <p:txEl>
                                              <p:pRg st="3" end="3"/>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35" dur="500" fill="hold"/>
                                        <p:tgtEl>
                                          <p:spTgt spid="4098">
                                            <p:txEl>
                                              <p:pRg st="3" end="3"/>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36" dur="500" tmFilter="0,0; .5, 1; 1, 1"/>
                                        <p:tgtEl>
                                          <p:spTgt spid="4098">
                                            <p:txEl>
                                              <p:pRg st="3" end="3"/>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41" presetClass="entr" presetSubtype="0" fill="hold" nodeType="clickEffect">
                                  <p:stCondLst>
                                    <p:cond delay="0"/>
                                  </p:stCondLst>
                                  <p:iterate type="lt">
                                    <p:tmPct val="10000"/>
                                  </p:iterate>
                                  <p:childTnLst>
                                    <p:set>
                                      <p:cBhvr>
                                        <p:cTn id="40" dur="1" fill="hold">
                                          <p:stCondLst>
                                            <p:cond delay="0"/>
                                          </p:stCondLst>
                                        </p:cTn>
                                        <p:tgtEl>
                                          <p:spTgt spid="4098">
                                            <p:txEl>
                                              <p:pRg st="4" end="4"/>
                                            </p:txEl>
                                          </p:spTgt>
                                        </p:tgtEl>
                                        <p:attrNameLst>
                                          <p:attrName>style.visibility</p:attrName>
                                        </p:attrNameLst>
                                      </p:cBhvr>
                                      <p:to>
                                        <p:strVal val="visible"/>
                                      </p:to>
                                    </p:set>
                                    <p:anim calcmode="lin" valueType="num">
                                      <p:cBhvr>
                                        <p:cTn id="41" dur="500" fill="hold"/>
                                        <p:tgtEl>
                                          <p:spTgt spid="4098">
                                            <p:txEl>
                                              <p:pRg st="4" end="4"/>
                                            </p:txEl>
                                          </p:spTgt>
                                        </p:tgtEl>
                                        <p:attrNameLst>
                                          <p:attrName>ppt_x</p:attrName>
                                        </p:attrNameLst>
                                      </p:cBhvr>
                                      <p:tavLst>
                                        <p:tav tm="0">
                                          <p:val>
                                            <p:strVal val="#ppt_x"/>
                                          </p:val>
                                        </p:tav>
                                        <p:tav tm="50000">
                                          <p:val>
                                            <p:strVal val="#ppt_x+.1"/>
                                          </p:val>
                                        </p:tav>
                                        <p:tav tm="100000">
                                          <p:val>
                                            <p:strVal val="#ppt_x"/>
                                          </p:val>
                                        </p:tav>
                                      </p:tavLst>
                                    </p:anim>
                                    <p:anim calcmode="lin" valueType="num">
                                      <p:cBhvr>
                                        <p:cTn id="42" dur="500" fill="hold"/>
                                        <p:tgtEl>
                                          <p:spTgt spid="4098">
                                            <p:txEl>
                                              <p:pRg st="4" end="4"/>
                                            </p:txEl>
                                          </p:spTgt>
                                        </p:tgtEl>
                                        <p:attrNameLst>
                                          <p:attrName>ppt_y</p:attrName>
                                        </p:attrNameLst>
                                      </p:cBhvr>
                                      <p:tavLst>
                                        <p:tav tm="0">
                                          <p:val>
                                            <p:strVal val="#ppt_y"/>
                                          </p:val>
                                        </p:tav>
                                        <p:tav tm="100000">
                                          <p:val>
                                            <p:strVal val="#ppt_y"/>
                                          </p:val>
                                        </p:tav>
                                      </p:tavLst>
                                    </p:anim>
                                    <p:anim calcmode="lin" valueType="num">
                                      <p:cBhvr>
                                        <p:cTn id="43" dur="500" fill="hold"/>
                                        <p:tgtEl>
                                          <p:spTgt spid="4098">
                                            <p:txEl>
                                              <p:pRg st="4" end="4"/>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44" dur="500" fill="hold"/>
                                        <p:tgtEl>
                                          <p:spTgt spid="4098">
                                            <p:txEl>
                                              <p:pRg st="4" end="4"/>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45" dur="500" tmFilter="0,0; .5, 1; 1, 1"/>
                                        <p:tgtEl>
                                          <p:spTgt spid="409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 Box 2"/>
          <p:cNvSpPr txBox="1">
            <a:spLocks noChangeArrowheads="1"/>
          </p:cNvSpPr>
          <p:nvPr/>
        </p:nvSpPr>
        <p:spPr bwMode="auto">
          <a:xfrm>
            <a:off x="647700" y="1268413"/>
            <a:ext cx="7956550" cy="43259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35" tIns="45717" rIns="91435" bIns="45717">
            <a:spAutoFit/>
          </a:bodyPr>
          <a:lstStyle>
            <a:lvl1pPr defTabSz="704850"/>
            <a:lvl2pPr marL="352425" indent="-220980" defTabSz="704850"/>
            <a:lvl3pPr marL="704850" indent="-176530" defTabSz="704850"/>
            <a:lvl4pPr marL="1059180" indent="-176530" defTabSz="704850"/>
            <a:lvl5pPr marL="1411605" indent="-176530" defTabSz="704850"/>
            <a:lvl6pPr marL="1868805" indent="-176530" defTabSz="704850"/>
            <a:lvl7pPr marL="2326005" indent="-176530" defTabSz="704850"/>
            <a:lvl8pPr marL="2783205" indent="-176530" defTabSz="704850"/>
            <a:lvl9pPr marL="3240405" indent="-176530" defTabSz="704850"/>
          </a:lstStyle>
          <a:p>
            <a:pPr>
              <a:lnSpc>
                <a:spcPct val="110000"/>
              </a:lnSpc>
            </a:pPr>
            <a:r>
              <a:rPr lang="zh-CN" altLang="zh-CN" sz="3500" b="1" dirty="0">
                <a:latin typeface="Times New Roman" panose="02020603050405020304" pitchFamily="18" charset="0"/>
              </a:rPr>
              <a:t>in表示“在某一段时间”，如某年、某月、某个季节，如：in 1998(在1998年) </a:t>
            </a:r>
          </a:p>
          <a:p>
            <a:pPr>
              <a:lnSpc>
                <a:spcPct val="110000"/>
              </a:lnSpc>
            </a:pPr>
            <a:r>
              <a:rPr lang="zh-CN" altLang="zh-CN" sz="3500" b="1" dirty="0">
                <a:latin typeface="Times New Roman" panose="02020603050405020304" pitchFamily="18" charset="0"/>
              </a:rPr>
              <a:t>in March(在三月)，in summer（在夏天）。另外，在某一些固定短语中要用in，如：in the morning, in the evening, in the day, in the middle of the day 。</a:t>
            </a:r>
          </a:p>
        </p:txBody>
      </p:sp>
    </p:spTree>
  </p:cSld>
  <p:clrMapOvr>
    <a:masterClrMapping/>
  </p:clrMapOvr>
  <p:transition>
    <p:circl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22530"/>
                                        </p:tgtEl>
                                        <p:attrNameLst>
                                          <p:attrName>style.visibility</p:attrName>
                                        </p:attrNameLst>
                                      </p:cBhvr>
                                      <p:to>
                                        <p:strVal val="visible"/>
                                      </p:to>
                                    </p:set>
                                    <p:animEffect transition="in" filter="blinds(horizontal)">
                                      <p:cBhvr>
                                        <p:cTn id="7" dur="500"/>
                                        <p:tgtEl>
                                          <p:spTgt spid="225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0" grpId="0"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ext Box 2"/>
          <p:cNvSpPr txBox="1">
            <a:spLocks noChangeArrowheads="1"/>
          </p:cNvSpPr>
          <p:nvPr/>
        </p:nvSpPr>
        <p:spPr bwMode="auto">
          <a:xfrm>
            <a:off x="431800" y="874713"/>
            <a:ext cx="8280400" cy="4932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35" tIns="45717" rIns="91435" bIns="45717">
            <a:spAutoFit/>
          </a:bodyPr>
          <a:lstStyle>
            <a:lvl1pPr defTabSz="704850"/>
            <a:lvl2pPr marL="352425" indent="-220980" defTabSz="704850"/>
            <a:lvl3pPr marL="704850" indent="-176530" defTabSz="704850"/>
            <a:lvl4pPr marL="1059180" indent="-176530" defTabSz="704850"/>
            <a:lvl5pPr marL="1411605" indent="-176530" defTabSz="704850"/>
            <a:lvl6pPr marL="1868805" indent="-176530" defTabSz="704850"/>
            <a:lvl7pPr marL="2326005" indent="-176530" defTabSz="704850"/>
            <a:lvl8pPr marL="2783205" indent="-176530" defTabSz="704850"/>
            <a:lvl9pPr marL="3240405" indent="-176530" defTabSz="704850"/>
          </a:lstStyle>
          <a:p>
            <a:pPr>
              <a:lnSpc>
                <a:spcPct val="110000"/>
              </a:lnSpc>
            </a:pPr>
            <a:r>
              <a:rPr lang="zh-CN" altLang="zh-CN" sz="3500" b="1" dirty="0">
                <a:solidFill>
                  <a:srgbClr val="0000FF"/>
                </a:solidFill>
                <a:latin typeface="Times New Roman" panose="02020603050405020304" pitchFamily="18" charset="0"/>
              </a:rPr>
              <a:t>Complete the sentences with</a:t>
            </a:r>
            <a:r>
              <a:rPr lang="zh-CN" altLang="zh-CN" sz="3500" b="1" dirty="0">
                <a:latin typeface="Times New Roman" panose="02020603050405020304" pitchFamily="18" charset="0"/>
              </a:rPr>
              <a:t> </a:t>
            </a:r>
            <a:r>
              <a:rPr lang="zh-CN" altLang="zh-CN" sz="3500" b="1" i="1" dirty="0">
                <a:solidFill>
                  <a:srgbClr val="FF0000"/>
                </a:solidFill>
                <a:latin typeface="Times New Roman" panose="02020603050405020304" pitchFamily="18" charset="0"/>
              </a:rPr>
              <a:t>at</a:t>
            </a:r>
            <a:r>
              <a:rPr lang="zh-CN" altLang="zh-CN" sz="3500" b="1" dirty="0">
                <a:latin typeface="Times New Roman" panose="02020603050405020304" pitchFamily="18" charset="0"/>
              </a:rPr>
              <a:t>,</a:t>
            </a:r>
            <a:r>
              <a:rPr lang="zh-CN" altLang="zh-CN" sz="3500" b="1" dirty="0">
                <a:solidFill>
                  <a:srgbClr val="FF0000"/>
                </a:solidFill>
                <a:latin typeface="Times New Roman" panose="02020603050405020304" pitchFamily="18" charset="0"/>
              </a:rPr>
              <a:t> </a:t>
            </a:r>
            <a:r>
              <a:rPr lang="zh-CN" altLang="zh-CN" sz="3500" b="1" i="1" dirty="0">
                <a:solidFill>
                  <a:srgbClr val="FF0000"/>
                </a:solidFill>
                <a:latin typeface="Times New Roman" panose="02020603050405020304" pitchFamily="18" charset="0"/>
              </a:rPr>
              <a:t>in</a:t>
            </a:r>
            <a:r>
              <a:rPr lang="zh-CN" altLang="zh-CN" sz="3500" b="1" dirty="0">
                <a:latin typeface="Times New Roman" panose="02020603050405020304" pitchFamily="18" charset="0"/>
              </a:rPr>
              <a:t> </a:t>
            </a:r>
            <a:r>
              <a:rPr lang="zh-CN" altLang="zh-CN" sz="3500" b="1" dirty="0">
                <a:solidFill>
                  <a:srgbClr val="0000FF"/>
                </a:solidFill>
                <a:latin typeface="Times New Roman" panose="02020603050405020304" pitchFamily="18" charset="0"/>
              </a:rPr>
              <a:t>or</a:t>
            </a:r>
            <a:r>
              <a:rPr lang="zh-CN" altLang="zh-CN" sz="3500" b="1" dirty="0">
                <a:latin typeface="Times New Roman" panose="02020603050405020304" pitchFamily="18" charset="0"/>
              </a:rPr>
              <a:t> </a:t>
            </a:r>
            <a:r>
              <a:rPr lang="zh-CN" altLang="zh-CN" sz="3500" b="1" i="1" dirty="0">
                <a:solidFill>
                  <a:srgbClr val="FF0000"/>
                </a:solidFill>
                <a:latin typeface="Times New Roman" panose="02020603050405020304" pitchFamily="18" charset="0"/>
              </a:rPr>
              <a:t>on</a:t>
            </a:r>
            <a:r>
              <a:rPr lang="zh-CN" altLang="zh-CN" sz="3500" b="1" dirty="0">
                <a:latin typeface="Times New Roman" panose="02020603050405020304" pitchFamily="18" charset="0"/>
              </a:rPr>
              <a:t>.</a:t>
            </a:r>
          </a:p>
          <a:p>
            <a:pPr>
              <a:lnSpc>
                <a:spcPct val="110000"/>
              </a:lnSpc>
            </a:pPr>
            <a:r>
              <a:rPr lang="zh-CN" altLang="zh-CN" sz="3500" b="1" dirty="0">
                <a:latin typeface="Times New Roman" panose="02020603050405020304" pitchFamily="18" charset="0"/>
              </a:rPr>
              <a:t>1. We go to school _____ the morning.</a:t>
            </a:r>
          </a:p>
          <a:p>
            <a:pPr>
              <a:lnSpc>
                <a:spcPct val="110000"/>
              </a:lnSpc>
            </a:pPr>
            <a:r>
              <a:rPr lang="zh-CN" altLang="zh-CN" sz="3500" b="1" dirty="0">
                <a:latin typeface="Times New Roman" panose="02020603050405020304" pitchFamily="18" charset="0"/>
              </a:rPr>
              <a:t>2. We don’t go to school _____ Sunday.</a:t>
            </a:r>
          </a:p>
          <a:p>
            <a:pPr>
              <a:lnSpc>
                <a:spcPct val="110000"/>
              </a:lnSpc>
            </a:pPr>
            <a:r>
              <a:rPr lang="zh-CN" altLang="zh-CN" sz="3500" b="1" dirty="0">
                <a:latin typeface="Times New Roman" panose="02020603050405020304" pitchFamily="18" charset="0"/>
              </a:rPr>
              <a:t>3. We don’t have a science</a:t>
            </a:r>
            <a:r>
              <a:rPr lang="zh-CN" altLang="zh-CN" sz="3000" b="1" dirty="0">
                <a:latin typeface="Times New Roman" panose="02020603050405020304" pitchFamily="18" charset="0"/>
              </a:rPr>
              <a:t> </a:t>
            </a:r>
            <a:r>
              <a:rPr lang="zh-CN" altLang="zh-CN" sz="3500" b="1" dirty="0">
                <a:latin typeface="Times New Roman" panose="02020603050405020304" pitchFamily="18" charset="0"/>
              </a:rPr>
              <a:t> lesson </a:t>
            </a:r>
          </a:p>
          <a:p>
            <a:pPr>
              <a:lnSpc>
                <a:spcPct val="110000"/>
              </a:lnSpc>
            </a:pPr>
            <a:r>
              <a:rPr lang="zh-CN" altLang="zh-CN" sz="3500" b="1" dirty="0">
                <a:latin typeface="Times New Roman" panose="02020603050405020304" pitchFamily="18" charset="0"/>
              </a:rPr>
              <a:t>    _____Wednesday. </a:t>
            </a:r>
          </a:p>
          <a:p>
            <a:pPr>
              <a:lnSpc>
                <a:spcPct val="110000"/>
              </a:lnSpc>
            </a:pPr>
            <a:r>
              <a:rPr lang="zh-CN" altLang="zh-CN" sz="3500" b="1" dirty="0">
                <a:latin typeface="Times New Roman" panose="02020603050405020304" pitchFamily="18" charset="0"/>
              </a:rPr>
              <a:t>4. I get up _____ seven o’clock.</a:t>
            </a:r>
          </a:p>
          <a:p>
            <a:pPr>
              <a:lnSpc>
                <a:spcPct val="110000"/>
              </a:lnSpc>
            </a:pPr>
            <a:r>
              <a:rPr lang="zh-CN" altLang="zh-CN" sz="3500" b="1" dirty="0">
                <a:latin typeface="Times New Roman" panose="02020603050405020304" pitchFamily="18" charset="0"/>
              </a:rPr>
              <a:t>5. We go home _____ the afternoon.</a:t>
            </a:r>
          </a:p>
          <a:p>
            <a:pPr>
              <a:lnSpc>
                <a:spcPct val="110000"/>
              </a:lnSpc>
            </a:pPr>
            <a:r>
              <a:rPr lang="zh-CN" altLang="zh-CN" sz="3500" b="1" dirty="0">
                <a:latin typeface="Times New Roman" panose="02020603050405020304" pitchFamily="18" charset="0"/>
              </a:rPr>
              <a:t>6. We have dinner _____ half past six.</a:t>
            </a:r>
          </a:p>
        </p:txBody>
      </p:sp>
      <p:sp>
        <p:nvSpPr>
          <p:cNvPr id="23555" name="Text Box 3"/>
          <p:cNvSpPr txBox="1">
            <a:spLocks noChangeArrowheads="1"/>
          </p:cNvSpPr>
          <p:nvPr/>
        </p:nvSpPr>
        <p:spPr bwMode="auto">
          <a:xfrm>
            <a:off x="4354513" y="1522413"/>
            <a:ext cx="650875"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35" tIns="45717" rIns="91435" bIns="45717">
            <a:spAutoFit/>
          </a:bodyPr>
          <a:lstStyle>
            <a:lvl1pPr defTabSz="704850"/>
            <a:lvl2pPr marL="352425" indent="-220980" defTabSz="704850"/>
            <a:lvl3pPr marL="704850" indent="-176530" defTabSz="704850"/>
            <a:lvl4pPr marL="1059180" indent="-176530" defTabSz="704850"/>
            <a:lvl5pPr marL="1411605" indent="-176530" defTabSz="704850"/>
            <a:lvl6pPr marL="1868805" indent="-176530" defTabSz="704850"/>
            <a:lvl7pPr marL="2326005" indent="-176530" defTabSz="704850"/>
            <a:lvl8pPr marL="2783205" indent="-176530" defTabSz="704850"/>
            <a:lvl9pPr marL="3240405" indent="-176530" defTabSz="704850"/>
          </a:lstStyle>
          <a:p>
            <a:pPr>
              <a:spcBef>
                <a:spcPct val="50000"/>
              </a:spcBef>
            </a:pPr>
            <a:r>
              <a:rPr lang="zh-CN" altLang="zh-CN" sz="3500" b="1">
                <a:solidFill>
                  <a:srgbClr val="FF0000"/>
                </a:solidFill>
                <a:latin typeface="Times New Roman" panose="02020603050405020304" pitchFamily="18" charset="0"/>
              </a:rPr>
              <a:t>in</a:t>
            </a:r>
          </a:p>
        </p:txBody>
      </p:sp>
      <p:sp>
        <p:nvSpPr>
          <p:cNvPr id="23556" name="Text Box 4"/>
          <p:cNvSpPr txBox="1">
            <a:spLocks noChangeArrowheads="1"/>
          </p:cNvSpPr>
          <p:nvPr/>
        </p:nvSpPr>
        <p:spPr bwMode="auto">
          <a:xfrm>
            <a:off x="3805238" y="4419600"/>
            <a:ext cx="647700" cy="620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35" tIns="45717" rIns="91435" bIns="45717">
            <a:spAutoFit/>
          </a:bodyPr>
          <a:lstStyle>
            <a:lvl1pPr defTabSz="704850"/>
            <a:lvl2pPr marL="352425" indent="-220980" defTabSz="704850"/>
            <a:lvl3pPr marL="704850" indent="-176530" defTabSz="704850"/>
            <a:lvl4pPr marL="1059180" indent="-176530" defTabSz="704850"/>
            <a:lvl5pPr marL="1411605" indent="-176530" defTabSz="704850"/>
            <a:lvl6pPr marL="1868805" indent="-176530" defTabSz="704850"/>
            <a:lvl7pPr marL="2326005" indent="-176530" defTabSz="704850"/>
            <a:lvl8pPr marL="2783205" indent="-176530" defTabSz="704850"/>
            <a:lvl9pPr marL="3240405" indent="-176530" defTabSz="704850"/>
          </a:lstStyle>
          <a:p>
            <a:pPr>
              <a:spcBef>
                <a:spcPct val="50000"/>
              </a:spcBef>
            </a:pPr>
            <a:r>
              <a:rPr lang="zh-CN" altLang="zh-CN" sz="3500" b="1">
                <a:solidFill>
                  <a:srgbClr val="FF0000"/>
                </a:solidFill>
                <a:latin typeface="Times New Roman" panose="02020603050405020304" pitchFamily="18" charset="0"/>
              </a:rPr>
              <a:t>in</a:t>
            </a:r>
          </a:p>
        </p:txBody>
      </p:sp>
      <p:sp>
        <p:nvSpPr>
          <p:cNvPr id="23557" name="Text Box 5"/>
          <p:cNvSpPr txBox="1">
            <a:spLocks noChangeArrowheads="1"/>
          </p:cNvSpPr>
          <p:nvPr/>
        </p:nvSpPr>
        <p:spPr bwMode="auto">
          <a:xfrm>
            <a:off x="5580063" y="2171700"/>
            <a:ext cx="900112" cy="639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35" tIns="45717" rIns="91435" bIns="45717">
            <a:spAutoFit/>
          </a:bodyPr>
          <a:lstStyle>
            <a:lvl1pPr defTabSz="704850"/>
            <a:lvl2pPr marL="352425" indent="-220980" defTabSz="704850"/>
            <a:lvl3pPr marL="704850" indent="-176530" defTabSz="704850"/>
            <a:lvl4pPr marL="1059180" indent="-176530" defTabSz="704850"/>
            <a:lvl5pPr marL="1411605" indent="-176530" defTabSz="704850"/>
            <a:lvl6pPr marL="1868805" indent="-176530" defTabSz="704850"/>
            <a:lvl7pPr marL="2326005" indent="-176530" defTabSz="704850"/>
            <a:lvl8pPr marL="2783205" indent="-176530" defTabSz="704850"/>
            <a:lvl9pPr marL="3240405" indent="-176530" defTabSz="704850"/>
          </a:lstStyle>
          <a:p>
            <a:pPr>
              <a:spcBef>
                <a:spcPct val="50000"/>
              </a:spcBef>
            </a:pPr>
            <a:r>
              <a:rPr lang="zh-CN" altLang="zh-CN" sz="3500" b="1">
                <a:solidFill>
                  <a:srgbClr val="FF0000"/>
                </a:solidFill>
                <a:latin typeface="Times New Roman" panose="02020603050405020304" pitchFamily="18" charset="0"/>
              </a:rPr>
              <a:t>on</a:t>
            </a:r>
          </a:p>
        </p:txBody>
      </p:sp>
      <p:sp>
        <p:nvSpPr>
          <p:cNvPr id="23558" name="Text Box 6"/>
          <p:cNvSpPr txBox="1">
            <a:spLocks noChangeArrowheads="1"/>
          </p:cNvSpPr>
          <p:nvPr/>
        </p:nvSpPr>
        <p:spPr bwMode="auto">
          <a:xfrm>
            <a:off x="1117600" y="3340100"/>
            <a:ext cx="898525" cy="620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35" tIns="45717" rIns="91435" bIns="45717">
            <a:spAutoFit/>
          </a:bodyPr>
          <a:lstStyle>
            <a:lvl1pPr defTabSz="704850"/>
            <a:lvl2pPr marL="352425" indent="-220980" defTabSz="704850"/>
            <a:lvl3pPr marL="704850" indent="-176530" defTabSz="704850"/>
            <a:lvl4pPr marL="1059180" indent="-176530" defTabSz="704850"/>
            <a:lvl5pPr marL="1411605" indent="-176530" defTabSz="704850"/>
            <a:lvl6pPr marL="1868805" indent="-176530" defTabSz="704850"/>
            <a:lvl7pPr marL="2326005" indent="-176530" defTabSz="704850"/>
            <a:lvl8pPr marL="2783205" indent="-176530" defTabSz="704850"/>
            <a:lvl9pPr marL="3240405" indent="-176530" defTabSz="704850"/>
          </a:lstStyle>
          <a:p>
            <a:pPr>
              <a:spcBef>
                <a:spcPct val="50000"/>
              </a:spcBef>
            </a:pPr>
            <a:r>
              <a:rPr lang="zh-CN" altLang="zh-CN" sz="3500" b="1">
                <a:solidFill>
                  <a:srgbClr val="FF0000"/>
                </a:solidFill>
                <a:latin typeface="Times New Roman" panose="02020603050405020304" pitchFamily="18" charset="0"/>
              </a:rPr>
              <a:t>on</a:t>
            </a:r>
          </a:p>
        </p:txBody>
      </p:sp>
      <p:sp>
        <p:nvSpPr>
          <p:cNvPr id="23559" name="Text Box 7"/>
          <p:cNvSpPr txBox="1">
            <a:spLocks noChangeArrowheads="1"/>
          </p:cNvSpPr>
          <p:nvPr/>
        </p:nvSpPr>
        <p:spPr bwMode="auto">
          <a:xfrm>
            <a:off x="2749550" y="3879850"/>
            <a:ext cx="898525" cy="620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35" tIns="45717" rIns="91435" bIns="45717">
            <a:spAutoFit/>
          </a:bodyPr>
          <a:lstStyle>
            <a:lvl1pPr defTabSz="704850"/>
            <a:lvl2pPr marL="352425" indent="-220980" defTabSz="704850"/>
            <a:lvl3pPr marL="704850" indent="-176530" defTabSz="704850"/>
            <a:lvl4pPr marL="1059180" indent="-176530" defTabSz="704850"/>
            <a:lvl5pPr marL="1411605" indent="-176530" defTabSz="704850"/>
            <a:lvl6pPr marL="1868805" indent="-176530" defTabSz="704850"/>
            <a:lvl7pPr marL="2326005" indent="-176530" defTabSz="704850"/>
            <a:lvl8pPr marL="2783205" indent="-176530" defTabSz="704850"/>
            <a:lvl9pPr marL="3240405" indent="-176530" defTabSz="704850"/>
          </a:lstStyle>
          <a:p>
            <a:pPr>
              <a:spcBef>
                <a:spcPct val="50000"/>
              </a:spcBef>
            </a:pPr>
            <a:r>
              <a:rPr lang="zh-CN" altLang="zh-CN" sz="3500" b="1">
                <a:solidFill>
                  <a:srgbClr val="FF0000"/>
                </a:solidFill>
                <a:latin typeface="Times New Roman" panose="02020603050405020304" pitchFamily="18" charset="0"/>
              </a:rPr>
              <a:t>at</a:t>
            </a:r>
          </a:p>
        </p:txBody>
      </p:sp>
      <p:sp>
        <p:nvSpPr>
          <p:cNvPr id="23560" name="Text Box 8"/>
          <p:cNvSpPr txBox="1">
            <a:spLocks noChangeArrowheads="1"/>
          </p:cNvSpPr>
          <p:nvPr/>
        </p:nvSpPr>
        <p:spPr bwMode="auto">
          <a:xfrm>
            <a:off x="4475163" y="5048250"/>
            <a:ext cx="900112" cy="620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35" tIns="45717" rIns="91435" bIns="45717">
            <a:spAutoFit/>
          </a:bodyPr>
          <a:lstStyle>
            <a:lvl1pPr defTabSz="704850"/>
            <a:lvl2pPr marL="352425" indent="-220980" defTabSz="704850"/>
            <a:lvl3pPr marL="704850" indent="-176530" defTabSz="704850"/>
            <a:lvl4pPr marL="1059180" indent="-176530" defTabSz="704850"/>
            <a:lvl5pPr marL="1411605" indent="-176530" defTabSz="704850"/>
            <a:lvl6pPr marL="1868805" indent="-176530" defTabSz="704850"/>
            <a:lvl7pPr marL="2326005" indent="-176530" defTabSz="704850"/>
            <a:lvl8pPr marL="2783205" indent="-176530" defTabSz="704850"/>
            <a:lvl9pPr marL="3240405" indent="-176530" defTabSz="704850"/>
          </a:lstStyle>
          <a:p>
            <a:pPr>
              <a:spcBef>
                <a:spcPct val="50000"/>
              </a:spcBef>
            </a:pPr>
            <a:r>
              <a:rPr lang="zh-CN" altLang="zh-CN" sz="3500" b="1">
                <a:solidFill>
                  <a:srgbClr val="FF0000"/>
                </a:solidFill>
                <a:latin typeface="Times New Roman" panose="02020603050405020304" pitchFamily="18" charset="0"/>
              </a:rPr>
              <a:t>at</a:t>
            </a:r>
          </a:p>
        </p:txBody>
      </p:sp>
    </p:spTree>
  </p:cSld>
  <p:clrMapOvr>
    <a:masterClrMapping/>
  </p:clrMapOvr>
  <p:transition>
    <p:circl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23554"/>
                                        </p:tgtEl>
                                        <p:attrNameLst>
                                          <p:attrName>style.visibility</p:attrName>
                                        </p:attrNameLst>
                                      </p:cBhvr>
                                      <p:to>
                                        <p:strVal val="visible"/>
                                      </p:to>
                                    </p:set>
                                    <p:animEffect transition="in" filter="blinds(horizontal)">
                                      <p:cBhvr>
                                        <p:cTn id="7" dur="500"/>
                                        <p:tgtEl>
                                          <p:spTgt spid="23554"/>
                                        </p:tgtEl>
                                      </p:cBhvr>
                                    </p:animEffect>
                                  </p:childTnLst>
                                </p:cTn>
                              </p:par>
                            </p:childTnLst>
                          </p:cTn>
                        </p:par>
                      </p:childTnLst>
                    </p:cTn>
                  </p:par>
                  <p:par>
                    <p:cTn id="8" fill="hold">
                      <p:stCondLst>
                        <p:cond delay="indefinite"/>
                      </p:stCondLst>
                      <p:childTnLst>
                        <p:par>
                          <p:cTn id="9" fill="hold">
                            <p:stCondLst>
                              <p:cond delay="0"/>
                            </p:stCondLst>
                            <p:childTnLst>
                              <p:par>
                                <p:cTn id="10" presetID="23" presetClass="entr" presetSubtype="16" fill="hold" grpId="0" nodeType="clickEffect">
                                  <p:stCondLst>
                                    <p:cond delay="0"/>
                                  </p:stCondLst>
                                  <p:childTnLst>
                                    <p:set>
                                      <p:cBhvr>
                                        <p:cTn id="11" dur="1" fill="hold">
                                          <p:stCondLst>
                                            <p:cond delay="0"/>
                                          </p:stCondLst>
                                        </p:cTn>
                                        <p:tgtEl>
                                          <p:spTgt spid="23555"/>
                                        </p:tgtEl>
                                        <p:attrNameLst>
                                          <p:attrName>style.visibility</p:attrName>
                                        </p:attrNameLst>
                                      </p:cBhvr>
                                      <p:to>
                                        <p:strVal val="visible"/>
                                      </p:to>
                                    </p:set>
                                    <p:anim calcmode="lin" valueType="num">
                                      <p:cBhvr>
                                        <p:cTn id="12" dur="500" fill="hold"/>
                                        <p:tgtEl>
                                          <p:spTgt spid="23555"/>
                                        </p:tgtEl>
                                        <p:attrNameLst>
                                          <p:attrName>ppt_w</p:attrName>
                                        </p:attrNameLst>
                                      </p:cBhvr>
                                      <p:tavLst>
                                        <p:tav tm="0">
                                          <p:val>
                                            <p:fltVal val="0"/>
                                          </p:val>
                                        </p:tav>
                                        <p:tav tm="100000">
                                          <p:val>
                                            <p:strVal val="#ppt_w"/>
                                          </p:val>
                                        </p:tav>
                                      </p:tavLst>
                                    </p:anim>
                                    <p:anim calcmode="lin" valueType="num">
                                      <p:cBhvr>
                                        <p:cTn id="13" dur="500" fill="hold"/>
                                        <p:tgtEl>
                                          <p:spTgt spid="23555"/>
                                        </p:tgtEl>
                                        <p:attrNameLst>
                                          <p:attrName>ppt_h</p:attrName>
                                        </p:attrNameLst>
                                      </p:cBhvr>
                                      <p:tavLst>
                                        <p:tav tm="0">
                                          <p:val>
                                            <p:fltVal val="0"/>
                                          </p:val>
                                        </p:tav>
                                        <p:tav tm="100000">
                                          <p:val>
                                            <p:strVal val="#ppt_h"/>
                                          </p:val>
                                        </p:tav>
                                      </p:tavLst>
                                    </p:anim>
                                  </p:childTnLst>
                                </p:cTn>
                              </p:par>
                            </p:childTnLst>
                          </p:cTn>
                        </p:par>
                      </p:childTnLst>
                    </p:cTn>
                  </p:par>
                  <p:par>
                    <p:cTn id="14" fill="hold">
                      <p:stCondLst>
                        <p:cond delay="indefinite"/>
                      </p:stCondLst>
                      <p:childTnLst>
                        <p:par>
                          <p:cTn id="15" fill="hold">
                            <p:stCondLst>
                              <p:cond delay="0"/>
                            </p:stCondLst>
                            <p:childTnLst>
                              <p:par>
                                <p:cTn id="16" presetID="23" presetClass="entr" presetSubtype="16" fill="hold" grpId="0" nodeType="clickEffect">
                                  <p:stCondLst>
                                    <p:cond delay="0"/>
                                  </p:stCondLst>
                                  <p:childTnLst>
                                    <p:set>
                                      <p:cBhvr>
                                        <p:cTn id="17" dur="1" fill="hold">
                                          <p:stCondLst>
                                            <p:cond delay="0"/>
                                          </p:stCondLst>
                                        </p:cTn>
                                        <p:tgtEl>
                                          <p:spTgt spid="23557"/>
                                        </p:tgtEl>
                                        <p:attrNameLst>
                                          <p:attrName>style.visibility</p:attrName>
                                        </p:attrNameLst>
                                      </p:cBhvr>
                                      <p:to>
                                        <p:strVal val="visible"/>
                                      </p:to>
                                    </p:set>
                                    <p:anim calcmode="lin" valueType="num">
                                      <p:cBhvr>
                                        <p:cTn id="18" dur="500" fill="hold"/>
                                        <p:tgtEl>
                                          <p:spTgt spid="23557"/>
                                        </p:tgtEl>
                                        <p:attrNameLst>
                                          <p:attrName>ppt_w</p:attrName>
                                        </p:attrNameLst>
                                      </p:cBhvr>
                                      <p:tavLst>
                                        <p:tav tm="0">
                                          <p:val>
                                            <p:fltVal val="0"/>
                                          </p:val>
                                        </p:tav>
                                        <p:tav tm="100000">
                                          <p:val>
                                            <p:strVal val="#ppt_w"/>
                                          </p:val>
                                        </p:tav>
                                      </p:tavLst>
                                    </p:anim>
                                    <p:anim calcmode="lin" valueType="num">
                                      <p:cBhvr>
                                        <p:cTn id="19" dur="500" fill="hold"/>
                                        <p:tgtEl>
                                          <p:spTgt spid="23557"/>
                                        </p:tgtEl>
                                        <p:attrNameLst>
                                          <p:attrName>ppt_h</p:attrName>
                                        </p:attrNameLst>
                                      </p:cBhvr>
                                      <p:tavLst>
                                        <p:tav tm="0">
                                          <p:val>
                                            <p:fltVal val="0"/>
                                          </p:val>
                                        </p:tav>
                                        <p:tav tm="100000">
                                          <p:val>
                                            <p:strVal val="#ppt_h"/>
                                          </p:val>
                                        </p:tav>
                                      </p:tavLst>
                                    </p:anim>
                                  </p:childTnLst>
                                </p:cTn>
                              </p:par>
                            </p:childTnLst>
                          </p:cTn>
                        </p:par>
                      </p:childTnLst>
                    </p:cTn>
                  </p:par>
                  <p:par>
                    <p:cTn id="20" fill="hold">
                      <p:stCondLst>
                        <p:cond delay="indefinite"/>
                      </p:stCondLst>
                      <p:childTnLst>
                        <p:par>
                          <p:cTn id="21" fill="hold">
                            <p:stCondLst>
                              <p:cond delay="0"/>
                            </p:stCondLst>
                            <p:childTnLst>
                              <p:par>
                                <p:cTn id="22" presetID="23" presetClass="entr" presetSubtype="16" fill="hold" grpId="0" nodeType="clickEffect">
                                  <p:stCondLst>
                                    <p:cond delay="0"/>
                                  </p:stCondLst>
                                  <p:childTnLst>
                                    <p:set>
                                      <p:cBhvr>
                                        <p:cTn id="23" dur="1" fill="hold">
                                          <p:stCondLst>
                                            <p:cond delay="0"/>
                                          </p:stCondLst>
                                        </p:cTn>
                                        <p:tgtEl>
                                          <p:spTgt spid="23558"/>
                                        </p:tgtEl>
                                        <p:attrNameLst>
                                          <p:attrName>style.visibility</p:attrName>
                                        </p:attrNameLst>
                                      </p:cBhvr>
                                      <p:to>
                                        <p:strVal val="visible"/>
                                      </p:to>
                                    </p:set>
                                    <p:anim calcmode="lin" valueType="num">
                                      <p:cBhvr>
                                        <p:cTn id="24" dur="500" fill="hold"/>
                                        <p:tgtEl>
                                          <p:spTgt spid="23558"/>
                                        </p:tgtEl>
                                        <p:attrNameLst>
                                          <p:attrName>ppt_w</p:attrName>
                                        </p:attrNameLst>
                                      </p:cBhvr>
                                      <p:tavLst>
                                        <p:tav tm="0">
                                          <p:val>
                                            <p:fltVal val="0"/>
                                          </p:val>
                                        </p:tav>
                                        <p:tav tm="100000">
                                          <p:val>
                                            <p:strVal val="#ppt_w"/>
                                          </p:val>
                                        </p:tav>
                                      </p:tavLst>
                                    </p:anim>
                                    <p:anim calcmode="lin" valueType="num">
                                      <p:cBhvr>
                                        <p:cTn id="25" dur="500" fill="hold"/>
                                        <p:tgtEl>
                                          <p:spTgt spid="23558"/>
                                        </p:tgtEl>
                                        <p:attrNameLst>
                                          <p:attrName>ppt_h</p:attrName>
                                        </p:attrNameLst>
                                      </p:cBhvr>
                                      <p:tavLst>
                                        <p:tav tm="0">
                                          <p:val>
                                            <p:fltVal val="0"/>
                                          </p:val>
                                        </p:tav>
                                        <p:tav tm="100000">
                                          <p:val>
                                            <p:strVal val="#ppt_h"/>
                                          </p:val>
                                        </p:tav>
                                      </p:tavLst>
                                    </p:anim>
                                  </p:childTnLst>
                                </p:cTn>
                              </p:par>
                            </p:childTnLst>
                          </p:cTn>
                        </p:par>
                      </p:childTnLst>
                    </p:cTn>
                  </p:par>
                  <p:par>
                    <p:cTn id="26" fill="hold">
                      <p:stCondLst>
                        <p:cond delay="indefinite"/>
                      </p:stCondLst>
                      <p:childTnLst>
                        <p:par>
                          <p:cTn id="27" fill="hold">
                            <p:stCondLst>
                              <p:cond delay="0"/>
                            </p:stCondLst>
                            <p:childTnLst>
                              <p:par>
                                <p:cTn id="28" presetID="23" presetClass="entr" presetSubtype="16" fill="hold" grpId="0" nodeType="clickEffect">
                                  <p:stCondLst>
                                    <p:cond delay="0"/>
                                  </p:stCondLst>
                                  <p:childTnLst>
                                    <p:set>
                                      <p:cBhvr>
                                        <p:cTn id="29" dur="1" fill="hold">
                                          <p:stCondLst>
                                            <p:cond delay="0"/>
                                          </p:stCondLst>
                                        </p:cTn>
                                        <p:tgtEl>
                                          <p:spTgt spid="23559"/>
                                        </p:tgtEl>
                                        <p:attrNameLst>
                                          <p:attrName>style.visibility</p:attrName>
                                        </p:attrNameLst>
                                      </p:cBhvr>
                                      <p:to>
                                        <p:strVal val="visible"/>
                                      </p:to>
                                    </p:set>
                                    <p:anim calcmode="lin" valueType="num">
                                      <p:cBhvr>
                                        <p:cTn id="30" dur="500" fill="hold"/>
                                        <p:tgtEl>
                                          <p:spTgt spid="23559"/>
                                        </p:tgtEl>
                                        <p:attrNameLst>
                                          <p:attrName>ppt_w</p:attrName>
                                        </p:attrNameLst>
                                      </p:cBhvr>
                                      <p:tavLst>
                                        <p:tav tm="0">
                                          <p:val>
                                            <p:fltVal val="0"/>
                                          </p:val>
                                        </p:tav>
                                        <p:tav tm="100000">
                                          <p:val>
                                            <p:strVal val="#ppt_w"/>
                                          </p:val>
                                        </p:tav>
                                      </p:tavLst>
                                    </p:anim>
                                    <p:anim calcmode="lin" valueType="num">
                                      <p:cBhvr>
                                        <p:cTn id="31" dur="500" fill="hold"/>
                                        <p:tgtEl>
                                          <p:spTgt spid="23559"/>
                                        </p:tgtEl>
                                        <p:attrNameLst>
                                          <p:attrName>ppt_h</p:attrName>
                                        </p:attrNameLst>
                                      </p:cBhvr>
                                      <p:tavLst>
                                        <p:tav tm="0">
                                          <p:val>
                                            <p:fltVal val="0"/>
                                          </p:val>
                                        </p:tav>
                                        <p:tav tm="100000">
                                          <p:val>
                                            <p:strVal val="#ppt_h"/>
                                          </p:val>
                                        </p:tav>
                                      </p:tavLst>
                                    </p:anim>
                                  </p:childTnLst>
                                </p:cTn>
                              </p:par>
                            </p:childTnLst>
                          </p:cTn>
                        </p:par>
                      </p:childTnLst>
                    </p:cTn>
                  </p:par>
                  <p:par>
                    <p:cTn id="32" fill="hold">
                      <p:stCondLst>
                        <p:cond delay="indefinite"/>
                      </p:stCondLst>
                      <p:childTnLst>
                        <p:par>
                          <p:cTn id="33" fill="hold">
                            <p:stCondLst>
                              <p:cond delay="0"/>
                            </p:stCondLst>
                            <p:childTnLst>
                              <p:par>
                                <p:cTn id="34" presetID="23" presetClass="entr" presetSubtype="16" fill="hold" grpId="0" nodeType="clickEffect">
                                  <p:stCondLst>
                                    <p:cond delay="0"/>
                                  </p:stCondLst>
                                  <p:childTnLst>
                                    <p:set>
                                      <p:cBhvr>
                                        <p:cTn id="35" dur="1" fill="hold">
                                          <p:stCondLst>
                                            <p:cond delay="0"/>
                                          </p:stCondLst>
                                        </p:cTn>
                                        <p:tgtEl>
                                          <p:spTgt spid="23556"/>
                                        </p:tgtEl>
                                        <p:attrNameLst>
                                          <p:attrName>style.visibility</p:attrName>
                                        </p:attrNameLst>
                                      </p:cBhvr>
                                      <p:to>
                                        <p:strVal val="visible"/>
                                      </p:to>
                                    </p:set>
                                    <p:anim calcmode="lin" valueType="num">
                                      <p:cBhvr>
                                        <p:cTn id="36" dur="500" fill="hold"/>
                                        <p:tgtEl>
                                          <p:spTgt spid="23556"/>
                                        </p:tgtEl>
                                        <p:attrNameLst>
                                          <p:attrName>ppt_w</p:attrName>
                                        </p:attrNameLst>
                                      </p:cBhvr>
                                      <p:tavLst>
                                        <p:tav tm="0">
                                          <p:val>
                                            <p:fltVal val="0"/>
                                          </p:val>
                                        </p:tav>
                                        <p:tav tm="100000">
                                          <p:val>
                                            <p:strVal val="#ppt_w"/>
                                          </p:val>
                                        </p:tav>
                                      </p:tavLst>
                                    </p:anim>
                                    <p:anim calcmode="lin" valueType="num">
                                      <p:cBhvr>
                                        <p:cTn id="37" dur="500" fill="hold"/>
                                        <p:tgtEl>
                                          <p:spTgt spid="23556"/>
                                        </p:tgtEl>
                                        <p:attrNameLst>
                                          <p:attrName>ppt_h</p:attrName>
                                        </p:attrNameLst>
                                      </p:cBhvr>
                                      <p:tavLst>
                                        <p:tav tm="0">
                                          <p:val>
                                            <p:fltVal val="0"/>
                                          </p:val>
                                        </p:tav>
                                        <p:tav tm="100000">
                                          <p:val>
                                            <p:strVal val="#ppt_h"/>
                                          </p:val>
                                        </p:tav>
                                      </p:tavLst>
                                    </p:anim>
                                  </p:childTnLst>
                                </p:cTn>
                              </p:par>
                            </p:childTnLst>
                          </p:cTn>
                        </p:par>
                      </p:childTnLst>
                    </p:cTn>
                  </p:par>
                  <p:par>
                    <p:cTn id="38" fill="hold">
                      <p:stCondLst>
                        <p:cond delay="indefinite"/>
                      </p:stCondLst>
                      <p:childTnLst>
                        <p:par>
                          <p:cTn id="39" fill="hold">
                            <p:stCondLst>
                              <p:cond delay="0"/>
                            </p:stCondLst>
                            <p:childTnLst>
                              <p:par>
                                <p:cTn id="40" presetID="23" presetClass="entr" presetSubtype="16" fill="hold" grpId="0" nodeType="clickEffect">
                                  <p:stCondLst>
                                    <p:cond delay="0"/>
                                  </p:stCondLst>
                                  <p:childTnLst>
                                    <p:set>
                                      <p:cBhvr>
                                        <p:cTn id="41" dur="1" fill="hold">
                                          <p:stCondLst>
                                            <p:cond delay="0"/>
                                          </p:stCondLst>
                                        </p:cTn>
                                        <p:tgtEl>
                                          <p:spTgt spid="23560"/>
                                        </p:tgtEl>
                                        <p:attrNameLst>
                                          <p:attrName>style.visibility</p:attrName>
                                        </p:attrNameLst>
                                      </p:cBhvr>
                                      <p:to>
                                        <p:strVal val="visible"/>
                                      </p:to>
                                    </p:set>
                                    <p:anim calcmode="lin" valueType="num">
                                      <p:cBhvr>
                                        <p:cTn id="42" dur="500" fill="hold"/>
                                        <p:tgtEl>
                                          <p:spTgt spid="23560"/>
                                        </p:tgtEl>
                                        <p:attrNameLst>
                                          <p:attrName>ppt_w</p:attrName>
                                        </p:attrNameLst>
                                      </p:cBhvr>
                                      <p:tavLst>
                                        <p:tav tm="0">
                                          <p:val>
                                            <p:fltVal val="0"/>
                                          </p:val>
                                        </p:tav>
                                        <p:tav tm="100000">
                                          <p:val>
                                            <p:strVal val="#ppt_w"/>
                                          </p:val>
                                        </p:tav>
                                      </p:tavLst>
                                    </p:anim>
                                    <p:anim calcmode="lin" valueType="num">
                                      <p:cBhvr>
                                        <p:cTn id="43" dur="500" fill="hold"/>
                                        <p:tgtEl>
                                          <p:spTgt spid="23560"/>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4" grpId="0" autoUpdateAnimBg="0"/>
      <p:bldP spid="23555" grpId="0" autoUpdateAnimBg="0"/>
      <p:bldP spid="23556" grpId="0" autoUpdateAnimBg="0"/>
      <p:bldP spid="23557" grpId="0" autoUpdateAnimBg="0"/>
      <p:bldP spid="23558" grpId="0" autoUpdateAnimBg="0"/>
      <p:bldP spid="23559" grpId="0" autoUpdateAnimBg="0"/>
      <p:bldP spid="23560" grpId="0"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ext Box 2"/>
          <p:cNvSpPr txBox="1">
            <a:spLocks noChangeArrowheads="1"/>
          </p:cNvSpPr>
          <p:nvPr/>
        </p:nvSpPr>
        <p:spPr bwMode="auto">
          <a:xfrm>
            <a:off x="431800" y="333375"/>
            <a:ext cx="8362950" cy="1155700"/>
          </a:xfrm>
          <a:prstGeom prst="rect">
            <a:avLst/>
          </a:prstGeom>
          <a:solidFill>
            <a:srgbClr val="FFFF99"/>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35" tIns="45717" rIns="91435" bIns="45717">
            <a:spAutoFit/>
          </a:bodyPr>
          <a:lstStyle>
            <a:lvl1pPr defTabSz="704850"/>
            <a:lvl2pPr marL="352425" indent="-220980" defTabSz="704850"/>
            <a:lvl3pPr marL="704850" indent="-176530" defTabSz="704850"/>
            <a:lvl4pPr marL="1059180" indent="-176530" defTabSz="704850"/>
            <a:lvl5pPr marL="1411605" indent="-176530" defTabSz="704850"/>
            <a:lvl6pPr marL="1868805" indent="-176530" defTabSz="704850"/>
            <a:lvl7pPr marL="2326005" indent="-176530" defTabSz="704850"/>
            <a:lvl8pPr marL="2783205" indent="-176530" defTabSz="704850"/>
            <a:lvl9pPr marL="3240405" indent="-176530" defTabSz="704850"/>
          </a:lstStyle>
          <a:p>
            <a:r>
              <a:rPr lang="zh-CN" altLang="zh-CN" sz="3500" b="1" dirty="0">
                <a:solidFill>
                  <a:srgbClr val="003399"/>
                </a:solidFill>
                <a:latin typeface="Times New Roman" panose="02020603050405020304" pitchFamily="18" charset="0"/>
              </a:rPr>
              <a:t>Complete the sentences with the words from the box. </a:t>
            </a:r>
          </a:p>
        </p:txBody>
      </p:sp>
      <p:grpSp>
        <p:nvGrpSpPr>
          <p:cNvPr id="24579" name="Group 3"/>
          <p:cNvGrpSpPr/>
          <p:nvPr/>
        </p:nvGrpSpPr>
        <p:grpSpPr bwMode="auto">
          <a:xfrm>
            <a:off x="157163" y="1719263"/>
            <a:ext cx="8986837" cy="647700"/>
            <a:chOff x="0" y="0"/>
            <a:chExt cx="5420" cy="408"/>
          </a:xfrm>
        </p:grpSpPr>
        <p:sp>
          <p:nvSpPr>
            <p:cNvPr id="24580" name="Rectangle 4"/>
            <p:cNvSpPr>
              <a:spLocks noChangeArrowheads="1"/>
            </p:cNvSpPr>
            <p:nvPr/>
          </p:nvSpPr>
          <p:spPr bwMode="auto">
            <a:xfrm>
              <a:off x="0" y="0"/>
              <a:ext cx="5420" cy="408"/>
            </a:xfrm>
            <a:prstGeom prst="rect">
              <a:avLst/>
            </a:prstGeom>
            <a:solidFill>
              <a:srgbClr val="CCFFFF"/>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18515" tIns="59258" rIns="118515" bIns="59258" anchor="ctr"/>
            <a:lstStyle/>
            <a:p>
              <a:pPr defTabSz="1186180">
                <a:buFont typeface="Arial" panose="020B0604020202020204" pitchFamily="34" charset="0"/>
                <a:buNone/>
              </a:pPr>
              <a:endParaRPr kumimoji="0" lang="zh-CN" altLang="zh-CN">
                <a:latin typeface="Times New Roman" panose="02020603050405020304" pitchFamily="18" charset="0"/>
                <a:ea typeface="宋体" panose="02010600030101010101" pitchFamily="2" charset="-122"/>
              </a:endParaRPr>
            </a:p>
          </p:txBody>
        </p:sp>
        <p:sp>
          <p:nvSpPr>
            <p:cNvPr id="24581" name="Text Box 5"/>
            <p:cNvSpPr txBox="1">
              <a:spLocks noChangeArrowheads="1"/>
            </p:cNvSpPr>
            <p:nvPr/>
          </p:nvSpPr>
          <p:spPr bwMode="auto">
            <a:xfrm>
              <a:off x="22" y="22"/>
              <a:ext cx="5261" cy="3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35" tIns="45717" rIns="91435" bIns="45717">
              <a:spAutoFit/>
            </a:bodyPr>
            <a:lstStyle>
              <a:lvl1pPr defTabSz="704850"/>
              <a:lvl2pPr marL="352425" indent="-220980" defTabSz="704850"/>
              <a:lvl3pPr marL="704850" indent="-176530" defTabSz="704850"/>
              <a:lvl4pPr marL="1059180" indent="-176530" defTabSz="704850"/>
              <a:lvl5pPr marL="1411605" indent="-176530" defTabSz="704850"/>
              <a:lvl6pPr marL="1868805" indent="-176530" defTabSz="704850"/>
              <a:lvl7pPr marL="2326005" indent="-176530" defTabSz="704850"/>
              <a:lvl8pPr marL="2783205" indent="-176530" defTabSz="704850"/>
              <a:lvl9pPr marL="3240405" indent="-176530" defTabSz="704850"/>
            </a:lstStyle>
            <a:p>
              <a:pPr>
                <a:spcBef>
                  <a:spcPct val="50000"/>
                </a:spcBef>
              </a:pPr>
              <a:r>
                <a:rPr lang="zh-CN" altLang="zh-CN" sz="3200" b="1">
                  <a:latin typeface="Times New Roman" panose="02020603050405020304" pitchFamily="18" charset="0"/>
                </a:rPr>
                <a:t>because  break  homework  interesting  subject</a:t>
              </a:r>
              <a:r>
                <a:rPr lang="zh-CN" altLang="zh-CN" sz="3000" b="1">
                  <a:latin typeface="Times New Roman" panose="02020603050405020304" pitchFamily="18" charset="0"/>
                </a:rPr>
                <a:t> </a:t>
              </a:r>
            </a:p>
          </p:txBody>
        </p:sp>
      </p:grpSp>
      <p:sp>
        <p:nvSpPr>
          <p:cNvPr id="24582" name="Text Box 6"/>
          <p:cNvSpPr txBox="1">
            <a:spLocks noChangeArrowheads="1"/>
          </p:cNvSpPr>
          <p:nvPr/>
        </p:nvSpPr>
        <p:spPr bwMode="auto">
          <a:xfrm>
            <a:off x="468313" y="2565400"/>
            <a:ext cx="8137525" cy="3848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35" tIns="45717" rIns="91435" bIns="45717">
            <a:spAutoFit/>
          </a:bodyPr>
          <a:lstStyle>
            <a:lvl1pPr defTabSz="704850"/>
            <a:lvl2pPr marL="352425" indent="-220980" defTabSz="704850"/>
            <a:lvl3pPr marL="704850" indent="-176530" defTabSz="704850"/>
            <a:lvl4pPr marL="1059180" indent="-176530" defTabSz="704850"/>
            <a:lvl5pPr marL="1411605" indent="-176530" defTabSz="704850"/>
            <a:lvl6pPr marL="1868805" indent="-176530" defTabSz="704850"/>
            <a:lvl7pPr marL="2326005" indent="-176530" defTabSz="704850"/>
            <a:lvl8pPr marL="2783205" indent="-176530" defTabSz="704850"/>
            <a:lvl9pPr marL="3240405" indent="-176530" defTabSz="704850"/>
          </a:lstStyle>
          <a:p>
            <a:pPr>
              <a:lnSpc>
                <a:spcPct val="110000"/>
              </a:lnSpc>
            </a:pPr>
            <a:r>
              <a:rPr lang="zh-CN" altLang="zh-CN" sz="3200" b="1">
                <a:latin typeface="Times New Roman" panose="02020603050405020304" pitchFamily="18" charset="0"/>
              </a:rPr>
              <a:t>1 We have maths after_________ today.</a:t>
            </a:r>
          </a:p>
          <a:p>
            <a:pPr>
              <a:lnSpc>
                <a:spcPct val="110000"/>
              </a:lnSpc>
            </a:pPr>
            <a:r>
              <a:rPr lang="zh-CN" altLang="zh-CN" sz="3200" b="1">
                <a:latin typeface="Times New Roman" panose="02020603050405020304" pitchFamily="18" charset="0"/>
              </a:rPr>
              <a:t>2 I like maths. It’s my favourite ________. </a:t>
            </a:r>
          </a:p>
          <a:p>
            <a:pPr>
              <a:lnSpc>
                <a:spcPct val="110000"/>
              </a:lnSpc>
            </a:pPr>
            <a:r>
              <a:rPr lang="zh-CN" altLang="zh-CN" sz="3200" b="1">
                <a:latin typeface="Times New Roman" panose="02020603050405020304" pitchFamily="18" charset="0"/>
              </a:rPr>
              <a:t>3 Our maths teacher is very good and she </a:t>
            </a:r>
          </a:p>
          <a:p>
            <a:pPr>
              <a:lnSpc>
                <a:spcPct val="110000"/>
              </a:lnSpc>
            </a:pPr>
            <a:r>
              <a:rPr lang="zh-CN" altLang="zh-CN" sz="3200" b="1">
                <a:latin typeface="Times New Roman" panose="02020603050405020304" pitchFamily="18" charset="0"/>
              </a:rPr>
              <a:t>   makes it___________.</a:t>
            </a:r>
          </a:p>
          <a:p>
            <a:pPr>
              <a:lnSpc>
                <a:spcPct val="110000"/>
              </a:lnSpc>
            </a:pPr>
            <a:r>
              <a:rPr lang="zh-CN" altLang="zh-CN" sz="3200" b="1">
                <a:latin typeface="Times New Roman" panose="02020603050405020304" pitchFamily="18" charset="0"/>
              </a:rPr>
              <a:t>4 I like it_________ it’s interesting.</a:t>
            </a:r>
          </a:p>
          <a:p>
            <a:pPr>
              <a:lnSpc>
                <a:spcPct val="110000"/>
              </a:lnSpc>
            </a:pPr>
            <a:r>
              <a:rPr lang="zh-CN" altLang="zh-CN" sz="3200" b="1">
                <a:latin typeface="Times New Roman" panose="02020603050405020304" pitchFamily="18" charset="0"/>
              </a:rPr>
              <a:t>5 I do my maths _________ first after </a:t>
            </a:r>
          </a:p>
          <a:p>
            <a:pPr>
              <a:lnSpc>
                <a:spcPct val="110000"/>
              </a:lnSpc>
            </a:pPr>
            <a:r>
              <a:rPr lang="zh-CN" altLang="zh-CN" sz="3200" b="1">
                <a:latin typeface="Times New Roman" panose="02020603050405020304" pitchFamily="18" charset="0"/>
              </a:rPr>
              <a:t>   school every day.</a:t>
            </a:r>
          </a:p>
        </p:txBody>
      </p:sp>
      <p:sp>
        <p:nvSpPr>
          <p:cNvPr id="24583" name="Rectangle 7"/>
          <p:cNvSpPr>
            <a:spLocks noChangeArrowheads="1"/>
          </p:cNvSpPr>
          <p:nvPr/>
        </p:nvSpPr>
        <p:spPr bwMode="auto">
          <a:xfrm>
            <a:off x="3516313" y="5229225"/>
            <a:ext cx="2220912" cy="563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35" tIns="45717" rIns="91435" bIns="45717" anchor="ctr">
            <a:spAutoFit/>
          </a:bodyPr>
          <a:lstStyle/>
          <a:p>
            <a:pPr defTabSz="704850">
              <a:tabLst>
                <a:tab pos="366395" algn="l"/>
              </a:tabLst>
            </a:pPr>
            <a:r>
              <a:rPr lang="zh-CN" altLang="zh-CN" sz="3200" b="1">
                <a:solidFill>
                  <a:srgbClr val="FF0000"/>
                </a:solidFill>
                <a:latin typeface="Times New Roman" panose="02020603050405020304" pitchFamily="18" charset="0"/>
              </a:rPr>
              <a:t>homework </a:t>
            </a:r>
          </a:p>
        </p:txBody>
      </p:sp>
      <p:sp>
        <p:nvSpPr>
          <p:cNvPr id="24584" name="Rectangle 8"/>
          <p:cNvSpPr>
            <a:spLocks noChangeArrowheads="1"/>
          </p:cNvSpPr>
          <p:nvPr/>
        </p:nvSpPr>
        <p:spPr bwMode="auto">
          <a:xfrm>
            <a:off x="4751388" y="2565400"/>
            <a:ext cx="1198562"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35" tIns="45717" rIns="91435" bIns="45717">
            <a:spAutoFit/>
          </a:bodyPr>
          <a:lstStyle/>
          <a:p>
            <a:pPr defTabSz="704850"/>
            <a:r>
              <a:rPr lang="zh-CN" altLang="zh-CN" sz="3200" b="1">
                <a:solidFill>
                  <a:srgbClr val="FF0000"/>
                </a:solidFill>
                <a:latin typeface="Times New Roman" panose="02020603050405020304" pitchFamily="18" charset="0"/>
              </a:rPr>
              <a:t>break</a:t>
            </a:r>
          </a:p>
        </p:txBody>
      </p:sp>
      <p:sp>
        <p:nvSpPr>
          <p:cNvPr id="24585" name="Rectangle 9"/>
          <p:cNvSpPr>
            <a:spLocks noChangeArrowheads="1"/>
          </p:cNvSpPr>
          <p:nvPr/>
        </p:nvSpPr>
        <p:spPr bwMode="auto">
          <a:xfrm>
            <a:off x="6299200" y="3159125"/>
            <a:ext cx="1482725" cy="563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35" tIns="45717" rIns="91435" bIns="45717">
            <a:spAutoFit/>
          </a:bodyPr>
          <a:lstStyle/>
          <a:p>
            <a:pPr defTabSz="704850"/>
            <a:r>
              <a:rPr lang="zh-CN" altLang="zh-CN" sz="3200" b="1">
                <a:solidFill>
                  <a:srgbClr val="FF0000"/>
                </a:solidFill>
                <a:latin typeface="Times New Roman" panose="02020603050405020304" pitchFamily="18" charset="0"/>
              </a:rPr>
              <a:t>subject</a:t>
            </a:r>
          </a:p>
        </p:txBody>
      </p:sp>
      <p:sp>
        <p:nvSpPr>
          <p:cNvPr id="24586" name="Rectangle 10"/>
          <p:cNvSpPr>
            <a:spLocks noChangeArrowheads="1"/>
          </p:cNvSpPr>
          <p:nvPr/>
        </p:nvSpPr>
        <p:spPr bwMode="auto">
          <a:xfrm>
            <a:off x="2268538" y="4760913"/>
            <a:ext cx="1539875"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35" tIns="45717" rIns="91435" bIns="45717">
            <a:spAutoFit/>
          </a:bodyPr>
          <a:lstStyle/>
          <a:p>
            <a:pPr defTabSz="704850"/>
            <a:r>
              <a:rPr lang="zh-CN" altLang="zh-CN" sz="3200" b="1">
                <a:solidFill>
                  <a:srgbClr val="FF0000"/>
                </a:solidFill>
                <a:latin typeface="Times New Roman" panose="02020603050405020304" pitchFamily="18" charset="0"/>
              </a:rPr>
              <a:t>because</a:t>
            </a:r>
          </a:p>
        </p:txBody>
      </p:sp>
      <p:sp>
        <p:nvSpPr>
          <p:cNvPr id="24587" name="Rectangle 11"/>
          <p:cNvSpPr>
            <a:spLocks noChangeArrowheads="1"/>
          </p:cNvSpPr>
          <p:nvPr/>
        </p:nvSpPr>
        <p:spPr bwMode="auto">
          <a:xfrm>
            <a:off x="2555875" y="4238625"/>
            <a:ext cx="2119313" cy="563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35" tIns="45717" rIns="91435" bIns="45717">
            <a:spAutoFit/>
          </a:bodyPr>
          <a:lstStyle/>
          <a:p>
            <a:pPr defTabSz="704850"/>
            <a:r>
              <a:rPr lang="zh-CN" altLang="zh-CN" sz="3200" b="1">
                <a:solidFill>
                  <a:srgbClr val="FF0000"/>
                </a:solidFill>
                <a:latin typeface="Times New Roman" panose="02020603050405020304" pitchFamily="18" charset="0"/>
              </a:rPr>
              <a:t>interesting</a:t>
            </a:r>
          </a:p>
        </p:txBody>
      </p:sp>
    </p:spTree>
  </p:cSld>
  <p:clrMapOvr>
    <a:masterClrMapping/>
  </p:clrMapOvr>
  <p:transition spd="med">
    <p:circl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24578"/>
                                        </p:tgtEl>
                                        <p:attrNameLst>
                                          <p:attrName>style.visibility</p:attrName>
                                        </p:attrNameLst>
                                      </p:cBhvr>
                                      <p:to>
                                        <p:strVal val="visible"/>
                                      </p:to>
                                    </p:set>
                                    <p:animEffect transition="in" filter="blinds(horizontal)">
                                      <p:cBhvr>
                                        <p:cTn id="7" dur="500"/>
                                        <p:tgtEl>
                                          <p:spTgt spid="24578"/>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4579"/>
                                        </p:tgtEl>
                                        <p:attrNameLst>
                                          <p:attrName>style.visibility</p:attrName>
                                        </p:attrNameLst>
                                      </p:cBhvr>
                                      <p:to>
                                        <p:strVal val="visible"/>
                                      </p:to>
                                    </p:set>
                                    <p:animEffect transition="in" filter="blinds(horizontal)">
                                      <p:cBhvr>
                                        <p:cTn id="12" dur="500"/>
                                        <p:tgtEl>
                                          <p:spTgt spid="24579"/>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24582"/>
                                        </p:tgtEl>
                                        <p:attrNameLst>
                                          <p:attrName>style.visibility</p:attrName>
                                        </p:attrNameLst>
                                      </p:cBhvr>
                                      <p:to>
                                        <p:strVal val="visible"/>
                                      </p:to>
                                    </p:set>
                                    <p:animEffect transition="in" filter="blinds(horizontal)">
                                      <p:cBhvr>
                                        <p:cTn id="17" dur="500"/>
                                        <p:tgtEl>
                                          <p:spTgt spid="24582"/>
                                        </p:tgtEl>
                                      </p:cBhvr>
                                    </p:animEffect>
                                  </p:childTnLst>
                                </p:cTn>
                              </p:par>
                            </p:childTnLst>
                          </p:cTn>
                        </p:par>
                      </p:childTnLst>
                    </p:cTn>
                  </p:par>
                  <p:par>
                    <p:cTn id="18" fill="hold">
                      <p:stCondLst>
                        <p:cond delay="indefinite"/>
                      </p:stCondLst>
                      <p:childTnLst>
                        <p:par>
                          <p:cTn id="19" fill="hold">
                            <p:stCondLst>
                              <p:cond delay="0"/>
                            </p:stCondLst>
                            <p:childTnLst>
                              <p:par>
                                <p:cTn id="20" presetID="23" presetClass="entr" presetSubtype="16" fill="hold" grpId="0" nodeType="clickEffect">
                                  <p:stCondLst>
                                    <p:cond delay="0"/>
                                  </p:stCondLst>
                                  <p:childTnLst>
                                    <p:set>
                                      <p:cBhvr>
                                        <p:cTn id="21" dur="1" fill="hold">
                                          <p:stCondLst>
                                            <p:cond delay="0"/>
                                          </p:stCondLst>
                                        </p:cTn>
                                        <p:tgtEl>
                                          <p:spTgt spid="24584"/>
                                        </p:tgtEl>
                                        <p:attrNameLst>
                                          <p:attrName>style.visibility</p:attrName>
                                        </p:attrNameLst>
                                      </p:cBhvr>
                                      <p:to>
                                        <p:strVal val="visible"/>
                                      </p:to>
                                    </p:set>
                                    <p:anim calcmode="lin" valueType="num">
                                      <p:cBhvr>
                                        <p:cTn id="22" dur="500" fill="hold"/>
                                        <p:tgtEl>
                                          <p:spTgt spid="24584"/>
                                        </p:tgtEl>
                                        <p:attrNameLst>
                                          <p:attrName>ppt_w</p:attrName>
                                        </p:attrNameLst>
                                      </p:cBhvr>
                                      <p:tavLst>
                                        <p:tav tm="0">
                                          <p:val>
                                            <p:fltVal val="0"/>
                                          </p:val>
                                        </p:tav>
                                        <p:tav tm="100000">
                                          <p:val>
                                            <p:strVal val="#ppt_w"/>
                                          </p:val>
                                        </p:tav>
                                      </p:tavLst>
                                    </p:anim>
                                    <p:anim calcmode="lin" valueType="num">
                                      <p:cBhvr>
                                        <p:cTn id="23" dur="500" fill="hold"/>
                                        <p:tgtEl>
                                          <p:spTgt spid="24584"/>
                                        </p:tgtEl>
                                        <p:attrNameLst>
                                          <p:attrName>ppt_h</p:attrName>
                                        </p:attrNameLst>
                                      </p:cBhvr>
                                      <p:tavLst>
                                        <p:tav tm="0">
                                          <p:val>
                                            <p:fltVal val="0"/>
                                          </p:val>
                                        </p:tav>
                                        <p:tav tm="100000">
                                          <p:val>
                                            <p:strVal val="#ppt_h"/>
                                          </p:val>
                                        </p:tav>
                                      </p:tavLst>
                                    </p:anim>
                                  </p:childTnLst>
                                </p:cTn>
                              </p:par>
                            </p:childTnLst>
                          </p:cTn>
                        </p:par>
                      </p:childTnLst>
                    </p:cTn>
                  </p:par>
                  <p:par>
                    <p:cTn id="24" fill="hold">
                      <p:stCondLst>
                        <p:cond delay="indefinite"/>
                      </p:stCondLst>
                      <p:childTnLst>
                        <p:par>
                          <p:cTn id="25" fill="hold">
                            <p:stCondLst>
                              <p:cond delay="0"/>
                            </p:stCondLst>
                            <p:childTnLst>
                              <p:par>
                                <p:cTn id="26" presetID="23" presetClass="entr" presetSubtype="16" fill="hold" grpId="0" nodeType="clickEffect">
                                  <p:stCondLst>
                                    <p:cond delay="0"/>
                                  </p:stCondLst>
                                  <p:childTnLst>
                                    <p:set>
                                      <p:cBhvr>
                                        <p:cTn id="27" dur="1" fill="hold">
                                          <p:stCondLst>
                                            <p:cond delay="0"/>
                                          </p:stCondLst>
                                        </p:cTn>
                                        <p:tgtEl>
                                          <p:spTgt spid="24585"/>
                                        </p:tgtEl>
                                        <p:attrNameLst>
                                          <p:attrName>style.visibility</p:attrName>
                                        </p:attrNameLst>
                                      </p:cBhvr>
                                      <p:to>
                                        <p:strVal val="visible"/>
                                      </p:to>
                                    </p:set>
                                    <p:anim calcmode="lin" valueType="num">
                                      <p:cBhvr>
                                        <p:cTn id="28" dur="500" fill="hold"/>
                                        <p:tgtEl>
                                          <p:spTgt spid="24585"/>
                                        </p:tgtEl>
                                        <p:attrNameLst>
                                          <p:attrName>ppt_w</p:attrName>
                                        </p:attrNameLst>
                                      </p:cBhvr>
                                      <p:tavLst>
                                        <p:tav tm="0">
                                          <p:val>
                                            <p:fltVal val="0"/>
                                          </p:val>
                                        </p:tav>
                                        <p:tav tm="100000">
                                          <p:val>
                                            <p:strVal val="#ppt_w"/>
                                          </p:val>
                                        </p:tav>
                                      </p:tavLst>
                                    </p:anim>
                                    <p:anim calcmode="lin" valueType="num">
                                      <p:cBhvr>
                                        <p:cTn id="29" dur="500" fill="hold"/>
                                        <p:tgtEl>
                                          <p:spTgt spid="24585"/>
                                        </p:tgtEl>
                                        <p:attrNameLst>
                                          <p:attrName>ppt_h</p:attrName>
                                        </p:attrNameLst>
                                      </p:cBhvr>
                                      <p:tavLst>
                                        <p:tav tm="0">
                                          <p:val>
                                            <p:fltVal val="0"/>
                                          </p:val>
                                        </p:tav>
                                        <p:tav tm="100000">
                                          <p:val>
                                            <p:strVal val="#ppt_h"/>
                                          </p:val>
                                        </p:tav>
                                      </p:tavLst>
                                    </p:anim>
                                  </p:childTnLst>
                                </p:cTn>
                              </p:par>
                            </p:childTnLst>
                          </p:cTn>
                        </p:par>
                      </p:childTnLst>
                    </p:cTn>
                  </p:par>
                  <p:par>
                    <p:cTn id="30" fill="hold">
                      <p:stCondLst>
                        <p:cond delay="indefinite"/>
                      </p:stCondLst>
                      <p:childTnLst>
                        <p:par>
                          <p:cTn id="31" fill="hold">
                            <p:stCondLst>
                              <p:cond delay="0"/>
                            </p:stCondLst>
                            <p:childTnLst>
                              <p:par>
                                <p:cTn id="32" presetID="23" presetClass="entr" presetSubtype="16" fill="hold" grpId="0" nodeType="clickEffect">
                                  <p:stCondLst>
                                    <p:cond delay="0"/>
                                  </p:stCondLst>
                                  <p:childTnLst>
                                    <p:set>
                                      <p:cBhvr>
                                        <p:cTn id="33" dur="1" fill="hold">
                                          <p:stCondLst>
                                            <p:cond delay="0"/>
                                          </p:stCondLst>
                                        </p:cTn>
                                        <p:tgtEl>
                                          <p:spTgt spid="24587"/>
                                        </p:tgtEl>
                                        <p:attrNameLst>
                                          <p:attrName>style.visibility</p:attrName>
                                        </p:attrNameLst>
                                      </p:cBhvr>
                                      <p:to>
                                        <p:strVal val="visible"/>
                                      </p:to>
                                    </p:set>
                                    <p:anim calcmode="lin" valueType="num">
                                      <p:cBhvr>
                                        <p:cTn id="34" dur="500" fill="hold"/>
                                        <p:tgtEl>
                                          <p:spTgt spid="24587"/>
                                        </p:tgtEl>
                                        <p:attrNameLst>
                                          <p:attrName>ppt_w</p:attrName>
                                        </p:attrNameLst>
                                      </p:cBhvr>
                                      <p:tavLst>
                                        <p:tav tm="0">
                                          <p:val>
                                            <p:fltVal val="0"/>
                                          </p:val>
                                        </p:tav>
                                        <p:tav tm="100000">
                                          <p:val>
                                            <p:strVal val="#ppt_w"/>
                                          </p:val>
                                        </p:tav>
                                      </p:tavLst>
                                    </p:anim>
                                    <p:anim calcmode="lin" valueType="num">
                                      <p:cBhvr>
                                        <p:cTn id="35" dur="500" fill="hold"/>
                                        <p:tgtEl>
                                          <p:spTgt spid="24587"/>
                                        </p:tgtEl>
                                        <p:attrNameLst>
                                          <p:attrName>ppt_h</p:attrName>
                                        </p:attrNameLst>
                                      </p:cBhvr>
                                      <p:tavLst>
                                        <p:tav tm="0">
                                          <p:val>
                                            <p:fltVal val="0"/>
                                          </p:val>
                                        </p:tav>
                                        <p:tav tm="100000">
                                          <p:val>
                                            <p:strVal val="#ppt_h"/>
                                          </p:val>
                                        </p:tav>
                                      </p:tavLst>
                                    </p:anim>
                                  </p:childTnLst>
                                </p:cTn>
                              </p:par>
                            </p:childTnLst>
                          </p:cTn>
                        </p:par>
                      </p:childTnLst>
                    </p:cTn>
                  </p:par>
                  <p:par>
                    <p:cTn id="36" fill="hold">
                      <p:stCondLst>
                        <p:cond delay="indefinite"/>
                      </p:stCondLst>
                      <p:childTnLst>
                        <p:par>
                          <p:cTn id="37" fill="hold">
                            <p:stCondLst>
                              <p:cond delay="0"/>
                            </p:stCondLst>
                            <p:childTnLst>
                              <p:par>
                                <p:cTn id="38" presetID="23" presetClass="entr" presetSubtype="16" fill="hold" grpId="0" nodeType="clickEffect">
                                  <p:stCondLst>
                                    <p:cond delay="0"/>
                                  </p:stCondLst>
                                  <p:childTnLst>
                                    <p:set>
                                      <p:cBhvr>
                                        <p:cTn id="39" dur="1" fill="hold">
                                          <p:stCondLst>
                                            <p:cond delay="0"/>
                                          </p:stCondLst>
                                        </p:cTn>
                                        <p:tgtEl>
                                          <p:spTgt spid="24586"/>
                                        </p:tgtEl>
                                        <p:attrNameLst>
                                          <p:attrName>style.visibility</p:attrName>
                                        </p:attrNameLst>
                                      </p:cBhvr>
                                      <p:to>
                                        <p:strVal val="visible"/>
                                      </p:to>
                                    </p:set>
                                    <p:anim calcmode="lin" valueType="num">
                                      <p:cBhvr>
                                        <p:cTn id="40" dur="500" fill="hold"/>
                                        <p:tgtEl>
                                          <p:spTgt spid="24586"/>
                                        </p:tgtEl>
                                        <p:attrNameLst>
                                          <p:attrName>ppt_w</p:attrName>
                                        </p:attrNameLst>
                                      </p:cBhvr>
                                      <p:tavLst>
                                        <p:tav tm="0">
                                          <p:val>
                                            <p:fltVal val="0"/>
                                          </p:val>
                                        </p:tav>
                                        <p:tav tm="100000">
                                          <p:val>
                                            <p:strVal val="#ppt_w"/>
                                          </p:val>
                                        </p:tav>
                                      </p:tavLst>
                                    </p:anim>
                                    <p:anim calcmode="lin" valueType="num">
                                      <p:cBhvr>
                                        <p:cTn id="41" dur="500" fill="hold"/>
                                        <p:tgtEl>
                                          <p:spTgt spid="24586"/>
                                        </p:tgtEl>
                                        <p:attrNameLst>
                                          <p:attrName>ppt_h</p:attrName>
                                        </p:attrNameLst>
                                      </p:cBhvr>
                                      <p:tavLst>
                                        <p:tav tm="0">
                                          <p:val>
                                            <p:fltVal val="0"/>
                                          </p:val>
                                        </p:tav>
                                        <p:tav tm="100000">
                                          <p:val>
                                            <p:strVal val="#ppt_h"/>
                                          </p:val>
                                        </p:tav>
                                      </p:tavLst>
                                    </p:anim>
                                  </p:childTnLst>
                                </p:cTn>
                              </p:par>
                            </p:childTnLst>
                          </p:cTn>
                        </p:par>
                      </p:childTnLst>
                    </p:cTn>
                  </p:par>
                  <p:par>
                    <p:cTn id="42" fill="hold">
                      <p:stCondLst>
                        <p:cond delay="indefinite"/>
                      </p:stCondLst>
                      <p:childTnLst>
                        <p:par>
                          <p:cTn id="43" fill="hold">
                            <p:stCondLst>
                              <p:cond delay="0"/>
                            </p:stCondLst>
                            <p:childTnLst>
                              <p:par>
                                <p:cTn id="44" presetID="23" presetClass="entr" presetSubtype="16" fill="hold" nodeType="clickEffect">
                                  <p:stCondLst>
                                    <p:cond delay="0"/>
                                  </p:stCondLst>
                                  <p:childTnLst>
                                    <p:set>
                                      <p:cBhvr>
                                        <p:cTn id="45" dur="1" fill="hold">
                                          <p:stCondLst>
                                            <p:cond delay="0"/>
                                          </p:stCondLst>
                                        </p:cTn>
                                        <p:tgtEl>
                                          <p:spTgt spid="24583">
                                            <p:txEl>
                                              <p:pRg st="0" end="0"/>
                                            </p:txEl>
                                          </p:spTgt>
                                        </p:tgtEl>
                                        <p:attrNameLst>
                                          <p:attrName>style.visibility</p:attrName>
                                        </p:attrNameLst>
                                      </p:cBhvr>
                                      <p:to>
                                        <p:strVal val="visible"/>
                                      </p:to>
                                    </p:set>
                                    <p:anim calcmode="lin" valueType="num">
                                      <p:cBhvr>
                                        <p:cTn id="46" dur="500" fill="hold"/>
                                        <p:tgtEl>
                                          <p:spTgt spid="24583">
                                            <p:txEl>
                                              <p:pRg st="0" end="0"/>
                                            </p:txEl>
                                          </p:spTgt>
                                        </p:tgtEl>
                                        <p:attrNameLst>
                                          <p:attrName>ppt_w</p:attrName>
                                        </p:attrNameLst>
                                      </p:cBhvr>
                                      <p:tavLst>
                                        <p:tav tm="0">
                                          <p:val>
                                            <p:fltVal val="0"/>
                                          </p:val>
                                        </p:tav>
                                        <p:tav tm="100000">
                                          <p:val>
                                            <p:strVal val="#ppt_w"/>
                                          </p:val>
                                        </p:tav>
                                      </p:tavLst>
                                    </p:anim>
                                    <p:anim calcmode="lin" valueType="num">
                                      <p:cBhvr>
                                        <p:cTn id="47" dur="500" fill="hold"/>
                                        <p:tgtEl>
                                          <p:spTgt spid="24583">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8" grpId="0" animBg="1" autoUpdateAnimBg="0"/>
      <p:bldP spid="24582" grpId="0" autoUpdateAnimBg="0"/>
      <p:bldP spid="24584" grpId="0" autoUpdateAnimBg="0"/>
      <p:bldP spid="24585" grpId="0" autoUpdateAnimBg="0"/>
      <p:bldP spid="24586" grpId="0" autoUpdateAnimBg="0"/>
      <p:bldP spid="24587" grpId="0"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2" name="Picture 2" descr="图片6"/>
          <p:cNvPicPr>
            <a:picLocks noChangeAspect="1" noChangeArrowheads="1"/>
          </p:cNvPicPr>
          <p:nvPr/>
        </p:nvPicPr>
        <p:blipFill>
          <a:blip r:embed="rId2"/>
          <a:srcRect/>
          <a:stretch>
            <a:fillRect/>
          </a:stretch>
        </p:blipFill>
        <p:spPr bwMode="auto">
          <a:xfrm>
            <a:off x="6838950" y="1665288"/>
            <a:ext cx="1693863" cy="2627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603" name="WordArt 3"/>
          <p:cNvSpPr>
            <a:spLocks noChangeArrowheads="1" noChangeShapeType="1"/>
          </p:cNvSpPr>
          <p:nvPr/>
        </p:nvSpPr>
        <p:spPr bwMode="auto">
          <a:xfrm>
            <a:off x="539750" y="620713"/>
            <a:ext cx="5688013" cy="792162"/>
          </a:xfrm>
          <a:prstGeom prst="rect">
            <a:avLst/>
          </a:prstGeom>
        </p:spPr>
        <p:txBody>
          <a:bodyPr wrap="none" fromWordArt="1">
            <a:prstTxWarp prst="textPlain">
              <a:avLst>
                <a:gd name="adj" fmla="val 50000"/>
              </a:avLst>
            </a:prstTxWarp>
          </a:bodyPr>
          <a:lstStyle/>
          <a:p>
            <a:pPr algn="ctr"/>
            <a:r>
              <a:rPr lang="en-US" altLang="zh-CN" sz="4000" b="1" kern="10">
                <a:ln w="12700">
                  <a:solidFill>
                    <a:srgbClr val="EAEAEA"/>
                  </a:solidFill>
                  <a:rou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79999"/>
                    </a:srgbClr>
                  </a:outerShdw>
                </a:effectLst>
                <a:latin typeface="Arial Black" panose="020B0A04020102020204"/>
              </a:rPr>
              <a:t>Around the world</a:t>
            </a:r>
            <a:endParaRPr lang="zh-CN" altLang="en-US" sz="4000" b="1" kern="10">
              <a:ln w="12700">
                <a:solidFill>
                  <a:srgbClr val="EAEAEA"/>
                </a:solidFill>
                <a:rou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79999"/>
                  </a:srgbClr>
                </a:outerShdw>
              </a:effectLst>
              <a:latin typeface="Arial Black" panose="020B0A04020102020204"/>
            </a:endParaRPr>
          </a:p>
        </p:txBody>
      </p:sp>
      <p:sp>
        <p:nvSpPr>
          <p:cNvPr id="25604" name="Text Box 4"/>
          <p:cNvSpPr txBox="1">
            <a:spLocks noChangeArrowheads="1"/>
          </p:cNvSpPr>
          <p:nvPr/>
        </p:nvSpPr>
        <p:spPr bwMode="auto">
          <a:xfrm>
            <a:off x="1150938" y="5661025"/>
            <a:ext cx="5292725"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35" tIns="45717" rIns="91435" bIns="45717">
            <a:spAutoFit/>
          </a:bodyPr>
          <a:lstStyle>
            <a:lvl1pPr defTabSz="704850"/>
            <a:lvl2pPr marL="352425" indent="-220980" defTabSz="704850"/>
            <a:lvl3pPr marL="704850" indent="-176530" defTabSz="704850"/>
            <a:lvl4pPr marL="1059180" indent="-176530" defTabSz="704850"/>
            <a:lvl5pPr marL="1411605" indent="-176530" defTabSz="704850"/>
            <a:lvl6pPr marL="1868805" indent="-176530" defTabSz="704850"/>
            <a:lvl7pPr marL="2326005" indent="-176530" defTabSz="704850"/>
            <a:lvl8pPr marL="2783205" indent="-176530" defTabSz="704850"/>
            <a:lvl9pPr marL="3240405" indent="-176530" defTabSz="704850"/>
          </a:lstStyle>
          <a:p>
            <a:pPr>
              <a:spcBef>
                <a:spcPct val="50000"/>
              </a:spcBef>
            </a:pPr>
            <a:r>
              <a:rPr lang="zh-CN" altLang="zh-CN" sz="3500" b="1" i="1">
                <a:solidFill>
                  <a:srgbClr val="000099"/>
                </a:solidFill>
                <a:latin typeface="Times New Roman" panose="02020603050405020304" pitchFamily="18" charset="0"/>
              </a:rPr>
              <a:t>The school day in the UK</a:t>
            </a:r>
            <a:r>
              <a:rPr lang="zh-CN" altLang="zh-CN" sz="3000" b="1">
                <a:solidFill>
                  <a:srgbClr val="000099"/>
                </a:solidFill>
                <a:latin typeface="Times New Roman" panose="02020603050405020304" pitchFamily="18" charset="0"/>
              </a:rPr>
              <a:t> </a:t>
            </a:r>
          </a:p>
        </p:txBody>
      </p:sp>
      <p:pic>
        <p:nvPicPr>
          <p:cNvPr id="25605" name="Picture 5" descr="QQ截图20121012103058"/>
          <p:cNvPicPr>
            <a:picLocks noChangeAspect="1" noChangeArrowheads="1"/>
          </p:cNvPicPr>
          <p:nvPr/>
        </p:nvPicPr>
        <p:blipFill>
          <a:blip r:embed="rId3"/>
          <a:srcRect/>
          <a:stretch>
            <a:fillRect/>
          </a:stretch>
        </p:blipFill>
        <p:spPr bwMode="auto">
          <a:xfrm>
            <a:off x="636588" y="1538288"/>
            <a:ext cx="5951537" cy="414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strips dir="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5" fill="hold" grpId="0" nodeType="withEffect">
                                  <p:stCondLst>
                                    <p:cond delay="0"/>
                                  </p:stCondLst>
                                  <p:childTnLst>
                                    <p:set>
                                      <p:cBhvr>
                                        <p:cTn id="6" dur="1" fill="hold">
                                          <p:stCondLst>
                                            <p:cond delay="0"/>
                                          </p:stCondLst>
                                        </p:cTn>
                                        <p:tgtEl>
                                          <p:spTgt spid="25603"/>
                                        </p:tgtEl>
                                        <p:attrNameLst>
                                          <p:attrName>style.visibility</p:attrName>
                                        </p:attrNameLst>
                                      </p:cBhvr>
                                      <p:to>
                                        <p:strVal val="visible"/>
                                      </p:to>
                                    </p:set>
                                  </p:childTnLst>
                                </p:cTn>
                              </p:par>
                              <p:par>
                                <p:cTn id="7" presetID="23" presetClass="entr" presetSubtype="16" fill="hold" nodeType="withEffect">
                                  <p:stCondLst>
                                    <p:cond delay="0"/>
                                  </p:stCondLst>
                                  <p:childTnLst>
                                    <p:set>
                                      <p:cBhvr>
                                        <p:cTn id="8" dur="1" fill="hold">
                                          <p:stCondLst>
                                            <p:cond delay="0"/>
                                          </p:stCondLst>
                                        </p:cTn>
                                        <p:tgtEl>
                                          <p:spTgt spid="25602"/>
                                        </p:tgtEl>
                                        <p:attrNameLst>
                                          <p:attrName>style.visibility</p:attrName>
                                        </p:attrNameLst>
                                      </p:cBhvr>
                                      <p:to>
                                        <p:strVal val="visible"/>
                                      </p:to>
                                    </p:set>
                                    <p:anim calcmode="lin" valueType="num">
                                      <p:cBhvr>
                                        <p:cTn id="9" dur="500" fill="hold"/>
                                        <p:tgtEl>
                                          <p:spTgt spid="25602"/>
                                        </p:tgtEl>
                                        <p:attrNameLst>
                                          <p:attrName>ppt_w</p:attrName>
                                        </p:attrNameLst>
                                      </p:cBhvr>
                                      <p:tavLst>
                                        <p:tav tm="0">
                                          <p:val>
                                            <p:fltVal val="0"/>
                                          </p:val>
                                        </p:tav>
                                        <p:tav tm="100000">
                                          <p:val>
                                            <p:strVal val="#ppt_w"/>
                                          </p:val>
                                        </p:tav>
                                      </p:tavLst>
                                    </p:anim>
                                    <p:anim calcmode="lin" valueType="num">
                                      <p:cBhvr>
                                        <p:cTn id="10" dur="500" fill="hold"/>
                                        <p:tgtEl>
                                          <p:spTgt spid="25602"/>
                                        </p:tgtEl>
                                        <p:attrNameLst>
                                          <p:attrName>ppt_h</p:attrName>
                                        </p:attrNameLst>
                                      </p:cBhvr>
                                      <p:tavLst>
                                        <p:tav tm="0">
                                          <p:val>
                                            <p:fltVal val="0"/>
                                          </p:val>
                                        </p:tav>
                                        <p:tav tm="100000">
                                          <p:val>
                                            <p:strVal val="#ppt_h"/>
                                          </p:val>
                                        </p:tav>
                                      </p:tavLst>
                                    </p:anim>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grpId="0" nodeType="clickEffect">
                                  <p:stCondLst>
                                    <p:cond delay="0"/>
                                  </p:stCondLst>
                                  <p:childTnLst>
                                    <p:set>
                                      <p:cBhvr>
                                        <p:cTn id="14" dur="1" fill="hold">
                                          <p:stCondLst>
                                            <p:cond delay="0"/>
                                          </p:stCondLst>
                                        </p:cTn>
                                        <p:tgtEl>
                                          <p:spTgt spid="25604"/>
                                        </p:tgtEl>
                                        <p:attrNameLst>
                                          <p:attrName>style.visibility</p:attrName>
                                        </p:attrNameLst>
                                      </p:cBhvr>
                                      <p:to>
                                        <p:strVal val="visible"/>
                                      </p:to>
                                    </p:set>
                                    <p:animEffect transition="in" filter="wipe(down)">
                                      <p:cBhvr>
                                        <p:cTn id="15" dur="500"/>
                                        <p:tgtEl>
                                          <p:spTgt spid="2560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3" grpId="0" animBg="1"/>
      <p:bldP spid="25604" grpId="0" autoUpdateAnimBg="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ext Box 2"/>
          <p:cNvSpPr txBox="1">
            <a:spLocks noChangeArrowheads="1"/>
          </p:cNvSpPr>
          <p:nvPr/>
        </p:nvSpPr>
        <p:spPr bwMode="auto">
          <a:xfrm>
            <a:off x="576263" y="1484313"/>
            <a:ext cx="8064500" cy="3721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35" tIns="45717" rIns="91435" bIns="45717">
            <a:spAutoFit/>
          </a:bodyPr>
          <a:lstStyle>
            <a:lvl1pPr defTabSz="704850"/>
            <a:lvl2pPr marL="352425" indent="-220980" defTabSz="704850"/>
            <a:lvl3pPr marL="704850" indent="-176530" defTabSz="704850"/>
            <a:lvl4pPr marL="1059180" indent="-176530" defTabSz="704850"/>
            <a:lvl5pPr marL="1411605" indent="-176530" defTabSz="704850"/>
            <a:lvl6pPr marL="1868805" indent="-176530" defTabSz="704850"/>
            <a:lvl7pPr marL="2326005" indent="-176530" defTabSz="704850"/>
            <a:lvl8pPr marL="2783205" indent="-176530" defTabSz="704850"/>
            <a:lvl9pPr marL="3240405" indent="-176530" defTabSz="704850"/>
          </a:lstStyle>
          <a:p>
            <a:pPr>
              <a:lnSpc>
                <a:spcPct val="110000"/>
              </a:lnSpc>
            </a:pPr>
            <a:r>
              <a:rPr lang="zh-CN" altLang="zh-CN" sz="3500" b="1" dirty="0">
                <a:latin typeface="Times New Roman" panose="02020603050405020304" pitchFamily="18" charset="0"/>
              </a:rPr>
              <a:t>      In the UK, children have five lessons in the day and finish school at half past three in the afternoon. After school they go swimming, play football, have music lessons and play with their friends. They also do homework like you.</a:t>
            </a:r>
          </a:p>
        </p:txBody>
      </p:sp>
      <p:sp>
        <p:nvSpPr>
          <p:cNvPr id="26627" name="Text Box 3"/>
          <p:cNvSpPr txBox="1">
            <a:spLocks noChangeArrowheads="1"/>
          </p:cNvSpPr>
          <p:nvPr/>
        </p:nvSpPr>
        <p:spPr bwMode="auto">
          <a:xfrm>
            <a:off x="1404938" y="549275"/>
            <a:ext cx="6937375" cy="735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35" tIns="45717" rIns="91435" bIns="45717">
            <a:spAutoFit/>
          </a:bodyPr>
          <a:lstStyle>
            <a:lvl1pPr defTabSz="704850"/>
            <a:lvl2pPr marL="352425" indent="-220980" defTabSz="704850"/>
            <a:lvl3pPr marL="704850" indent="-176530" defTabSz="704850"/>
            <a:lvl4pPr marL="1059180" indent="-176530" defTabSz="704850"/>
            <a:lvl5pPr marL="1411605" indent="-176530" defTabSz="704850"/>
            <a:lvl6pPr marL="1868805" indent="-176530" defTabSz="704850"/>
            <a:lvl7pPr marL="2326005" indent="-176530" defTabSz="704850"/>
            <a:lvl8pPr marL="2783205" indent="-176530" defTabSz="704850"/>
            <a:lvl9pPr marL="3240405" indent="-176530" defTabSz="704850"/>
          </a:lstStyle>
          <a:p>
            <a:pPr>
              <a:spcBef>
                <a:spcPct val="50000"/>
              </a:spcBef>
            </a:pPr>
            <a:r>
              <a:rPr lang="zh-CN" altLang="zh-CN" sz="3800" b="1">
                <a:solidFill>
                  <a:srgbClr val="003399"/>
                </a:solidFill>
                <a:effectLst>
                  <a:outerShdw blurRad="38100" dist="38100" dir="2700000" algn="tl">
                    <a:srgbClr val="C0C0C0"/>
                  </a:outerShdw>
                </a:effectLst>
                <a:latin typeface="Times New Roman" panose="02020603050405020304" pitchFamily="18" charset="0"/>
              </a:rPr>
              <a:t>The school day in the UK</a:t>
            </a:r>
            <a:r>
              <a:rPr lang="zh-CN" altLang="zh-CN" sz="4100" b="1">
                <a:solidFill>
                  <a:srgbClr val="000099"/>
                </a:solidFill>
                <a:latin typeface="Times New Roman" panose="02020603050405020304" pitchFamily="18" charset="0"/>
              </a:rPr>
              <a:t> </a:t>
            </a:r>
          </a:p>
        </p:txBody>
      </p:sp>
    </p:spTree>
  </p:cSld>
  <p:clrMapOvr>
    <a:masterClrMapping/>
  </p:clrMapOvr>
  <p:transition spd="med">
    <p:strips dir="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26627"/>
                                        </p:tgtEl>
                                        <p:attrNameLst>
                                          <p:attrName>style.visibility</p:attrName>
                                        </p:attrNameLst>
                                      </p:cBhvr>
                                      <p:to>
                                        <p:strVal val="visible"/>
                                      </p:to>
                                    </p:set>
                                    <p:animEffect transition="in" filter="blinds(horizontal)">
                                      <p:cBhvr>
                                        <p:cTn id="7" dur="500"/>
                                        <p:tgtEl>
                                          <p:spTgt spid="26627"/>
                                        </p:tgtEl>
                                      </p:cBhvr>
                                    </p:animEffect>
                                  </p:childTnLst>
                                </p:cTn>
                              </p:par>
                            </p:childTnLst>
                          </p:cTn>
                        </p:par>
                      </p:childTnLst>
                    </p:cTn>
                  </p:par>
                  <p:par>
                    <p:cTn id="8" fill="hold">
                      <p:stCondLst>
                        <p:cond delay="indefinite"/>
                      </p:stCondLst>
                      <p:childTnLst>
                        <p:par>
                          <p:cTn id="9" fill="hold">
                            <p:stCondLst>
                              <p:cond delay="0"/>
                            </p:stCondLst>
                            <p:childTnLst>
                              <p:par>
                                <p:cTn id="10" presetID="41" presetClass="entr" presetSubtype="0" fill="hold" nodeType="clickEffect">
                                  <p:stCondLst>
                                    <p:cond delay="0"/>
                                  </p:stCondLst>
                                  <p:iterate type="lt">
                                    <p:tmPct val="10000"/>
                                  </p:iterate>
                                  <p:childTnLst>
                                    <p:set>
                                      <p:cBhvr>
                                        <p:cTn id="11" dur="1" fill="hold">
                                          <p:stCondLst>
                                            <p:cond delay="0"/>
                                          </p:stCondLst>
                                        </p:cTn>
                                        <p:tgtEl>
                                          <p:spTgt spid="26626">
                                            <p:txEl>
                                              <p:pRg st="0" end="0"/>
                                            </p:txEl>
                                          </p:spTgt>
                                        </p:tgtEl>
                                        <p:attrNameLst>
                                          <p:attrName>style.visibility</p:attrName>
                                        </p:attrNameLst>
                                      </p:cBhvr>
                                      <p:to>
                                        <p:strVal val="visible"/>
                                      </p:to>
                                    </p:set>
                                    <p:anim calcmode="lin" valueType="num">
                                      <p:cBhvr>
                                        <p:cTn id="12" dur="500" fill="hold"/>
                                        <p:tgtEl>
                                          <p:spTgt spid="26626">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13" dur="500" fill="hold"/>
                                        <p:tgtEl>
                                          <p:spTgt spid="26626">
                                            <p:txEl>
                                              <p:pRg st="0" end="0"/>
                                            </p:txEl>
                                          </p:spTgt>
                                        </p:tgtEl>
                                        <p:attrNameLst>
                                          <p:attrName>ppt_y</p:attrName>
                                        </p:attrNameLst>
                                      </p:cBhvr>
                                      <p:tavLst>
                                        <p:tav tm="0">
                                          <p:val>
                                            <p:strVal val="#ppt_y"/>
                                          </p:val>
                                        </p:tav>
                                        <p:tav tm="100000">
                                          <p:val>
                                            <p:strVal val="#ppt_y"/>
                                          </p:val>
                                        </p:tav>
                                      </p:tavLst>
                                    </p:anim>
                                    <p:anim calcmode="lin" valueType="num">
                                      <p:cBhvr>
                                        <p:cTn id="14" dur="500" fill="hold"/>
                                        <p:tgtEl>
                                          <p:spTgt spid="26626">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5" dur="500" fill="hold"/>
                                        <p:tgtEl>
                                          <p:spTgt spid="26626">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6" dur="500" tmFilter="0,0; .5, 1; 1, 1"/>
                                        <p:tgtEl>
                                          <p:spTgt spid="2662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7" grpId="0" autoUpdateAnimBg="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ext Box 2"/>
          <p:cNvSpPr txBox="1">
            <a:spLocks noChangeArrowheads="1"/>
          </p:cNvSpPr>
          <p:nvPr/>
        </p:nvSpPr>
        <p:spPr bwMode="auto">
          <a:xfrm>
            <a:off x="755650" y="1700213"/>
            <a:ext cx="7632700" cy="43259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35" tIns="45717" rIns="91435" bIns="45717">
            <a:spAutoFit/>
          </a:bodyPr>
          <a:lstStyle>
            <a:lvl1pPr defTabSz="704850"/>
            <a:lvl2pPr marL="352425" indent="-220980" defTabSz="704850"/>
            <a:lvl3pPr marL="704850" indent="-176530" defTabSz="704850"/>
            <a:lvl4pPr marL="1059180" indent="-176530" defTabSz="704850"/>
            <a:lvl5pPr marL="1411605" indent="-176530" defTabSz="704850"/>
            <a:lvl6pPr marL="1868805" indent="-176530" defTabSz="704850"/>
            <a:lvl7pPr marL="2326005" indent="-176530" defTabSz="704850"/>
            <a:lvl8pPr marL="2783205" indent="-176530" defTabSz="704850"/>
            <a:lvl9pPr marL="3240405" indent="-176530" defTabSz="704850"/>
          </a:lstStyle>
          <a:p>
            <a:pPr>
              <a:lnSpc>
                <a:spcPct val="110000"/>
              </a:lnSpc>
            </a:pPr>
            <a:r>
              <a:rPr lang="zh-CN" altLang="zh-CN" sz="3500" b="1" dirty="0">
                <a:solidFill>
                  <a:srgbClr val="FF0000"/>
                </a:solidFill>
                <a:latin typeface="Times New Roman" panose="02020603050405020304" pitchFamily="18" charset="0"/>
              </a:rPr>
              <a:t>Talking about your ideal school day.</a:t>
            </a:r>
          </a:p>
          <a:p>
            <a:pPr>
              <a:lnSpc>
                <a:spcPct val="110000"/>
              </a:lnSpc>
            </a:pPr>
            <a:r>
              <a:rPr lang="zh-CN" altLang="zh-CN" sz="3500" b="1" dirty="0">
                <a:latin typeface="Times New Roman" panose="02020603050405020304" pitchFamily="18" charset="0"/>
              </a:rPr>
              <a:t>Look through Module 5 and find expressions to say what you do and enjoy every day.</a:t>
            </a:r>
          </a:p>
          <a:p>
            <a:pPr>
              <a:lnSpc>
                <a:spcPct val="110000"/>
              </a:lnSpc>
            </a:pPr>
            <a:r>
              <a:rPr lang="zh-CN" altLang="zh-CN" sz="3500" b="1" i="1" dirty="0">
                <a:solidFill>
                  <a:srgbClr val="000099"/>
                </a:solidFill>
                <a:latin typeface="Times New Roman" panose="02020603050405020304" pitchFamily="18" charset="0"/>
              </a:rPr>
              <a:t>go to school</a:t>
            </a:r>
          </a:p>
          <a:p>
            <a:pPr>
              <a:lnSpc>
                <a:spcPct val="110000"/>
              </a:lnSpc>
            </a:pPr>
            <a:r>
              <a:rPr lang="zh-CN" altLang="zh-CN" sz="3500" b="1" i="1" dirty="0">
                <a:solidFill>
                  <a:srgbClr val="000099"/>
                </a:solidFill>
                <a:latin typeface="Times New Roman" panose="02020603050405020304" pitchFamily="18" charset="0"/>
              </a:rPr>
              <a:t>play football</a:t>
            </a:r>
          </a:p>
          <a:p>
            <a:pPr>
              <a:lnSpc>
                <a:spcPct val="110000"/>
              </a:lnSpc>
            </a:pPr>
            <a:r>
              <a:rPr lang="zh-CN" altLang="zh-CN" sz="3500" b="1" i="1" dirty="0">
                <a:solidFill>
                  <a:srgbClr val="000099"/>
                </a:solidFill>
                <a:latin typeface="Times New Roman" panose="02020603050405020304" pitchFamily="18" charset="0"/>
              </a:rPr>
              <a:t>…</a:t>
            </a:r>
          </a:p>
        </p:txBody>
      </p:sp>
      <p:sp>
        <p:nvSpPr>
          <p:cNvPr id="27651" name="WordArt 3"/>
          <p:cNvSpPr>
            <a:spLocks noChangeArrowheads="1" noChangeShapeType="1"/>
          </p:cNvSpPr>
          <p:nvPr/>
        </p:nvSpPr>
        <p:spPr bwMode="auto">
          <a:xfrm>
            <a:off x="2749550" y="458788"/>
            <a:ext cx="3349625" cy="1042987"/>
          </a:xfrm>
          <a:prstGeom prst="rect">
            <a:avLst/>
          </a:prstGeom>
        </p:spPr>
        <p:txBody>
          <a:bodyPr wrap="none" fromWordArt="1">
            <a:prstTxWarp prst="textSlantUp">
              <a:avLst>
                <a:gd name="adj" fmla="val 32056"/>
              </a:avLst>
            </a:prstTxWarp>
          </a:bodyPr>
          <a:lstStyle/>
          <a:p>
            <a:pPr algn="ctr"/>
            <a:r>
              <a:rPr lang="en-US" altLang="zh-CN" sz="3600" b="1" kern="10" dirty="0">
                <a:ln w="9525">
                  <a:solidFill>
                    <a:srgbClr val="CC99FF"/>
                  </a:solidFill>
                  <a:round/>
                </a:ln>
                <a:gradFill rotWithShape="1">
                  <a:gsLst>
                    <a:gs pos="0">
                      <a:srgbClr val="6600CC"/>
                    </a:gs>
                    <a:gs pos="100000">
                      <a:srgbClr val="CC00CC"/>
                    </a:gs>
                  </a:gsLst>
                  <a:lin ang="5400000" scaled="1"/>
                </a:gradFill>
                <a:effectLst>
                  <a:outerShdw dist="53882" dir="2700000" algn="ctr" rotWithShape="0">
                    <a:srgbClr val="9999FF">
                      <a:alpha val="79999"/>
                    </a:srgbClr>
                  </a:outerShdw>
                </a:effectLst>
                <a:latin typeface="Calibri" panose="020F0502020204030204"/>
                <a:cs typeface="Calibri" panose="020F0502020204030204"/>
              </a:rPr>
              <a:t>Module task</a:t>
            </a:r>
            <a:endParaRPr lang="zh-CN" altLang="en-US" sz="3600" b="1" kern="10" dirty="0">
              <a:ln w="9525">
                <a:solidFill>
                  <a:srgbClr val="CC99FF"/>
                </a:solidFill>
                <a:round/>
              </a:ln>
              <a:gradFill rotWithShape="1">
                <a:gsLst>
                  <a:gs pos="0">
                    <a:srgbClr val="6600CC"/>
                  </a:gs>
                  <a:gs pos="100000">
                    <a:srgbClr val="CC00CC"/>
                  </a:gs>
                </a:gsLst>
                <a:lin ang="5400000" scaled="1"/>
              </a:gradFill>
              <a:effectLst>
                <a:outerShdw dist="53882" dir="2700000" algn="ctr" rotWithShape="0">
                  <a:srgbClr val="9999FF">
                    <a:alpha val="79999"/>
                  </a:srgbClr>
                </a:outerShdw>
              </a:effectLst>
              <a:latin typeface="Calibri" panose="020F0502020204030204"/>
              <a:cs typeface="Calibri" panose="020F0502020204030204"/>
            </a:endParaRPr>
          </a:p>
        </p:txBody>
      </p:sp>
    </p:spTree>
  </p:cSld>
  <p:clrMapOvr>
    <a:masterClrMapping/>
  </p:clrMapOvr>
  <p:transition spd="med">
    <p:strips dir="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27651"/>
                                        </p:tgtEl>
                                        <p:attrNameLst>
                                          <p:attrName>style.visibility</p:attrName>
                                        </p:attrNameLst>
                                      </p:cBhvr>
                                      <p:to>
                                        <p:strVal val="visible"/>
                                      </p:to>
                                    </p:set>
                                    <p:animEffect transition="in" filter="randombar(horizontal)">
                                      <p:cBhvr>
                                        <p:cTn id="7" dur="500"/>
                                        <p:tgtEl>
                                          <p:spTgt spid="27651"/>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27650">
                                            <p:txEl>
                                              <p:pRg st="0" end="0"/>
                                            </p:txEl>
                                          </p:spTgt>
                                        </p:tgtEl>
                                        <p:attrNameLst>
                                          <p:attrName>style.visibility</p:attrName>
                                        </p:attrNameLst>
                                      </p:cBhvr>
                                      <p:to>
                                        <p:strVal val="visible"/>
                                      </p:to>
                                    </p:set>
                                    <p:animEffect transition="in" filter="wipe(down)">
                                      <p:cBhvr>
                                        <p:cTn id="12" dur="500"/>
                                        <p:tgtEl>
                                          <p:spTgt spid="27650">
                                            <p:txEl>
                                              <p:pRg st="0" end="0"/>
                                            </p:txEl>
                                          </p:spTgt>
                                        </p:tgtEl>
                                      </p:cBhvr>
                                    </p:animEffect>
                                  </p:childTnLst>
                                </p:cTn>
                              </p:par>
                              <p:par>
                                <p:cTn id="13" presetID="22" presetClass="entr" presetSubtype="4" fill="hold" nodeType="withEffect">
                                  <p:stCondLst>
                                    <p:cond delay="0"/>
                                  </p:stCondLst>
                                  <p:childTnLst>
                                    <p:set>
                                      <p:cBhvr>
                                        <p:cTn id="14" dur="1" fill="hold">
                                          <p:stCondLst>
                                            <p:cond delay="0"/>
                                          </p:stCondLst>
                                        </p:cTn>
                                        <p:tgtEl>
                                          <p:spTgt spid="27650">
                                            <p:txEl>
                                              <p:pRg st="1" end="1"/>
                                            </p:txEl>
                                          </p:spTgt>
                                        </p:tgtEl>
                                        <p:attrNameLst>
                                          <p:attrName>style.visibility</p:attrName>
                                        </p:attrNameLst>
                                      </p:cBhvr>
                                      <p:to>
                                        <p:strVal val="visible"/>
                                      </p:to>
                                    </p:set>
                                    <p:animEffect transition="in" filter="wipe(down)">
                                      <p:cBhvr>
                                        <p:cTn id="15" dur="500"/>
                                        <p:tgtEl>
                                          <p:spTgt spid="27650">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4" fill="hold" nodeType="clickEffect">
                                  <p:stCondLst>
                                    <p:cond delay="0"/>
                                  </p:stCondLst>
                                  <p:childTnLst>
                                    <p:set>
                                      <p:cBhvr>
                                        <p:cTn id="19" dur="1" fill="hold">
                                          <p:stCondLst>
                                            <p:cond delay="0"/>
                                          </p:stCondLst>
                                        </p:cTn>
                                        <p:tgtEl>
                                          <p:spTgt spid="27650">
                                            <p:txEl>
                                              <p:pRg st="2" end="2"/>
                                            </p:txEl>
                                          </p:spTgt>
                                        </p:tgtEl>
                                        <p:attrNameLst>
                                          <p:attrName>style.visibility</p:attrName>
                                        </p:attrNameLst>
                                      </p:cBhvr>
                                      <p:to>
                                        <p:strVal val="visible"/>
                                      </p:to>
                                    </p:set>
                                    <p:animEffect transition="in" filter="wipe(down)">
                                      <p:cBhvr>
                                        <p:cTn id="20" dur="500"/>
                                        <p:tgtEl>
                                          <p:spTgt spid="27650">
                                            <p:txEl>
                                              <p:pRg st="2" end="2"/>
                                            </p:txEl>
                                          </p:spTgt>
                                        </p:tgtEl>
                                      </p:cBhvr>
                                    </p:animEffect>
                                  </p:childTnLst>
                                </p:cTn>
                              </p:par>
                              <p:par>
                                <p:cTn id="21" presetID="22" presetClass="entr" presetSubtype="4" fill="hold" nodeType="withEffect">
                                  <p:stCondLst>
                                    <p:cond delay="0"/>
                                  </p:stCondLst>
                                  <p:childTnLst>
                                    <p:set>
                                      <p:cBhvr>
                                        <p:cTn id="22" dur="1" fill="hold">
                                          <p:stCondLst>
                                            <p:cond delay="0"/>
                                          </p:stCondLst>
                                        </p:cTn>
                                        <p:tgtEl>
                                          <p:spTgt spid="27650">
                                            <p:txEl>
                                              <p:pRg st="3" end="3"/>
                                            </p:txEl>
                                          </p:spTgt>
                                        </p:tgtEl>
                                        <p:attrNameLst>
                                          <p:attrName>style.visibility</p:attrName>
                                        </p:attrNameLst>
                                      </p:cBhvr>
                                      <p:to>
                                        <p:strVal val="visible"/>
                                      </p:to>
                                    </p:set>
                                    <p:animEffect transition="in" filter="wipe(down)">
                                      <p:cBhvr>
                                        <p:cTn id="23" dur="500"/>
                                        <p:tgtEl>
                                          <p:spTgt spid="27650">
                                            <p:txEl>
                                              <p:pRg st="3" end="3"/>
                                            </p:txEl>
                                          </p:spTgt>
                                        </p:tgtEl>
                                      </p:cBhvr>
                                    </p:animEffect>
                                  </p:childTnLst>
                                </p:cTn>
                              </p:par>
                              <p:par>
                                <p:cTn id="24" presetID="22" presetClass="entr" presetSubtype="4" fill="hold" nodeType="withEffect">
                                  <p:stCondLst>
                                    <p:cond delay="0"/>
                                  </p:stCondLst>
                                  <p:childTnLst>
                                    <p:set>
                                      <p:cBhvr>
                                        <p:cTn id="25" dur="1" fill="hold">
                                          <p:stCondLst>
                                            <p:cond delay="0"/>
                                          </p:stCondLst>
                                        </p:cTn>
                                        <p:tgtEl>
                                          <p:spTgt spid="27650">
                                            <p:txEl>
                                              <p:pRg st="4" end="4"/>
                                            </p:txEl>
                                          </p:spTgt>
                                        </p:tgtEl>
                                        <p:attrNameLst>
                                          <p:attrName>style.visibility</p:attrName>
                                        </p:attrNameLst>
                                      </p:cBhvr>
                                      <p:to>
                                        <p:strVal val="visible"/>
                                      </p:to>
                                    </p:set>
                                    <p:animEffect transition="in" filter="wipe(down)">
                                      <p:cBhvr>
                                        <p:cTn id="26" dur="500"/>
                                        <p:tgtEl>
                                          <p:spTgt spid="27650">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1"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ext Box 2"/>
          <p:cNvSpPr txBox="1">
            <a:spLocks noChangeArrowheads="1"/>
          </p:cNvSpPr>
          <p:nvPr/>
        </p:nvSpPr>
        <p:spPr bwMode="auto">
          <a:xfrm>
            <a:off x="468313" y="657225"/>
            <a:ext cx="8518525" cy="1154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35" tIns="45717" rIns="91435" bIns="45717">
            <a:spAutoFit/>
          </a:bodyPr>
          <a:lstStyle>
            <a:lvl1pPr defTabSz="704850"/>
            <a:lvl2pPr marL="352425" indent="-220980" defTabSz="704850"/>
            <a:lvl3pPr marL="704850" indent="-176530" defTabSz="704850"/>
            <a:lvl4pPr marL="1059180" indent="-176530" defTabSz="704850"/>
            <a:lvl5pPr marL="1411605" indent="-176530" defTabSz="704850"/>
            <a:lvl6pPr marL="1868805" indent="-176530" defTabSz="704850"/>
            <a:lvl7pPr marL="2326005" indent="-176530" defTabSz="704850"/>
            <a:lvl8pPr marL="2783205" indent="-176530" defTabSz="704850"/>
            <a:lvl9pPr marL="3240405" indent="-176530" defTabSz="704850"/>
          </a:lstStyle>
          <a:p>
            <a:r>
              <a:rPr lang="zh-CN" altLang="zh-CN" sz="3500" b="1">
                <a:solidFill>
                  <a:srgbClr val="003399"/>
                </a:solidFill>
                <a:effectLst>
                  <a:outerShdw blurRad="38100" dist="38100" dir="2700000" algn="tl">
                    <a:srgbClr val="C0C0C0"/>
                  </a:outerShdw>
                </a:effectLst>
                <a:latin typeface="Times New Roman" panose="02020603050405020304" pitchFamily="18" charset="0"/>
              </a:rPr>
              <a:t>Complete the table with </a:t>
            </a:r>
          </a:p>
          <a:p>
            <a:r>
              <a:rPr lang="zh-CN" altLang="zh-CN" sz="3500" b="1">
                <a:solidFill>
                  <a:srgbClr val="003399"/>
                </a:solidFill>
                <a:effectLst>
                  <a:outerShdw blurRad="38100" dist="38100" dir="2700000" algn="tl">
                    <a:srgbClr val="C0C0C0"/>
                  </a:outerShdw>
                </a:effectLst>
                <a:latin typeface="Times New Roman" panose="02020603050405020304" pitchFamily="18" charset="0"/>
              </a:rPr>
              <a:t>information about your ideal school day.</a:t>
            </a:r>
          </a:p>
        </p:txBody>
      </p:sp>
      <p:graphicFrame>
        <p:nvGraphicFramePr>
          <p:cNvPr id="28675" name="Group 3"/>
          <p:cNvGraphicFramePr>
            <a:graphicFrameLocks noGrp="1"/>
          </p:cNvGraphicFramePr>
          <p:nvPr/>
        </p:nvGraphicFramePr>
        <p:xfrm>
          <a:off x="1330325" y="2205038"/>
          <a:ext cx="6662738" cy="3421064"/>
        </p:xfrm>
        <a:graphic>
          <a:graphicData uri="http://schemas.openxmlformats.org/drawingml/2006/table">
            <a:tbl>
              <a:tblPr/>
              <a:tblGrid>
                <a:gridCol w="3332163">
                  <a:extLst>
                    <a:ext uri="{9D8B030D-6E8A-4147-A177-3AD203B41FA5}">
                      <a16:colId xmlns:a16="http://schemas.microsoft.com/office/drawing/2014/main" val="20000"/>
                    </a:ext>
                  </a:extLst>
                </a:gridCol>
                <a:gridCol w="3330575">
                  <a:extLst>
                    <a:ext uri="{9D8B030D-6E8A-4147-A177-3AD203B41FA5}">
                      <a16:colId xmlns:a16="http://schemas.microsoft.com/office/drawing/2014/main" val="20001"/>
                    </a:ext>
                  </a:extLst>
                </a:gridCol>
              </a:tblGrid>
              <a:tr h="855663">
                <a:tc>
                  <a:txBody>
                    <a:bodyPr/>
                    <a:lstStyle/>
                    <a:p>
                      <a:pPr marL="0" marR="0" lvl="0" indent="0" algn="ctr" defTabSz="914400" rtl="0" eaLnBrk="1" fontAlgn="ctr" latinLnBrk="0" hangingPunct="1">
                        <a:lnSpc>
                          <a:spcPct val="100000"/>
                        </a:lnSpc>
                        <a:spcBef>
                          <a:spcPct val="0"/>
                        </a:spcBef>
                        <a:spcAft>
                          <a:spcPct val="0"/>
                        </a:spcAft>
                        <a:buClrTx/>
                        <a:buSzTx/>
                        <a:buFontTx/>
                        <a:buNone/>
                      </a:pPr>
                      <a:r>
                        <a:rPr kumimoji="0" lang="zh-CN" altLang="zh-CN" sz="3600" b="1" i="0" u="none" strike="noStrike" cap="none" normalizeH="0" baseline="0" smtClean="0">
                          <a:ln>
                            <a:noFill/>
                          </a:ln>
                          <a:solidFill>
                            <a:schemeClr val="tx1"/>
                          </a:solidFill>
                          <a:effectLst>
                            <a:outerShdw blurRad="38100" dist="38100" dir="2700000" algn="tl">
                              <a:srgbClr val="C0C0C0"/>
                            </a:outerShdw>
                          </a:effectLst>
                          <a:latin typeface="Arial" panose="020B0604020202020204" pitchFamily="34" charset="0"/>
                          <a:ea typeface="宋体" panose="02010600030101010101" pitchFamily="2" charset="-122"/>
                        </a:rPr>
                        <a:t>8:00 am</a:t>
                      </a:r>
                    </a:p>
                  </a:txBody>
                  <a:tcPr marL="89995" marR="89995" marT="46797" marB="46797"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pPr>
                      <a:r>
                        <a:rPr kumimoji="0" lang="zh-CN" altLang="zh-CN" sz="3600" b="1" i="0" u="none" strike="noStrike" cap="none" normalizeH="0" baseline="0" smtClean="0">
                          <a:ln>
                            <a:noFill/>
                          </a:ln>
                          <a:solidFill>
                            <a:schemeClr val="tx1"/>
                          </a:solidFill>
                          <a:effectLst>
                            <a:outerShdw blurRad="38100" dist="38100" dir="2700000" algn="tl">
                              <a:srgbClr val="C0C0C0"/>
                            </a:outerShdw>
                          </a:effectLst>
                          <a:latin typeface="Arial" panose="020B0604020202020204" pitchFamily="34" charset="0"/>
                          <a:ea typeface="宋体" panose="02010600030101010101" pitchFamily="2" charset="-122"/>
                        </a:rPr>
                        <a:t>go to school</a:t>
                      </a:r>
                    </a:p>
                  </a:txBody>
                  <a:tcPr marL="89995" marR="89995" marT="46797" marB="46797"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855663">
                <a:tc>
                  <a:txBody>
                    <a:bodyPr/>
                    <a:lstStyle/>
                    <a:p>
                      <a:pPr marL="0" marR="0" lvl="0" indent="0" algn="ctr" defTabSz="914400" rtl="0" eaLnBrk="1" fontAlgn="ctr" latinLnBrk="0" hangingPunct="1">
                        <a:lnSpc>
                          <a:spcPct val="100000"/>
                        </a:lnSpc>
                        <a:spcBef>
                          <a:spcPct val="0"/>
                        </a:spcBef>
                        <a:spcAft>
                          <a:spcPct val="0"/>
                        </a:spcAft>
                        <a:buClrTx/>
                        <a:buSzTx/>
                        <a:buFontTx/>
                        <a:buNone/>
                      </a:pPr>
                      <a:r>
                        <a:rPr kumimoji="0" lang="zh-CN" altLang="zh-CN" sz="3600" b="1" i="0" u="none" strike="noStrike" cap="none" normalizeH="0" baseline="0" smtClean="0">
                          <a:ln>
                            <a:noFill/>
                          </a:ln>
                          <a:solidFill>
                            <a:schemeClr val="tx1"/>
                          </a:solidFill>
                          <a:effectLst>
                            <a:outerShdw blurRad="38100" dist="38100" dir="2700000" algn="tl">
                              <a:srgbClr val="C0C0C0"/>
                            </a:outerShdw>
                          </a:effectLst>
                          <a:latin typeface="Arial" panose="020B0604020202020204" pitchFamily="34" charset="0"/>
                          <a:ea typeface="宋体" panose="02010600030101010101" pitchFamily="2" charset="-122"/>
                        </a:rPr>
                        <a:t>10:00 am</a:t>
                      </a:r>
                    </a:p>
                  </a:txBody>
                  <a:tcPr marL="89995" marR="89995" marT="46797" marB="46797"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pPr>
                      <a:r>
                        <a:rPr kumimoji="0" lang="zh-CN" altLang="zh-CN" sz="3600" b="1" i="0" u="none" strike="noStrike" cap="none" normalizeH="0" baseline="0" smtClean="0">
                          <a:ln>
                            <a:noFill/>
                          </a:ln>
                          <a:solidFill>
                            <a:schemeClr val="tx1"/>
                          </a:solidFill>
                          <a:effectLst>
                            <a:outerShdw blurRad="38100" dist="38100" dir="2700000" algn="tl">
                              <a:srgbClr val="C0C0C0"/>
                            </a:outerShdw>
                          </a:effectLst>
                          <a:latin typeface="Arial" panose="020B0604020202020204" pitchFamily="34" charset="0"/>
                          <a:ea typeface="宋体" panose="02010600030101010101" pitchFamily="2" charset="-122"/>
                        </a:rPr>
                        <a:t>…</a:t>
                      </a:r>
                    </a:p>
                  </a:txBody>
                  <a:tcPr marL="89995" marR="89995" marT="46797" marB="46797"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854075">
                <a:tc>
                  <a:txBody>
                    <a:bodyPr/>
                    <a:lstStyle/>
                    <a:p>
                      <a:pPr marL="0" marR="0" lvl="0" indent="0" algn="ctr" defTabSz="914400" rtl="0" eaLnBrk="1" fontAlgn="ctr" latinLnBrk="0" hangingPunct="1">
                        <a:lnSpc>
                          <a:spcPct val="100000"/>
                        </a:lnSpc>
                        <a:spcBef>
                          <a:spcPct val="0"/>
                        </a:spcBef>
                        <a:spcAft>
                          <a:spcPct val="0"/>
                        </a:spcAft>
                        <a:buClrTx/>
                        <a:buSzTx/>
                        <a:buFontTx/>
                        <a:buNone/>
                      </a:pPr>
                      <a:r>
                        <a:rPr kumimoji="0" lang="zh-CN" altLang="zh-CN" sz="3600" b="1" i="0" u="none" strike="noStrike" cap="none" normalizeH="0" baseline="0" smtClean="0">
                          <a:ln>
                            <a:noFill/>
                          </a:ln>
                          <a:solidFill>
                            <a:schemeClr val="tx1"/>
                          </a:solidFill>
                          <a:effectLst>
                            <a:outerShdw blurRad="38100" dist="38100" dir="2700000" algn="tl">
                              <a:srgbClr val="C0C0C0"/>
                            </a:outerShdw>
                          </a:effectLst>
                          <a:latin typeface="Arial" panose="020B0604020202020204" pitchFamily="34" charset="0"/>
                          <a:ea typeface="宋体" panose="02010600030101010101" pitchFamily="2" charset="-122"/>
                        </a:rPr>
                        <a:t>12:00 am</a:t>
                      </a:r>
                    </a:p>
                  </a:txBody>
                  <a:tcPr marL="89995" marR="89995" marT="46797" marB="46797"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pPr>
                      <a:endParaRPr kumimoji="0" lang="zh-CN" altLang="zh-CN" sz="3600" b="1" i="0" u="none" strike="noStrike" cap="none" normalizeH="0" baseline="0" smtClean="0">
                        <a:ln>
                          <a:noFill/>
                        </a:ln>
                        <a:solidFill>
                          <a:schemeClr val="tx1"/>
                        </a:solidFill>
                        <a:effectLst>
                          <a:outerShdw blurRad="38100" dist="38100" dir="2700000" algn="tl">
                            <a:srgbClr val="C0C0C0"/>
                          </a:outerShdw>
                        </a:effectLst>
                        <a:latin typeface="Arial" panose="020B0604020202020204" pitchFamily="34" charset="0"/>
                        <a:ea typeface="宋体" panose="02010600030101010101" pitchFamily="2" charset="-122"/>
                      </a:endParaRPr>
                    </a:p>
                  </a:txBody>
                  <a:tcPr marL="89995" marR="89995" marT="46797" marB="46797"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855663">
                <a:tc>
                  <a:txBody>
                    <a:bodyPr/>
                    <a:lstStyle/>
                    <a:p>
                      <a:pPr marL="0" marR="0" lvl="0" indent="0" algn="ctr" defTabSz="914400" rtl="0" eaLnBrk="1" fontAlgn="ctr" latinLnBrk="0" hangingPunct="1">
                        <a:lnSpc>
                          <a:spcPct val="100000"/>
                        </a:lnSpc>
                        <a:spcBef>
                          <a:spcPct val="0"/>
                        </a:spcBef>
                        <a:spcAft>
                          <a:spcPct val="0"/>
                        </a:spcAft>
                        <a:buClrTx/>
                        <a:buSzTx/>
                        <a:buFontTx/>
                        <a:buNone/>
                      </a:pPr>
                      <a:r>
                        <a:rPr kumimoji="0" lang="zh-CN" altLang="zh-CN" sz="3600" b="1" i="0" u="none" strike="noStrike" cap="none" normalizeH="0" baseline="0" smtClean="0">
                          <a:ln>
                            <a:noFill/>
                          </a:ln>
                          <a:solidFill>
                            <a:schemeClr val="tx1"/>
                          </a:solidFill>
                          <a:effectLst>
                            <a:outerShdw blurRad="38100" dist="38100" dir="2700000" algn="tl">
                              <a:srgbClr val="C0C0C0"/>
                            </a:outerShdw>
                          </a:effectLst>
                          <a:latin typeface="Arial" panose="020B0604020202020204" pitchFamily="34" charset="0"/>
                          <a:ea typeface="宋体" panose="02010600030101010101" pitchFamily="2" charset="-122"/>
                        </a:rPr>
                        <a:t>…</a:t>
                      </a:r>
                    </a:p>
                  </a:txBody>
                  <a:tcPr marL="89995" marR="89995" marT="46797" marB="46797"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pPr>
                      <a:endParaRPr kumimoji="0" lang="zh-CN" altLang="zh-CN" sz="3600" b="1" i="0" u="none" strike="noStrike" cap="none" normalizeH="0" baseline="0" smtClean="0">
                        <a:ln>
                          <a:noFill/>
                        </a:ln>
                        <a:solidFill>
                          <a:schemeClr val="tx1"/>
                        </a:solidFill>
                        <a:effectLst>
                          <a:outerShdw blurRad="38100" dist="38100" dir="2700000" algn="tl">
                            <a:srgbClr val="C0C0C0"/>
                          </a:outerShdw>
                        </a:effectLst>
                        <a:latin typeface="Arial" panose="020B0604020202020204" pitchFamily="34" charset="0"/>
                        <a:ea typeface="宋体" panose="02010600030101010101" pitchFamily="2" charset="-122"/>
                      </a:endParaRPr>
                    </a:p>
                  </a:txBody>
                  <a:tcPr marL="89995" marR="89995" marT="46797" marB="46797"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Tree>
  </p:cSld>
  <p:clrMapOvr>
    <a:masterClrMapping/>
  </p:clrMapOvr>
  <p:transition spd="med">
    <p:strips dir="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28674"/>
                                        </p:tgtEl>
                                        <p:attrNameLst>
                                          <p:attrName>style.visibility</p:attrName>
                                        </p:attrNameLst>
                                      </p:cBhvr>
                                      <p:to>
                                        <p:strVal val="visible"/>
                                      </p:to>
                                    </p:set>
                                    <p:animEffect transition="in" filter="blinds(horizontal)">
                                      <p:cBhvr>
                                        <p:cTn id="7" dur="500"/>
                                        <p:tgtEl>
                                          <p:spTgt spid="28674"/>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8675"/>
                                        </p:tgtEl>
                                        <p:attrNameLst>
                                          <p:attrName>style.visibility</p:attrName>
                                        </p:attrNameLst>
                                      </p:cBhvr>
                                      <p:to>
                                        <p:strVal val="visible"/>
                                      </p:to>
                                    </p:set>
                                    <p:animEffect transition="in" filter="blinds(horizontal)">
                                      <p:cBhvr>
                                        <p:cTn id="12" dur="500"/>
                                        <p:tgtEl>
                                          <p:spTgt spid="2867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4" grpId="0" autoUpdateAnimBg="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698" name="Picture 2" descr="图片1,l,l"/>
          <p:cNvPicPr>
            <a:picLocks noChangeAspect="1" noChangeArrowheads="1"/>
          </p:cNvPicPr>
          <p:nvPr/>
        </p:nvPicPr>
        <p:blipFill>
          <a:blip r:embed="rId2" cstate="email"/>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9699" name="WordArt 3"/>
          <p:cNvSpPr>
            <a:spLocks noChangeArrowheads="1" noChangeShapeType="1"/>
          </p:cNvSpPr>
          <p:nvPr/>
        </p:nvSpPr>
        <p:spPr bwMode="auto">
          <a:xfrm>
            <a:off x="3276600" y="1412875"/>
            <a:ext cx="5111750" cy="1298575"/>
          </a:xfrm>
          <a:prstGeom prst="rect">
            <a:avLst/>
          </a:prstGeom>
        </p:spPr>
        <p:txBody>
          <a:bodyPr wrap="none" fromWordArt="1">
            <a:prstTxWarp prst="textDoubleWave1">
              <a:avLst>
                <a:gd name="adj1" fmla="val 6500"/>
                <a:gd name="adj2" fmla="val 0"/>
              </a:avLst>
            </a:prstTxWarp>
          </a:bodyPr>
          <a:lstStyle/>
          <a:p>
            <a:pPr algn="ctr"/>
            <a:r>
              <a:rPr lang="en-US" altLang="zh-CN" sz="3600" b="1" kern="10" spc="-360" dirty="0">
                <a:ln w="12700">
                  <a:solidFill>
                    <a:srgbClr val="000099"/>
                  </a:solidFill>
                  <a:round/>
                </a:ln>
                <a:solidFill>
                  <a:srgbClr val="33CCFF"/>
                </a:solidFill>
                <a:effectLst>
                  <a:outerShdw dist="125724" dir="18900000" algn="ctr" rotWithShape="0">
                    <a:srgbClr val="000099"/>
                  </a:outerShdw>
                </a:effectLst>
                <a:latin typeface="Cambria" panose="02040503050406030204"/>
              </a:rPr>
              <a:t>Work in pairs. </a:t>
            </a:r>
            <a:endParaRPr lang="zh-CN" altLang="en-US" sz="3600" b="1" kern="10" spc="-360" dirty="0">
              <a:ln w="12700">
                <a:solidFill>
                  <a:srgbClr val="000099"/>
                </a:solidFill>
                <a:round/>
              </a:ln>
              <a:solidFill>
                <a:srgbClr val="33CCFF"/>
              </a:solidFill>
              <a:effectLst>
                <a:outerShdw dist="125724" dir="18900000" algn="ctr" rotWithShape="0">
                  <a:srgbClr val="000099"/>
                </a:outerShdw>
              </a:effectLst>
              <a:latin typeface="Cambria" panose="02040503050406030204"/>
            </a:endParaRPr>
          </a:p>
        </p:txBody>
      </p:sp>
      <p:sp>
        <p:nvSpPr>
          <p:cNvPr id="29700" name="Text Box 4"/>
          <p:cNvSpPr txBox="1">
            <a:spLocks noChangeArrowheads="1"/>
          </p:cNvSpPr>
          <p:nvPr/>
        </p:nvSpPr>
        <p:spPr bwMode="auto">
          <a:xfrm>
            <a:off x="3311525" y="2854325"/>
            <a:ext cx="5221288" cy="16748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35" tIns="45717" rIns="91435" bIns="45717">
            <a:spAutoFit/>
          </a:bodyPr>
          <a:lstStyle>
            <a:lvl1pPr defTabSz="704850"/>
            <a:lvl2pPr marL="352425" indent="-220980" defTabSz="704850"/>
            <a:lvl3pPr marL="704850" indent="-176530" defTabSz="704850"/>
            <a:lvl4pPr marL="1059180" indent="-176530" defTabSz="704850"/>
            <a:lvl5pPr marL="1411605" indent="-176530" defTabSz="704850"/>
            <a:lvl6pPr marL="1868805" indent="-176530" defTabSz="704850"/>
            <a:lvl7pPr marL="2326005" indent="-176530" defTabSz="704850"/>
            <a:lvl8pPr marL="2783205" indent="-176530" defTabSz="704850"/>
            <a:lvl9pPr marL="3240405" indent="-176530" defTabSz="704850"/>
          </a:lstStyle>
          <a:p>
            <a:pPr>
              <a:lnSpc>
                <a:spcPct val="130000"/>
              </a:lnSpc>
            </a:pPr>
            <a:r>
              <a:rPr lang="zh-CN" altLang="zh-CN" sz="3800" b="1" dirty="0">
                <a:latin typeface="Times New Roman" panose="02020603050405020304" pitchFamily="18" charset="0"/>
              </a:rPr>
              <a:t>Talk about your ideal school day.</a:t>
            </a:r>
          </a:p>
        </p:txBody>
      </p:sp>
    </p:spTree>
  </p:cSld>
  <p:clrMapOvr>
    <a:masterClrMapping/>
  </p:clrMapOvr>
  <p:transition spd="med">
    <p:strips dir="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29699"/>
                                        </p:tgtEl>
                                        <p:attrNameLst>
                                          <p:attrName>style.visibility</p:attrName>
                                        </p:attrNameLst>
                                      </p:cBhvr>
                                      <p:to>
                                        <p:strVal val="visible"/>
                                      </p:to>
                                    </p:set>
                                    <p:animEffect transition="in" filter="blinds(horizontal)">
                                      <p:cBhvr>
                                        <p:cTn id="7" dur="500"/>
                                        <p:tgtEl>
                                          <p:spTgt spid="29699"/>
                                        </p:tgtEl>
                                      </p:cBhvr>
                                    </p:animEffect>
                                  </p:childTnLst>
                                </p:cTn>
                              </p:par>
                            </p:childTnLst>
                          </p:cTn>
                        </p:par>
                      </p:childTnLst>
                    </p:cTn>
                  </p:par>
                  <p:par>
                    <p:cTn id="8" fill="hold">
                      <p:stCondLst>
                        <p:cond delay="indefinite"/>
                      </p:stCondLst>
                      <p:childTnLst>
                        <p:par>
                          <p:cTn id="9" fill="hold">
                            <p:stCondLst>
                              <p:cond delay="0"/>
                            </p:stCondLst>
                            <p:childTnLst>
                              <p:par>
                                <p:cTn id="10" presetID="23" presetClass="entr" presetSubtype="16" fill="hold" grpId="0" nodeType="clickEffect">
                                  <p:stCondLst>
                                    <p:cond delay="0"/>
                                  </p:stCondLst>
                                  <p:childTnLst>
                                    <p:set>
                                      <p:cBhvr>
                                        <p:cTn id="11" dur="1" fill="hold">
                                          <p:stCondLst>
                                            <p:cond delay="0"/>
                                          </p:stCondLst>
                                        </p:cTn>
                                        <p:tgtEl>
                                          <p:spTgt spid="29700"/>
                                        </p:tgtEl>
                                        <p:attrNameLst>
                                          <p:attrName>style.visibility</p:attrName>
                                        </p:attrNameLst>
                                      </p:cBhvr>
                                      <p:to>
                                        <p:strVal val="visible"/>
                                      </p:to>
                                    </p:set>
                                    <p:anim calcmode="lin" valueType="num">
                                      <p:cBhvr>
                                        <p:cTn id="12" dur="500" fill="hold"/>
                                        <p:tgtEl>
                                          <p:spTgt spid="29700"/>
                                        </p:tgtEl>
                                        <p:attrNameLst>
                                          <p:attrName>ppt_w</p:attrName>
                                        </p:attrNameLst>
                                      </p:cBhvr>
                                      <p:tavLst>
                                        <p:tav tm="0">
                                          <p:val>
                                            <p:fltVal val="0"/>
                                          </p:val>
                                        </p:tav>
                                        <p:tav tm="100000">
                                          <p:val>
                                            <p:strVal val="#ppt_w"/>
                                          </p:val>
                                        </p:tav>
                                      </p:tavLst>
                                    </p:anim>
                                    <p:anim calcmode="lin" valueType="num">
                                      <p:cBhvr>
                                        <p:cTn id="13" dur="500" fill="hold"/>
                                        <p:tgtEl>
                                          <p:spTgt spid="29700"/>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699" grpId="0" animBg="1"/>
      <p:bldP spid="29700" grpId="0" autoUpdateAnimBg="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ext Box 2"/>
          <p:cNvSpPr txBox="1">
            <a:spLocks noChangeArrowheads="1"/>
          </p:cNvSpPr>
          <p:nvPr/>
        </p:nvSpPr>
        <p:spPr bwMode="auto">
          <a:xfrm>
            <a:off x="647700" y="1417638"/>
            <a:ext cx="7989888" cy="4727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35" tIns="45717" rIns="91435" bIns="45717">
            <a:spAutoFit/>
          </a:bodyPr>
          <a:lstStyle>
            <a:lvl1pPr defTabSz="704850"/>
            <a:lvl2pPr marL="352425" indent="-220980" defTabSz="704850"/>
            <a:lvl3pPr marL="704850" indent="-176530" defTabSz="704850"/>
            <a:lvl4pPr marL="1059180" indent="-176530" defTabSz="704850"/>
            <a:lvl5pPr marL="1411605" indent="-176530" defTabSz="704850"/>
            <a:lvl6pPr marL="1868805" indent="-176530" defTabSz="704850"/>
            <a:lvl7pPr marL="2326005" indent="-176530" defTabSz="704850"/>
            <a:lvl8pPr marL="2783205" indent="-176530" defTabSz="704850"/>
            <a:lvl9pPr marL="3240405" indent="-176530" defTabSz="704850"/>
          </a:lstStyle>
          <a:p>
            <a:pPr>
              <a:lnSpc>
                <a:spcPct val="120000"/>
              </a:lnSpc>
            </a:pPr>
            <a:r>
              <a:rPr lang="zh-CN" altLang="zh-CN" sz="3500" b="1" dirty="0">
                <a:latin typeface="Times New Roman" panose="02020603050405020304" pitchFamily="18" charset="0"/>
              </a:rPr>
              <a:t>汉译英：</a:t>
            </a:r>
          </a:p>
          <a:p>
            <a:pPr>
              <a:lnSpc>
                <a:spcPct val="120000"/>
              </a:lnSpc>
            </a:pPr>
            <a:r>
              <a:rPr lang="zh-CN" altLang="zh-CN" sz="3200" b="1" dirty="0">
                <a:latin typeface="Times New Roman" panose="02020603050405020304" pitchFamily="18" charset="0"/>
              </a:rPr>
              <a:t>1. 在七点钟______________________   </a:t>
            </a:r>
          </a:p>
          <a:p>
            <a:pPr>
              <a:lnSpc>
                <a:spcPct val="120000"/>
              </a:lnSpc>
            </a:pPr>
            <a:r>
              <a:rPr lang="zh-CN" altLang="zh-CN" sz="3200" b="1" dirty="0">
                <a:latin typeface="Times New Roman" panose="02020603050405020304" pitchFamily="18" charset="0"/>
              </a:rPr>
              <a:t>2. 在上午________________________</a:t>
            </a:r>
          </a:p>
          <a:p>
            <a:pPr>
              <a:lnSpc>
                <a:spcPct val="120000"/>
              </a:lnSpc>
            </a:pPr>
            <a:r>
              <a:rPr lang="zh-CN" altLang="zh-CN" sz="3200" b="1" dirty="0">
                <a:latin typeface="Times New Roman" panose="02020603050405020304" pitchFamily="18" charset="0"/>
              </a:rPr>
              <a:t>3. 在星期天______________________   </a:t>
            </a:r>
          </a:p>
          <a:p>
            <a:pPr>
              <a:lnSpc>
                <a:spcPct val="120000"/>
              </a:lnSpc>
            </a:pPr>
            <a:r>
              <a:rPr lang="zh-CN" altLang="zh-CN" sz="3200" b="1" dirty="0">
                <a:latin typeface="Times New Roman" panose="02020603050405020304" pitchFamily="18" charset="0"/>
              </a:rPr>
              <a:t>4. 在星期一的上午                                               _______________</a:t>
            </a:r>
          </a:p>
          <a:p>
            <a:pPr>
              <a:lnSpc>
                <a:spcPct val="120000"/>
              </a:lnSpc>
            </a:pPr>
            <a:r>
              <a:rPr lang="zh-CN" altLang="zh-CN" sz="3200" b="1" dirty="0">
                <a:latin typeface="Times New Roman" panose="02020603050405020304" pitchFamily="18" charset="0"/>
              </a:rPr>
              <a:t>5. 吃晚饭________________________   </a:t>
            </a:r>
          </a:p>
          <a:p>
            <a:pPr>
              <a:lnSpc>
                <a:spcPct val="120000"/>
              </a:lnSpc>
            </a:pPr>
            <a:r>
              <a:rPr lang="zh-CN" altLang="zh-CN" sz="3200" b="1" dirty="0">
                <a:latin typeface="Times New Roman" panose="02020603050405020304" pitchFamily="18" charset="0"/>
              </a:rPr>
              <a:t>6. 课间休息______________________</a:t>
            </a:r>
          </a:p>
        </p:txBody>
      </p:sp>
      <p:sp>
        <p:nvSpPr>
          <p:cNvPr id="30723" name="Text Box 3"/>
          <p:cNvSpPr txBox="1">
            <a:spLocks noChangeArrowheads="1"/>
          </p:cNvSpPr>
          <p:nvPr/>
        </p:nvSpPr>
        <p:spPr bwMode="auto">
          <a:xfrm>
            <a:off x="925513" y="2100263"/>
            <a:ext cx="7426325" cy="40878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35" tIns="45717" rIns="91435" bIns="45717">
            <a:spAutoFit/>
          </a:bodyPr>
          <a:lstStyle>
            <a:lvl1pPr defTabSz="704850"/>
            <a:lvl2pPr marL="352425" indent="-220980" defTabSz="704850"/>
            <a:lvl3pPr marL="704850" indent="-176530" defTabSz="704850"/>
            <a:lvl4pPr marL="1059180" indent="-176530" defTabSz="704850"/>
            <a:lvl5pPr marL="1411605" indent="-176530" defTabSz="704850"/>
            <a:lvl6pPr marL="1868805" indent="-176530" defTabSz="704850"/>
            <a:lvl7pPr marL="2326005" indent="-176530" defTabSz="704850"/>
            <a:lvl8pPr marL="2783205" indent="-176530" defTabSz="704850"/>
            <a:lvl9pPr marL="3240405" indent="-176530" defTabSz="704850"/>
          </a:lstStyle>
          <a:p>
            <a:pPr>
              <a:lnSpc>
                <a:spcPct val="120000"/>
              </a:lnSpc>
            </a:pPr>
            <a:r>
              <a:rPr lang="zh-CN" altLang="zh-CN" sz="3200" b="1" dirty="0">
                <a:solidFill>
                  <a:srgbClr val="FF0000"/>
                </a:solidFill>
                <a:latin typeface="Times New Roman" panose="02020603050405020304" pitchFamily="18" charset="0"/>
              </a:rPr>
              <a:t>                  at seven o’clock   </a:t>
            </a:r>
          </a:p>
          <a:p>
            <a:pPr>
              <a:lnSpc>
                <a:spcPct val="120000"/>
              </a:lnSpc>
            </a:pPr>
            <a:r>
              <a:rPr lang="zh-CN" altLang="zh-CN" sz="3200" b="1" dirty="0">
                <a:solidFill>
                  <a:srgbClr val="FF0000"/>
                </a:solidFill>
                <a:latin typeface="Times New Roman" panose="02020603050405020304" pitchFamily="18" charset="0"/>
              </a:rPr>
              <a:t>                  in the morning  </a:t>
            </a:r>
          </a:p>
          <a:p>
            <a:pPr>
              <a:lnSpc>
                <a:spcPct val="120000"/>
              </a:lnSpc>
            </a:pPr>
            <a:r>
              <a:rPr lang="zh-CN" altLang="zh-CN" sz="3200" b="1" dirty="0">
                <a:solidFill>
                  <a:srgbClr val="FF0000"/>
                </a:solidFill>
                <a:latin typeface="Times New Roman" panose="02020603050405020304" pitchFamily="18" charset="0"/>
              </a:rPr>
              <a:t>                  on Sunday  </a:t>
            </a:r>
          </a:p>
          <a:p>
            <a:pPr>
              <a:lnSpc>
                <a:spcPct val="120000"/>
              </a:lnSpc>
            </a:pPr>
            <a:r>
              <a:rPr lang="zh-CN" altLang="zh-CN" sz="3200" b="1" dirty="0">
                <a:solidFill>
                  <a:srgbClr val="FF0000"/>
                </a:solidFill>
                <a:latin typeface="Times New Roman" panose="02020603050405020304" pitchFamily="18" charset="0"/>
              </a:rPr>
              <a:t>                    </a:t>
            </a:r>
          </a:p>
          <a:p>
            <a:pPr>
              <a:lnSpc>
                <a:spcPct val="120000"/>
              </a:lnSpc>
            </a:pPr>
            <a:r>
              <a:rPr lang="zh-CN" altLang="zh-CN" sz="3200" b="1" dirty="0">
                <a:solidFill>
                  <a:srgbClr val="FF0000"/>
                </a:solidFill>
                <a:latin typeface="Times New Roman" panose="02020603050405020304" pitchFamily="18" charset="0"/>
              </a:rPr>
              <a:t>on Monday morning </a:t>
            </a:r>
          </a:p>
          <a:p>
            <a:pPr>
              <a:lnSpc>
                <a:spcPct val="120000"/>
              </a:lnSpc>
            </a:pPr>
            <a:r>
              <a:rPr lang="zh-CN" altLang="zh-CN" sz="3200" b="1" dirty="0">
                <a:solidFill>
                  <a:srgbClr val="FF0000"/>
                </a:solidFill>
                <a:latin typeface="Times New Roman" panose="02020603050405020304" pitchFamily="18" charset="0"/>
              </a:rPr>
              <a:t>                   have supper  </a:t>
            </a:r>
          </a:p>
          <a:p>
            <a:pPr>
              <a:lnSpc>
                <a:spcPct val="120000"/>
              </a:lnSpc>
            </a:pPr>
            <a:r>
              <a:rPr lang="zh-CN" altLang="zh-CN" sz="3200" b="1" dirty="0">
                <a:solidFill>
                  <a:srgbClr val="FF0000"/>
                </a:solidFill>
                <a:latin typeface="Times New Roman" panose="02020603050405020304" pitchFamily="18" charset="0"/>
              </a:rPr>
              <a:t>                   have a break </a:t>
            </a:r>
          </a:p>
        </p:txBody>
      </p:sp>
      <p:sp>
        <p:nvSpPr>
          <p:cNvPr id="30724" name="WordArt 4"/>
          <p:cNvSpPr>
            <a:spLocks noChangeArrowheads="1" noChangeShapeType="1"/>
          </p:cNvSpPr>
          <p:nvPr/>
        </p:nvSpPr>
        <p:spPr bwMode="auto">
          <a:xfrm>
            <a:off x="2987675" y="441325"/>
            <a:ext cx="2916238" cy="936625"/>
          </a:xfrm>
          <a:prstGeom prst="rect">
            <a:avLst/>
          </a:prstGeom>
        </p:spPr>
        <p:txBody>
          <a:bodyPr wrap="none" fromWordArt="1">
            <a:prstTxWarp prst="textSlantUp">
              <a:avLst>
                <a:gd name="adj" fmla="val 32056"/>
              </a:avLst>
            </a:prstTxWarp>
          </a:bodyPr>
          <a:lstStyle/>
          <a:p>
            <a:pPr algn="ctr"/>
            <a:r>
              <a:rPr lang="en-US" altLang="zh-CN" sz="3600" b="1" kern="10" dirty="0">
                <a:ln w="9525">
                  <a:solidFill>
                    <a:srgbClr val="CC99FF"/>
                  </a:solidFill>
                  <a:round/>
                </a:ln>
                <a:gradFill rotWithShape="1">
                  <a:gsLst>
                    <a:gs pos="0">
                      <a:srgbClr val="6600CC"/>
                    </a:gs>
                    <a:gs pos="100000">
                      <a:srgbClr val="CC00CC"/>
                    </a:gs>
                  </a:gsLst>
                  <a:lin ang="5400000" scaled="1"/>
                </a:gradFill>
                <a:effectLst>
                  <a:outerShdw dist="53882" dir="2700000" algn="ctr" rotWithShape="0">
                    <a:srgbClr val="9999FF">
                      <a:alpha val="79999"/>
                    </a:srgbClr>
                  </a:outerShdw>
                </a:effectLst>
                <a:latin typeface="Arial" panose="020B0604020202020204"/>
                <a:cs typeface="Arial" panose="020B0604020202020204"/>
              </a:rPr>
              <a:t>Exercises</a:t>
            </a:r>
            <a:endParaRPr lang="zh-CN" altLang="en-US" sz="3600" b="1" kern="10" dirty="0">
              <a:ln w="9525">
                <a:solidFill>
                  <a:srgbClr val="CC99FF"/>
                </a:solidFill>
                <a:round/>
              </a:ln>
              <a:gradFill rotWithShape="1">
                <a:gsLst>
                  <a:gs pos="0">
                    <a:srgbClr val="6600CC"/>
                  </a:gs>
                  <a:gs pos="100000">
                    <a:srgbClr val="CC00CC"/>
                  </a:gs>
                </a:gsLst>
                <a:lin ang="5400000" scaled="1"/>
              </a:gradFill>
              <a:effectLst>
                <a:outerShdw dist="53882" dir="2700000" algn="ctr" rotWithShape="0">
                  <a:srgbClr val="9999FF">
                    <a:alpha val="79999"/>
                  </a:srgbClr>
                </a:outerShdw>
              </a:effectLst>
              <a:latin typeface="Arial" panose="020B0604020202020204"/>
              <a:cs typeface="Arial" panose="020B0604020202020204"/>
            </a:endParaRPr>
          </a:p>
        </p:txBody>
      </p:sp>
    </p:spTree>
  </p:cSld>
  <p:clrMapOvr>
    <a:masterClrMapping/>
  </p:clrMapOvr>
  <p:transition spd="med">
    <p:spli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0722"/>
                                        </p:tgtEl>
                                        <p:attrNameLst>
                                          <p:attrName>style.visibility</p:attrName>
                                        </p:attrNameLst>
                                      </p:cBhvr>
                                      <p:to>
                                        <p:strVal val="visible"/>
                                      </p:to>
                                    </p:set>
                                    <p:animEffect transition="in" filter="blinds(horizontal)">
                                      <p:cBhvr>
                                        <p:cTn id="7" dur="500"/>
                                        <p:tgtEl>
                                          <p:spTgt spid="30722"/>
                                        </p:tgtEl>
                                      </p:cBhvr>
                                    </p:animEffect>
                                  </p:childTnLst>
                                </p:cTn>
                              </p:par>
                            </p:childTnLst>
                          </p:cTn>
                        </p:par>
                      </p:childTnLst>
                    </p:cTn>
                  </p:par>
                  <p:par>
                    <p:cTn id="8" fill="hold">
                      <p:stCondLst>
                        <p:cond delay="indefinite"/>
                      </p:stCondLst>
                      <p:childTnLst>
                        <p:par>
                          <p:cTn id="9" fill="hold">
                            <p:stCondLst>
                              <p:cond delay="0"/>
                            </p:stCondLst>
                            <p:childTnLst>
                              <p:par>
                                <p:cTn id="10" presetID="41" presetClass="entr" presetSubtype="0" fill="hold" nodeType="clickEffect">
                                  <p:stCondLst>
                                    <p:cond delay="0"/>
                                  </p:stCondLst>
                                  <p:iterate type="lt">
                                    <p:tmPct val="10000"/>
                                  </p:iterate>
                                  <p:childTnLst>
                                    <p:set>
                                      <p:cBhvr>
                                        <p:cTn id="11" dur="1" fill="hold">
                                          <p:stCondLst>
                                            <p:cond delay="0"/>
                                          </p:stCondLst>
                                        </p:cTn>
                                        <p:tgtEl>
                                          <p:spTgt spid="30723">
                                            <p:txEl>
                                              <p:pRg st="0" end="0"/>
                                            </p:txEl>
                                          </p:spTgt>
                                        </p:tgtEl>
                                        <p:attrNameLst>
                                          <p:attrName>style.visibility</p:attrName>
                                        </p:attrNameLst>
                                      </p:cBhvr>
                                      <p:to>
                                        <p:strVal val="visible"/>
                                      </p:to>
                                    </p:set>
                                    <p:anim calcmode="lin" valueType="num">
                                      <p:cBhvr>
                                        <p:cTn id="12" dur="500" fill="hold"/>
                                        <p:tgtEl>
                                          <p:spTgt spid="30723">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13" dur="500" fill="hold"/>
                                        <p:tgtEl>
                                          <p:spTgt spid="30723">
                                            <p:txEl>
                                              <p:pRg st="0" end="0"/>
                                            </p:txEl>
                                          </p:spTgt>
                                        </p:tgtEl>
                                        <p:attrNameLst>
                                          <p:attrName>ppt_y</p:attrName>
                                        </p:attrNameLst>
                                      </p:cBhvr>
                                      <p:tavLst>
                                        <p:tav tm="0">
                                          <p:val>
                                            <p:strVal val="#ppt_y"/>
                                          </p:val>
                                        </p:tav>
                                        <p:tav tm="100000">
                                          <p:val>
                                            <p:strVal val="#ppt_y"/>
                                          </p:val>
                                        </p:tav>
                                      </p:tavLst>
                                    </p:anim>
                                    <p:anim calcmode="lin" valueType="num">
                                      <p:cBhvr>
                                        <p:cTn id="14" dur="500" fill="hold"/>
                                        <p:tgtEl>
                                          <p:spTgt spid="30723">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5" dur="500" fill="hold"/>
                                        <p:tgtEl>
                                          <p:spTgt spid="30723">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6" dur="500" tmFilter="0,0; .5, 1; 1, 1"/>
                                        <p:tgtEl>
                                          <p:spTgt spid="30723">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41" presetClass="entr" presetSubtype="0" fill="hold" nodeType="clickEffect">
                                  <p:stCondLst>
                                    <p:cond delay="0"/>
                                  </p:stCondLst>
                                  <p:iterate type="lt">
                                    <p:tmPct val="10000"/>
                                  </p:iterate>
                                  <p:childTnLst>
                                    <p:set>
                                      <p:cBhvr>
                                        <p:cTn id="20" dur="1" fill="hold">
                                          <p:stCondLst>
                                            <p:cond delay="0"/>
                                          </p:stCondLst>
                                        </p:cTn>
                                        <p:tgtEl>
                                          <p:spTgt spid="30723">
                                            <p:txEl>
                                              <p:pRg st="1" end="1"/>
                                            </p:txEl>
                                          </p:spTgt>
                                        </p:tgtEl>
                                        <p:attrNameLst>
                                          <p:attrName>style.visibility</p:attrName>
                                        </p:attrNameLst>
                                      </p:cBhvr>
                                      <p:to>
                                        <p:strVal val="visible"/>
                                      </p:to>
                                    </p:set>
                                    <p:anim calcmode="lin" valueType="num">
                                      <p:cBhvr>
                                        <p:cTn id="21" dur="500" fill="hold"/>
                                        <p:tgtEl>
                                          <p:spTgt spid="30723">
                                            <p:txEl>
                                              <p:pRg st="1" end="1"/>
                                            </p:txEl>
                                          </p:spTgt>
                                        </p:tgtEl>
                                        <p:attrNameLst>
                                          <p:attrName>ppt_x</p:attrName>
                                        </p:attrNameLst>
                                      </p:cBhvr>
                                      <p:tavLst>
                                        <p:tav tm="0">
                                          <p:val>
                                            <p:strVal val="#ppt_x"/>
                                          </p:val>
                                        </p:tav>
                                        <p:tav tm="50000">
                                          <p:val>
                                            <p:strVal val="#ppt_x+.1"/>
                                          </p:val>
                                        </p:tav>
                                        <p:tav tm="100000">
                                          <p:val>
                                            <p:strVal val="#ppt_x"/>
                                          </p:val>
                                        </p:tav>
                                      </p:tavLst>
                                    </p:anim>
                                    <p:anim calcmode="lin" valueType="num">
                                      <p:cBhvr>
                                        <p:cTn id="22" dur="500" fill="hold"/>
                                        <p:tgtEl>
                                          <p:spTgt spid="30723">
                                            <p:txEl>
                                              <p:pRg st="1" end="1"/>
                                            </p:txEl>
                                          </p:spTgt>
                                        </p:tgtEl>
                                        <p:attrNameLst>
                                          <p:attrName>ppt_y</p:attrName>
                                        </p:attrNameLst>
                                      </p:cBhvr>
                                      <p:tavLst>
                                        <p:tav tm="0">
                                          <p:val>
                                            <p:strVal val="#ppt_y"/>
                                          </p:val>
                                        </p:tav>
                                        <p:tav tm="100000">
                                          <p:val>
                                            <p:strVal val="#ppt_y"/>
                                          </p:val>
                                        </p:tav>
                                      </p:tavLst>
                                    </p:anim>
                                    <p:anim calcmode="lin" valueType="num">
                                      <p:cBhvr>
                                        <p:cTn id="23" dur="500" fill="hold"/>
                                        <p:tgtEl>
                                          <p:spTgt spid="30723">
                                            <p:txEl>
                                              <p:pRg st="1" end="1"/>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24" dur="500" fill="hold"/>
                                        <p:tgtEl>
                                          <p:spTgt spid="30723">
                                            <p:txEl>
                                              <p:pRg st="1" end="1"/>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5" dur="500" tmFilter="0,0; .5, 1; 1, 1"/>
                                        <p:tgtEl>
                                          <p:spTgt spid="30723">
                                            <p:txEl>
                                              <p:pRg st="1" end="1"/>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41" presetClass="entr" presetSubtype="0" fill="hold" nodeType="clickEffect">
                                  <p:stCondLst>
                                    <p:cond delay="0"/>
                                  </p:stCondLst>
                                  <p:iterate type="lt">
                                    <p:tmPct val="10000"/>
                                  </p:iterate>
                                  <p:childTnLst>
                                    <p:set>
                                      <p:cBhvr>
                                        <p:cTn id="29" dur="1" fill="hold">
                                          <p:stCondLst>
                                            <p:cond delay="0"/>
                                          </p:stCondLst>
                                        </p:cTn>
                                        <p:tgtEl>
                                          <p:spTgt spid="30723">
                                            <p:txEl>
                                              <p:pRg st="2" end="2"/>
                                            </p:txEl>
                                          </p:spTgt>
                                        </p:tgtEl>
                                        <p:attrNameLst>
                                          <p:attrName>style.visibility</p:attrName>
                                        </p:attrNameLst>
                                      </p:cBhvr>
                                      <p:to>
                                        <p:strVal val="visible"/>
                                      </p:to>
                                    </p:set>
                                    <p:anim calcmode="lin" valueType="num">
                                      <p:cBhvr>
                                        <p:cTn id="30" dur="500" fill="hold"/>
                                        <p:tgtEl>
                                          <p:spTgt spid="30723">
                                            <p:txEl>
                                              <p:pRg st="2" end="2"/>
                                            </p:txEl>
                                          </p:spTgt>
                                        </p:tgtEl>
                                        <p:attrNameLst>
                                          <p:attrName>ppt_x</p:attrName>
                                        </p:attrNameLst>
                                      </p:cBhvr>
                                      <p:tavLst>
                                        <p:tav tm="0">
                                          <p:val>
                                            <p:strVal val="#ppt_x"/>
                                          </p:val>
                                        </p:tav>
                                        <p:tav tm="50000">
                                          <p:val>
                                            <p:strVal val="#ppt_x+.1"/>
                                          </p:val>
                                        </p:tav>
                                        <p:tav tm="100000">
                                          <p:val>
                                            <p:strVal val="#ppt_x"/>
                                          </p:val>
                                        </p:tav>
                                      </p:tavLst>
                                    </p:anim>
                                    <p:anim calcmode="lin" valueType="num">
                                      <p:cBhvr>
                                        <p:cTn id="31" dur="500" fill="hold"/>
                                        <p:tgtEl>
                                          <p:spTgt spid="30723">
                                            <p:txEl>
                                              <p:pRg st="2" end="2"/>
                                            </p:txEl>
                                          </p:spTgt>
                                        </p:tgtEl>
                                        <p:attrNameLst>
                                          <p:attrName>ppt_y</p:attrName>
                                        </p:attrNameLst>
                                      </p:cBhvr>
                                      <p:tavLst>
                                        <p:tav tm="0">
                                          <p:val>
                                            <p:strVal val="#ppt_y"/>
                                          </p:val>
                                        </p:tav>
                                        <p:tav tm="100000">
                                          <p:val>
                                            <p:strVal val="#ppt_y"/>
                                          </p:val>
                                        </p:tav>
                                      </p:tavLst>
                                    </p:anim>
                                    <p:anim calcmode="lin" valueType="num">
                                      <p:cBhvr>
                                        <p:cTn id="32" dur="500" fill="hold"/>
                                        <p:tgtEl>
                                          <p:spTgt spid="30723">
                                            <p:txEl>
                                              <p:pRg st="2" end="2"/>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33" dur="500" fill="hold"/>
                                        <p:tgtEl>
                                          <p:spTgt spid="30723">
                                            <p:txEl>
                                              <p:pRg st="2" end="2"/>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34" dur="500" tmFilter="0,0; .5, 1; 1, 1"/>
                                        <p:tgtEl>
                                          <p:spTgt spid="30723">
                                            <p:txEl>
                                              <p:pRg st="2" end="2"/>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41" presetClass="entr" presetSubtype="0" fill="hold" nodeType="clickEffect">
                                  <p:stCondLst>
                                    <p:cond delay="0"/>
                                  </p:stCondLst>
                                  <p:iterate type="lt">
                                    <p:tmPct val="10000"/>
                                  </p:iterate>
                                  <p:childTnLst>
                                    <p:set>
                                      <p:cBhvr>
                                        <p:cTn id="38" dur="1" fill="hold">
                                          <p:stCondLst>
                                            <p:cond delay="0"/>
                                          </p:stCondLst>
                                        </p:cTn>
                                        <p:tgtEl>
                                          <p:spTgt spid="30723">
                                            <p:txEl>
                                              <p:pRg st="3" end="3"/>
                                            </p:txEl>
                                          </p:spTgt>
                                        </p:tgtEl>
                                        <p:attrNameLst>
                                          <p:attrName>style.visibility</p:attrName>
                                        </p:attrNameLst>
                                      </p:cBhvr>
                                      <p:to>
                                        <p:strVal val="visible"/>
                                      </p:to>
                                    </p:set>
                                    <p:anim calcmode="lin" valueType="num">
                                      <p:cBhvr>
                                        <p:cTn id="39" dur="500" fill="hold"/>
                                        <p:tgtEl>
                                          <p:spTgt spid="30723">
                                            <p:txEl>
                                              <p:pRg st="3" end="3"/>
                                            </p:txEl>
                                          </p:spTgt>
                                        </p:tgtEl>
                                        <p:attrNameLst>
                                          <p:attrName>ppt_x</p:attrName>
                                        </p:attrNameLst>
                                      </p:cBhvr>
                                      <p:tavLst>
                                        <p:tav tm="0">
                                          <p:val>
                                            <p:strVal val="#ppt_x"/>
                                          </p:val>
                                        </p:tav>
                                        <p:tav tm="50000">
                                          <p:val>
                                            <p:strVal val="#ppt_x+.1"/>
                                          </p:val>
                                        </p:tav>
                                        <p:tav tm="100000">
                                          <p:val>
                                            <p:strVal val="#ppt_x"/>
                                          </p:val>
                                        </p:tav>
                                      </p:tavLst>
                                    </p:anim>
                                    <p:anim calcmode="lin" valueType="num">
                                      <p:cBhvr>
                                        <p:cTn id="40" dur="500" fill="hold"/>
                                        <p:tgtEl>
                                          <p:spTgt spid="30723">
                                            <p:txEl>
                                              <p:pRg st="3" end="3"/>
                                            </p:txEl>
                                          </p:spTgt>
                                        </p:tgtEl>
                                        <p:attrNameLst>
                                          <p:attrName>ppt_y</p:attrName>
                                        </p:attrNameLst>
                                      </p:cBhvr>
                                      <p:tavLst>
                                        <p:tav tm="0">
                                          <p:val>
                                            <p:strVal val="#ppt_y"/>
                                          </p:val>
                                        </p:tav>
                                        <p:tav tm="100000">
                                          <p:val>
                                            <p:strVal val="#ppt_y"/>
                                          </p:val>
                                        </p:tav>
                                      </p:tavLst>
                                    </p:anim>
                                    <p:anim calcmode="lin" valueType="num">
                                      <p:cBhvr>
                                        <p:cTn id="41" dur="500" fill="hold"/>
                                        <p:tgtEl>
                                          <p:spTgt spid="30723">
                                            <p:txEl>
                                              <p:pRg st="3" end="3"/>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42" dur="500" fill="hold"/>
                                        <p:tgtEl>
                                          <p:spTgt spid="30723">
                                            <p:txEl>
                                              <p:pRg st="3" end="3"/>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43" dur="500" tmFilter="0,0; .5, 1; 1, 1"/>
                                        <p:tgtEl>
                                          <p:spTgt spid="30723">
                                            <p:txEl>
                                              <p:pRg st="3" end="3"/>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41" presetClass="entr" presetSubtype="0" fill="hold" nodeType="clickEffect">
                                  <p:stCondLst>
                                    <p:cond delay="0"/>
                                  </p:stCondLst>
                                  <p:iterate type="lt">
                                    <p:tmPct val="10000"/>
                                  </p:iterate>
                                  <p:childTnLst>
                                    <p:set>
                                      <p:cBhvr>
                                        <p:cTn id="47" dur="1" fill="hold">
                                          <p:stCondLst>
                                            <p:cond delay="0"/>
                                          </p:stCondLst>
                                        </p:cTn>
                                        <p:tgtEl>
                                          <p:spTgt spid="30723">
                                            <p:txEl>
                                              <p:pRg st="4" end="4"/>
                                            </p:txEl>
                                          </p:spTgt>
                                        </p:tgtEl>
                                        <p:attrNameLst>
                                          <p:attrName>style.visibility</p:attrName>
                                        </p:attrNameLst>
                                      </p:cBhvr>
                                      <p:to>
                                        <p:strVal val="visible"/>
                                      </p:to>
                                    </p:set>
                                    <p:anim calcmode="lin" valueType="num">
                                      <p:cBhvr>
                                        <p:cTn id="48" dur="500" fill="hold"/>
                                        <p:tgtEl>
                                          <p:spTgt spid="30723">
                                            <p:txEl>
                                              <p:pRg st="4" end="4"/>
                                            </p:txEl>
                                          </p:spTgt>
                                        </p:tgtEl>
                                        <p:attrNameLst>
                                          <p:attrName>ppt_x</p:attrName>
                                        </p:attrNameLst>
                                      </p:cBhvr>
                                      <p:tavLst>
                                        <p:tav tm="0">
                                          <p:val>
                                            <p:strVal val="#ppt_x"/>
                                          </p:val>
                                        </p:tav>
                                        <p:tav tm="50000">
                                          <p:val>
                                            <p:strVal val="#ppt_x+.1"/>
                                          </p:val>
                                        </p:tav>
                                        <p:tav tm="100000">
                                          <p:val>
                                            <p:strVal val="#ppt_x"/>
                                          </p:val>
                                        </p:tav>
                                      </p:tavLst>
                                    </p:anim>
                                    <p:anim calcmode="lin" valueType="num">
                                      <p:cBhvr>
                                        <p:cTn id="49" dur="500" fill="hold"/>
                                        <p:tgtEl>
                                          <p:spTgt spid="30723">
                                            <p:txEl>
                                              <p:pRg st="4" end="4"/>
                                            </p:txEl>
                                          </p:spTgt>
                                        </p:tgtEl>
                                        <p:attrNameLst>
                                          <p:attrName>ppt_y</p:attrName>
                                        </p:attrNameLst>
                                      </p:cBhvr>
                                      <p:tavLst>
                                        <p:tav tm="0">
                                          <p:val>
                                            <p:strVal val="#ppt_y"/>
                                          </p:val>
                                        </p:tav>
                                        <p:tav tm="100000">
                                          <p:val>
                                            <p:strVal val="#ppt_y"/>
                                          </p:val>
                                        </p:tav>
                                      </p:tavLst>
                                    </p:anim>
                                    <p:anim calcmode="lin" valueType="num">
                                      <p:cBhvr>
                                        <p:cTn id="50" dur="500" fill="hold"/>
                                        <p:tgtEl>
                                          <p:spTgt spid="30723">
                                            <p:txEl>
                                              <p:pRg st="4" end="4"/>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51" dur="500" fill="hold"/>
                                        <p:tgtEl>
                                          <p:spTgt spid="30723">
                                            <p:txEl>
                                              <p:pRg st="4" end="4"/>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52" dur="500" tmFilter="0,0; .5, 1; 1, 1"/>
                                        <p:tgtEl>
                                          <p:spTgt spid="30723">
                                            <p:txEl>
                                              <p:pRg st="4" end="4"/>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41" presetClass="entr" presetSubtype="0" fill="hold" nodeType="clickEffect">
                                  <p:stCondLst>
                                    <p:cond delay="0"/>
                                  </p:stCondLst>
                                  <p:iterate type="lt">
                                    <p:tmPct val="10000"/>
                                  </p:iterate>
                                  <p:childTnLst>
                                    <p:set>
                                      <p:cBhvr>
                                        <p:cTn id="56" dur="1" fill="hold">
                                          <p:stCondLst>
                                            <p:cond delay="0"/>
                                          </p:stCondLst>
                                        </p:cTn>
                                        <p:tgtEl>
                                          <p:spTgt spid="30723">
                                            <p:txEl>
                                              <p:pRg st="5" end="5"/>
                                            </p:txEl>
                                          </p:spTgt>
                                        </p:tgtEl>
                                        <p:attrNameLst>
                                          <p:attrName>style.visibility</p:attrName>
                                        </p:attrNameLst>
                                      </p:cBhvr>
                                      <p:to>
                                        <p:strVal val="visible"/>
                                      </p:to>
                                    </p:set>
                                    <p:anim calcmode="lin" valueType="num">
                                      <p:cBhvr>
                                        <p:cTn id="57" dur="500" fill="hold"/>
                                        <p:tgtEl>
                                          <p:spTgt spid="30723">
                                            <p:txEl>
                                              <p:pRg st="5" end="5"/>
                                            </p:txEl>
                                          </p:spTgt>
                                        </p:tgtEl>
                                        <p:attrNameLst>
                                          <p:attrName>ppt_x</p:attrName>
                                        </p:attrNameLst>
                                      </p:cBhvr>
                                      <p:tavLst>
                                        <p:tav tm="0">
                                          <p:val>
                                            <p:strVal val="#ppt_x"/>
                                          </p:val>
                                        </p:tav>
                                        <p:tav tm="50000">
                                          <p:val>
                                            <p:strVal val="#ppt_x+.1"/>
                                          </p:val>
                                        </p:tav>
                                        <p:tav tm="100000">
                                          <p:val>
                                            <p:strVal val="#ppt_x"/>
                                          </p:val>
                                        </p:tav>
                                      </p:tavLst>
                                    </p:anim>
                                    <p:anim calcmode="lin" valueType="num">
                                      <p:cBhvr>
                                        <p:cTn id="58" dur="500" fill="hold"/>
                                        <p:tgtEl>
                                          <p:spTgt spid="30723">
                                            <p:txEl>
                                              <p:pRg st="5" end="5"/>
                                            </p:txEl>
                                          </p:spTgt>
                                        </p:tgtEl>
                                        <p:attrNameLst>
                                          <p:attrName>ppt_y</p:attrName>
                                        </p:attrNameLst>
                                      </p:cBhvr>
                                      <p:tavLst>
                                        <p:tav tm="0">
                                          <p:val>
                                            <p:strVal val="#ppt_y"/>
                                          </p:val>
                                        </p:tav>
                                        <p:tav tm="100000">
                                          <p:val>
                                            <p:strVal val="#ppt_y"/>
                                          </p:val>
                                        </p:tav>
                                      </p:tavLst>
                                    </p:anim>
                                    <p:anim calcmode="lin" valueType="num">
                                      <p:cBhvr>
                                        <p:cTn id="59" dur="500" fill="hold"/>
                                        <p:tgtEl>
                                          <p:spTgt spid="30723">
                                            <p:txEl>
                                              <p:pRg st="5" end="5"/>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60" dur="500" fill="hold"/>
                                        <p:tgtEl>
                                          <p:spTgt spid="30723">
                                            <p:txEl>
                                              <p:pRg st="5" end="5"/>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61" dur="500" tmFilter="0,0; .5, 1; 1, 1"/>
                                        <p:tgtEl>
                                          <p:spTgt spid="30723">
                                            <p:txEl>
                                              <p:pRg st="5" end="5"/>
                                            </p:txEl>
                                          </p:spTgt>
                                        </p:tgtEl>
                                      </p:cBhvr>
                                    </p:animEffect>
                                  </p:childTnLst>
                                </p:cTn>
                              </p:par>
                            </p:childTnLst>
                          </p:cTn>
                        </p:par>
                      </p:childTnLst>
                    </p:cTn>
                  </p:par>
                  <p:par>
                    <p:cTn id="62" fill="hold">
                      <p:stCondLst>
                        <p:cond delay="indefinite"/>
                      </p:stCondLst>
                      <p:childTnLst>
                        <p:par>
                          <p:cTn id="63" fill="hold">
                            <p:stCondLst>
                              <p:cond delay="0"/>
                            </p:stCondLst>
                            <p:childTnLst>
                              <p:par>
                                <p:cTn id="64" presetID="41" presetClass="entr" presetSubtype="0" fill="hold" nodeType="clickEffect">
                                  <p:stCondLst>
                                    <p:cond delay="0"/>
                                  </p:stCondLst>
                                  <p:iterate type="lt">
                                    <p:tmPct val="10000"/>
                                  </p:iterate>
                                  <p:childTnLst>
                                    <p:set>
                                      <p:cBhvr>
                                        <p:cTn id="65" dur="1" fill="hold">
                                          <p:stCondLst>
                                            <p:cond delay="0"/>
                                          </p:stCondLst>
                                        </p:cTn>
                                        <p:tgtEl>
                                          <p:spTgt spid="30723">
                                            <p:txEl>
                                              <p:pRg st="6" end="6"/>
                                            </p:txEl>
                                          </p:spTgt>
                                        </p:tgtEl>
                                        <p:attrNameLst>
                                          <p:attrName>style.visibility</p:attrName>
                                        </p:attrNameLst>
                                      </p:cBhvr>
                                      <p:to>
                                        <p:strVal val="visible"/>
                                      </p:to>
                                    </p:set>
                                    <p:anim calcmode="lin" valueType="num">
                                      <p:cBhvr>
                                        <p:cTn id="66" dur="500" fill="hold"/>
                                        <p:tgtEl>
                                          <p:spTgt spid="30723">
                                            <p:txEl>
                                              <p:pRg st="6" end="6"/>
                                            </p:txEl>
                                          </p:spTgt>
                                        </p:tgtEl>
                                        <p:attrNameLst>
                                          <p:attrName>ppt_x</p:attrName>
                                        </p:attrNameLst>
                                      </p:cBhvr>
                                      <p:tavLst>
                                        <p:tav tm="0">
                                          <p:val>
                                            <p:strVal val="#ppt_x"/>
                                          </p:val>
                                        </p:tav>
                                        <p:tav tm="50000">
                                          <p:val>
                                            <p:strVal val="#ppt_x+.1"/>
                                          </p:val>
                                        </p:tav>
                                        <p:tav tm="100000">
                                          <p:val>
                                            <p:strVal val="#ppt_x"/>
                                          </p:val>
                                        </p:tav>
                                      </p:tavLst>
                                    </p:anim>
                                    <p:anim calcmode="lin" valueType="num">
                                      <p:cBhvr>
                                        <p:cTn id="67" dur="500" fill="hold"/>
                                        <p:tgtEl>
                                          <p:spTgt spid="30723">
                                            <p:txEl>
                                              <p:pRg st="6" end="6"/>
                                            </p:txEl>
                                          </p:spTgt>
                                        </p:tgtEl>
                                        <p:attrNameLst>
                                          <p:attrName>ppt_y</p:attrName>
                                        </p:attrNameLst>
                                      </p:cBhvr>
                                      <p:tavLst>
                                        <p:tav tm="0">
                                          <p:val>
                                            <p:strVal val="#ppt_y"/>
                                          </p:val>
                                        </p:tav>
                                        <p:tav tm="100000">
                                          <p:val>
                                            <p:strVal val="#ppt_y"/>
                                          </p:val>
                                        </p:tav>
                                      </p:tavLst>
                                    </p:anim>
                                    <p:anim calcmode="lin" valueType="num">
                                      <p:cBhvr>
                                        <p:cTn id="68" dur="500" fill="hold"/>
                                        <p:tgtEl>
                                          <p:spTgt spid="30723">
                                            <p:txEl>
                                              <p:pRg st="6" end="6"/>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69" dur="500" fill="hold"/>
                                        <p:tgtEl>
                                          <p:spTgt spid="30723">
                                            <p:txEl>
                                              <p:pRg st="6" end="6"/>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70" dur="500" tmFilter="0,0; .5, 1; 1, 1"/>
                                        <p:tgtEl>
                                          <p:spTgt spid="3072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2" grpId="0" autoUpdateAnimBg="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ext Box 2"/>
          <p:cNvSpPr txBox="1">
            <a:spLocks noChangeArrowheads="1"/>
          </p:cNvSpPr>
          <p:nvPr/>
        </p:nvSpPr>
        <p:spPr bwMode="auto">
          <a:xfrm>
            <a:off x="827088" y="944563"/>
            <a:ext cx="7991475" cy="3597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35" tIns="45717" rIns="91435" bIns="45717">
            <a:spAutoFit/>
          </a:bodyPr>
          <a:lstStyle>
            <a:lvl1pPr defTabSz="704850"/>
            <a:lvl2pPr marL="352425" indent="-220980" defTabSz="704850"/>
            <a:lvl3pPr marL="704850" indent="-176530" defTabSz="704850"/>
            <a:lvl4pPr marL="1059180" indent="-176530" defTabSz="704850"/>
            <a:lvl5pPr marL="1411605" indent="-176530" defTabSz="704850"/>
            <a:lvl6pPr marL="1868805" indent="-176530" defTabSz="704850"/>
            <a:lvl7pPr marL="2326005" indent="-176530" defTabSz="704850"/>
            <a:lvl8pPr marL="2783205" indent="-176530" defTabSz="704850"/>
            <a:lvl9pPr marL="3240405" indent="-176530" defTabSz="704850"/>
          </a:lstStyle>
          <a:p>
            <a:pPr>
              <a:lnSpc>
                <a:spcPct val="120000"/>
              </a:lnSpc>
            </a:pPr>
            <a:r>
              <a:rPr lang="zh-CN" altLang="zh-CN" sz="3200" b="1" dirty="0">
                <a:latin typeface="Times New Roman" panose="02020603050405020304" pitchFamily="18" charset="0"/>
              </a:rPr>
              <a:t>7. 上床睡觉______________________    </a:t>
            </a:r>
          </a:p>
          <a:p>
            <a:pPr>
              <a:lnSpc>
                <a:spcPct val="120000"/>
              </a:lnSpc>
            </a:pPr>
            <a:r>
              <a:rPr lang="zh-CN" altLang="zh-CN" sz="3200" b="1" dirty="0">
                <a:latin typeface="Times New Roman" panose="02020603050405020304" pitchFamily="18" charset="0"/>
              </a:rPr>
              <a:t>8. 做家庭作业____________________</a:t>
            </a:r>
          </a:p>
          <a:p>
            <a:pPr>
              <a:lnSpc>
                <a:spcPct val="120000"/>
              </a:lnSpc>
            </a:pPr>
            <a:r>
              <a:rPr lang="zh-CN" altLang="zh-CN" sz="3200" b="1" dirty="0">
                <a:latin typeface="Times New Roman" panose="02020603050405020304" pitchFamily="18" charset="0"/>
              </a:rPr>
              <a:t>9. 上英语课______________________  </a:t>
            </a:r>
          </a:p>
          <a:p>
            <a:pPr>
              <a:lnSpc>
                <a:spcPct val="120000"/>
              </a:lnSpc>
            </a:pPr>
            <a:r>
              <a:rPr lang="zh-CN" altLang="zh-CN" sz="3200" b="1" dirty="0">
                <a:latin typeface="Times New Roman" panose="02020603050405020304" pitchFamily="18" charset="0"/>
              </a:rPr>
              <a:t>10. 回家_________________________</a:t>
            </a:r>
          </a:p>
          <a:p>
            <a:pPr>
              <a:lnSpc>
                <a:spcPct val="120000"/>
              </a:lnSpc>
            </a:pPr>
            <a:r>
              <a:rPr lang="zh-CN" altLang="zh-CN" sz="3200" b="1" dirty="0">
                <a:latin typeface="Times New Roman" panose="02020603050405020304" pitchFamily="18" charset="0"/>
              </a:rPr>
              <a:t>11. 上学_________________________    </a:t>
            </a:r>
          </a:p>
          <a:p>
            <a:pPr>
              <a:lnSpc>
                <a:spcPct val="120000"/>
              </a:lnSpc>
            </a:pPr>
            <a:r>
              <a:rPr lang="zh-CN" altLang="zh-CN" sz="3200" b="1" dirty="0">
                <a:latin typeface="Times New Roman" panose="02020603050405020304" pitchFamily="18" charset="0"/>
              </a:rPr>
              <a:t>12. 干家务活_____________________</a:t>
            </a:r>
          </a:p>
        </p:txBody>
      </p:sp>
      <p:sp>
        <p:nvSpPr>
          <p:cNvPr id="31747" name="Text Box 3"/>
          <p:cNvSpPr txBox="1">
            <a:spLocks noChangeArrowheads="1"/>
          </p:cNvSpPr>
          <p:nvPr/>
        </p:nvSpPr>
        <p:spPr bwMode="auto">
          <a:xfrm>
            <a:off x="2554288" y="909638"/>
            <a:ext cx="6083300" cy="35956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35" tIns="45717" rIns="91435" bIns="45717">
            <a:spAutoFit/>
          </a:bodyPr>
          <a:lstStyle>
            <a:lvl1pPr defTabSz="704850"/>
            <a:lvl2pPr marL="352425" indent="-220980" defTabSz="704850"/>
            <a:lvl3pPr marL="704850" indent="-176530" defTabSz="704850"/>
            <a:lvl4pPr marL="1059180" indent="-176530" defTabSz="704850"/>
            <a:lvl5pPr marL="1411605" indent="-176530" defTabSz="704850"/>
            <a:lvl6pPr marL="1868805" indent="-176530" defTabSz="704850"/>
            <a:lvl7pPr marL="2326005" indent="-176530" defTabSz="704850"/>
            <a:lvl8pPr marL="2783205" indent="-176530" defTabSz="704850"/>
            <a:lvl9pPr marL="3240405" indent="-176530" defTabSz="704850"/>
          </a:lstStyle>
          <a:p>
            <a:pPr>
              <a:lnSpc>
                <a:spcPct val="120000"/>
              </a:lnSpc>
            </a:pPr>
            <a:r>
              <a:rPr lang="zh-CN" altLang="zh-CN" sz="3200" b="1">
                <a:solidFill>
                  <a:srgbClr val="FF0000"/>
                </a:solidFill>
                <a:latin typeface="Times New Roman" panose="02020603050405020304" pitchFamily="18" charset="0"/>
              </a:rPr>
              <a:t>         go to bed </a:t>
            </a:r>
          </a:p>
          <a:p>
            <a:pPr>
              <a:lnSpc>
                <a:spcPct val="120000"/>
              </a:lnSpc>
            </a:pPr>
            <a:r>
              <a:rPr lang="zh-CN" altLang="zh-CN" sz="3200" b="1">
                <a:solidFill>
                  <a:srgbClr val="FF0000"/>
                </a:solidFill>
                <a:latin typeface="Times New Roman" panose="02020603050405020304" pitchFamily="18" charset="0"/>
              </a:rPr>
              <a:t>         do one’s homework  </a:t>
            </a:r>
          </a:p>
          <a:p>
            <a:pPr>
              <a:lnSpc>
                <a:spcPct val="120000"/>
              </a:lnSpc>
            </a:pPr>
            <a:r>
              <a:rPr lang="zh-CN" altLang="zh-CN" sz="3200" b="1">
                <a:solidFill>
                  <a:srgbClr val="FF0000"/>
                </a:solidFill>
                <a:latin typeface="Times New Roman" panose="02020603050405020304" pitchFamily="18" charset="0"/>
              </a:rPr>
              <a:t>         have an English lesson  </a:t>
            </a:r>
          </a:p>
          <a:p>
            <a:pPr>
              <a:lnSpc>
                <a:spcPct val="120000"/>
              </a:lnSpc>
            </a:pPr>
            <a:r>
              <a:rPr lang="zh-CN" altLang="zh-CN" sz="3200" b="1">
                <a:solidFill>
                  <a:srgbClr val="FF0000"/>
                </a:solidFill>
                <a:latin typeface="Times New Roman" panose="02020603050405020304" pitchFamily="18" charset="0"/>
              </a:rPr>
              <a:t> go home  </a:t>
            </a:r>
          </a:p>
          <a:p>
            <a:pPr>
              <a:lnSpc>
                <a:spcPct val="120000"/>
              </a:lnSpc>
            </a:pPr>
            <a:r>
              <a:rPr lang="zh-CN" altLang="zh-CN" sz="3200" b="1">
                <a:solidFill>
                  <a:srgbClr val="FF0000"/>
                </a:solidFill>
                <a:latin typeface="Times New Roman" panose="02020603050405020304" pitchFamily="18" charset="0"/>
              </a:rPr>
              <a:t>go to school </a:t>
            </a:r>
          </a:p>
          <a:p>
            <a:pPr>
              <a:lnSpc>
                <a:spcPct val="120000"/>
              </a:lnSpc>
            </a:pPr>
            <a:r>
              <a:rPr lang="zh-CN" altLang="zh-CN" sz="3200" b="1">
                <a:solidFill>
                  <a:srgbClr val="FF0000"/>
                </a:solidFill>
                <a:latin typeface="Times New Roman" panose="02020603050405020304" pitchFamily="18" charset="0"/>
              </a:rPr>
              <a:t>         do housework</a:t>
            </a:r>
          </a:p>
        </p:txBody>
      </p:sp>
    </p:spTree>
  </p:cSld>
  <p:clrMapOvr>
    <a:masterClrMapping/>
  </p:clrMapOvr>
  <p:transition spd="med">
    <p:spli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1746"/>
                                        </p:tgtEl>
                                        <p:attrNameLst>
                                          <p:attrName>style.visibility</p:attrName>
                                        </p:attrNameLst>
                                      </p:cBhvr>
                                      <p:to>
                                        <p:strVal val="visible"/>
                                      </p:to>
                                    </p:set>
                                    <p:animEffect transition="in" filter="blinds(horizontal)">
                                      <p:cBhvr>
                                        <p:cTn id="7" dur="500"/>
                                        <p:tgtEl>
                                          <p:spTgt spid="31746"/>
                                        </p:tgtEl>
                                      </p:cBhvr>
                                    </p:animEffect>
                                  </p:childTnLst>
                                </p:cTn>
                              </p:par>
                            </p:childTnLst>
                          </p:cTn>
                        </p:par>
                      </p:childTnLst>
                    </p:cTn>
                  </p:par>
                  <p:par>
                    <p:cTn id="8" fill="hold">
                      <p:stCondLst>
                        <p:cond delay="indefinite"/>
                      </p:stCondLst>
                      <p:childTnLst>
                        <p:par>
                          <p:cTn id="9" fill="hold">
                            <p:stCondLst>
                              <p:cond delay="0"/>
                            </p:stCondLst>
                            <p:childTnLst>
                              <p:par>
                                <p:cTn id="10" presetID="41" presetClass="entr" presetSubtype="0" fill="hold" nodeType="clickEffect">
                                  <p:stCondLst>
                                    <p:cond delay="0"/>
                                  </p:stCondLst>
                                  <p:iterate type="lt">
                                    <p:tmPct val="10000"/>
                                  </p:iterate>
                                  <p:childTnLst>
                                    <p:set>
                                      <p:cBhvr>
                                        <p:cTn id="11" dur="1" fill="hold">
                                          <p:stCondLst>
                                            <p:cond delay="0"/>
                                          </p:stCondLst>
                                        </p:cTn>
                                        <p:tgtEl>
                                          <p:spTgt spid="31747">
                                            <p:txEl>
                                              <p:pRg st="0" end="0"/>
                                            </p:txEl>
                                          </p:spTgt>
                                        </p:tgtEl>
                                        <p:attrNameLst>
                                          <p:attrName>style.visibility</p:attrName>
                                        </p:attrNameLst>
                                      </p:cBhvr>
                                      <p:to>
                                        <p:strVal val="visible"/>
                                      </p:to>
                                    </p:set>
                                    <p:anim calcmode="lin" valueType="num">
                                      <p:cBhvr>
                                        <p:cTn id="12" dur="500" fill="hold"/>
                                        <p:tgtEl>
                                          <p:spTgt spid="31747">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13" dur="500" fill="hold"/>
                                        <p:tgtEl>
                                          <p:spTgt spid="31747">
                                            <p:txEl>
                                              <p:pRg st="0" end="0"/>
                                            </p:txEl>
                                          </p:spTgt>
                                        </p:tgtEl>
                                        <p:attrNameLst>
                                          <p:attrName>ppt_y</p:attrName>
                                        </p:attrNameLst>
                                      </p:cBhvr>
                                      <p:tavLst>
                                        <p:tav tm="0">
                                          <p:val>
                                            <p:strVal val="#ppt_y"/>
                                          </p:val>
                                        </p:tav>
                                        <p:tav tm="100000">
                                          <p:val>
                                            <p:strVal val="#ppt_y"/>
                                          </p:val>
                                        </p:tav>
                                      </p:tavLst>
                                    </p:anim>
                                    <p:anim calcmode="lin" valueType="num">
                                      <p:cBhvr>
                                        <p:cTn id="14" dur="500" fill="hold"/>
                                        <p:tgtEl>
                                          <p:spTgt spid="31747">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5" dur="500" fill="hold"/>
                                        <p:tgtEl>
                                          <p:spTgt spid="31747">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6" dur="500" tmFilter="0,0; .5, 1; 1, 1"/>
                                        <p:tgtEl>
                                          <p:spTgt spid="31747">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41" presetClass="entr" presetSubtype="0" fill="hold" nodeType="clickEffect">
                                  <p:stCondLst>
                                    <p:cond delay="0"/>
                                  </p:stCondLst>
                                  <p:iterate type="lt">
                                    <p:tmPct val="10000"/>
                                  </p:iterate>
                                  <p:childTnLst>
                                    <p:set>
                                      <p:cBhvr>
                                        <p:cTn id="20" dur="1" fill="hold">
                                          <p:stCondLst>
                                            <p:cond delay="0"/>
                                          </p:stCondLst>
                                        </p:cTn>
                                        <p:tgtEl>
                                          <p:spTgt spid="31747">
                                            <p:txEl>
                                              <p:pRg st="1" end="1"/>
                                            </p:txEl>
                                          </p:spTgt>
                                        </p:tgtEl>
                                        <p:attrNameLst>
                                          <p:attrName>style.visibility</p:attrName>
                                        </p:attrNameLst>
                                      </p:cBhvr>
                                      <p:to>
                                        <p:strVal val="visible"/>
                                      </p:to>
                                    </p:set>
                                    <p:anim calcmode="lin" valueType="num">
                                      <p:cBhvr>
                                        <p:cTn id="21" dur="500" fill="hold"/>
                                        <p:tgtEl>
                                          <p:spTgt spid="31747">
                                            <p:txEl>
                                              <p:pRg st="1" end="1"/>
                                            </p:txEl>
                                          </p:spTgt>
                                        </p:tgtEl>
                                        <p:attrNameLst>
                                          <p:attrName>ppt_x</p:attrName>
                                        </p:attrNameLst>
                                      </p:cBhvr>
                                      <p:tavLst>
                                        <p:tav tm="0">
                                          <p:val>
                                            <p:strVal val="#ppt_x"/>
                                          </p:val>
                                        </p:tav>
                                        <p:tav tm="50000">
                                          <p:val>
                                            <p:strVal val="#ppt_x+.1"/>
                                          </p:val>
                                        </p:tav>
                                        <p:tav tm="100000">
                                          <p:val>
                                            <p:strVal val="#ppt_x"/>
                                          </p:val>
                                        </p:tav>
                                      </p:tavLst>
                                    </p:anim>
                                    <p:anim calcmode="lin" valueType="num">
                                      <p:cBhvr>
                                        <p:cTn id="22" dur="500" fill="hold"/>
                                        <p:tgtEl>
                                          <p:spTgt spid="31747">
                                            <p:txEl>
                                              <p:pRg st="1" end="1"/>
                                            </p:txEl>
                                          </p:spTgt>
                                        </p:tgtEl>
                                        <p:attrNameLst>
                                          <p:attrName>ppt_y</p:attrName>
                                        </p:attrNameLst>
                                      </p:cBhvr>
                                      <p:tavLst>
                                        <p:tav tm="0">
                                          <p:val>
                                            <p:strVal val="#ppt_y"/>
                                          </p:val>
                                        </p:tav>
                                        <p:tav tm="100000">
                                          <p:val>
                                            <p:strVal val="#ppt_y"/>
                                          </p:val>
                                        </p:tav>
                                      </p:tavLst>
                                    </p:anim>
                                    <p:anim calcmode="lin" valueType="num">
                                      <p:cBhvr>
                                        <p:cTn id="23" dur="500" fill="hold"/>
                                        <p:tgtEl>
                                          <p:spTgt spid="31747">
                                            <p:txEl>
                                              <p:pRg st="1" end="1"/>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24" dur="500" fill="hold"/>
                                        <p:tgtEl>
                                          <p:spTgt spid="31747">
                                            <p:txEl>
                                              <p:pRg st="1" end="1"/>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5" dur="500" tmFilter="0,0; .5, 1; 1, 1"/>
                                        <p:tgtEl>
                                          <p:spTgt spid="31747">
                                            <p:txEl>
                                              <p:pRg st="1" end="1"/>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41" presetClass="entr" presetSubtype="0" fill="hold" nodeType="clickEffect">
                                  <p:stCondLst>
                                    <p:cond delay="0"/>
                                  </p:stCondLst>
                                  <p:iterate type="lt">
                                    <p:tmPct val="10000"/>
                                  </p:iterate>
                                  <p:childTnLst>
                                    <p:set>
                                      <p:cBhvr>
                                        <p:cTn id="29" dur="1" fill="hold">
                                          <p:stCondLst>
                                            <p:cond delay="0"/>
                                          </p:stCondLst>
                                        </p:cTn>
                                        <p:tgtEl>
                                          <p:spTgt spid="31747">
                                            <p:txEl>
                                              <p:pRg st="2" end="2"/>
                                            </p:txEl>
                                          </p:spTgt>
                                        </p:tgtEl>
                                        <p:attrNameLst>
                                          <p:attrName>style.visibility</p:attrName>
                                        </p:attrNameLst>
                                      </p:cBhvr>
                                      <p:to>
                                        <p:strVal val="visible"/>
                                      </p:to>
                                    </p:set>
                                    <p:anim calcmode="lin" valueType="num">
                                      <p:cBhvr>
                                        <p:cTn id="30" dur="500" fill="hold"/>
                                        <p:tgtEl>
                                          <p:spTgt spid="31747">
                                            <p:txEl>
                                              <p:pRg st="2" end="2"/>
                                            </p:txEl>
                                          </p:spTgt>
                                        </p:tgtEl>
                                        <p:attrNameLst>
                                          <p:attrName>ppt_x</p:attrName>
                                        </p:attrNameLst>
                                      </p:cBhvr>
                                      <p:tavLst>
                                        <p:tav tm="0">
                                          <p:val>
                                            <p:strVal val="#ppt_x"/>
                                          </p:val>
                                        </p:tav>
                                        <p:tav tm="50000">
                                          <p:val>
                                            <p:strVal val="#ppt_x+.1"/>
                                          </p:val>
                                        </p:tav>
                                        <p:tav tm="100000">
                                          <p:val>
                                            <p:strVal val="#ppt_x"/>
                                          </p:val>
                                        </p:tav>
                                      </p:tavLst>
                                    </p:anim>
                                    <p:anim calcmode="lin" valueType="num">
                                      <p:cBhvr>
                                        <p:cTn id="31" dur="500" fill="hold"/>
                                        <p:tgtEl>
                                          <p:spTgt spid="31747">
                                            <p:txEl>
                                              <p:pRg st="2" end="2"/>
                                            </p:txEl>
                                          </p:spTgt>
                                        </p:tgtEl>
                                        <p:attrNameLst>
                                          <p:attrName>ppt_y</p:attrName>
                                        </p:attrNameLst>
                                      </p:cBhvr>
                                      <p:tavLst>
                                        <p:tav tm="0">
                                          <p:val>
                                            <p:strVal val="#ppt_y"/>
                                          </p:val>
                                        </p:tav>
                                        <p:tav tm="100000">
                                          <p:val>
                                            <p:strVal val="#ppt_y"/>
                                          </p:val>
                                        </p:tav>
                                      </p:tavLst>
                                    </p:anim>
                                    <p:anim calcmode="lin" valueType="num">
                                      <p:cBhvr>
                                        <p:cTn id="32" dur="500" fill="hold"/>
                                        <p:tgtEl>
                                          <p:spTgt spid="31747">
                                            <p:txEl>
                                              <p:pRg st="2" end="2"/>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33" dur="500" fill="hold"/>
                                        <p:tgtEl>
                                          <p:spTgt spid="31747">
                                            <p:txEl>
                                              <p:pRg st="2" end="2"/>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34" dur="500" tmFilter="0,0; .5, 1; 1, 1"/>
                                        <p:tgtEl>
                                          <p:spTgt spid="31747">
                                            <p:txEl>
                                              <p:pRg st="2" end="2"/>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41" presetClass="entr" presetSubtype="0" fill="hold" nodeType="clickEffect">
                                  <p:stCondLst>
                                    <p:cond delay="0"/>
                                  </p:stCondLst>
                                  <p:iterate type="lt">
                                    <p:tmPct val="10000"/>
                                  </p:iterate>
                                  <p:childTnLst>
                                    <p:set>
                                      <p:cBhvr>
                                        <p:cTn id="38" dur="1" fill="hold">
                                          <p:stCondLst>
                                            <p:cond delay="0"/>
                                          </p:stCondLst>
                                        </p:cTn>
                                        <p:tgtEl>
                                          <p:spTgt spid="31747">
                                            <p:txEl>
                                              <p:pRg st="3" end="3"/>
                                            </p:txEl>
                                          </p:spTgt>
                                        </p:tgtEl>
                                        <p:attrNameLst>
                                          <p:attrName>style.visibility</p:attrName>
                                        </p:attrNameLst>
                                      </p:cBhvr>
                                      <p:to>
                                        <p:strVal val="visible"/>
                                      </p:to>
                                    </p:set>
                                    <p:anim calcmode="lin" valueType="num">
                                      <p:cBhvr>
                                        <p:cTn id="39" dur="500" fill="hold"/>
                                        <p:tgtEl>
                                          <p:spTgt spid="31747">
                                            <p:txEl>
                                              <p:pRg st="3" end="3"/>
                                            </p:txEl>
                                          </p:spTgt>
                                        </p:tgtEl>
                                        <p:attrNameLst>
                                          <p:attrName>ppt_x</p:attrName>
                                        </p:attrNameLst>
                                      </p:cBhvr>
                                      <p:tavLst>
                                        <p:tav tm="0">
                                          <p:val>
                                            <p:strVal val="#ppt_x"/>
                                          </p:val>
                                        </p:tav>
                                        <p:tav tm="50000">
                                          <p:val>
                                            <p:strVal val="#ppt_x+.1"/>
                                          </p:val>
                                        </p:tav>
                                        <p:tav tm="100000">
                                          <p:val>
                                            <p:strVal val="#ppt_x"/>
                                          </p:val>
                                        </p:tav>
                                      </p:tavLst>
                                    </p:anim>
                                    <p:anim calcmode="lin" valueType="num">
                                      <p:cBhvr>
                                        <p:cTn id="40" dur="500" fill="hold"/>
                                        <p:tgtEl>
                                          <p:spTgt spid="31747">
                                            <p:txEl>
                                              <p:pRg st="3" end="3"/>
                                            </p:txEl>
                                          </p:spTgt>
                                        </p:tgtEl>
                                        <p:attrNameLst>
                                          <p:attrName>ppt_y</p:attrName>
                                        </p:attrNameLst>
                                      </p:cBhvr>
                                      <p:tavLst>
                                        <p:tav tm="0">
                                          <p:val>
                                            <p:strVal val="#ppt_y"/>
                                          </p:val>
                                        </p:tav>
                                        <p:tav tm="100000">
                                          <p:val>
                                            <p:strVal val="#ppt_y"/>
                                          </p:val>
                                        </p:tav>
                                      </p:tavLst>
                                    </p:anim>
                                    <p:anim calcmode="lin" valueType="num">
                                      <p:cBhvr>
                                        <p:cTn id="41" dur="500" fill="hold"/>
                                        <p:tgtEl>
                                          <p:spTgt spid="31747">
                                            <p:txEl>
                                              <p:pRg st="3" end="3"/>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42" dur="500" fill="hold"/>
                                        <p:tgtEl>
                                          <p:spTgt spid="31747">
                                            <p:txEl>
                                              <p:pRg st="3" end="3"/>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43" dur="500" tmFilter="0,0; .5, 1; 1, 1"/>
                                        <p:tgtEl>
                                          <p:spTgt spid="31747">
                                            <p:txEl>
                                              <p:pRg st="3" end="3"/>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41" presetClass="entr" presetSubtype="0" fill="hold" nodeType="clickEffect">
                                  <p:stCondLst>
                                    <p:cond delay="0"/>
                                  </p:stCondLst>
                                  <p:iterate type="lt">
                                    <p:tmPct val="10000"/>
                                  </p:iterate>
                                  <p:childTnLst>
                                    <p:set>
                                      <p:cBhvr>
                                        <p:cTn id="47" dur="1" fill="hold">
                                          <p:stCondLst>
                                            <p:cond delay="0"/>
                                          </p:stCondLst>
                                        </p:cTn>
                                        <p:tgtEl>
                                          <p:spTgt spid="31747">
                                            <p:txEl>
                                              <p:pRg st="4" end="4"/>
                                            </p:txEl>
                                          </p:spTgt>
                                        </p:tgtEl>
                                        <p:attrNameLst>
                                          <p:attrName>style.visibility</p:attrName>
                                        </p:attrNameLst>
                                      </p:cBhvr>
                                      <p:to>
                                        <p:strVal val="visible"/>
                                      </p:to>
                                    </p:set>
                                    <p:anim calcmode="lin" valueType="num">
                                      <p:cBhvr>
                                        <p:cTn id="48" dur="500" fill="hold"/>
                                        <p:tgtEl>
                                          <p:spTgt spid="31747">
                                            <p:txEl>
                                              <p:pRg st="4" end="4"/>
                                            </p:txEl>
                                          </p:spTgt>
                                        </p:tgtEl>
                                        <p:attrNameLst>
                                          <p:attrName>ppt_x</p:attrName>
                                        </p:attrNameLst>
                                      </p:cBhvr>
                                      <p:tavLst>
                                        <p:tav tm="0">
                                          <p:val>
                                            <p:strVal val="#ppt_x"/>
                                          </p:val>
                                        </p:tav>
                                        <p:tav tm="50000">
                                          <p:val>
                                            <p:strVal val="#ppt_x+.1"/>
                                          </p:val>
                                        </p:tav>
                                        <p:tav tm="100000">
                                          <p:val>
                                            <p:strVal val="#ppt_x"/>
                                          </p:val>
                                        </p:tav>
                                      </p:tavLst>
                                    </p:anim>
                                    <p:anim calcmode="lin" valueType="num">
                                      <p:cBhvr>
                                        <p:cTn id="49" dur="500" fill="hold"/>
                                        <p:tgtEl>
                                          <p:spTgt spid="31747">
                                            <p:txEl>
                                              <p:pRg st="4" end="4"/>
                                            </p:txEl>
                                          </p:spTgt>
                                        </p:tgtEl>
                                        <p:attrNameLst>
                                          <p:attrName>ppt_y</p:attrName>
                                        </p:attrNameLst>
                                      </p:cBhvr>
                                      <p:tavLst>
                                        <p:tav tm="0">
                                          <p:val>
                                            <p:strVal val="#ppt_y"/>
                                          </p:val>
                                        </p:tav>
                                        <p:tav tm="100000">
                                          <p:val>
                                            <p:strVal val="#ppt_y"/>
                                          </p:val>
                                        </p:tav>
                                      </p:tavLst>
                                    </p:anim>
                                    <p:anim calcmode="lin" valueType="num">
                                      <p:cBhvr>
                                        <p:cTn id="50" dur="500" fill="hold"/>
                                        <p:tgtEl>
                                          <p:spTgt spid="31747">
                                            <p:txEl>
                                              <p:pRg st="4" end="4"/>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51" dur="500" fill="hold"/>
                                        <p:tgtEl>
                                          <p:spTgt spid="31747">
                                            <p:txEl>
                                              <p:pRg st="4" end="4"/>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52" dur="500" tmFilter="0,0; .5, 1; 1, 1"/>
                                        <p:tgtEl>
                                          <p:spTgt spid="31747">
                                            <p:txEl>
                                              <p:pRg st="4" end="4"/>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41" presetClass="entr" presetSubtype="0" fill="hold" nodeType="clickEffect">
                                  <p:stCondLst>
                                    <p:cond delay="0"/>
                                  </p:stCondLst>
                                  <p:iterate type="lt">
                                    <p:tmPct val="10000"/>
                                  </p:iterate>
                                  <p:childTnLst>
                                    <p:set>
                                      <p:cBhvr>
                                        <p:cTn id="56" dur="1" fill="hold">
                                          <p:stCondLst>
                                            <p:cond delay="0"/>
                                          </p:stCondLst>
                                        </p:cTn>
                                        <p:tgtEl>
                                          <p:spTgt spid="31747">
                                            <p:txEl>
                                              <p:pRg st="5" end="5"/>
                                            </p:txEl>
                                          </p:spTgt>
                                        </p:tgtEl>
                                        <p:attrNameLst>
                                          <p:attrName>style.visibility</p:attrName>
                                        </p:attrNameLst>
                                      </p:cBhvr>
                                      <p:to>
                                        <p:strVal val="visible"/>
                                      </p:to>
                                    </p:set>
                                    <p:anim calcmode="lin" valueType="num">
                                      <p:cBhvr>
                                        <p:cTn id="57" dur="500" fill="hold"/>
                                        <p:tgtEl>
                                          <p:spTgt spid="31747">
                                            <p:txEl>
                                              <p:pRg st="5" end="5"/>
                                            </p:txEl>
                                          </p:spTgt>
                                        </p:tgtEl>
                                        <p:attrNameLst>
                                          <p:attrName>ppt_x</p:attrName>
                                        </p:attrNameLst>
                                      </p:cBhvr>
                                      <p:tavLst>
                                        <p:tav tm="0">
                                          <p:val>
                                            <p:strVal val="#ppt_x"/>
                                          </p:val>
                                        </p:tav>
                                        <p:tav tm="50000">
                                          <p:val>
                                            <p:strVal val="#ppt_x+.1"/>
                                          </p:val>
                                        </p:tav>
                                        <p:tav tm="100000">
                                          <p:val>
                                            <p:strVal val="#ppt_x"/>
                                          </p:val>
                                        </p:tav>
                                      </p:tavLst>
                                    </p:anim>
                                    <p:anim calcmode="lin" valueType="num">
                                      <p:cBhvr>
                                        <p:cTn id="58" dur="500" fill="hold"/>
                                        <p:tgtEl>
                                          <p:spTgt spid="31747">
                                            <p:txEl>
                                              <p:pRg st="5" end="5"/>
                                            </p:txEl>
                                          </p:spTgt>
                                        </p:tgtEl>
                                        <p:attrNameLst>
                                          <p:attrName>ppt_y</p:attrName>
                                        </p:attrNameLst>
                                      </p:cBhvr>
                                      <p:tavLst>
                                        <p:tav tm="0">
                                          <p:val>
                                            <p:strVal val="#ppt_y"/>
                                          </p:val>
                                        </p:tav>
                                        <p:tav tm="100000">
                                          <p:val>
                                            <p:strVal val="#ppt_y"/>
                                          </p:val>
                                        </p:tav>
                                      </p:tavLst>
                                    </p:anim>
                                    <p:anim calcmode="lin" valueType="num">
                                      <p:cBhvr>
                                        <p:cTn id="59" dur="500" fill="hold"/>
                                        <p:tgtEl>
                                          <p:spTgt spid="31747">
                                            <p:txEl>
                                              <p:pRg st="5" end="5"/>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60" dur="500" fill="hold"/>
                                        <p:tgtEl>
                                          <p:spTgt spid="31747">
                                            <p:txEl>
                                              <p:pRg st="5" end="5"/>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61" dur="500" tmFilter="0,0; .5, 1; 1, 1"/>
                                        <p:tgtEl>
                                          <p:spTgt spid="3174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6" grpId="0"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DC05$V}XDGY$2`6X%FL4@8K"/>
          <p:cNvPicPr>
            <a:picLocks noChangeAspect="1" noChangeArrowheads="1"/>
          </p:cNvPicPr>
          <p:nvPr/>
        </p:nvPicPr>
        <p:blipFill>
          <a:blip r:embed="rId2" cstate="email"/>
          <a:srcRect/>
          <a:stretch>
            <a:fillRect/>
          </a:stretch>
        </p:blipFill>
        <p:spPr bwMode="auto">
          <a:xfrm>
            <a:off x="6583363" y="4149725"/>
            <a:ext cx="2560637" cy="2519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3" name="Picture 3" descr="play foobball2"/>
          <p:cNvPicPr>
            <a:picLocks noChangeAspect="1" noChangeArrowheads="1"/>
          </p:cNvPicPr>
          <p:nvPr/>
        </p:nvPicPr>
        <p:blipFill>
          <a:blip r:embed="rId3" cstate="email"/>
          <a:srcRect/>
          <a:stretch>
            <a:fillRect/>
          </a:stretch>
        </p:blipFill>
        <p:spPr bwMode="auto">
          <a:xfrm>
            <a:off x="6683375" y="2528888"/>
            <a:ext cx="2460625" cy="1719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4" name="Picture 4" descr="Sandy"/>
          <p:cNvPicPr>
            <a:picLocks noChangeAspect="1" noChangeArrowheads="1"/>
          </p:cNvPicPr>
          <p:nvPr/>
        </p:nvPicPr>
        <p:blipFill>
          <a:blip r:embed="rId4"/>
          <a:srcRect/>
          <a:stretch>
            <a:fillRect/>
          </a:stretch>
        </p:blipFill>
        <p:spPr bwMode="auto">
          <a:xfrm>
            <a:off x="7162800" y="819150"/>
            <a:ext cx="1676400" cy="1809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5" name="Text Box 5"/>
          <p:cNvSpPr txBox="1">
            <a:spLocks noChangeArrowheads="1"/>
          </p:cNvSpPr>
          <p:nvPr/>
        </p:nvSpPr>
        <p:spPr bwMode="auto">
          <a:xfrm>
            <a:off x="636588" y="277813"/>
            <a:ext cx="8736012" cy="6715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35" tIns="45717" rIns="91435" bIns="45717">
            <a:spAutoFit/>
          </a:bodyPr>
          <a:lstStyle>
            <a:lvl1pPr defTabSz="704850"/>
            <a:lvl2pPr marL="352425" indent="-220980" defTabSz="704850"/>
            <a:lvl3pPr marL="704850" indent="-176530" defTabSz="704850"/>
            <a:lvl4pPr marL="1059180" indent="-176530" defTabSz="704850"/>
            <a:lvl5pPr marL="1411605" indent="-176530" defTabSz="704850"/>
            <a:lvl6pPr marL="1868805" indent="-176530" defTabSz="704850"/>
            <a:lvl7pPr marL="2326005" indent="-176530" defTabSz="704850"/>
            <a:lvl8pPr marL="2783205" indent="-176530" defTabSz="704850"/>
            <a:lvl9pPr marL="3240405" indent="-176530" defTabSz="704850"/>
          </a:lstStyle>
          <a:p>
            <a:pPr>
              <a:spcBef>
                <a:spcPct val="50000"/>
              </a:spcBef>
            </a:pPr>
            <a:r>
              <a:rPr lang="zh-CN" altLang="zh-CN" sz="3800" b="1" dirty="0">
                <a:solidFill>
                  <a:srgbClr val="000066"/>
                </a:solidFill>
                <a:latin typeface="Times New Roman" panose="02020603050405020304" pitchFamily="18" charset="0"/>
                <a:ea typeface="MingLiU" pitchFamily="49" charset="-120"/>
              </a:rPr>
              <a:t>Simple present tense(</a:t>
            </a:r>
            <a:r>
              <a:rPr lang="zh-CN" altLang="zh-CN" sz="3800" b="1" dirty="0">
                <a:solidFill>
                  <a:srgbClr val="000066"/>
                </a:solidFill>
                <a:latin typeface="Times New Roman" panose="02020603050405020304" pitchFamily="18" charset="0"/>
              </a:rPr>
              <a:t>一般现在时)</a:t>
            </a:r>
          </a:p>
        </p:txBody>
      </p:sp>
      <p:sp>
        <p:nvSpPr>
          <p:cNvPr id="5126" name="Text Box 6"/>
          <p:cNvSpPr txBox="1">
            <a:spLocks noChangeArrowheads="1"/>
          </p:cNvSpPr>
          <p:nvPr/>
        </p:nvSpPr>
        <p:spPr bwMode="auto">
          <a:xfrm>
            <a:off x="349250" y="1179513"/>
            <a:ext cx="5375275" cy="465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35" tIns="45717" rIns="91435" bIns="45717">
            <a:spAutoFit/>
          </a:bodyPr>
          <a:lstStyle>
            <a:lvl1pPr marL="352425" indent="-352425" defTabSz="704850"/>
            <a:lvl2pPr marL="704850" indent="-352425" defTabSz="704850"/>
            <a:lvl3pPr marL="1059180" indent="-354330" defTabSz="704850"/>
            <a:lvl4pPr marL="1411605" indent="-352425" defTabSz="704850"/>
            <a:lvl5pPr marL="1764030" indent="-352425" defTabSz="704850"/>
            <a:lvl6pPr marL="2221230" indent="-352425" defTabSz="704850"/>
            <a:lvl7pPr marL="2678430" indent="-352425" defTabSz="704850"/>
            <a:lvl8pPr marL="3135630" indent="-352425" defTabSz="704850"/>
            <a:lvl9pPr marL="3592830" indent="-352425" defTabSz="704850"/>
          </a:lstStyle>
          <a:p>
            <a:pPr>
              <a:lnSpc>
                <a:spcPct val="70000"/>
              </a:lnSpc>
              <a:spcBef>
                <a:spcPct val="50000"/>
              </a:spcBef>
            </a:pPr>
            <a:r>
              <a:rPr lang="zh-CN" altLang="zh-CN" sz="3500" b="1" dirty="0">
                <a:latin typeface="Times New Roman" panose="02020603050405020304" pitchFamily="18" charset="0"/>
              </a:rPr>
              <a:t>	My hair is long.</a:t>
            </a:r>
          </a:p>
        </p:txBody>
      </p:sp>
      <p:sp>
        <p:nvSpPr>
          <p:cNvPr id="5127" name="Text Box 7"/>
          <p:cNvSpPr txBox="1">
            <a:spLocks noChangeArrowheads="1"/>
          </p:cNvSpPr>
          <p:nvPr/>
        </p:nvSpPr>
        <p:spPr bwMode="auto">
          <a:xfrm>
            <a:off x="539750" y="1628775"/>
            <a:ext cx="8002588" cy="1274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35" tIns="45717" rIns="91435" bIns="45717">
            <a:spAutoFit/>
          </a:bodyPr>
          <a:lstStyle>
            <a:lvl1pPr defTabSz="704850"/>
            <a:lvl2pPr marL="352425" indent="-220980" defTabSz="704850"/>
            <a:lvl3pPr marL="704850" indent="-176530" defTabSz="704850"/>
            <a:lvl4pPr marL="1059180" indent="-176530" defTabSz="704850"/>
            <a:lvl5pPr marL="1411605" indent="-176530" defTabSz="704850"/>
            <a:lvl6pPr marL="1868805" indent="-176530" defTabSz="704850"/>
            <a:lvl7pPr marL="2326005" indent="-176530" defTabSz="704850"/>
            <a:lvl8pPr marL="2783205" indent="-176530" defTabSz="704850"/>
            <a:lvl9pPr marL="3240405" indent="-176530" defTabSz="704850"/>
          </a:lstStyle>
          <a:p>
            <a:pPr>
              <a:spcBef>
                <a:spcPct val="50000"/>
              </a:spcBef>
            </a:pPr>
            <a:r>
              <a:rPr lang="zh-CN" altLang="zh-CN" sz="3100" b="1" dirty="0">
                <a:solidFill>
                  <a:srgbClr val="FF0000"/>
                </a:solidFill>
                <a:latin typeface="Times New Roman" panose="02020603050405020304" pitchFamily="18" charset="0"/>
              </a:rPr>
              <a:t>—things that are true now.</a:t>
            </a:r>
          </a:p>
          <a:p>
            <a:pPr>
              <a:spcBef>
                <a:spcPct val="50000"/>
              </a:spcBef>
            </a:pPr>
            <a:r>
              <a:rPr lang="zh-CN" altLang="zh-CN" sz="3100" b="1" dirty="0">
                <a:solidFill>
                  <a:srgbClr val="FF0000"/>
                </a:solidFill>
                <a:latin typeface="Comic Sans MS" panose="030F0702030302020204" pitchFamily="66" charset="0"/>
              </a:rPr>
              <a:t>目前存在的事实，</a:t>
            </a:r>
            <a:r>
              <a:rPr lang="zh-CN" altLang="zh-CN" sz="3100" b="1" dirty="0">
                <a:solidFill>
                  <a:srgbClr val="FF0000"/>
                </a:solidFill>
                <a:latin typeface="Times New Roman" panose="02020603050405020304" pitchFamily="18" charset="0"/>
              </a:rPr>
              <a:t>状态</a:t>
            </a:r>
          </a:p>
        </p:txBody>
      </p:sp>
      <p:sp>
        <p:nvSpPr>
          <p:cNvPr id="5128" name="Text Box 8"/>
          <p:cNvSpPr txBox="1">
            <a:spLocks noChangeArrowheads="1"/>
          </p:cNvSpPr>
          <p:nvPr/>
        </p:nvSpPr>
        <p:spPr bwMode="auto">
          <a:xfrm>
            <a:off x="304800" y="2819400"/>
            <a:ext cx="8107363"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35" tIns="45717" rIns="91435" bIns="45717">
            <a:spAutoFit/>
          </a:bodyPr>
          <a:lstStyle>
            <a:lvl1pPr marL="352425" indent="-352425" defTabSz="704850"/>
            <a:lvl2pPr marL="704850" indent="-352425" defTabSz="704850"/>
            <a:lvl3pPr marL="1059180" indent="-354330" defTabSz="704850"/>
            <a:lvl4pPr marL="1411605" indent="-352425" defTabSz="704850"/>
            <a:lvl5pPr marL="1764030" indent="-352425" defTabSz="704850"/>
            <a:lvl6pPr marL="2221230" indent="-352425" defTabSz="704850"/>
            <a:lvl7pPr marL="2678430" indent="-352425" defTabSz="704850"/>
            <a:lvl8pPr marL="3135630" indent="-352425" defTabSz="704850"/>
            <a:lvl9pPr marL="3592830" indent="-352425" defTabSz="704850"/>
          </a:lstStyle>
          <a:p>
            <a:pPr>
              <a:lnSpc>
                <a:spcPct val="70000"/>
              </a:lnSpc>
              <a:spcBef>
                <a:spcPct val="50000"/>
              </a:spcBef>
            </a:pPr>
            <a:r>
              <a:rPr lang="zh-CN" altLang="zh-CN" sz="3500" b="1" dirty="0">
                <a:latin typeface="Times New Roman" panose="02020603050405020304" pitchFamily="18" charset="0"/>
              </a:rPr>
              <a:t>Paul often plays football after school.</a:t>
            </a:r>
          </a:p>
        </p:txBody>
      </p:sp>
      <p:sp>
        <p:nvSpPr>
          <p:cNvPr id="5129" name="Text Box 9"/>
          <p:cNvSpPr txBox="1">
            <a:spLocks noChangeArrowheads="1"/>
          </p:cNvSpPr>
          <p:nvPr/>
        </p:nvSpPr>
        <p:spPr bwMode="auto">
          <a:xfrm>
            <a:off x="539750" y="3340100"/>
            <a:ext cx="5953125" cy="1274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35" tIns="45717" rIns="91435" bIns="45717">
            <a:spAutoFit/>
          </a:bodyPr>
          <a:lstStyle>
            <a:lvl1pPr defTabSz="704850"/>
            <a:lvl2pPr marL="352425" indent="-220980" defTabSz="704850"/>
            <a:lvl3pPr marL="704850" indent="-176530" defTabSz="704850"/>
            <a:lvl4pPr marL="1059180" indent="-176530" defTabSz="704850"/>
            <a:lvl5pPr marL="1411605" indent="-176530" defTabSz="704850"/>
            <a:lvl6pPr marL="1868805" indent="-176530" defTabSz="704850"/>
            <a:lvl7pPr marL="2326005" indent="-176530" defTabSz="704850"/>
            <a:lvl8pPr marL="2783205" indent="-176530" defTabSz="704850"/>
            <a:lvl9pPr marL="3240405" indent="-176530" defTabSz="704850"/>
          </a:lstStyle>
          <a:p>
            <a:pPr>
              <a:spcBef>
                <a:spcPct val="50000"/>
              </a:spcBef>
            </a:pPr>
            <a:r>
              <a:rPr lang="zh-CN" altLang="zh-CN" sz="3100" b="1" dirty="0">
                <a:solidFill>
                  <a:srgbClr val="FF0000"/>
                </a:solidFill>
                <a:latin typeface="Times New Roman" panose="02020603050405020304" pitchFamily="18" charset="0"/>
              </a:rPr>
              <a:t>—things that we do regularly.</a:t>
            </a:r>
          </a:p>
          <a:p>
            <a:pPr>
              <a:spcBef>
                <a:spcPct val="50000"/>
              </a:spcBef>
            </a:pPr>
            <a:r>
              <a:rPr lang="zh-CN" altLang="zh-CN" sz="3100" b="1" dirty="0">
                <a:solidFill>
                  <a:srgbClr val="FF0000"/>
                </a:solidFill>
                <a:latin typeface="Times New Roman" panose="02020603050405020304" pitchFamily="18" charset="0"/>
              </a:rPr>
              <a:t> 经常做的事, 习惯性动作</a:t>
            </a:r>
          </a:p>
        </p:txBody>
      </p:sp>
      <p:sp>
        <p:nvSpPr>
          <p:cNvPr id="5130" name="Text Box 10"/>
          <p:cNvSpPr txBox="1">
            <a:spLocks noChangeArrowheads="1"/>
          </p:cNvSpPr>
          <p:nvPr/>
        </p:nvSpPr>
        <p:spPr bwMode="auto">
          <a:xfrm>
            <a:off x="304800" y="4572000"/>
            <a:ext cx="7239000"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35" tIns="45717" rIns="91435" bIns="45717">
            <a:spAutoFit/>
          </a:bodyPr>
          <a:lstStyle>
            <a:lvl1pPr marL="352425" indent="-352425" defTabSz="704850"/>
            <a:lvl2pPr marL="704850" indent="-352425" defTabSz="704850"/>
            <a:lvl3pPr marL="1059180" indent="-354330" defTabSz="704850"/>
            <a:lvl4pPr marL="1411605" indent="-352425" defTabSz="704850"/>
            <a:lvl5pPr marL="1764030" indent="-352425" defTabSz="704850"/>
            <a:lvl6pPr marL="2221230" indent="-352425" defTabSz="704850"/>
            <a:lvl7pPr marL="2678430" indent="-352425" defTabSz="704850"/>
            <a:lvl8pPr marL="3135630" indent="-352425" defTabSz="704850"/>
            <a:lvl9pPr marL="3592830" indent="-352425" defTabSz="704850"/>
          </a:lstStyle>
          <a:p>
            <a:pPr>
              <a:lnSpc>
                <a:spcPct val="70000"/>
              </a:lnSpc>
              <a:spcBef>
                <a:spcPct val="50000"/>
              </a:spcBef>
            </a:pPr>
            <a:r>
              <a:rPr lang="zh-CN" altLang="zh-CN" sz="3500" b="1" dirty="0">
                <a:latin typeface="Times New Roman" panose="02020603050405020304" pitchFamily="18" charset="0"/>
              </a:rPr>
              <a:t>Cats eat fish.</a:t>
            </a:r>
          </a:p>
        </p:txBody>
      </p:sp>
      <p:sp>
        <p:nvSpPr>
          <p:cNvPr id="5131" name="Text Box 11"/>
          <p:cNvSpPr txBox="1">
            <a:spLocks noChangeArrowheads="1"/>
          </p:cNvSpPr>
          <p:nvPr/>
        </p:nvSpPr>
        <p:spPr bwMode="auto">
          <a:xfrm>
            <a:off x="506413" y="5229225"/>
            <a:ext cx="5410200" cy="1169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35" tIns="45717" rIns="91435" bIns="45717"/>
          <a:lstStyle>
            <a:lvl1pPr defTabSz="704850"/>
            <a:lvl2pPr marL="352425" indent="-220980" defTabSz="704850"/>
            <a:lvl3pPr marL="704850" indent="-176530" defTabSz="704850"/>
            <a:lvl4pPr marL="1059180" indent="-176530" defTabSz="704850"/>
            <a:lvl5pPr marL="1411605" indent="-176530" defTabSz="704850"/>
            <a:lvl6pPr marL="1868805" indent="-176530" defTabSz="704850"/>
            <a:lvl7pPr marL="2326005" indent="-176530" defTabSz="704850"/>
            <a:lvl8pPr marL="2783205" indent="-176530" defTabSz="704850"/>
            <a:lvl9pPr marL="3240405" indent="-176530" defTabSz="704850"/>
          </a:lstStyle>
          <a:p>
            <a:pPr>
              <a:spcBef>
                <a:spcPct val="50000"/>
              </a:spcBef>
            </a:pPr>
            <a:r>
              <a:rPr lang="zh-CN" altLang="zh-CN" sz="3100" b="1" dirty="0">
                <a:solidFill>
                  <a:srgbClr val="FF0000"/>
                </a:solidFill>
                <a:latin typeface="Times New Roman" panose="02020603050405020304" pitchFamily="18" charset="0"/>
              </a:rPr>
              <a:t>—things that are always true.</a:t>
            </a:r>
          </a:p>
          <a:p>
            <a:pPr>
              <a:spcBef>
                <a:spcPct val="50000"/>
              </a:spcBef>
            </a:pPr>
            <a:r>
              <a:rPr lang="zh-CN" altLang="zh-CN" sz="3100" b="1" dirty="0">
                <a:solidFill>
                  <a:srgbClr val="FF0000"/>
                </a:solidFill>
                <a:latin typeface="Times New Roman" panose="02020603050405020304" pitchFamily="18" charset="0"/>
              </a:rPr>
              <a:t>客观事实，普遍真理</a:t>
            </a:r>
          </a:p>
        </p:txBody>
      </p:sp>
    </p:spTree>
  </p:cSld>
  <p:clrMapOvr>
    <a:masterClrMapping/>
  </p:clrMapOvr>
  <p:transition spd="slow">
    <p:pu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127"/>
                                        </p:tgtEl>
                                        <p:attrNameLst>
                                          <p:attrName>style.visibility</p:attrName>
                                        </p:attrNameLst>
                                      </p:cBhvr>
                                      <p:to>
                                        <p:strVal val="visible"/>
                                      </p:to>
                                    </p:set>
                                    <p:animEffect transition="in" filter="blinds(horizontal)">
                                      <p:cBhvr>
                                        <p:cTn id="7" dur="500"/>
                                        <p:tgtEl>
                                          <p:spTgt spid="5127"/>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5124"/>
                                        </p:tgtEl>
                                        <p:attrNameLst>
                                          <p:attrName>style.visibility</p:attrName>
                                        </p:attrNameLst>
                                      </p:cBhvr>
                                      <p:to>
                                        <p:strVal val="visible"/>
                                      </p:to>
                                    </p:set>
                                    <p:animEffect transition="in" filter="blinds(horizontal)">
                                      <p:cBhvr>
                                        <p:cTn id="12" dur="500"/>
                                        <p:tgtEl>
                                          <p:spTgt spid="5124"/>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5129"/>
                                        </p:tgtEl>
                                        <p:attrNameLst>
                                          <p:attrName>style.visibility</p:attrName>
                                        </p:attrNameLst>
                                      </p:cBhvr>
                                      <p:to>
                                        <p:strVal val="visible"/>
                                      </p:to>
                                    </p:set>
                                    <p:animEffect transition="in" filter="blinds(horizontal)">
                                      <p:cBhvr>
                                        <p:cTn id="17" dur="500"/>
                                        <p:tgtEl>
                                          <p:spTgt spid="5129"/>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5123"/>
                                        </p:tgtEl>
                                        <p:attrNameLst>
                                          <p:attrName>style.visibility</p:attrName>
                                        </p:attrNameLst>
                                      </p:cBhvr>
                                      <p:to>
                                        <p:strVal val="visible"/>
                                      </p:to>
                                    </p:set>
                                    <p:animEffect transition="in" filter="blinds(horizontal)">
                                      <p:cBhvr>
                                        <p:cTn id="22" dur="500"/>
                                        <p:tgtEl>
                                          <p:spTgt spid="5123"/>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5131"/>
                                        </p:tgtEl>
                                        <p:attrNameLst>
                                          <p:attrName>style.visibility</p:attrName>
                                        </p:attrNameLst>
                                      </p:cBhvr>
                                      <p:to>
                                        <p:strVal val="visible"/>
                                      </p:to>
                                    </p:set>
                                    <p:animEffect transition="in" filter="blinds(horizontal)">
                                      <p:cBhvr>
                                        <p:cTn id="27" dur="500"/>
                                        <p:tgtEl>
                                          <p:spTgt spid="5131"/>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5122"/>
                                        </p:tgtEl>
                                        <p:attrNameLst>
                                          <p:attrName>style.visibility</p:attrName>
                                        </p:attrNameLst>
                                      </p:cBhvr>
                                      <p:to>
                                        <p:strVal val="visible"/>
                                      </p:to>
                                    </p:set>
                                    <p:animEffect transition="in" filter="blinds(horizontal)">
                                      <p:cBhvr>
                                        <p:cTn id="32" dur="500"/>
                                        <p:tgtEl>
                                          <p:spTgt spid="51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7" grpId="0" autoUpdateAnimBg="0"/>
      <p:bldP spid="5129" grpId="0" autoUpdateAnimBg="0"/>
      <p:bldP spid="5131" grpId="0" autoUpdateAnimBg="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ext Box 2"/>
          <p:cNvSpPr txBox="1">
            <a:spLocks noChangeArrowheads="1"/>
          </p:cNvSpPr>
          <p:nvPr/>
        </p:nvSpPr>
        <p:spPr bwMode="auto">
          <a:xfrm>
            <a:off x="576263" y="620713"/>
            <a:ext cx="8064500" cy="40147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35" tIns="45717" rIns="91435" bIns="45717">
            <a:spAutoFit/>
          </a:bodyPr>
          <a:lstStyle>
            <a:lvl1pPr defTabSz="704850"/>
            <a:lvl2pPr marL="352425" indent="-220980" defTabSz="704850"/>
            <a:lvl3pPr marL="704850" indent="-176530" defTabSz="704850"/>
            <a:lvl4pPr marL="1059180" indent="-176530" defTabSz="704850"/>
            <a:lvl5pPr marL="1411605" indent="-176530" defTabSz="704850"/>
            <a:lvl6pPr marL="1868805" indent="-176530" defTabSz="704850"/>
            <a:lvl7pPr marL="2326005" indent="-176530" defTabSz="704850"/>
            <a:lvl8pPr marL="2783205" indent="-176530" defTabSz="704850"/>
            <a:lvl9pPr marL="3240405" indent="-176530" defTabSz="704850"/>
          </a:lstStyle>
          <a:p>
            <a:pPr>
              <a:lnSpc>
                <a:spcPct val="115000"/>
              </a:lnSpc>
            </a:pPr>
            <a:r>
              <a:rPr lang="zh-CN" altLang="zh-CN" sz="3200" b="1" dirty="0">
                <a:latin typeface="Times New Roman" panose="02020603050405020304" pitchFamily="18" charset="0"/>
              </a:rPr>
              <a:t>根据短文内容及首字母提示，在空格处填入正确的词，使短文意思完整。</a:t>
            </a:r>
          </a:p>
          <a:p>
            <a:pPr>
              <a:lnSpc>
                <a:spcPct val="115000"/>
              </a:lnSpc>
            </a:pPr>
            <a:r>
              <a:rPr lang="zh-CN" altLang="zh-CN" sz="3200" b="1" dirty="0">
                <a:latin typeface="Times New Roman" panose="02020603050405020304" pitchFamily="18" charset="0"/>
              </a:rPr>
              <a:t>       In America, we go to s________from Monday to Friday. On school days, I g_____ up at seven and have my breakfast at half p______ seven. Our lessons s_______ at eight. And we d_______ have many lessons in a day. </a:t>
            </a:r>
          </a:p>
        </p:txBody>
      </p:sp>
      <p:sp>
        <p:nvSpPr>
          <p:cNvPr id="32771" name="Rectangle 3"/>
          <p:cNvSpPr>
            <a:spLocks noChangeArrowheads="1"/>
          </p:cNvSpPr>
          <p:nvPr/>
        </p:nvSpPr>
        <p:spPr bwMode="auto">
          <a:xfrm>
            <a:off x="5338763" y="1719263"/>
            <a:ext cx="1257300" cy="63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35" tIns="45717" rIns="91435" bIns="45717">
            <a:spAutoFit/>
          </a:bodyPr>
          <a:lstStyle/>
          <a:p>
            <a:pPr defTabSz="704850">
              <a:lnSpc>
                <a:spcPct val="115000"/>
              </a:lnSpc>
            </a:pPr>
            <a:r>
              <a:rPr lang="zh-CN" altLang="zh-CN" sz="3200" b="1">
                <a:solidFill>
                  <a:srgbClr val="FF0000"/>
                </a:solidFill>
                <a:latin typeface="Times New Roman" panose="02020603050405020304" pitchFamily="18" charset="0"/>
              </a:rPr>
              <a:t>chool </a:t>
            </a:r>
          </a:p>
        </p:txBody>
      </p:sp>
      <p:sp>
        <p:nvSpPr>
          <p:cNvPr id="32772" name="Rectangle 4"/>
          <p:cNvSpPr>
            <a:spLocks noChangeArrowheads="1"/>
          </p:cNvSpPr>
          <p:nvPr/>
        </p:nvSpPr>
        <p:spPr bwMode="auto">
          <a:xfrm>
            <a:off x="827088" y="2882900"/>
            <a:ext cx="515937" cy="63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35" tIns="45717" rIns="91435" bIns="45717">
            <a:spAutoFit/>
          </a:bodyPr>
          <a:lstStyle/>
          <a:p>
            <a:pPr defTabSz="704850">
              <a:lnSpc>
                <a:spcPct val="115000"/>
              </a:lnSpc>
            </a:pPr>
            <a:r>
              <a:rPr lang="zh-CN" altLang="zh-CN" sz="3200" b="1">
                <a:solidFill>
                  <a:srgbClr val="FF0000"/>
                </a:solidFill>
                <a:latin typeface="Times New Roman" panose="02020603050405020304" pitchFamily="18" charset="0"/>
              </a:rPr>
              <a:t>et</a:t>
            </a:r>
          </a:p>
        </p:txBody>
      </p:sp>
      <p:sp>
        <p:nvSpPr>
          <p:cNvPr id="32773" name="Rectangle 5"/>
          <p:cNvSpPr>
            <a:spLocks noChangeArrowheads="1"/>
          </p:cNvSpPr>
          <p:nvPr/>
        </p:nvSpPr>
        <p:spPr bwMode="auto">
          <a:xfrm>
            <a:off x="2076450" y="3429000"/>
            <a:ext cx="704850" cy="63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35" tIns="45717" rIns="91435" bIns="45717">
            <a:spAutoFit/>
          </a:bodyPr>
          <a:lstStyle/>
          <a:p>
            <a:pPr defTabSz="704850">
              <a:lnSpc>
                <a:spcPct val="115000"/>
              </a:lnSpc>
            </a:pPr>
            <a:r>
              <a:rPr lang="zh-CN" altLang="zh-CN" sz="3200" b="1">
                <a:solidFill>
                  <a:srgbClr val="FF0000"/>
                </a:solidFill>
                <a:latin typeface="Times New Roman" panose="02020603050405020304" pitchFamily="18" charset="0"/>
              </a:rPr>
              <a:t>ast</a:t>
            </a:r>
          </a:p>
        </p:txBody>
      </p:sp>
      <p:sp>
        <p:nvSpPr>
          <p:cNvPr id="32774" name="Rectangle 6"/>
          <p:cNvSpPr>
            <a:spLocks noChangeArrowheads="1"/>
          </p:cNvSpPr>
          <p:nvPr/>
        </p:nvSpPr>
        <p:spPr bwMode="auto">
          <a:xfrm>
            <a:off x="827088" y="3968750"/>
            <a:ext cx="869950" cy="63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35" tIns="45717" rIns="91435" bIns="45717">
            <a:spAutoFit/>
          </a:bodyPr>
          <a:lstStyle/>
          <a:p>
            <a:pPr defTabSz="704850">
              <a:lnSpc>
                <a:spcPct val="115000"/>
              </a:lnSpc>
            </a:pPr>
            <a:r>
              <a:rPr lang="zh-CN" altLang="zh-CN" sz="3200" b="1">
                <a:solidFill>
                  <a:srgbClr val="FF0000"/>
                </a:solidFill>
                <a:latin typeface="Times New Roman" panose="02020603050405020304" pitchFamily="18" charset="0"/>
              </a:rPr>
              <a:t>tart</a:t>
            </a:r>
          </a:p>
        </p:txBody>
      </p:sp>
      <p:sp>
        <p:nvSpPr>
          <p:cNvPr id="32775" name="Rectangle 7"/>
          <p:cNvSpPr>
            <a:spLocks noChangeArrowheads="1"/>
          </p:cNvSpPr>
          <p:nvPr/>
        </p:nvSpPr>
        <p:spPr bwMode="auto">
          <a:xfrm>
            <a:off x="5627688" y="3879850"/>
            <a:ext cx="915987" cy="63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35" tIns="45717" rIns="91435" bIns="45717">
            <a:spAutoFit/>
          </a:bodyPr>
          <a:lstStyle/>
          <a:p>
            <a:pPr defTabSz="704850">
              <a:lnSpc>
                <a:spcPct val="115000"/>
              </a:lnSpc>
            </a:pPr>
            <a:r>
              <a:rPr lang="zh-CN" altLang="zh-CN" sz="3200" b="1">
                <a:solidFill>
                  <a:srgbClr val="FF0000"/>
                </a:solidFill>
                <a:latin typeface="Times New Roman" panose="02020603050405020304" pitchFamily="18" charset="0"/>
              </a:rPr>
              <a:t>on’t</a:t>
            </a:r>
          </a:p>
        </p:txBody>
      </p:sp>
    </p:spTree>
  </p:cSld>
  <p:clrMapOvr>
    <a:masterClrMapping/>
  </p:clrMapOvr>
  <p:transition spd="med">
    <p:spli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2770"/>
                                        </p:tgtEl>
                                        <p:attrNameLst>
                                          <p:attrName>style.visibility</p:attrName>
                                        </p:attrNameLst>
                                      </p:cBhvr>
                                      <p:to>
                                        <p:strVal val="visible"/>
                                      </p:to>
                                    </p:set>
                                    <p:animEffect transition="in" filter="blinds(horizontal)">
                                      <p:cBhvr>
                                        <p:cTn id="7" dur="500"/>
                                        <p:tgtEl>
                                          <p:spTgt spid="32770"/>
                                        </p:tgtEl>
                                      </p:cBhvr>
                                    </p:animEffect>
                                  </p:childTnLst>
                                </p:cTn>
                              </p:par>
                            </p:childTnLst>
                          </p:cTn>
                        </p:par>
                      </p:childTnLst>
                    </p:cTn>
                  </p:par>
                  <p:par>
                    <p:cTn id="8" fill="hold">
                      <p:stCondLst>
                        <p:cond delay="indefinite"/>
                      </p:stCondLst>
                      <p:childTnLst>
                        <p:par>
                          <p:cTn id="9" fill="hold">
                            <p:stCondLst>
                              <p:cond delay="0"/>
                            </p:stCondLst>
                            <p:childTnLst>
                              <p:par>
                                <p:cTn id="10" presetID="23" presetClass="entr" presetSubtype="16" fill="hold" grpId="0" nodeType="clickEffect">
                                  <p:stCondLst>
                                    <p:cond delay="0"/>
                                  </p:stCondLst>
                                  <p:childTnLst>
                                    <p:set>
                                      <p:cBhvr>
                                        <p:cTn id="11" dur="1" fill="hold">
                                          <p:stCondLst>
                                            <p:cond delay="0"/>
                                          </p:stCondLst>
                                        </p:cTn>
                                        <p:tgtEl>
                                          <p:spTgt spid="32771"/>
                                        </p:tgtEl>
                                        <p:attrNameLst>
                                          <p:attrName>style.visibility</p:attrName>
                                        </p:attrNameLst>
                                      </p:cBhvr>
                                      <p:to>
                                        <p:strVal val="visible"/>
                                      </p:to>
                                    </p:set>
                                    <p:anim calcmode="lin" valueType="num">
                                      <p:cBhvr>
                                        <p:cTn id="12" dur="500" fill="hold"/>
                                        <p:tgtEl>
                                          <p:spTgt spid="32771"/>
                                        </p:tgtEl>
                                        <p:attrNameLst>
                                          <p:attrName>ppt_w</p:attrName>
                                        </p:attrNameLst>
                                      </p:cBhvr>
                                      <p:tavLst>
                                        <p:tav tm="0">
                                          <p:val>
                                            <p:fltVal val="0"/>
                                          </p:val>
                                        </p:tav>
                                        <p:tav tm="100000">
                                          <p:val>
                                            <p:strVal val="#ppt_w"/>
                                          </p:val>
                                        </p:tav>
                                      </p:tavLst>
                                    </p:anim>
                                    <p:anim calcmode="lin" valueType="num">
                                      <p:cBhvr>
                                        <p:cTn id="13" dur="500" fill="hold"/>
                                        <p:tgtEl>
                                          <p:spTgt spid="32771"/>
                                        </p:tgtEl>
                                        <p:attrNameLst>
                                          <p:attrName>ppt_h</p:attrName>
                                        </p:attrNameLst>
                                      </p:cBhvr>
                                      <p:tavLst>
                                        <p:tav tm="0">
                                          <p:val>
                                            <p:fltVal val="0"/>
                                          </p:val>
                                        </p:tav>
                                        <p:tav tm="100000">
                                          <p:val>
                                            <p:strVal val="#ppt_h"/>
                                          </p:val>
                                        </p:tav>
                                      </p:tavLst>
                                    </p:anim>
                                  </p:childTnLst>
                                </p:cTn>
                              </p:par>
                            </p:childTnLst>
                          </p:cTn>
                        </p:par>
                      </p:childTnLst>
                    </p:cTn>
                  </p:par>
                  <p:par>
                    <p:cTn id="14" fill="hold">
                      <p:stCondLst>
                        <p:cond delay="indefinite"/>
                      </p:stCondLst>
                      <p:childTnLst>
                        <p:par>
                          <p:cTn id="15" fill="hold">
                            <p:stCondLst>
                              <p:cond delay="0"/>
                            </p:stCondLst>
                            <p:childTnLst>
                              <p:par>
                                <p:cTn id="16" presetID="23" presetClass="entr" presetSubtype="16" fill="hold" grpId="0" nodeType="clickEffect">
                                  <p:stCondLst>
                                    <p:cond delay="0"/>
                                  </p:stCondLst>
                                  <p:childTnLst>
                                    <p:set>
                                      <p:cBhvr>
                                        <p:cTn id="17" dur="1" fill="hold">
                                          <p:stCondLst>
                                            <p:cond delay="0"/>
                                          </p:stCondLst>
                                        </p:cTn>
                                        <p:tgtEl>
                                          <p:spTgt spid="32772"/>
                                        </p:tgtEl>
                                        <p:attrNameLst>
                                          <p:attrName>style.visibility</p:attrName>
                                        </p:attrNameLst>
                                      </p:cBhvr>
                                      <p:to>
                                        <p:strVal val="visible"/>
                                      </p:to>
                                    </p:set>
                                    <p:anim calcmode="lin" valueType="num">
                                      <p:cBhvr>
                                        <p:cTn id="18" dur="500" fill="hold"/>
                                        <p:tgtEl>
                                          <p:spTgt spid="32772"/>
                                        </p:tgtEl>
                                        <p:attrNameLst>
                                          <p:attrName>ppt_w</p:attrName>
                                        </p:attrNameLst>
                                      </p:cBhvr>
                                      <p:tavLst>
                                        <p:tav tm="0">
                                          <p:val>
                                            <p:fltVal val="0"/>
                                          </p:val>
                                        </p:tav>
                                        <p:tav tm="100000">
                                          <p:val>
                                            <p:strVal val="#ppt_w"/>
                                          </p:val>
                                        </p:tav>
                                      </p:tavLst>
                                    </p:anim>
                                    <p:anim calcmode="lin" valueType="num">
                                      <p:cBhvr>
                                        <p:cTn id="19" dur="500" fill="hold"/>
                                        <p:tgtEl>
                                          <p:spTgt spid="32772"/>
                                        </p:tgtEl>
                                        <p:attrNameLst>
                                          <p:attrName>ppt_h</p:attrName>
                                        </p:attrNameLst>
                                      </p:cBhvr>
                                      <p:tavLst>
                                        <p:tav tm="0">
                                          <p:val>
                                            <p:fltVal val="0"/>
                                          </p:val>
                                        </p:tav>
                                        <p:tav tm="100000">
                                          <p:val>
                                            <p:strVal val="#ppt_h"/>
                                          </p:val>
                                        </p:tav>
                                      </p:tavLst>
                                    </p:anim>
                                  </p:childTnLst>
                                </p:cTn>
                              </p:par>
                            </p:childTnLst>
                          </p:cTn>
                        </p:par>
                      </p:childTnLst>
                    </p:cTn>
                  </p:par>
                  <p:par>
                    <p:cTn id="20" fill="hold">
                      <p:stCondLst>
                        <p:cond delay="indefinite"/>
                      </p:stCondLst>
                      <p:childTnLst>
                        <p:par>
                          <p:cTn id="21" fill="hold">
                            <p:stCondLst>
                              <p:cond delay="0"/>
                            </p:stCondLst>
                            <p:childTnLst>
                              <p:par>
                                <p:cTn id="22" presetID="23" presetClass="entr" presetSubtype="16" fill="hold" grpId="0" nodeType="clickEffect">
                                  <p:stCondLst>
                                    <p:cond delay="0"/>
                                  </p:stCondLst>
                                  <p:childTnLst>
                                    <p:set>
                                      <p:cBhvr>
                                        <p:cTn id="23" dur="1" fill="hold">
                                          <p:stCondLst>
                                            <p:cond delay="0"/>
                                          </p:stCondLst>
                                        </p:cTn>
                                        <p:tgtEl>
                                          <p:spTgt spid="32773"/>
                                        </p:tgtEl>
                                        <p:attrNameLst>
                                          <p:attrName>style.visibility</p:attrName>
                                        </p:attrNameLst>
                                      </p:cBhvr>
                                      <p:to>
                                        <p:strVal val="visible"/>
                                      </p:to>
                                    </p:set>
                                    <p:anim calcmode="lin" valueType="num">
                                      <p:cBhvr>
                                        <p:cTn id="24" dur="500" fill="hold"/>
                                        <p:tgtEl>
                                          <p:spTgt spid="32773"/>
                                        </p:tgtEl>
                                        <p:attrNameLst>
                                          <p:attrName>ppt_w</p:attrName>
                                        </p:attrNameLst>
                                      </p:cBhvr>
                                      <p:tavLst>
                                        <p:tav tm="0">
                                          <p:val>
                                            <p:fltVal val="0"/>
                                          </p:val>
                                        </p:tav>
                                        <p:tav tm="100000">
                                          <p:val>
                                            <p:strVal val="#ppt_w"/>
                                          </p:val>
                                        </p:tav>
                                      </p:tavLst>
                                    </p:anim>
                                    <p:anim calcmode="lin" valueType="num">
                                      <p:cBhvr>
                                        <p:cTn id="25" dur="500" fill="hold"/>
                                        <p:tgtEl>
                                          <p:spTgt spid="32773"/>
                                        </p:tgtEl>
                                        <p:attrNameLst>
                                          <p:attrName>ppt_h</p:attrName>
                                        </p:attrNameLst>
                                      </p:cBhvr>
                                      <p:tavLst>
                                        <p:tav tm="0">
                                          <p:val>
                                            <p:fltVal val="0"/>
                                          </p:val>
                                        </p:tav>
                                        <p:tav tm="100000">
                                          <p:val>
                                            <p:strVal val="#ppt_h"/>
                                          </p:val>
                                        </p:tav>
                                      </p:tavLst>
                                    </p:anim>
                                  </p:childTnLst>
                                </p:cTn>
                              </p:par>
                            </p:childTnLst>
                          </p:cTn>
                        </p:par>
                      </p:childTnLst>
                    </p:cTn>
                  </p:par>
                  <p:par>
                    <p:cTn id="26" fill="hold">
                      <p:stCondLst>
                        <p:cond delay="indefinite"/>
                      </p:stCondLst>
                      <p:childTnLst>
                        <p:par>
                          <p:cTn id="27" fill="hold">
                            <p:stCondLst>
                              <p:cond delay="0"/>
                            </p:stCondLst>
                            <p:childTnLst>
                              <p:par>
                                <p:cTn id="28" presetID="23" presetClass="entr" presetSubtype="16" fill="hold" grpId="0" nodeType="clickEffect">
                                  <p:stCondLst>
                                    <p:cond delay="0"/>
                                  </p:stCondLst>
                                  <p:childTnLst>
                                    <p:set>
                                      <p:cBhvr>
                                        <p:cTn id="29" dur="1" fill="hold">
                                          <p:stCondLst>
                                            <p:cond delay="0"/>
                                          </p:stCondLst>
                                        </p:cTn>
                                        <p:tgtEl>
                                          <p:spTgt spid="32774"/>
                                        </p:tgtEl>
                                        <p:attrNameLst>
                                          <p:attrName>style.visibility</p:attrName>
                                        </p:attrNameLst>
                                      </p:cBhvr>
                                      <p:to>
                                        <p:strVal val="visible"/>
                                      </p:to>
                                    </p:set>
                                    <p:anim calcmode="lin" valueType="num">
                                      <p:cBhvr>
                                        <p:cTn id="30" dur="500" fill="hold"/>
                                        <p:tgtEl>
                                          <p:spTgt spid="32774"/>
                                        </p:tgtEl>
                                        <p:attrNameLst>
                                          <p:attrName>ppt_w</p:attrName>
                                        </p:attrNameLst>
                                      </p:cBhvr>
                                      <p:tavLst>
                                        <p:tav tm="0">
                                          <p:val>
                                            <p:fltVal val="0"/>
                                          </p:val>
                                        </p:tav>
                                        <p:tav tm="100000">
                                          <p:val>
                                            <p:strVal val="#ppt_w"/>
                                          </p:val>
                                        </p:tav>
                                      </p:tavLst>
                                    </p:anim>
                                    <p:anim calcmode="lin" valueType="num">
                                      <p:cBhvr>
                                        <p:cTn id="31" dur="500" fill="hold"/>
                                        <p:tgtEl>
                                          <p:spTgt spid="32774"/>
                                        </p:tgtEl>
                                        <p:attrNameLst>
                                          <p:attrName>ppt_h</p:attrName>
                                        </p:attrNameLst>
                                      </p:cBhvr>
                                      <p:tavLst>
                                        <p:tav tm="0">
                                          <p:val>
                                            <p:fltVal val="0"/>
                                          </p:val>
                                        </p:tav>
                                        <p:tav tm="100000">
                                          <p:val>
                                            <p:strVal val="#ppt_h"/>
                                          </p:val>
                                        </p:tav>
                                      </p:tavLst>
                                    </p:anim>
                                  </p:childTnLst>
                                </p:cTn>
                              </p:par>
                            </p:childTnLst>
                          </p:cTn>
                        </p:par>
                      </p:childTnLst>
                    </p:cTn>
                  </p:par>
                  <p:par>
                    <p:cTn id="32" fill="hold">
                      <p:stCondLst>
                        <p:cond delay="indefinite"/>
                      </p:stCondLst>
                      <p:childTnLst>
                        <p:par>
                          <p:cTn id="33" fill="hold">
                            <p:stCondLst>
                              <p:cond delay="0"/>
                            </p:stCondLst>
                            <p:childTnLst>
                              <p:par>
                                <p:cTn id="34" presetID="23" presetClass="entr" presetSubtype="16" fill="hold" grpId="0" nodeType="clickEffect">
                                  <p:stCondLst>
                                    <p:cond delay="0"/>
                                  </p:stCondLst>
                                  <p:childTnLst>
                                    <p:set>
                                      <p:cBhvr>
                                        <p:cTn id="35" dur="1" fill="hold">
                                          <p:stCondLst>
                                            <p:cond delay="0"/>
                                          </p:stCondLst>
                                        </p:cTn>
                                        <p:tgtEl>
                                          <p:spTgt spid="32775"/>
                                        </p:tgtEl>
                                        <p:attrNameLst>
                                          <p:attrName>style.visibility</p:attrName>
                                        </p:attrNameLst>
                                      </p:cBhvr>
                                      <p:to>
                                        <p:strVal val="visible"/>
                                      </p:to>
                                    </p:set>
                                    <p:anim calcmode="lin" valueType="num">
                                      <p:cBhvr>
                                        <p:cTn id="36" dur="500" fill="hold"/>
                                        <p:tgtEl>
                                          <p:spTgt spid="32775"/>
                                        </p:tgtEl>
                                        <p:attrNameLst>
                                          <p:attrName>ppt_w</p:attrName>
                                        </p:attrNameLst>
                                      </p:cBhvr>
                                      <p:tavLst>
                                        <p:tav tm="0">
                                          <p:val>
                                            <p:fltVal val="0"/>
                                          </p:val>
                                        </p:tav>
                                        <p:tav tm="100000">
                                          <p:val>
                                            <p:strVal val="#ppt_w"/>
                                          </p:val>
                                        </p:tav>
                                      </p:tavLst>
                                    </p:anim>
                                    <p:anim calcmode="lin" valueType="num">
                                      <p:cBhvr>
                                        <p:cTn id="37" dur="500" fill="hold"/>
                                        <p:tgtEl>
                                          <p:spTgt spid="32775"/>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0" grpId="0" autoUpdateAnimBg="0"/>
      <p:bldP spid="32771" grpId="0" autoUpdateAnimBg="0"/>
      <p:bldP spid="32772" grpId="0" autoUpdateAnimBg="0"/>
      <p:bldP spid="32773" grpId="0" autoUpdateAnimBg="0"/>
      <p:bldP spid="32774" grpId="0" autoUpdateAnimBg="0"/>
      <p:bldP spid="32775" grpId="0" autoUpdateAnimBg="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ext Box 2"/>
          <p:cNvSpPr txBox="1">
            <a:spLocks noChangeArrowheads="1"/>
          </p:cNvSpPr>
          <p:nvPr/>
        </p:nvSpPr>
        <p:spPr bwMode="auto">
          <a:xfrm>
            <a:off x="444500" y="1628775"/>
            <a:ext cx="8362950" cy="3921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35" tIns="45717" rIns="91435" bIns="45717">
            <a:spAutoFit/>
          </a:bodyPr>
          <a:lstStyle>
            <a:lvl1pPr defTabSz="704850"/>
            <a:lvl2pPr marL="352425" indent="-220980" defTabSz="704850"/>
            <a:lvl3pPr marL="704850" indent="-176530" defTabSz="704850"/>
            <a:lvl4pPr marL="1059180" indent="-176530" defTabSz="704850"/>
            <a:lvl5pPr marL="1411605" indent="-176530" defTabSz="704850"/>
            <a:lvl6pPr marL="1868805" indent="-176530" defTabSz="704850"/>
            <a:lvl7pPr marL="2326005" indent="-176530" defTabSz="704850"/>
            <a:lvl8pPr marL="2783205" indent="-176530" defTabSz="704850"/>
            <a:lvl9pPr marL="3240405" indent="-176530" defTabSz="704850"/>
          </a:lstStyle>
          <a:p>
            <a:pPr>
              <a:lnSpc>
                <a:spcPct val="115000"/>
              </a:lnSpc>
            </a:pPr>
            <a:r>
              <a:rPr lang="zh-CN" altLang="zh-CN" sz="3200" b="1">
                <a:latin typeface="Times New Roman" panose="02020603050405020304" pitchFamily="18" charset="0"/>
              </a:rPr>
              <a:t>At half past eleven, we have a </a:t>
            </a:r>
          </a:p>
          <a:p>
            <a:pPr>
              <a:lnSpc>
                <a:spcPct val="115000"/>
              </a:lnSpc>
            </a:pPr>
            <a:r>
              <a:rPr lang="zh-CN" altLang="zh-CN" sz="3200" b="1">
                <a:latin typeface="Times New Roman" panose="02020603050405020304" pitchFamily="18" charset="0"/>
              </a:rPr>
              <a:t>b_______ and then we have our l________ in the dining hall. In the afternoon, we f________ school at about three. Then we can go home. But many boys in my school l________ to play football on the playground after school. What a______ your school day?</a:t>
            </a:r>
          </a:p>
        </p:txBody>
      </p:sp>
      <p:sp>
        <p:nvSpPr>
          <p:cNvPr id="33795" name="Rectangle 3"/>
          <p:cNvSpPr>
            <a:spLocks noChangeArrowheads="1"/>
          </p:cNvSpPr>
          <p:nvPr/>
        </p:nvSpPr>
        <p:spPr bwMode="auto">
          <a:xfrm>
            <a:off x="827088" y="2168525"/>
            <a:ext cx="1009650" cy="63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35" tIns="45717" rIns="91435" bIns="45717">
            <a:spAutoFit/>
          </a:bodyPr>
          <a:lstStyle/>
          <a:p>
            <a:pPr defTabSz="704850">
              <a:lnSpc>
                <a:spcPct val="115000"/>
              </a:lnSpc>
            </a:pPr>
            <a:r>
              <a:rPr lang="zh-CN" altLang="zh-CN" sz="3200" b="1">
                <a:solidFill>
                  <a:srgbClr val="FF0000"/>
                </a:solidFill>
                <a:latin typeface="Times New Roman" panose="02020603050405020304" pitchFamily="18" charset="0"/>
              </a:rPr>
              <a:t>reak</a:t>
            </a:r>
          </a:p>
        </p:txBody>
      </p:sp>
      <p:sp>
        <p:nvSpPr>
          <p:cNvPr id="33796" name="Rectangle 4"/>
          <p:cNvSpPr>
            <a:spLocks noChangeArrowheads="1"/>
          </p:cNvSpPr>
          <p:nvPr/>
        </p:nvSpPr>
        <p:spPr bwMode="auto">
          <a:xfrm>
            <a:off x="6588125" y="2168525"/>
            <a:ext cx="1079500" cy="63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35" tIns="45717" rIns="91435" bIns="45717">
            <a:spAutoFit/>
          </a:bodyPr>
          <a:lstStyle/>
          <a:p>
            <a:pPr defTabSz="704850">
              <a:lnSpc>
                <a:spcPct val="115000"/>
              </a:lnSpc>
            </a:pPr>
            <a:r>
              <a:rPr lang="zh-CN" altLang="zh-CN" sz="3200" b="1">
                <a:solidFill>
                  <a:srgbClr val="FF0000"/>
                </a:solidFill>
                <a:latin typeface="Times New Roman" panose="02020603050405020304" pitchFamily="18" charset="0"/>
              </a:rPr>
              <a:t>unch</a:t>
            </a:r>
          </a:p>
        </p:txBody>
      </p:sp>
      <p:sp>
        <p:nvSpPr>
          <p:cNvPr id="33797" name="Rectangle 5"/>
          <p:cNvSpPr>
            <a:spLocks noChangeArrowheads="1"/>
          </p:cNvSpPr>
          <p:nvPr/>
        </p:nvSpPr>
        <p:spPr bwMode="auto">
          <a:xfrm>
            <a:off x="731838" y="3340100"/>
            <a:ext cx="1058862" cy="63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35" tIns="45717" rIns="91435" bIns="45717">
            <a:spAutoFit/>
          </a:bodyPr>
          <a:lstStyle/>
          <a:p>
            <a:pPr defTabSz="704850">
              <a:lnSpc>
                <a:spcPct val="115000"/>
              </a:lnSpc>
            </a:pPr>
            <a:r>
              <a:rPr lang="zh-CN" altLang="zh-CN" sz="3200" b="1">
                <a:solidFill>
                  <a:srgbClr val="FF0000"/>
                </a:solidFill>
                <a:latin typeface="Times New Roman" panose="02020603050405020304" pitchFamily="18" charset="0"/>
              </a:rPr>
              <a:t>inish</a:t>
            </a:r>
          </a:p>
        </p:txBody>
      </p:sp>
      <p:sp>
        <p:nvSpPr>
          <p:cNvPr id="33798" name="Rectangle 6"/>
          <p:cNvSpPr>
            <a:spLocks noChangeArrowheads="1"/>
          </p:cNvSpPr>
          <p:nvPr/>
        </p:nvSpPr>
        <p:spPr bwMode="auto">
          <a:xfrm>
            <a:off x="827088" y="4330700"/>
            <a:ext cx="728662" cy="63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35" tIns="45717" rIns="91435" bIns="45717">
            <a:spAutoFit/>
          </a:bodyPr>
          <a:lstStyle/>
          <a:p>
            <a:pPr defTabSz="704850">
              <a:lnSpc>
                <a:spcPct val="115000"/>
              </a:lnSpc>
            </a:pPr>
            <a:r>
              <a:rPr lang="zh-CN" altLang="zh-CN" sz="3200" b="1">
                <a:solidFill>
                  <a:srgbClr val="FF0000"/>
                </a:solidFill>
                <a:latin typeface="Times New Roman" panose="02020603050405020304" pitchFamily="18" charset="0"/>
              </a:rPr>
              <a:t>ike</a:t>
            </a:r>
          </a:p>
        </p:txBody>
      </p:sp>
      <p:sp>
        <p:nvSpPr>
          <p:cNvPr id="33799" name="Rectangle 7"/>
          <p:cNvSpPr>
            <a:spLocks noChangeArrowheads="1"/>
          </p:cNvSpPr>
          <p:nvPr/>
        </p:nvSpPr>
        <p:spPr bwMode="auto">
          <a:xfrm>
            <a:off x="4187825" y="4959350"/>
            <a:ext cx="1009650" cy="63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35" tIns="45717" rIns="91435" bIns="45717">
            <a:spAutoFit/>
          </a:bodyPr>
          <a:lstStyle/>
          <a:p>
            <a:pPr defTabSz="704850">
              <a:lnSpc>
                <a:spcPct val="115000"/>
              </a:lnSpc>
            </a:pPr>
            <a:r>
              <a:rPr lang="zh-CN" altLang="zh-CN" sz="3200" b="1">
                <a:solidFill>
                  <a:srgbClr val="FF0000"/>
                </a:solidFill>
                <a:latin typeface="Times New Roman" panose="02020603050405020304" pitchFamily="18" charset="0"/>
              </a:rPr>
              <a:t>bout</a:t>
            </a:r>
          </a:p>
        </p:txBody>
      </p:sp>
    </p:spTree>
  </p:cSld>
  <p:clrMapOvr>
    <a:masterClrMapping/>
  </p:clrMapOvr>
  <p:transition spd="med">
    <p:spli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3794"/>
                                        </p:tgtEl>
                                        <p:attrNameLst>
                                          <p:attrName>style.visibility</p:attrName>
                                        </p:attrNameLst>
                                      </p:cBhvr>
                                      <p:to>
                                        <p:strVal val="visible"/>
                                      </p:to>
                                    </p:set>
                                    <p:animEffect transition="in" filter="blinds(horizontal)">
                                      <p:cBhvr>
                                        <p:cTn id="7" dur="500"/>
                                        <p:tgtEl>
                                          <p:spTgt spid="33794"/>
                                        </p:tgtEl>
                                      </p:cBhvr>
                                    </p:animEffect>
                                  </p:childTnLst>
                                </p:cTn>
                              </p:par>
                            </p:childTnLst>
                          </p:cTn>
                        </p:par>
                      </p:childTnLst>
                    </p:cTn>
                  </p:par>
                  <p:par>
                    <p:cTn id="8" fill="hold">
                      <p:stCondLst>
                        <p:cond delay="indefinite"/>
                      </p:stCondLst>
                      <p:childTnLst>
                        <p:par>
                          <p:cTn id="9" fill="hold">
                            <p:stCondLst>
                              <p:cond delay="0"/>
                            </p:stCondLst>
                            <p:childTnLst>
                              <p:par>
                                <p:cTn id="10" presetID="23" presetClass="entr" presetSubtype="16" fill="hold" grpId="0" nodeType="clickEffect">
                                  <p:stCondLst>
                                    <p:cond delay="0"/>
                                  </p:stCondLst>
                                  <p:childTnLst>
                                    <p:set>
                                      <p:cBhvr>
                                        <p:cTn id="11" dur="1" fill="hold">
                                          <p:stCondLst>
                                            <p:cond delay="0"/>
                                          </p:stCondLst>
                                        </p:cTn>
                                        <p:tgtEl>
                                          <p:spTgt spid="33795"/>
                                        </p:tgtEl>
                                        <p:attrNameLst>
                                          <p:attrName>style.visibility</p:attrName>
                                        </p:attrNameLst>
                                      </p:cBhvr>
                                      <p:to>
                                        <p:strVal val="visible"/>
                                      </p:to>
                                    </p:set>
                                    <p:anim calcmode="lin" valueType="num">
                                      <p:cBhvr>
                                        <p:cTn id="12" dur="500" fill="hold"/>
                                        <p:tgtEl>
                                          <p:spTgt spid="33795"/>
                                        </p:tgtEl>
                                        <p:attrNameLst>
                                          <p:attrName>ppt_w</p:attrName>
                                        </p:attrNameLst>
                                      </p:cBhvr>
                                      <p:tavLst>
                                        <p:tav tm="0">
                                          <p:val>
                                            <p:fltVal val="0"/>
                                          </p:val>
                                        </p:tav>
                                        <p:tav tm="100000">
                                          <p:val>
                                            <p:strVal val="#ppt_w"/>
                                          </p:val>
                                        </p:tav>
                                      </p:tavLst>
                                    </p:anim>
                                    <p:anim calcmode="lin" valueType="num">
                                      <p:cBhvr>
                                        <p:cTn id="13" dur="500" fill="hold"/>
                                        <p:tgtEl>
                                          <p:spTgt spid="33795"/>
                                        </p:tgtEl>
                                        <p:attrNameLst>
                                          <p:attrName>ppt_h</p:attrName>
                                        </p:attrNameLst>
                                      </p:cBhvr>
                                      <p:tavLst>
                                        <p:tav tm="0">
                                          <p:val>
                                            <p:fltVal val="0"/>
                                          </p:val>
                                        </p:tav>
                                        <p:tav tm="100000">
                                          <p:val>
                                            <p:strVal val="#ppt_h"/>
                                          </p:val>
                                        </p:tav>
                                      </p:tavLst>
                                    </p:anim>
                                  </p:childTnLst>
                                </p:cTn>
                              </p:par>
                            </p:childTnLst>
                          </p:cTn>
                        </p:par>
                      </p:childTnLst>
                    </p:cTn>
                  </p:par>
                  <p:par>
                    <p:cTn id="14" fill="hold">
                      <p:stCondLst>
                        <p:cond delay="indefinite"/>
                      </p:stCondLst>
                      <p:childTnLst>
                        <p:par>
                          <p:cTn id="15" fill="hold">
                            <p:stCondLst>
                              <p:cond delay="0"/>
                            </p:stCondLst>
                            <p:childTnLst>
                              <p:par>
                                <p:cTn id="16" presetID="23" presetClass="entr" presetSubtype="16" fill="hold" grpId="0" nodeType="clickEffect">
                                  <p:stCondLst>
                                    <p:cond delay="0"/>
                                  </p:stCondLst>
                                  <p:childTnLst>
                                    <p:set>
                                      <p:cBhvr>
                                        <p:cTn id="17" dur="1" fill="hold">
                                          <p:stCondLst>
                                            <p:cond delay="0"/>
                                          </p:stCondLst>
                                        </p:cTn>
                                        <p:tgtEl>
                                          <p:spTgt spid="33796"/>
                                        </p:tgtEl>
                                        <p:attrNameLst>
                                          <p:attrName>style.visibility</p:attrName>
                                        </p:attrNameLst>
                                      </p:cBhvr>
                                      <p:to>
                                        <p:strVal val="visible"/>
                                      </p:to>
                                    </p:set>
                                    <p:anim calcmode="lin" valueType="num">
                                      <p:cBhvr>
                                        <p:cTn id="18" dur="500" fill="hold"/>
                                        <p:tgtEl>
                                          <p:spTgt spid="33796"/>
                                        </p:tgtEl>
                                        <p:attrNameLst>
                                          <p:attrName>ppt_w</p:attrName>
                                        </p:attrNameLst>
                                      </p:cBhvr>
                                      <p:tavLst>
                                        <p:tav tm="0">
                                          <p:val>
                                            <p:fltVal val="0"/>
                                          </p:val>
                                        </p:tav>
                                        <p:tav tm="100000">
                                          <p:val>
                                            <p:strVal val="#ppt_w"/>
                                          </p:val>
                                        </p:tav>
                                      </p:tavLst>
                                    </p:anim>
                                    <p:anim calcmode="lin" valueType="num">
                                      <p:cBhvr>
                                        <p:cTn id="19" dur="500" fill="hold"/>
                                        <p:tgtEl>
                                          <p:spTgt spid="33796"/>
                                        </p:tgtEl>
                                        <p:attrNameLst>
                                          <p:attrName>ppt_h</p:attrName>
                                        </p:attrNameLst>
                                      </p:cBhvr>
                                      <p:tavLst>
                                        <p:tav tm="0">
                                          <p:val>
                                            <p:fltVal val="0"/>
                                          </p:val>
                                        </p:tav>
                                        <p:tav tm="100000">
                                          <p:val>
                                            <p:strVal val="#ppt_h"/>
                                          </p:val>
                                        </p:tav>
                                      </p:tavLst>
                                    </p:anim>
                                  </p:childTnLst>
                                </p:cTn>
                              </p:par>
                            </p:childTnLst>
                          </p:cTn>
                        </p:par>
                      </p:childTnLst>
                    </p:cTn>
                  </p:par>
                  <p:par>
                    <p:cTn id="20" fill="hold">
                      <p:stCondLst>
                        <p:cond delay="indefinite"/>
                      </p:stCondLst>
                      <p:childTnLst>
                        <p:par>
                          <p:cTn id="21" fill="hold">
                            <p:stCondLst>
                              <p:cond delay="0"/>
                            </p:stCondLst>
                            <p:childTnLst>
                              <p:par>
                                <p:cTn id="22" presetID="23" presetClass="entr" presetSubtype="16" fill="hold" grpId="0" nodeType="clickEffect">
                                  <p:stCondLst>
                                    <p:cond delay="0"/>
                                  </p:stCondLst>
                                  <p:childTnLst>
                                    <p:set>
                                      <p:cBhvr>
                                        <p:cTn id="23" dur="1" fill="hold">
                                          <p:stCondLst>
                                            <p:cond delay="0"/>
                                          </p:stCondLst>
                                        </p:cTn>
                                        <p:tgtEl>
                                          <p:spTgt spid="33797"/>
                                        </p:tgtEl>
                                        <p:attrNameLst>
                                          <p:attrName>style.visibility</p:attrName>
                                        </p:attrNameLst>
                                      </p:cBhvr>
                                      <p:to>
                                        <p:strVal val="visible"/>
                                      </p:to>
                                    </p:set>
                                    <p:anim calcmode="lin" valueType="num">
                                      <p:cBhvr>
                                        <p:cTn id="24" dur="500" fill="hold"/>
                                        <p:tgtEl>
                                          <p:spTgt spid="33797"/>
                                        </p:tgtEl>
                                        <p:attrNameLst>
                                          <p:attrName>ppt_w</p:attrName>
                                        </p:attrNameLst>
                                      </p:cBhvr>
                                      <p:tavLst>
                                        <p:tav tm="0">
                                          <p:val>
                                            <p:fltVal val="0"/>
                                          </p:val>
                                        </p:tav>
                                        <p:tav tm="100000">
                                          <p:val>
                                            <p:strVal val="#ppt_w"/>
                                          </p:val>
                                        </p:tav>
                                      </p:tavLst>
                                    </p:anim>
                                    <p:anim calcmode="lin" valueType="num">
                                      <p:cBhvr>
                                        <p:cTn id="25" dur="500" fill="hold"/>
                                        <p:tgtEl>
                                          <p:spTgt spid="33797"/>
                                        </p:tgtEl>
                                        <p:attrNameLst>
                                          <p:attrName>ppt_h</p:attrName>
                                        </p:attrNameLst>
                                      </p:cBhvr>
                                      <p:tavLst>
                                        <p:tav tm="0">
                                          <p:val>
                                            <p:fltVal val="0"/>
                                          </p:val>
                                        </p:tav>
                                        <p:tav tm="100000">
                                          <p:val>
                                            <p:strVal val="#ppt_h"/>
                                          </p:val>
                                        </p:tav>
                                      </p:tavLst>
                                    </p:anim>
                                  </p:childTnLst>
                                </p:cTn>
                              </p:par>
                            </p:childTnLst>
                          </p:cTn>
                        </p:par>
                      </p:childTnLst>
                    </p:cTn>
                  </p:par>
                  <p:par>
                    <p:cTn id="26" fill="hold">
                      <p:stCondLst>
                        <p:cond delay="indefinite"/>
                      </p:stCondLst>
                      <p:childTnLst>
                        <p:par>
                          <p:cTn id="27" fill="hold">
                            <p:stCondLst>
                              <p:cond delay="0"/>
                            </p:stCondLst>
                            <p:childTnLst>
                              <p:par>
                                <p:cTn id="28" presetID="23" presetClass="entr" presetSubtype="16" fill="hold" grpId="0" nodeType="clickEffect">
                                  <p:stCondLst>
                                    <p:cond delay="0"/>
                                  </p:stCondLst>
                                  <p:childTnLst>
                                    <p:set>
                                      <p:cBhvr>
                                        <p:cTn id="29" dur="1" fill="hold">
                                          <p:stCondLst>
                                            <p:cond delay="0"/>
                                          </p:stCondLst>
                                        </p:cTn>
                                        <p:tgtEl>
                                          <p:spTgt spid="33798"/>
                                        </p:tgtEl>
                                        <p:attrNameLst>
                                          <p:attrName>style.visibility</p:attrName>
                                        </p:attrNameLst>
                                      </p:cBhvr>
                                      <p:to>
                                        <p:strVal val="visible"/>
                                      </p:to>
                                    </p:set>
                                    <p:anim calcmode="lin" valueType="num">
                                      <p:cBhvr>
                                        <p:cTn id="30" dur="500" fill="hold"/>
                                        <p:tgtEl>
                                          <p:spTgt spid="33798"/>
                                        </p:tgtEl>
                                        <p:attrNameLst>
                                          <p:attrName>ppt_w</p:attrName>
                                        </p:attrNameLst>
                                      </p:cBhvr>
                                      <p:tavLst>
                                        <p:tav tm="0">
                                          <p:val>
                                            <p:fltVal val="0"/>
                                          </p:val>
                                        </p:tav>
                                        <p:tav tm="100000">
                                          <p:val>
                                            <p:strVal val="#ppt_w"/>
                                          </p:val>
                                        </p:tav>
                                      </p:tavLst>
                                    </p:anim>
                                    <p:anim calcmode="lin" valueType="num">
                                      <p:cBhvr>
                                        <p:cTn id="31" dur="500" fill="hold"/>
                                        <p:tgtEl>
                                          <p:spTgt spid="33798"/>
                                        </p:tgtEl>
                                        <p:attrNameLst>
                                          <p:attrName>ppt_h</p:attrName>
                                        </p:attrNameLst>
                                      </p:cBhvr>
                                      <p:tavLst>
                                        <p:tav tm="0">
                                          <p:val>
                                            <p:fltVal val="0"/>
                                          </p:val>
                                        </p:tav>
                                        <p:tav tm="100000">
                                          <p:val>
                                            <p:strVal val="#ppt_h"/>
                                          </p:val>
                                        </p:tav>
                                      </p:tavLst>
                                    </p:anim>
                                  </p:childTnLst>
                                </p:cTn>
                              </p:par>
                            </p:childTnLst>
                          </p:cTn>
                        </p:par>
                      </p:childTnLst>
                    </p:cTn>
                  </p:par>
                  <p:par>
                    <p:cTn id="32" fill="hold">
                      <p:stCondLst>
                        <p:cond delay="indefinite"/>
                      </p:stCondLst>
                      <p:childTnLst>
                        <p:par>
                          <p:cTn id="33" fill="hold">
                            <p:stCondLst>
                              <p:cond delay="0"/>
                            </p:stCondLst>
                            <p:childTnLst>
                              <p:par>
                                <p:cTn id="34" presetID="23" presetClass="entr" presetSubtype="16" fill="hold" grpId="0" nodeType="clickEffect">
                                  <p:stCondLst>
                                    <p:cond delay="0"/>
                                  </p:stCondLst>
                                  <p:childTnLst>
                                    <p:set>
                                      <p:cBhvr>
                                        <p:cTn id="35" dur="1" fill="hold">
                                          <p:stCondLst>
                                            <p:cond delay="0"/>
                                          </p:stCondLst>
                                        </p:cTn>
                                        <p:tgtEl>
                                          <p:spTgt spid="33799"/>
                                        </p:tgtEl>
                                        <p:attrNameLst>
                                          <p:attrName>style.visibility</p:attrName>
                                        </p:attrNameLst>
                                      </p:cBhvr>
                                      <p:to>
                                        <p:strVal val="visible"/>
                                      </p:to>
                                    </p:set>
                                    <p:anim calcmode="lin" valueType="num">
                                      <p:cBhvr>
                                        <p:cTn id="36" dur="500" fill="hold"/>
                                        <p:tgtEl>
                                          <p:spTgt spid="33799"/>
                                        </p:tgtEl>
                                        <p:attrNameLst>
                                          <p:attrName>ppt_w</p:attrName>
                                        </p:attrNameLst>
                                      </p:cBhvr>
                                      <p:tavLst>
                                        <p:tav tm="0">
                                          <p:val>
                                            <p:fltVal val="0"/>
                                          </p:val>
                                        </p:tav>
                                        <p:tav tm="100000">
                                          <p:val>
                                            <p:strVal val="#ppt_w"/>
                                          </p:val>
                                        </p:tav>
                                      </p:tavLst>
                                    </p:anim>
                                    <p:anim calcmode="lin" valueType="num">
                                      <p:cBhvr>
                                        <p:cTn id="37" dur="500" fill="hold"/>
                                        <p:tgtEl>
                                          <p:spTgt spid="33799"/>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4" grpId="0" autoUpdateAnimBg="0"/>
      <p:bldP spid="33795" grpId="0" autoUpdateAnimBg="0"/>
      <p:bldP spid="33796" grpId="0" autoUpdateAnimBg="0"/>
      <p:bldP spid="33797" grpId="0" autoUpdateAnimBg="0"/>
      <p:bldP spid="33798" grpId="0" autoUpdateAnimBg="0"/>
      <p:bldP spid="33799" grpId="0" autoUpdateAnimBg="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ChangeArrowheads="1"/>
          </p:cNvSpPr>
          <p:nvPr/>
        </p:nvSpPr>
        <p:spPr bwMode="auto">
          <a:xfrm>
            <a:off x="827088" y="728663"/>
            <a:ext cx="8316912" cy="54530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18515" tIns="59258" rIns="118515" bIns="59258">
            <a:spAutoFit/>
          </a:bodyPr>
          <a:lstStyle/>
          <a:p>
            <a:pPr defTabSz="704850"/>
            <a:r>
              <a:rPr lang="zh-CN" altLang="zh-CN" sz="3500" b="1" dirty="0">
                <a:latin typeface="Times New Roman" panose="02020603050405020304" pitchFamily="18" charset="0"/>
              </a:rPr>
              <a:t>1. 我每天坐公共汽车去上学。</a:t>
            </a:r>
          </a:p>
          <a:p>
            <a:pPr defTabSz="704850"/>
            <a:r>
              <a:rPr lang="zh-CN" altLang="zh-CN" sz="3500" b="1" dirty="0">
                <a:latin typeface="Times New Roman" panose="02020603050405020304" pitchFamily="18" charset="0"/>
              </a:rPr>
              <a:t>I ____________ by bus every day. </a:t>
            </a:r>
          </a:p>
          <a:p>
            <a:pPr defTabSz="704850"/>
            <a:r>
              <a:rPr lang="zh-CN" altLang="zh-CN" sz="3500" b="1" dirty="0">
                <a:latin typeface="Times New Roman" panose="02020603050405020304" pitchFamily="18" charset="0"/>
              </a:rPr>
              <a:t>2. 我和妹妹在一中上学。 </a:t>
            </a:r>
          </a:p>
          <a:p>
            <a:pPr defTabSz="704850"/>
            <a:r>
              <a:rPr lang="zh-CN" altLang="zh-CN" sz="3500" b="1" dirty="0">
                <a:latin typeface="Times New Roman" panose="02020603050405020304" pitchFamily="18" charset="0"/>
              </a:rPr>
              <a:t>My sister and I _______ No. 1 Middle School. </a:t>
            </a:r>
          </a:p>
          <a:p>
            <a:pPr defTabSz="704850"/>
            <a:r>
              <a:rPr lang="zh-CN" altLang="zh-CN" sz="3500" b="1" dirty="0">
                <a:latin typeface="Times New Roman" panose="02020603050405020304" pitchFamily="18" charset="0"/>
              </a:rPr>
              <a:t>3. 他们家早餐吃米粉。</a:t>
            </a:r>
          </a:p>
          <a:p>
            <a:pPr defTabSz="704850"/>
            <a:r>
              <a:rPr lang="zh-CN" altLang="zh-CN" sz="3500" b="1" dirty="0">
                <a:latin typeface="Times New Roman" panose="02020603050405020304" pitchFamily="18" charset="0"/>
              </a:rPr>
              <a:t>His family _____ rice noodles for breakfast.</a:t>
            </a:r>
          </a:p>
          <a:p>
            <a:pPr defTabSz="704850"/>
            <a:r>
              <a:rPr lang="zh-CN" altLang="zh-CN" sz="3500" b="1" dirty="0">
                <a:latin typeface="Times New Roman" panose="02020603050405020304" pitchFamily="18" charset="0"/>
              </a:rPr>
              <a:t>4. 地球绕着太阳转。</a:t>
            </a:r>
          </a:p>
          <a:p>
            <a:pPr defTabSz="704850"/>
            <a:r>
              <a:rPr lang="zh-CN" altLang="zh-CN" sz="3500" b="1" dirty="0">
                <a:latin typeface="Times New Roman" panose="02020603050405020304" pitchFamily="18" charset="0"/>
              </a:rPr>
              <a:t>The earth ___________ the sun. </a:t>
            </a:r>
          </a:p>
        </p:txBody>
      </p:sp>
      <p:sp>
        <p:nvSpPr>
          <p:cNvPr id="34819" name="Rectangle 3"/>
          <p:cNvSpPr>
            <a:spLocks noChangeArrowheads="1"/>
          </p:cNvSpPr>
          <p:nvPr/>
        </p:nvSpPr>
        <p:spPr bwMode="auto">
          <a:xfrm>
            <a:off x="1308100" y="1268413"/>
            <a:ext cx="3540125" cy="649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18515" tIns="59258" rIns="118515" bIns="59258" anchor="ctr">
            <a:spAutoFit/>
          </a:bodyPr>
          <a:lstStyle/>
          <a:p>
            <a:pPr defTabSz="1186180">
              <a:buFont typeface="Arial" panose="020B0604020202020204" pitchFamily="34" charset="0"/>
              <a:buNone/>
            </a:pPr>
            <a:r>
              <a:rPr kumimoji="0" lang="zh-CN" altLang="zh-CN" sz="3600" b="1">
                <a:solidFill>
                  <a:srgbClr val="FF0000"/>
                </a:solidFill>
                <a:latin typeface="Times New Roman" panose="02020603050405020304" pitchFamily="18" charset="0"/>
                <a:ea typeface="宋体" panose="02010600030101010101" pitchFamily="2" charset="-122"/>
              </a:rPr>
              <a:t>go to school  </a:t>
            </a:r>
          </a:p>
        </p:txBody>
      </p:sp>
      <p:sp>
        <p:nvSpPr>
          <p:cNvPr id="34820" name="Rectangle 4"/>
          <p:cNvSpPr>
            <a:spLocks noChangeArrowheads="1"/>
          </p:cNvSpPr>
          <p:nvPr/>
        </p:nvSpPr>
        <p:spPr bwMode="auto">
          <a:xfrm>
            <a:off x="3995738" y="2349500"/>
            <a:ext cx="2016125" cy="649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18515" tIns="59258" rIns="118515" bIns="59258">
            <a:spAutoFit/>
          </a:bodyPr>
          <a:lstStyle/>
          <a:p>
            <a:pPr defTabSz="704850"/>
            <a:r>
              <a:rPr lang="zh-CN" altLang="zh-CN" sz="3500" b="1">
                <a:solidFill>
                  <a:srgbClr val="FF0000"/>
                </a:solidFill>
                <a:latin typeface="Times New Roman" panose="02020603050405020304" pitchFamily="18" charset="0"/>
              </a:rPr>
              <a:t>study in</a:t>
            </a:r>
          </a:p>
        </p:txBody>
      </p:sp>
      <p:sp>
        <p:nvSpPr>
          <p:cNvPr id="34821" name="Rectangle 5"/>
          <p:cNvSpPr>
            <a:spLocks noChangeArrowheads="1"/>
          </p:cNvSpPr>
          <p:nvPr/>
        </p:nvSpPr>
        <p:spPr bwMode="auto">
          <a:xfrm>
            <a:off x="3036888" y="3968750"/>
            <a:ext cx="1438275" cy="649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18515" tIns="59258" rIns="118515" bIns="59258">
            <a:spAutoFit/>
          </a:bodyPr>
          <a:lstStyle/>
          <a:p>
            <a:pPr defTabSz="704850"/>
            <a:r>
              <a:rPr lang="zh-CN" altLang="zh-CN" sz="3500" b="1">
                <a:solidFill>
                  <a:srgbClr val="FF0000"/>
                </a:solidFill>
                <a:latin typeface="Times New Roman" panose="02020603050405020304" pitchFamily="18" charset="0"/>
              </a:rPr>
              <a:t> have</a:t>
            </a:r>
          </a:p>
        </p:txBody>
      </p:sp>
      <p:sp>
        <p:nvSpPr>
          <p:cNvPr id="34822" name="Rectangle 6"/>
          <p:cNvSpPr>
            <a:spLocks noChangeArrowheads="1"/>
          </p:cNvSpPr>
          <p:nvPr/>
        </p:nvSpPr>
        <p:spPr bwMode="auto">
          <a:xfrm>
            <a:off x="3132138" y="5499100"/>
            <a:ext cx="2708275" cy="649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18515" tIns="59258" rIns="118515" bIns="59258">
            <a:spAutoFit/>
          </a:bodyPr>
          <a:lstStyle/>
          <a:p>
            <a:pPr defTabSz="704850"/>
            <a:r>
              <a:rPr lang="zh-CN" altLang="zh-CN" sz="3500" b="1">
                <a:solidFill>
                  <a:srgbClr val="FF0000"/>
                </a:solidFill>
                <a:latin typeface="Times New Roman" panose="02020603050405020304" pitchFamily="18" charset="0"/>
              </a:rPr>
              <a:t>goes around</a:t>
            </a:r>
          </a:p>
        </p:txBody>
      </p:sp>
    </p:spTree>
  </p:cSld>
  <p:clrMapOvr>
    <a:masterClrMapping/>
  </p:clrMapOvr>
  <p:transition spd="slow">
    <p:pu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4819"/>
                                        </p:tgtEl>
                                        <p:attrNameLst>
                                          <p:attrName>style.visibility</p:attrName>
                                        </p:attrNameLst>
                                      </p:cBhvr>
                                      <p:to>
                                        <p:strVal val="visible"/>
                                      </p:to>
                                    </p:set>
                                    <p:animEffect transition="in" filter="box(in)">
                                      <p:cBhvr>
                                        <p:cTn id="7" dur="500"/>
                                        <p:tgtEl>
                                          <p:spTgt spid="34819"/>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4820"/>
                                        </p:tgtEl>
                                        <p:attrNameLst>
                                          <p:attrName>style.visibility</p:attrName>
                                        </p:attrNameLst>
                                      </p:cBhvr>
                                      <p:to>
                                        <p:strVal val="visible"/>
                                      </p:to>
                                    </p:set>
                                    <p:animEffect transition="in" filter="box(in)">
                                      <p:cBhvr>
                                        <p:cTn id="12" dur="500"/>
                                        <p:tgtEl>
                                          <p:spTgt spid="34820"/>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34821">
                                            <p:txEl>
                                              <p:pRg st="0" end="0"/>
                                            </p:txEl>
                                          </p:spTgt>
                                        </p:tgtEl>
                                        <p:attrNameLst>
                                          <p:attrName>style.visibility</p:attrName>
                                        </p:attrNameLst>
                                      </p:cBhvr>
                                      <p:to>
                                        <p:strVal val="visible"/>
                                      </p:to>
                                    </p:set>
                                    <p:animEffect transition="in" filter="box(in)">
                                      <p:cBhvr>
                                        <p:cTn id="17" dur="500"/>
                                        <p:tgtEl>
                                          <p:spTgt spid="34821">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34822"/>
                                        </p:tgtEl>
                                        <p:attrNameLst>
                                          <p:attrName>style.visibility</p:attrName>
                                        </p:attrNameLst>
                                      </p:cBhvr>
                                      <p:to>
                                        <p:strVal val="visible"/>
                                      </p:to>
                                    </p:set>
                                    <p:animEffect transition="in" filter="box(in)">
                                      <p:cBhvr>
                                        <p:cTn id="22" dur="500"/>
                                        <p:tgtEl>
                                          <p:spTgt spid="348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9" grpId="0" autoUpdateAnimBg="0"/>
      <p:bldP spid="34820" grpId="0" autoUpdateAnimBg="0"/>
      <p:bldP spid="34822" grpId="0" autoUpdateAnimBg="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ChangeArrowheads="1"/>
          </p:cNvSpPr>
          <p:nvPr/>
        </p:nvSpPr>
        <p:spPr bwMode="auto">
          <a:xfrm>
            <a:off x="2363788" y="1449388"/>
            <a:ext cx="4702175" cy="1001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5" tIns="45717" rIns="91435" bIns="45717">
            <a:spAutoFit/>
          </a:bodyPr>
          <a:lstStyle/>
          <a:p>
            <a:pPr defTabSz="704850"/>
            <a:r>
              <a:rPr lang="zh-CN" altLang="zh-CN" sz="5800" b="1">
                <a:solidFill>
                  <a:srgbClr val="003399"/>
                </a:solidFill>
                <a:effectLst>
                  <a:outerShdw blurRad="38100" dist="38100" dir="2700000" algn="tl">
                    <a:srgbClr val="C0C0C0"/>
                  </a:outerShdw>
                </a:effectLst>
              </a:rPr>
              <a:t>Homework</a:t>
            </a:r>
            <a:r>
              <a:rPr lang="zh-CN" altLang="zh-CN" sz="5800" b="1">
                <a:solidFill>
                  <a:srgbClr val="003399"/>
                </a:solidFill>
              </a:rPr>
              <a:t> </a:t>
            </a:r>
            <a:endParaRPr lang="zh-CN" altLang="zh-CN" sz="5800">
              <a:solidFill>
                <a:srgbClr val="003399"/>
              </a:solidFill>
            </a:endParaRPr>
          </a:p>
        </p:txBody>
      </p:sp>
      <p:sp>
        <p:nvSpPr>
          <p:cNvPr id="35843" name="Rectangle 6"/>
          <p:cNvSpPr>
            <a:spLocks noChangeArrowheads="1"/>
          </p:cNvSpPr>
          <p:nvPr/>
        </p:nvSpPr>
        <p:spPr bwMode="auto">
          <a:xfrm>
            <a:off x="1500188" y="2798763"/>
            <a:ext cx="6816725" cy="167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5" tIns="45717" rIns="91435" bIns="45717">
            <a:spAutoFit/>
          </a:bodyPr>
          <a:lstStyle/>
          <a:p>
            <a:pPr defTabSz="704850">
              <a:lnSpc>
                <a:spcPct val="130000"/>
              </a:lnSpc>
            </a:pPr>
            <a:r>
              <a:rPr lang="zh-CN" altLang="zh-CN" sz="3800" b="1" dirty="0">
                <a:latin typeface="Times New Roman" panose="02020603050405020304" pitchFamily="18" charset="0"/>
              </a:rPr>
              <a:t>Write a passage about your school day</a:t>
            </a:r>
            <a:r>
              <a:rPr lang="zh-CN" altLang="zh-CN" sz="3800" b="1" dirty="0" smtClean="0">
                <a:latin typeface="Times New Roman" panose="02020603050405020304" pitchFamily="18" charset="0"/>
              </a:rPr>
              <a:t>.</a:t>
            </a:r>
            <a:r>
              <a:rPr lang="en-US" altLang="zh-CN" sz="3800" b="1" dirty="0" smtClean="0">
                <a:latin typeface="Times New Roman" panose="02020603050405020304" pitchFamily="18" charset="0"/>
              </a:rPr>
              <a:t> </a:t>
            </a:r>
            <a:endParaRPr lang="zh-CN" altLang="zh-CN" sz="3800" b="1" dirty="0">
              <a:latin typeface="Times New Roman" panose="02020603050405020304" pitchFamily="18" charset="0"/>
            </a:endParaRPr>
          </a:p>
        </p:txBody>
      </p:sp>
    </p:spTree>
  </p:cSld>
  <p:clrMapOvr>
    <a:masterClrMapping/>
  </p:clrMapOvr>
  <p:transition spd="slow">
    <p:push/>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2"/>
          <p:cNvSpPr txBox="1">
            <a:spLocks noChangeArrowheads="1"/>
          </p:cNvSpPr>
          <p:nvPr/>
        </p:nvSpPr>
        <p:spPr bwMode="auto">
          <a:xfrm>
            <a:off x="674688" y="1404938"/>
            <a:ext cx="8001000" cy="45704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35" tIns="45717" rIns="91435" bIns="45717">
            <a:spAutoFit/>
          </a:bodyPr>
          <a:lstStyle>
            <a:lvl1pPr defTabSz="704850"/>
            <a:lvl2pPr marL="352425" indent="-220980" defTabSz="704850"/>
            <a:lvl3pPr marL="704850" indent="-176530" defTabSz="704850"/>
            <a:lvl4pPr marL="1059180" indent="-176530" defTabSz="704850"/>
            <a:lvl5pPr marL="1411605" indent="-176530" defTabSz="704850"/>
            <a:lvl6pPr marL="1868805" indent="-176530" defTabSz="704850"/>
            <a:lvl7pPr marL="2326005" indent="-176530" defTabSz="704850"/>
            <a:lvl8pPr marL="2783205" indent="-176530" defTabSz="704850"/>
            <a:lvl9pPr marL="3240405" indent="-176530" defTabSz="704850"/>
          </a:lstStyle>
          <a:p>
            <a:pPr>
              <a:lnSpc>
                <a:spcPct val="120000"/>
              </a:lnSpc>
            </a:pPr>
            <a:r>
              <a:rPr lang="zh-CN" altLang="zh-CN" sz="3500" b="1" dirty="0">
                <a:solidFill>
                  <a:srgbClr val="FF0066"/>
                </a:solidFill>
                <a:latin typeface="Times New Roman" panose="02020603050405020304" pitchFamily="18" charset="0"/>
              </a:rPr>
              <a:t>一、什么叫实义动词？</a:t>
            </a:r>
          </a:p>
          <a:p>
            <a:pPr>
              <a:lnSpc>
                <a:spcPct val="120000"/>
              </a:lnSpc>
            </a:pPr>
            <a:r>
              <a:rPr lang="zh-CN" altLang="zh-CN" sz="3500" b="1" dirty="0">
                <a:latin typeface="Times New Roman" panose="02020603050405020304" pitchFamily="18" charset="0"/>
              </a:rPr>
              <a:t>      实义动词是指表示某种动作行为,有具体意思的动词,也叫行为动词。如: like, eat, live, have, run 等等，它们的意思分别是：“喜欢”、“吃”、“居住”、“有”、“跑”等等，这些都是实义动词。实义动词占英语中动词的绝大多数。</a:t>
            </a:r>
          </a:p>
        </p:txBody>
      </p:sp>
      <p:sp>
        <p:nvSpPr>
          <p:cNvPr id="6147" name="Text Box 3"/>
          <p:cNvSpPr txBox="1">
            <a:spLocks noChangeArrowheads="1"/>
          </p:cNvSpPr>
          <p:nvPr/>
        </p:nvSpPr>
        <p:spPr bwMode="auto">
          <a:xfrm>
            <a:off x="2016125" y="404813"/>
            <a:ext cx="5005388" cy="654050"/>
          </a:xfrm>
          <a:prstGeom prst="rect">
            <a:avLst/>
          </a:prstGeom>
          <a:solidFill>
            <a:srgbClr val="FF0000"/>
          </a:solidFill>
          <a:ln w="28575">
            <a:solidFill>
              <a:srgbClr val="FF6600"/>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1435" tIns="45717" rIns="91435" bIns="45717">
            <a:spAutoFit/>
          </a:bodyPr>
          <a:lstStyle>
            <a:lvl1pPr defTabSz="704850"/>
            <a:lvl2pPr marL="352425" indent="-220980" defTabSz="704850"/>
            <a:lvl3pPr marL="704850" indent="-176530" defTabSz="704850"/>
            <a:lvl4pPr marL="1059180" indent="-176530" defTabSz="704850"/>
            <a:lvl5pPr marL="1411605" indent="-176530" defTabSz="704850"/>
            <a:lvl6pPr marL="1868805" indent="-176530" defTabSz="704850"/>
            <a:lvl7pPr marL="2326005" indent="-176530" defTabSz="704850"/>
            <a:lvl8pPr marL="2783205" indent="-176530" defTabSz="704850"/>
            <a:lvl9pPr marL="3240405" indent="-176530" defTabSz="704850"/>
          </a:lstStyle>
          <a:p>
            <a:pPr algn="ctr">
              <a:spcBef>
                <a:spcPct val="50000"/>
              </a:spcBef>
            </a:pPr>
            <a:r>
              <a:rPr lang="zh-CN" altLang="zh-CN" sz="3500" b="1" dirty="0">
                <a:solidFill>
                  <a:schemeClr val="bg1"/>
                </a:solidFill>
                <a:latin typeface="Times New Roman" panose="02020603050405020304" pitchFamily="18" charset="0"/>
              </a:rPr>
              <a:t>实义动词的一般现在时</a:t>
            </a:r>
          </a:p>
        </p:txBody>
      </p:sp>
    </p:spTree>
  </p:cSld>
  <p:clrMapOvr>
    <a:masterClrMapping/>
  </p:clrMapOvr>
  <p:transition>
    <p:wheel spokes="3"/>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6147"/>
                                        </p:tgtEl>
                                        <p:attrNameLst>
                                          <p:attrName>style.visibility</p:attrName>
                                        </p:attrNameLst>
                                      </p:cBhvr>
                                      <p:to>
                                        <p:strVal val="visible"/>
                                      </p:to>
                                    </p:set>
                                    <p:animEffect transition="in" filter="blinds(horizontal)">
                                      <p:cBhvr>
                                        <p:cTn id="7" dur="500"/>
                                        <p:tgtEl>
                                          <p:spTgt spid="6147"/>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nodeType="clickEffect">
                                  <p:stCondLst>
                                    <p:cond delay="0"/>
                                  </p:stCondLst>
                                  <p:childTnLst>
                                    <p:set>
                                      <p:cBhvr>
                                        <p:cTn id="11" dur="1" fill="hold">
                                          <p:stCondLst>
                                            <p:cond delay="0"/>
                                          </p:stCondLst>
                                        </p:cTn>
                                        <p:tgtEl>
                                          <p:spTgt spid="6146">
                                            <p:txEl>
                                              <p:pRg st="0" end="0"/>
                                            </p:txEl>
                                          </p:spTgt>
                                        </p:tgtEl>
                                        <p:attrNameLst>
                                          <p:attrName>style.visibility</p:attrName>
                                        </p:attrNameLst>
                                      </p:cBhvr>
                                      <p:to>
                                        <p:strVal val="visible"/>
                                      </p:to>
                                    </p:set>
                                    <p:anim calcmode="lin" valueType="num">
                                      <p:cBhvr>
                                        <p:cTn id="12" dur="500" fill="hold"/>
                                        <p:tgtEl>
                                          <p:spTgt spid="6146">
                                            <p:txEl>
                                              <p:pRg st="0" end="0"/>
                                            </p:txEl>
                                          </p:spTgt>
                                        </p:tgtEl>
                                        <p:attrNameLst>
                                          <p:attrName>ppt_w</p:attrName>
                                        </p:attrNameLst>
                                      </p:cBhvr>
                                      <p:tavLst>
                                        <p:tav tm="0">
                                          <p:val>
                                            <p:fltVal val="0"/>
                                          </p:val>
                                        </p:tav>
                                        <p:tav tm="100000">
                                          <p:val>
                                            <p:strVal val="#ppt_w"/>
                                          </p:val>
                                        </p:tav>
                                      </p:tavLst>
                                    </p:anim>
                                    <p:anim calcmode="lin" valueType="num">
                                      <p:cBhvr>
                                        <p:cTn id="13" dur="500" fill="hold"/>
                                        <p:tgtEl>
                                          <p:spTgt spid="6146">
                                            <p:txEl>
                                              <p:pRg st="0" end="0"/>
                                            </p:txEl>
                                          </p:spTgt>
                                        </p:tgtEl>
                                        <p:attrNameLst>
                                          <p:attrName>ppt_h</p:attrName>
                                        </p:attrNameLst>
                                      </p:cBhvr>
                                      <p:tavLst>
                                        <p:tav tm="0">
                                          <p:val>
                                            <p:fltVal val="0"/>
                                          </p:val>
                                        </p:tav>
                                        <p:tav tm="100000">
                                          <p:val>
                                            <p:strVal val="#ppt_h"/>
                                          </p:val>
                                        </p:tav>
                                      </p:tavLst>
                                    </p:anim>
                                    <p:animEffect transition="in" filter="fade">
                                      <p:cBhvr>
                                        <p:cTn id="14" dur="500"/>
                                        <p:tgtEl>
                                          <p:spTgt spid="6146">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8" presetClass="entr" presetSubtype="16" fill="hold" nodeType="clickEffect">
                                  <p:stCondLst>
                                    <p:cond delay="0"/>
                                  </p:stCondLst>
                                  <p:childTnLst>
                                    <p:set>
                                      <p:cBhvr>
                                        <p:cTn id="18" dur="1" fill="hold">
                                          <p:stCondLst>
                                            <p:cond delay="0"/>
                                          </p:stCondLst>
                                        </p:cTn>
                                        <p:tgtEl>
                                          <p:spTgt spid="6146">
                                            <p:txEl>
                                              <p:pRg st="1" end="1"/>
                                            </p:txEl>
                                          </p:spTgt>
                                        </p:tgtEl>
                                        <p:attrNameLst>
                                          <p:attrName>style.visibility</p:attrName>
                                        </p:attrNameLst>
                                      </p:cBhvr>
                                      <p:to>
                                        <p:strVal val="visible"/>
                                      </p:to>
                                    </p:set>
                                    <p:animEffect transition="in" filter="diamond(in)">
                                      <p:cBhvr>
                                        <p:cTn id="19" dur="1000"/>
                                        <p:tgtEl>
                                          <p:spTgt spid="614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animBg="1"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 Box 2"/>
          <p:cNvSpPr txBox="1">
            <a:spLocks noChangeArrowheads="1"/>
          </p:cNvSpPr>
          <p:nvPr/>
        </p:nvSpPr>
        <p:spPr bwMode="auto">
          <a:xfrm>
            <a:off x="823913" y="687388"/>
            <a:ext cx="4037012" cy="625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35" tIns="45717" rIns="91435" bIns="45717">
            <a:spAutoFit/>
          </a:bodyPr>
          <a:lstStyle>
            <a:lvl1pPr defTabSz="704850"/>
            <a:lvl2pPr marL="352425" indent="-220980" defTabSz="704850"/>
            <a:lvl3pPr marL="704850" indent="-176530" defTabSz="704850"/>
            <a:lvl4pPr marL="1059180" indent="-176530" defTabSz="704850"/>
            <a:lvl5pPr marL="1411605" indent="-176530" defTabSz="704850"/>
            <a:lvl6pPr marL="1868805" indent="-176530" defTabSz="704850"/>
            <a:lvl7pPr marL="2326005" indent="-176530" defTabSz="704850"/>
            <a:lvl8pPr marL="2783205" indent="-176530" defTabSz="704850"/>
            <a:lvl9pPr marL="3240405" indent="-176530" defTabSz="704850"/>
          </a:lstStyle>
          <a:p>
            <a:pPr>
              <a:spcBef>
                <a:spcPct val="50000"/>
              </a:spcBef>
            </a:pPr>
            <a:r>
              <a:rPr lang="zh-CN" altLang="zh-CN" sz="3500" b="1" dirty="0">
                <a:solidFill>
                  <a:srgbClr val="FF0066"/>
                </a:solidFill>
                <a:latin typeface="Times New Roman" panose="02020603050405020304" pitchFamily="18" charset="0"/>
              </a:rPr>
              <a:t>二、人称的划分</a:t>
            </a:r>
          </a:p>
        </p:txBody>
      </p:sp>
      <p:sp>
        <p:nvSpPr>
          <p:cNvPr id="7171" name="Text Box 3"/>
          <p:cNvSpPr txBox="1">
            <a:spLocks noChangeArrowheads="1"/>
          </p:cNvSpPr>
          <p:nvPr/>
        </p:nvSpPr>
        <p:spPr bwMode="auto">
          <a:xfrm>
            <a:off x="899592" y="2288196"/>
            <a:ext cx="7416800" cy="2173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35" tIns="45717" rIns="91435" bIns="45717">
            <a:spAutoFit/>
          </a:bodyPr>
          <a:lstStyle>
            <a:lvl1pPr marL="1939925" indent="-1939925" defTabSz="704850"/>
            <a:lvl2pPr marL="1941830" indent="-220980" defTabSz="704850"/>
            <a:lvl3pPr marL="1943100" indent="-176530" defTabSz="704850"/>
            <a:lvl4pPr marL="1943100" indent="-176530" defTabSz="704850"/>
            <a:lvl5pPr marL="1945005" indent="-176530" defTabSz="704850"/>
            <a:lvl6pPr marL="2402205" indent="-176530" defTabSz="704850"/>
            <a:lvl7pPr marL="2859405" indent="-176530" defTabSz="704850"/>
            <a:lvl8pPr marL="3316605" indent="-176530" defTabSz="704850"/>
            <a:lvl9pPr marL="3773805" indent="-176530" defTabSz="704850"/>
          </a:lstStyle>
          <a:p>
            <a:pPr>
              <a:lnSpc>
                <a:spcPct val="130000"/>
              </a:lnSpc>
            </a:pPr>
            <a:r>
              <a:rPr lang="zh-CN" altLang="zh-CN" sz="3500" b="1" dirty="0">
                <a:latin typeface="Times New Roman" panose="02020603050405020304" pitchFamily="18" charset="0"/>
              </a:rPr>
              <a:t>1. 第一人称: I, we</a:t>
            </a:r>
          </a:p>
          <a:p>
            <a:pPr>
              <a:lnSpc>
                <a:spcPct val="130000"/>
              </a:lnSpc>
            </a:pPr>
            <a:r>
              <a:rPr lang="zh-CN" altLang="zh-CN" sz="3500" b="1" dirty="0">
                <a:latin typeface="Times New Roman" panose="02020603050405020304" pitchFamily="18" charset="0"/>
              </a:rPr>
              <a:t>    第二人称: you</a:t>
            </a:r>
          </a:p>
          <a:p>
            <a:pPr>
              <a:lnSpc>
                <a:spcPct val="130000"/>
              </a:lnSpc>
            </a:pPr>
            <a:r>
              <a:rPr lang="zh-CN" altLang="zh-CN" sz="3500" b="1" dirty="0">
                <a:latin typeface="Times New Roman" panose="02020603050405020304" pitchFamily="18" charset="0"/>
              </a:rPr>
              <a:t>    第三人称: he, she, it, they, Millie…</a:t>
            </a:r>
          </a:p>
        </p:txBody>
      </p:sp>
    </p:spTree>
  </p:cSld>
  <p:clrMapOvr>
    <a:masterClrMapping/>
  </p:clrMapOvr>
  <p:transition>
    <p:wheel spokes="3"/>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ntr" presetSubtype="0" fill="hold" grpId="0" nodeType="withEffect">
                                  <p:stCondLst>
                                    <p:cond delay="0"/>
                                  </p:stCondLst>
                                  <p:childTnLst>
                                    <p:set>
                                      <p:cBhvr>
                                        <p:cTn id="6" dur="1" fill="hold">
                                          <p:stCondLst>
                                            <p:cond delay="0"/>
                                          </p:stCondLst>
                                        </p:cTn>
                                        <p:tgtEl>
                                          <p:spTgt spid="7170"/>
                                        </p:tgtEl>
                                        <p:attrNameLst>
                                          <p:attrName>style.visibility</p:attrName>
                                        </p:attrNameLst>
                                      </p:cBhvr>
                                      <p:to>
                                        <p:strVal val="visible"/>
                                      </p:to>
                                    </p:set>
                                    <p:anim from="(-#ppt_w/2)" to="(#ppt_x)" calcmode="lin" valueType="num">
                                      <p:cBhvr>
                                        <p:cTn id="7" dur="600" fill="hold">
                                          <p:stCondLst>
                                            <p:cond delay="0"/>
                                          </p:stCondLst>
                                        </p:cTn>
                                        <p:tgtEl>
                                          <p:spTgt spid="7170"/>
                                        </p:tgtEl>
                                        <p:attrNameLst>
                                          <p:attrName>ppt_x</p:attrName>
                                        </p:attrNameLst>
                                      </p:cBhvr>
                                    </p:anim>
                                    <p:anim from="0" to="-1.0" calcmode="lin" valueType="num">
                                      <p:cBhvr>
                                        <p:cTn id="8" dur="200" decel="50000" autoRev="1" fill="hold">
                                          <p:stCondLst>
                                            <p:cond delay="600"/>
                                          </p:stCondLst>
                                        </p:cTn>
                                        <p:tgtEl>
                                          <p:spTgt spid="7170"/>
                                        </p:tgtEl>
                                        <p:attrNameLst>
                                          <p:attrName>xshear</p:attrName>
                                        </p:attrNameLst>
                                      </p:cBhvr>
                                    </p:anim>
                                    <p:animScale>
                                      <p:cBhvr>
                                        <p:cTn id="9" dur="200" decel="100000" autoRev="1" fill="hold">
                                          <p:stCondLst>
                                            <p:cond delay="600"/>
                                          </p:stCondLst>
                                        </p:cTn>
                                        <p:tgtEl>
                                          <p:spTgt spid="7170"/>
                                        </p:tgtEl>
                                      </p:cBhvr>
                                      <p:from x="100000" y="100000"/>
                                      <p:to x="80000" y="100000"/>
                                    </p:animScale>
                                    <p:anim by="(#ppt_h/3+#ppt_w*0.1)" calcmode="lin" valueType="num">
                                      <p:cBhvr additive="sum">
                                        <p:cTn id="10" dur="200" decel="100000" autoRev="1" fill="hold">
                                          <p:stCondLst>
                                            <p:cond delay="600"/>
                                          </p:stCondLst>
                                        </p:cTn>
                                        <p:tgtEl>
                                          <p:spTgt spid="7170"/>
                                        </p:tgtEl>
                                        <p:attrNameLst>
                                          <p:attrName>ppt_x</p:attrName>
                                        </p:attrNameLst>
                                      </p:cBhvr>
                                    </p:anim>
                                  </p:childTnLst>
                                </p:cTn>
                              </p:par>
                            </p:childTnLst>
                          </p:cTn>
                        </p:par>
                      </p:childTnLst>
                    </p:cTn>
                  </p:par>
                  <p:par>
                    <p:cTn id="11" fill="hold">
                      <p:stCondLst>
                        <p:cond delay="indefinite"/>
                      </p:stCondLst>
                      <p:childTnLst>
                        <p:par>
                          <p:cTn id="12" fill="hold">
                            <p:stCondLst>
                              <p:cond delay="0"/>
                            </p:stCondLst>
                            <p:childTnLst>
                              <p:par>
                                <p:cTn id="13" presetID="22" presetClass="entr" presetSubtype="1" fill="hold" nodeType="clickEffect">
                                  <p:stCondLst>
                                    <p:cond delay="0"/>
                                  </p:stCondLst>
                                  <p:childTnLst>
                                    <p:set>
                                      <p:cBhvr>
                                        <p:cTn id="14" dur="1" fill="hold">
                                          <p:stCondLst>
                                            <p:cond delay="0"/>
                                          </p:stCondLst>
                                        </p:cTn>
                                        <p:tgtEl>
                                          <p:spTgt spid="7171">
                                            <p:txEl>
                                              <p:pRg st="0" end="0"/>
                                            </p:txEl>
                                          </p:spTgt>
                                        </p:tgtEl>
                                        <p:attrNameLst>
                                          <p:attrName>style.visibility</p:attrName>
                                        </p:attrNameLst>
                                      </p:cBhvr>
                                      <p:to>
                                        <p:strVal val="visible"/>
                                      </p:to>
                                    </p:set>
                                    <p:animEffect transition="in" filter="wipe(up)">
                                      <p:cBhvr>
                                        <p:cTn id="15" dur="500"/>
                                        <p:tgtEl>
                                          <p:spTgt spid="7171">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1" fill="hold" nodeType="clickEffect">
                                  <p:stCondLst>
                                    <p:cond delay="0"/>
                                  </p:stCondLst>
                                  <p:childTnLst>
                                    <p:set>
                                      <p:cBhvr>
                                        <p:cTn id="19" dur="1" fill="hold">
                                          <p:stCondLst>
                                            <p:cond delay="0"/>
                                          </p:stCondLst>
                                        </p:cTn>
                                        <p:tgtEl>
                                          <p:spTgt spid="7171">
                                            <p:txEl>
                                              <p:pRg st="1" end="1"/>
                                            </p:txEl>
                                          </p:spTgt>
                                        </p:tgtEl>
                                        <p:attrNameLst>
                                          <p:attrName>style.visibility</p:attrName>
                                        </p:attrNameLst>
                                      </p:cBhvr>
                                      <p:to>
                                        <p:strVal val="visible"/>
                                      </p:to>
                                    </p:set>
                                    <p:animEffect transition="in" filter="wipe(up)">
                                      <p:cBhvr>
                                        <p:cTn id="20" dur="500"/>
                                        <p:tgtEl>
                                          <p:spTgt spid="7171">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1" fill="hold" nodeType="clickEffect">
                                  <p:stCondLst>
                                    <p:cond delay="0"/>
                                  </p:stCondLst>
                                  <p:childTnLst>
                                    <p:set>
                                      <p:cBhvr>
                                        <p:cTn id="24" dur="1" fill="hold">
                                          <p:stCondLst>
                                            <p:cond delay="0"/>
                                          </p:stCondLst>
                                        </p:cTn>
                                        <p:tgtEl>
                                          <p:spTgt spid="7171">
                                            <p:txEl>
                                              <p:pRg st="2" end="2"/>
                                            </p:txEl>
                                          </p:spTgt>
                                        </p:tgtEl>
                                        <p:attrNameLst>
                                          <p:attrName>style.visibility</p:attrName>
                                        </p:attrNameLst>
                                      </p:cBhvr>
                                      <p:to>
                                        <p:strVal val="visible"/>
                                      </p:to>
                                    </p:set>
                                    <p:animEffect transition="in" filter="wipe(up)">
                                      <p:cBhvr>
                                        <p:cTn id="25" dur="500"/>
                                        <p:tgtEl>
                                          <p:spTgt spid="717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0" grpId="0"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609600" y="1049338"/>
            <a:ext cx="7778750" cy="2173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35" tIns="45717" rIns="91435" bIns="45717">
            <a:spAutoFit/>
          </a:bodyPr>
          <a:lstStyle>
            <a:lvl1pPr marL="403225" indent="-403225" defTabSz="704850"/>
            <a:lvl2pPr marL="405130" indent="-220980" defTabSz="704850"/>
            <a:lvl3pPr marL="704850" indent="-176530" defTabSz="704850"/>
            <a:lvl4pPr marL="1059180" indent="-176530" defTabSz="704850"/>
            <a:lvl5pPr marL="1411605" indent="-176530" defTabSz="704850"/>
            <a:lvl6pPr marL="1868805" indent="-176530" defTabSz="704850"/>
            <a:lvl7pPr marL="2326005" indent="-176530" defTabSz="704850"/>
            <a:lvl8pPr marL="2783205" indent="-176530" defTabSz="704850"/>
            <a:lvl9pPr marL="3240405" indent="-176530" defTabSz="704850"/>
          </a:lstStyle>
          <a:p>
            <a:pPr>
              <a:lnSpc>
                <a:spcPct val="130000"/>
              </a:lnSpc>
            </a:pPr>
            <a:r>
              <a:rPr lang="zh-CN" altLang="zh-CN" sz="3500" b="1" dirty="0">
                <a:latin typeface="Times New Roman" panose="02020603050405020304" pitchFamily="18" charset="0"/>
              </a:rPr>
              <a:t>2. 第三人称单数:第三人称中指一个人或事物的代词或名词,如: he, she, it, Millie, his friend, the dog等。</a:t>
            </a:r>
          </a:p>
        </p:txBody>
      </p:sp>
      <p:sp>
        <p:nvSpPr>
          <p:cNvPr id="8195" name="WordArt 3"/>
          <p:cNvSpPr>
            <a:spLocks noChangeArrowheads="1" noChangeShapeType="1"/>
          </p:cNvSpPr>
          <p:nvPr/>
        </p:nvSpPr>
        <p:spPr bwMode="auto">
          <a:xfrm>
            <a:off x="1109663" y="4005263"/>
            <a:ext cx="798512" cy="1754187"/>
          </a:xfrm>
          <a:prstGeom prst="rect">
            <a:avLst/>
          </a:prstGeom>
          <a:extLst>
            <a:ext uri="{91240B29-F687-4F45-9708-019B960494DF}">
              <a14:hiddenLine xmlns:a14="http://schemas.microsoft.com/office/drawing/2010/main" w="9525">
                <a:solidFill>
                  <a:srgbClr val="000000"/>
                </a:solidFill>
                <a:round/>
              </a14:hiddenLine>
            </a:ext>
          </a:extLst>
        </p:spPr>
        <p:txBody>
          <a:bodyPr wrap="none" fromWordArt="1">
            <a:prstTxWarp prst="textPlain">
              <a:avLst>
                <a:gd name="adj" fmla="val 50000"/>
              </a:avLst>
            </a:prstTxWarp>
          </a:bodyPr>
          <a:lstStyle/>
          <a:p>
            <a:pPr algn="ctr"/>
            <a:r>
              <a:rPr lang="zh-CN" altLang="en-US" sz="8000" b="1" kern="10">
                <a:solidFill>
                  <a:srgbClr val="FF0000"/>
                </a:solidFill>
                <a:effectLst>
                  <a:outerShdw dist="35921" dir="2700000" algn="ctr" rotWithShape="0">
                    <a:srgbClr val="C0C0C0"/>
                  </a:outerShdw>
                </a:effectLst>
                <a:latin typeface="黑体" panose="02010609060101010101" pitchFamily="2" charset="-122"/>
                <a:ea typeface="黑体" panose="02010609060101010101" pitchFamily="2" charset="-122"/>
              </a:rPr>
              <a:t>？</a:t>
            </a:r>
          </a:p>
        </p:txBody>
      </p:sp>
      <p:sp>
        <p:nvSpPr>
          <p:cNvPr id="8196" name="Rectangle 4"/>
          <p:cNvSpPr>
            <a:spLocks noChangeArrowheads="1"/>
          </p:cNvSpPr>
          <p:nvPr/>
        </p:nvSpPr>
        <p:spPr bwMode="auto">
          <a:xfrm>
            <a:off x="2193925" y="4005263"/>
            <a:ext cx="6194425" cy="1479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35" tIns="45717" rIns="91435" bIns="45717">
            <a:spAutoFit/>
          </a:bodyPr>
          <a:lstStyle/>
          <a:p>
            <a:pPr defTabSz="704850">
              <a:lnSpc>
                <a:spcPct val="130000"/>
              </a:lnSpc>
            </a:pPr>
            <a:r>
              <a:rPr lang="zh-CN" altLang="zh-CN" sz="3500" b="1" dirty="0">
                <a:latin typeface="Times New Roman" panose="02020603050405020304" pitchFamily="18" charset="0"/>
              </a:rPr>
              <a:t>你能再举出一些第三人称单数的例子吗？</a:t>
            </a:r>
          </a:p>
        </p:txBody>
      </p:sp>
    </p:spTree>
  </p:cSld>
  <p:clrMapOvr>
    <a:masterClrMapping/>
  </p:clrMapOvr>
  <p:transition>
    <p:wheel spokes="3"/>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withEffect">
                                  <p:stCondLst>
                                    <p:cond delay="0"/>
                                  </p:stCondLst>
                                  <p:childTnLst>
                                    <p:set>
                                      <p:cBhvr>
                                        <p:cTn id="6" dur="1" fill="hold">
                                          <p:stCondLst>
                                            <p:cond delay="0"/>
                                          </p:stCondLst>
                                        </p:cTn>
                                        <p:tgtEl>
                                          <p:spTgt spid="8194"/>
                                        </p:tgtEl>
                                        <p:attrNameLst>
                                          <p:attrName>style.visibility</p:attrName>
                                        </p:attrNameLst>
                                      </p:cBhvr>
                                      <p:to>
                                        <p:strVal val="visible"/>
                                      </p:to>
                                    </p:set>
                                    <p:animEffect transition="in" filter="diamond(in)">
                                      <p:cBhvr>
                                        <p:cTn id="7" dur="1000"/>
                                        <p:tgtEl>
                                          <p:spTgt spid="8194"/>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grpId="0" nodeType="clickEffect">
                                  <p:stCondLst>
                                    <p:cond delay="0"/>
                                  </p:stCondLst>
                                  <p:childTnLst>
                                    <p:set>
                                      <p:cBhvr>
                                        <p:cTn id="11" dur="1" fill="hold">
                                          <p:stCondLst>
                                            <p:cond delay="0"/>
                                          </p:stCondLst>
                                        </p:cTn>
                                        <p:tgtEl>
                                          <p:spTgt spid="8195"/>
                                        </p:tgtEl>
                                        <p:attrNameLst>
                                          <p:attrName>style.visibility</p:attrName>
                                        </p:attrNameLst>
                                      </p:cBhvr>
                                      <p:to>
                                        <p:strVal val="visible"/>
                                      </p:to>
                                    </p:set>
                                    <p:anim calcmode="lin" valueType="num">
                                      <p:cBhvr>
                                        <p:cTn id="12" dur="500" fill="hold"/>
                                        <p:tgtEl>
                                          <p:spTgt spid="8195"/>
                                        </p:tgtEl>
                                        <p:attrNameLst>
                                          <p:attrName>ppt_w</p:attrName>
                                        </p:attrNameLst>
                                      </p:cBhvr>
                                      <p:tavLst>
                                        <p:tav tm="0">
                                          <p:val>
                                            <p:fltVal val="0"/>
                                          </p:val>
                                        </p:tav>
                                        <p:tav tm="100000">
                                          <p:val>
                                            <p:strVal val="#ppt_w"/>
                                          </p:val>
                                        </p:tav>
                                      </p:tavLst>
                                    </p:anim>
                                    <p:anim calcmode="lin" valueType="num">
                                      <p:cBhvr>
                                        <p:cTn id="13" dur="500" fill="hold"/>
                                        <p:tgtEl>
                                          <p:spTgt spid="8195"/>
                                        </p:tgtEl>
                                        <p:attrNameLst>
                                          <p:attrName>ppt_h</p:attrName>
                                        </p:attrNameLst>
                                      </p:cBhvr>
                                      <p:tavLst>
                                        <p:tav tm="0">
                                          <p:val>
                                            <p:fltVal val="0"/>
                                          </p:val>
                                        </p:tav>
                                        <p:tav tm="100000">
                                          <p:val>
                                            <p:strVal val="#ppt_h"/>
                                          </p:val>
                                        </p:tav>
                                      </p:tavLst>
                                    </p:anim>
                                    <p:animEffect transition="in" filter="fade">
                                      <p:cBhvr>
                                        <p:cTn id="14" dur="500"/>
                                        <p:tgtEl>
                                          <p:spTgt spid="8195"/>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8196"/>
                                        </p:tgtEl>
                                        <p:attrNameLst>
                                          <p:attrName>style.visibility</p:attrName>
                                        </p:attrNameLst>
                                      </p:cBhvr>
                                      <p:to>
                                        <p:strVal val="visible"/>
                                      </p:to>
                                    </p:set>
                                    <p:anim calcmode="lin" valueType="num">
                                      <p:cBhvr>
                                        <p:cTn id="17" dur="500" fill="hold"/>
                                        <p:tgtEl>
                                          <p:spTgt spid="8196"/>
                                        </p:tgtEl>
                                        <p:attrNameLst>
                                          <p:attrName>ppt_w</p:attrName>
                                        </p:attrNameLst>
                                      </p:cBhvr>
                                      <p:tavLst>
                                        <p:tav tm="0">
                                          <p:val>
                                            <p:fltVal val="0"/>
                                          </p:val>
                                        </p:tav>
                                        <p:tav tm="100000">
                                          <p:val>
                                            <p:strVal val="#ppt_w"/>
                                          </p:val>
                                        </p:tav>
                                      </p:tavLst>
                                    </p:anim>
                                    <p:anim calcmode="lin" valueType="num">
                                      <p:cBhvr>
                                        <p:cTn id="18" dur="500" fill="hold"/>
                                        <p:tgtEl>
                                          <p:spTgt spid="8196"/>
                                        </p:tgtEl>
                                        <p:attrNameLst>
                                          <p:attrName>ppt_h</p:attrName>
                                        </p:attrNameLst>
                                      </p:cBhvr>
                                      <p:tavLst>
                                        <p:tav tm="0">
                                          <p:val>
                                            <p:fltVal val="0"/>
                                          </p:val>
                                        </p:tav>
                                        <p:tav tm="100000">
                                          <p:val>
                                            <p:strVal val="#ppt_h"/>
                                          </p:val>
                                        </p:tav>
                                      </p:tavLst>
                                    </p:anim>
                                    <p:animEffect transition="in" filter="fade">
                                      <p:cBhvr>
                                        <p:cTn id="19" dur="500"/>
                                        <p:tgtEl>
                                          <p:spTgt spid="819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4" grpId="0" autoUpdateAnimBg="0"/>
      <p:bldP spid="8195" grpId="0" animBg="1"/>
      <p:bldP spid="8196" grpId="0"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 Box 2"/>
          <p:cNvSpPr txBox="1">
            <a:spLocks noChangeArrowheads="1"/>
          </p:cNvSpPr>
          <p:nvPr/>
        </p:nvSpPr>
        <p:spPr bwMode="auto">
          <a:xfrm>
            <a:off x="609600" y="1676400"/>
            <a:ext cx="8077200" cy="1655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35" tIns="45717" rIns="91435" bIns="45717">
            <a:spAutoFit/>
          </a:bodyPr>
          <a:lstStyle>
            <a:lvl1pPr defTabSz="704850"/>
            <a:lvl2pPr marL="352425" indent="-220980" defTabSz="704850"/>
            <a:lvl3pPr marL="704850" indent="-176530" defTabSz="704850"/>
            <a:lvl4pPr marL="1059180" indent="-176530" defTabSz="704850"/>
            <a:lvl5pPr marL="1411605" indent="-176530" defTabSz="704850"/>
            <a:lvl6pPr marL="1868805" indent="-176530" defTabSz="704850"/>
            <a:lvl7pPr marL="2326005" indent="-176530" defTabSz="704850"/>
            <a:lvl8pPr marL="2783205" indent="-176530" defTabSz="704850"/>
            <a:lvl9pPr marL="3240405" indent="-176530" defTabSz="704850"/>
          </a:lstStyle>
          <a:p>
            <a:pPr>
              <a:spcBef>
                <a:spcPct val="50000"/>
              </a:spcBef>
            </a:pPr>
            <a:endParaRPr lang="zh-CN" altLang="zh-CN" sz="4100" b="1">
              <a:solidFill>
                <a:schemeClr val="accent2"/>
              </a:solidFill>
              <a:latin typeface="Times New Roman" panose="02020603050405020304" pitchFamily="18" charset="0"/>
            </a:endParaRPr>
          </a:p>
          <a:p>
            <a:pPr>
              <a:spcBef>
                <a:spcPct val="50000"/>
              </a:spcBef>
            </a:pPr>
            <a:r>
              <a:rPr lang="zh-CN" altLang="zh-CN" sz="4100" b="1">
                <a:solidFill>
                  <a:schemeClr val="accent2"/>
                </a:solidFill>
                <a:latin typeface="Times New Roman" panose="02020603050405020304" pitchFamily="18" charset="0"/>
              </a:rPr>
              <a:t>     </a:t>
            </a:r>
          </a:p>
        </p:txBody>
      </p:sp>
      <p:sp>
        <p:nvSpPr>
          <p:cNvPr id="9219" name="Text Box 3"/>
          <p:cNvSpPr txBox="1">
            <a:spLocks noChangeArrowheads="1"/>
          </p:cNvSpPr>
          <p:nvPr/>
        </p:nvSpPr>
        <p:spPr bwMode="auto">
          <a:xfrm>
            <a:off x="609600" y="609600"/>
            <a:ext cx="7707313" cy="1479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35" tIns="45717" rIns="91435" bIns="45717">
            <a:spAutoFit/>
          </a:bodyPr>
          <a:lstStyle>
            <a:lvl1pPr marL="567055" indent="-567055" defTabSz="704850"/>
            <a:lvl2pPr marL="581025" indent="-220980" defTabSz="704850"/>
            <a:lvl3pPr marL="704850" indent="-176530" defTabSz="704850"/>
            <a:lvl4pPr marL="1059180" indent="-176530" defTabSz="704850"/>
            <a:lvl5pPr marL="1411605" indent="-176530" defTabSz="704850"/>
            <a:lvl6pPr marL="1868805" indent="-176530" defTabSz="704850"/>
            <a:lvl7pPr marL="2326005" indent="-176530" defTabSz="704850"/>
            <a:lvl8pPr marL="2783205" indent="-176530" defTabSz="704850"/>
            <a:lvl9pPr marL="3240405" indent="-176530" defTabSz="704850"/>
          </a:lstStyle>
          <a:p>
            <a:pPr>
              <a:lnSpc>
                <a:spcPct val="130000"/>
              </a:lnSpc>
            </a:pPr>
            <a:r>
              <a:rPr lang="zh-CN" altLang="zh-CN" sz="3500" b="1" dirty="0">
                <a:solidFill>
                  <a:srgbClr val="FF0066"/>
                </a:solidFill>
                <a:latin typeface="Times New Roman" panose="02020603050405020304" pitchFamily="18" charset="0"/>
              </a:rPr>
              <a:t>三、 一般现在时实义动词作谓语时</a:t>
            </a:r>
          </a:p>
          <a:p>
            <a:pPr>
              <a:lnSpc>
                <a:spcPct val="130000"/>
              </a:lnSpc>
            </a:pPr>
            <a:r>
              <a:rPr lang="zh-CN" altLang="zh-CN" sz="3500" b="1" dirty="0">
                <a:solidFill>
                  <a:srgbClr val="FF0066"/>
                </a:solidFill>
                <a:latin typeface="Times New Roman" panose="02020603050405020304" pitchFamily="18" charset="0"/>
              </a:rPr>
              <a:t>        的动词形式：</a:t>
            </a:r>
          </a:p>
        </p:txBody>
      </p:sp>
      <p:sp>
        <p:nvSpPr>
          <p:cNvPr id="9220" name="Text Box 4"/>
          <p:cNvSpPr txBox="1">
            <a:spLocks noChangeArrowheads="1"/>
          </p:cNvSpPr>
          <p:nvPr/>
        </p:nvSpPr>
        <p:spPr bwMode="auto">
          <a:xfrm>
            <a:off x="604838" y="2133600"/>
            <a:ext cx="7999412" cy="2867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35" tIns="45717" rIns="91435" bIns="45717">
            <a:spAutoFit/>
          </a:bodyPr>
          <a:lstStyle>
            <a:lvl1pPr defTabSz="704850"/>
            <a:lvl2pPr marL="352425" indent="-220980" defTabSz="704850"/>
            <a:lvl3pPr marL="704850" indent="-176530" defTabSz="704850"/>
            <a:lvl4pPr marL="1059180" indent="-176530" defTabSz="704850"/>
            <a:lvl5pPr marL="1411605" indent="-176530" defTabSz="704850"/>
            <a:lvl6pPr marL="1868805" indent="-176530" defTabSz="704850"/>
            <a:lvl7pPr marL="2326005" indent="-176530" defTabSz="704850"/>
            <a:lvl8pPr marL="2783205" indent="-176530" defTabSz="704850"/>
            <a:lvl9pPr marL="3240405" indent="-176530" defTabSz="704850"/>
          </a:lstStyle>
          <a:p>
            <a:pPr>
              <a:lnSpc>
                <a:spcPct val="130000"/>
              </a:lnSpc>
            </a:pPr>
            <a:r>
              <a:rPr lang="zh-CN" altLang="zh-CN" sz="3500" b="1" dirty="0">
                <a:latin typeface="Times New Roman" panose="02020603050405020304" pitchFamily="18" charset="0"/>
              </a:rPr>
              <a:t>       一般现在时实义动词作谓语时的动词形式有两种:动词原形或第三人称单数动词形式(如: enjoy叫原形, enjoys叫第三人称单数形式)。</a:t>
            </a:r>
          </a:p>
        </p:txBody>
      </p:sp>
    </p:spTree>
  </p:cSld>
  <p:clrMapOvr>
    <a:masterClrMapping/>
  </p:clrMapOvr>
  <p:transition>
    <p:wheel spokes="3"/>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withEffect">
                                  <p:stCondLst>
                                    <p:cond delay="0"/>
                                  </p:stCondLst>
                                  <p:childTnLst>
                                    <p:set>
                                      <p:cBhvr>
                                        <p:cTn id="6" dur="1" fill="hold">
                                          <p:stCondLst>
                                            <p:cond delay="0"/>
                                          </p:stCondLst>
                                        </p:cTn>
                                        <p:tgtEl>
                                          <p:spTgt spid="9219"/>
                                        </p:tgtEl>
                                        <p:attrNameLst>
                                          <p:attrName>style.visibility</p:attrName>
                                        </p:attrNameLst>
                                      </p:cBhvr>
                                      <p:to>
                                        <p:strVal val="visible"/>
                                      </p:to>
                                    </p:set>
                                    <p:animEffect transition="in" filter="diamond(in)">
                                      <p:cBhvr>
                                        <p:cTn id="7" dur="1000"/>
                                        <p:tgtEl>
                                          <p:spTgt spid="9219"/>
                                        </p:tgtEl>
                                      </p:cBhvr>
                                    </p:animEffect>
                                  </p:childTnLst>
                                </p:cTn>
                              </p:par>
                            </p:childTnLst>
                          </p:cTn>
                        </p:par>
                      </p:childTnLst>
                    </p:cTn>
                  </p:par>
                  <p:par>
                    <p:cTn id="8" fill="hold">
                      <p:stCondLst>
                        <p:cond delay="indefinite"/>
                      </p:stCondLst>
                      <p:childTnLst>
                        <p:par>
                          <p:cTn id="9" fill="hold">
                            <p:stCondLst>
                              <p:cond delay="0"/>
                            </p:stCondLst>
                            <p:childTnLst>
                              <p:par>
                                <p:cTn id="10" presetID="20" presetClass="entr" presetSubtype="0" fill="hold" grpId="0" nodeType="clickEffect">
                                  <p:stCondLst>
                                    <p:cond delay="0"/>
                                  </p:stCondLst>
                                  <p:childTnLst>
                                    <p:set>
                                      <p:cBhvr>
                                        <p:cTn id="11" dur="1" fill="hold">
                                          <p:stCondLst>
                                            <p:cond delay="0"/>
                                          </p:stCondLst>
                                        </p:cTn>
                                        <p:tgtEl>
                                          <p:spTgt spid="9220"/>
                                        </p:tgtEl>
                                        <p:attrNameLst>
                                          <p:attrName>style.visibility</p:attrName>
                                        </p:attrNameLst>
                                      </p:cBhvr>
                                      <p:to>
                                        <p:strVal val="visible"/>
                                      </p:to>
                                    </p:set>
                                    <p:animEffect transition="in" filter="wedge">
                                      <p:cBhvr>
                                        <p:cTn id="12" dur="1000"/>
                                        <p:tgtEl>
                                          <p:spTgt spid="92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9" grpId="0" autoUpdateAnimBg="0"/>
      <p:bldP spid="9220" grpId="0"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Box 2"/>
          <p:cNvSpPr txBox="1">
            <a:spLocks noChangeArrowheads="1"/>
          </p:cNvSpPr>
          <p:nvPr/>
        </p:nvSpPr>
        <p:spPr bwMode="auto">
          <a:xfrm>
            <a:off x="1020763" y="2259013"/>
            <a:ext cx="7559675" cy="2178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35" tIns="45717" rIns="91435" bIns="45717">
            <a:spAutoFit/>
          </a:bodyPr>
          <a:lstStyle>
            <a:lvl1pPr defTabSz="704850"/>
            <a:lvl2pPr marL="352425" indent="-220980" defTabSz="704850"/>
            <a:lvl3pPr marL="704850" indent="-176530" defTabSz="704850"/>
            <a:lvl4pPr marL="1059180" indent="-176530" defTabSz="704850"/>
            <a:lvl5pPr marL="1411605" indent="-176530" defTabSz="704850"/>
            <a:lvl6pPr marL="1868805" indent="-176530" defTabSz="704850"/>
            <a:lvl7pPr marL="2326005" indent="-176530" defTabSz="704850"/>
            <a:lvl8pPr marL="2783205" indent="-176530" defTabSz="704850"/>
            <a:lvl9pPr marL="3240405" indent="-176530" defTabSz="704850"/>
          </a:lstStyle>
          <a:p>
            <a:pPr>
              <a:lnSpc>
                <a:spcPct val="120000"/>
              </a:lnSpc>
            </a:pPr>
            <a:r>
              <a:rPr lang="zh-CN" altLang="zh-CN" sz="3800" b="1" i="1">
                <a:effectLst>
                  <a:outerShdw blurRad="38100" dist="38100" dir="2700000" algn="tl">
                    <a:srgbClr val="C0C0C0"/>
                  </a:outerShdw>
                </a:effectLst>
                <a:latin typeface="Times New Roman" panose="02020603050405020304" pitchFamily="18" charset="0"/>
              </a:rPr>
              <a:t>I don’t go to school on Sunday. </a:t>
            </a:r>
          </a:p>
          <a:p>
            <a:pPr>
              <a:lnSpc>
                <a:spcPct val="120000"/>
              </a:lnSpc>
            </a:pPr>
            <a:endParaRPr lang="zh-CN" altLang="zh-CN" sz="3800" b="1" i="1">
              <a:effectLst>
                <a:outerShdw blurRad="38100" dist="38100" dir="2700000" algn="tl">
                  <a:srgbClr val="C0C0C0"/>
                </a:outerShdw>
              </a:effectLst>
              <a:latin typeface="Times New Roman" panose="02020603050405020304" pitchFamily="18" charset="0"/>
            </a:endParaRPr>
          </a:p>
          <a:p>
            <a:pPr>
              <a:lnSpc>
                <a:spcPct val="120000"/>
              </a:lnSpc>
            </a:pPr>
            <a:r>
              <a:rPr lang="zh-CN" altLang="zh-CN" sz="3800" b="1" i="1">
                <a:effectLst>
                  <a:outerShdw blurRad="38100" dist="38100" dir="2700000" algn="tl">
                    <a:srgbClr val="C0C0C0"/>
                  </a:outerShdw>
                </a:effectLst>
                <a:latin typeface="Times New Roman" panose="02020603050405020304" pitchFamily="18" charset="0"/>
              </a:rPr>
              <a:t>I go to the park on Sunday.</a:t>
            </a:r>
            <a:r>
              <a:rPr lang="zh-CN" altLang="zh-CN" sz="3800" b="1" i="1">
                <a:latin typeface="Times New Roman" panose="02020603050405020304" pitchFamily="18" charset="0"/>
              </a:rPr>
              <a:t> </a:t>
            </a:r>
          </a:p>
        </p:txBody>
      </p:sp>
      <p:sp>
        <p:nvSpPr>
          <p:cNvPr id="10243" name="WordArt 3"/>
          <p:cNvSpPr>
            <a:spLocks noChangeArrowheads="1" noChangeShapeType="1"/>
          </p:cNvSpPr>
          <p:nvPr/>
        </p:nvSpPr>
        <p:spPr bwMode="auto">
          <a:xfrm>
            <a:off x="552450" y="800100"/>
            <a:ext cx="8242300" cy="863600"/>
          </a:xfrm>
          <a:prstGeom prst="rect">
            <a:avLst/>
          </a:prstGeom>
        </p:spPr>
        <p:txBody>
          <a:bodyPr wrap="none" fromWordArt="1">
            <a:prstTxWarp prst="textDoubleWave1">
              <a:avLst>
                <a:gd name="adj1" fmla="val 6500"/>
                <a:gd name="adj2" fmla="val 0"/>
              </a:avLst>
            </a:prstTxWarp>
          </a:bodyPr>
          <a:lstStyle/>
          <a:p>
            <a:pPr algn="ctr"/>
            <a:r>
              <a:rPr lang="en-US" altLang="zh-CN" sz="3600" b="1" kern="10" spc="-360">
                <a:ln w="12700">
                  <a:solidFill>
                    <a:srgbClr val="000099"/>
                  </a:solidFill>
                  <a:round/>
                </a:ln>
                <a:solidFill>
                  <a:srgbClr val="33CCFF"/>
                </a:solidFill>
                <a:effectLst>
                  <a:outerShdw dist="125724" dir="18900000" algn="ctr" rotWithShape="0">
                    <a:srgbClr val="000099"/>
                  </a:outerShdw>
                </a:effectLst>
                <a:latin typeface="Arial" panose="020B0604020202020204"/>
                <a:cs typeface="Arial" panose="020B0604020202020204"/>
              </a:rPr>
              <a:t>Talk about your activities in a week.</a:t>
            </a:r>
            <a:endParaRPr lang="zh-CN" altLang="en-US" sz="3600" b="1" kern="10" spc="-360">
              <a:ln w="12700">
                <a:solidFill>
                  <a:srgbClr val="000099"/>
                </a:solidFill>
                <a:round/>
              </a:ln>
              <a:solidFill>
                <a:srgbClr val="33CCFF"/>
              </a:solidFill>
              <a:effectLst>
                <a:outerShdw dist="125724" dir="18900000" algn="ctr" rotWithShape="0">
                  <a:srgbClr val="000099"/>
                </a:outerShdw>
              </a:effectLst>
              <a:latin typeface="Arial" panose="020B0604020202020204"/>
              <a:cs typeface="Arial" panose="020B0604020202020204"/>
            </a:endParaRPr>
          </a:p>
        </p:txBody>
      </p:sp>
    </p:spTree>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10243"/>
                                        </p:tgtEl>
                                        <p:attrNameLst>
                                          <p:attrName>style.visibility</p:attrName>
                                        </p:attrNameLst>
                                      </p:cBhvr>
                                      <p:to>
                                        <p:strVal val="visible"/>
                                      </p:to>
                                    </p:set>
                                    <p:animEffect transition="in" filter="randombar(horizontal)">
                                      <p:cBhvr>
                                        <p:cTn id="7" dur="500"/>
                                        <p:tgtEl>
                                          <p:spTgt spid="10243"/>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10242"/>
                                        </p:tgtEl>
                                        <p:attrNameLst>
                                          <p:attrName>style.visibility</p:attrName>
                                        </p:attrNameLst>
                                      </p:cBhvr>
                                      <p:to>
                                        <p:strVal val="visible"/>
                                      </p:to>
                                    </p:set>
                                    <p:animEffect transition="in" filter="strips(downRight)">
                                      <p:cBhvr>
                                        <p:cTn id="12" dur="500"/>
                                        <p:tgtEl>
                                          <p:spTgt spid="102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2" grpId="0" autoUpdateAnimBg="0"/>
      <p:bldP spid="10243"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2"/>
          <p:cNvSpPr txBox="1">
            <a:spLocks noChangeArrowheads="1"/>
          </p:cNvSpPr>
          <p:nvPr/>
        </p:nvSpPr>
        <p:spPr bwMode="auto">
          <a:xfrm>
            <a:off x="636588" y="369888"/>
            <a:ext cx="8507412" cy="1158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35" tIns="45717" rIns="91435" bIns="45717">
            <a:spAutoFit/>
          </a:bodyPr>
          <a:lstStyle>
            <a:lvl1pPr defTabSz="704850"/>
            <a:lvl2pPr marL="352425" indent="-220980" defTabSz="704850"/>
            <a:lvl3pPr marL="704850" indent="-176530" defTabSz="704850"/>
            <a:lvl4pPr marL="1059180" indent="-176530" defTabSz="704850"/>
            <a:lvl5pPr marL="1411605" indent="-176530" defTabSz="704850"/>
            <a:lvl6pPr marL="1868805" indent="-176530" defTabSz="704850"/>
            <a:lvl7pPr marL="2326005" indent="-176530" defTabSz="704850"/>
            <a:lvl8pPr marL="2783205" indent="-176530" defTabSz="704850"/>
            <a:lvl9pPr marL="3240405" indent="-176530" defTabSz="704850"/>
          </a:lstStyle>
          <a:p>
            <a:r>
              <a:rPr lang="zh-CN" altLang="zh-CN" sz="3500" b="1">
                <a:solidFill>
                  <a:srgbClr val="003399"/>
                </a:solidFill>
                <a:effectLst>
                  <a:outerShdw blurRad="38100" dist="38100" dir="2700000" algn="tl">
                    <a:srgbClr val="C0C0C0"/>
                  </a:outerShdw>
                </a:effectLst>
                <a:latin typeface="Times New Roman" panose="02020603050405020304" pitchFamily="18" charset="0"/>
              </a:rPr>
              <a:t>Match the words in Column A with the words and expressions in Column B.</a:t>
            </a:r>
            <a:r>
              <a:rPr lang="zh-CN" altLang="zh-CN" sz="3500" b="1">
                <a:solidFill>
                  <a:srgbClr val="0000FF"/>
                </a:solidFill>
                <a:latin typeface="Times New Roman" panose="02020603050405020304" pitchFamily="18" charset="0"/>
              </a:rPr>
              <a:t> </a:t>
            </a:r>
          </a:p>
        </p:txBody>
      </p:sp>
      <p:sp>
        <p:nvSpPr>
          <p:cNvPr id="11267" name="Text Box 3"/>
          <p:cNvSpPr txBox="1">
            <a:spLocks noChangeArrowheads="1"/>
          </p:cNvSpPr>
          <p:nvPr/>
        </p:nvSpPr>
        <p:spPr bwMode="auto">
          <a:xfrm>
            <a:off x="862013" y="1571625"/>
            <a:ext cx="7559675" cy="435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35" tIns="45717" rIns="91435" bIns="45717">
            <a:spAutoFit/>
          </a:bodyPr>
          <a:lstStyle>
            <a:lvl1pPr defTabSz="704850"/>
            <a:lvl2pPr marL="352425" indent="-220980" defTabSz="704850"/>
            <a:lvl3pPr marL="704850" indent="-176530" defTabSz="704850"/>
            <a:lvl4pPr marL="1059180" indent="-176530" defTabSz="704850"/>
            <a:lvl5pPr marL="1411605" indent="-176530" defTabSz="704850"/>
            <a:lvl6pPr marL="1868805" indent="-176530" defTabSz="704850"/>
            <a:lvl7pPr marL="2326005" indent="-176530" defTabSz="704850"/>
            <a:lvl8pPr marL="2783205" indent="-176530" defTabSz="704850"/>
            <a:lvl9pPr marL="3240405" indent="-176530" defTabSz="704850"/>
          </a:lstStyle>
          <a:p>
            <a:r>
              <a:rPr lang="zh-CN" altLang="zh-CN" sz="3500" b="1">
                <a:latin typeface="Times New Roman" panose="02020603050405020304" pitchFamily="18" charset="0"/>
              </a:rPr>
              <a:t>A                      B </a:t>
            </a:r>
          </a:p>
          <a:p>
            <a:r>
              <a:rPr lang="zh-CN" altLang="zh-CN" sz="3500" b="1">
                <a:latin typeface="Times New Roman" panose="02020603050405020304" pitchFamily="18" charset="0"/>
              </a:rPr>
              <a:t>1 have            a) dinner</a:t>
            </a:r>
          </a:p>
          <a:p>
            <a:r>
              <a:rPr lang="zh-CN" altLang="zh-CN" sz="3500" b="1">
                <a:latin typeface="Times New Roman" panose="02020603050405020304" pitchFamily="18" charset="0"/>
              </a:rPr>
              <a:t>                       b) your homework</a:t>
            </a:r>
          </a:p>
          <a:p>
            <a:r>
              <a:rPr lang="zh-CN" altLang="zh-CN" sz="3500" b="1">
                <a:latin typeface="Times New Roman" panose="02020603050405020304" pitchFamily="18" charset="0"/>
              </a:rPr>
              <a:t>                       c) to school</a:t>
            </a:r>
          </a:p>
          <a:p>
            <a:r>
              <a:rPr lang="zh-CN" altLang="zh-CN" sz="3500" b="1">
                <a:latin typeface="Times New Roman" panose="02020603050405020304" pitchFamily="18" charset="0"/>
              </a:rPr>
              <a:t>2 do               d) a break</a:t>
            </a:r>
          </a:p>
          <a:p>
            <a:r>
              <a:rPr lang="zh-CN" altLang="zh-CN" sz="3500" b="1">
                <a:latin typeface="Times New Roman" panose="02020603050405020304" pitchFamily="18" charset="0"/>
              </a:rPr>
              <a:t>                       e) an English lesson</a:t>
            </a:r>
          </a:p>
          <a:p>
            <a:r>
              <a:rPr lang="zh-CN" altLang="zh-CN" sz="3500" b="1">
                <a:latin typeface="Times New Roman" panose="02020603050405020304" pitchFamily="18" charset="0"/>
              </a:rPr>
              <a:t>                       f) to bed</a:t>
            </a:r>
          </a:p>
          <a:p>
            <a:r>
              <a:rPr lang="zh-CN" altLang="zh-CN" sz="3500" b="1">
                <a:latin typeface="Times New Roman" panose="02020603050405020304" pitchFamily="18" charset="0"/>
              </a:rPr>
              <a:t>3 go                g) home</a:t>
            </a:r>
          </a:p>
        </p:txBody>
      </p:sp>
      <p:sp>
        <p:nvSpPr>
          <p:cNvPr id="11268" name="Line 4"/>
          <p:cNvSpPr>
            <a:spLocks noChangeShapeType="1"/>
          </p:cNvSpPr>
          <p:nvPr/>
        </p:nvSpPr>
        <p:spPr bwMode="auto">
          <a:xfrm>
            <a:off x="2266950" y="2473325"/>
            <a:ext cx="1223963" cy="0"/>
          </a:xfrm>
          <a:prstGeom prst="line">
            <a:avLst/>
          </a:prstGeom>
          <a:noFill/>
          <a:ln w="38100">
            <a:solidFill>
              <a:srgbClr val="FF0000"/>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1269" name="Line 5"/>
          <p:cNvSpPr>
            <a:spLocks noChangeShapeType="1"/>
          </p:cNvSpPr>
          <p:nvPr/>
        </p:nvSpPr>
        <p:spPr bwMode="auto">
          <a:xfrm>
            <a:off x="2230438" y="2544763"/>
            <a:ext cx="1296987" cy="1582737"/>
          </a:xfrm>
          <a:prstGeom prst="line">
            <a:avLst/>
          </a:prstGeom>
          <a:noFill/>
          <a:ln w="38100">
            <a:solidFill>
              <a:srgbClr val="FF0000"/>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1270" name="Line 6"/>
          <p:cNvSpPr>
            <a:spLocks noChangeShapeType="1"/>
          </p:cNvSpPr>
          <p:nvPr/>
        </p:nvSpPr>
        <p:spPr bwMode="auto">
          <a:xfrm>
            <a:off x="2266950" y="2544763"/>
            <a:ext cx="1331913" cy="2051050"/>
          </a:xfrm>
          <a:prstGeom prst="line">
            <a:avLst/>
          </a:prstGeom>
          <a:noFill/>
          <a:ln w="38100">
            <a:solidFill>
              <a:srgbClr val="FF0000"/>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1271" name="Line 7"/>
          <p:cNvSpPr>
            <a:spLocks noChangeShapeType="1"/>
          </p:cNvSpPr>
          <p:nvPr/>
        </p:nvSpPr>
        <p:spPr bwMode="auto">
          <a:xfrm flipV="1">
            <a:off x="1870075" y="3084513"/>
            <a:ext cx="1728788" cy="1042987"/>
          </a:xfrm>
          <a:prstGeom prst="line">
            <a:avLst/>
          </a:prstGeom>
          <a:noFill/>
          <a:ln w="38100">
            <a:solidFill>
              <a:srgbClr val="FF0000"/>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1272" name="Line 8"/>
          <p:cNvSpPr>
            <a:spLocks noChangeShapeType="1"/>
          </p:cNvSpPr>
          <p:nvPr/>
        </p:nvSpPr>
        <p:spPr bwMode="auto">
          <a:xfrm>
            <a:off x="1835150" y="5819775"/>
            <a:ext cx="1725613" cy="0"/>
          </a:xfrm>
          <a:prstGeom prst="line">
            <a:avLst/>
          </a:prstGeom>
          <a:noFill/>
          <a:ln w="38100">
            <a:solidFill>
              <a:srgbClr val="FF0000"/>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1273" name="Line 9"/>
          <p:cNvSpPr>
            <a:spLocks noChangeShapeType="1"/>
          </p:cNvSpPr>
          <p:nvPr/>
        </p:nvSpPr>
        <p:spPr bwMode="auto">
          <a:xfrm flipV="1">
            <a:off x="1798638" y="5243513"/>
            <a:ext cx="1762125" cy="503237"/>
          </a:xfrm>
          <a:prstGeom prst="line">
            <a:avLst/>
          </a:prstGeom>
          <a:noFill/>
          <a:ln w="38100">
            <a:solidFill>
              <a:srgbClr val="FF0000"/>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1274" name="Line 10"/>
          <p:cNvSpPr>
            <a:spLocks noChangeShapeType="1"/>
          </p:cNvSpPr>
          <p:nvPr/>
        </p:nvSpPr>
        <p:spPr bwMode="auto">
          <a:xfrm flipV="1">
            <a:off x="1762125" y="3659188"/>
            <a:ext cx="1798638" cy="2016125"/>
          </a:xfrm>
          <a:prstGeom prst="line">
            <a:avLst/>
          </a:prstGeom>
          <a:noFill/>
          <a:ln w="38100">
            <a:solidFill>
              <a:srgbClr val="FF0000"/>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Tree>
  </p:cSld>
  <p:clrMapOvr>
    <a:masterClrMapping/>
  </p:clrMapOvr>
  <p:transition spd="med">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11266"/>
                                        </p:tgtEl>
                                        <p:attrNameLst>
                                          <p:attrName>style.visibility</p:attrName>
                                        </p:attrNameLst>
                                      </p:cBhvr>
                                      <p:to>
                                        <p:strVal val="visible"/>
                                      </p:to>
                                    </p:set>
                                    <p:animEffect transition="in" filter="blinds(horizontal)">
                                      <p:cBhvr>
                                        <p:cTn id="7" dur="500"/>
                                        <p:tgtEl>
                                          <p:spTgt spid="11266"/>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32" fill="hold" grpId="0" nodeType="clickEffect">
                                  <p:stCondLst>
                                    <p:cond delay="0"/>
                                  </p:stCondLst>
                                  <p:childTnLst>
                                    <p:set>
                                      <p:cBhvr>
                                        <p:cTn id="11" dur="1" fill="hold">
                                          <p:stCondLst>
                                            <p:cond delay="0"/>
                                          </p:stCondLst>
                                        </p:cTn>
                                        <p:tgtEl>
                                          <p:spTgt spid="11267"/>
                                        </p:tgtEl>
                                        <p:attrNameLst>
                                          <p:attrName>style.visibility</p:attrName>
                                        </p:attrNameLst>
                                      </p:cBhvr>
                                      <p:to>
                                        <p:strVal val="visible"/>
                                      </p:to>
                                    </p:set>
                                    <p:animEffect transition="in" filter="box(out)">
                                      <p:cBhvr>
                                        <p:cTn id="12" dur="500"/>
                                        <p:tgtEl>
                                          <p:spTgt spid="11267"/>
                                        </p:tgtEl>
                                      </p:cBhvr>
                                    </p:animEffect>
                                  </p:childTnLst>
                                </p:cTn>
                              </p:par>
                            </p:childTnLst>
                          </p:cTn>
                        </p:par>
                      </p:childTnLst>
                    </p:cTn>
                  </p:par>
                  <p:par>
                    <p:cTn id="13" fill="hold">
                      <p:stCondLst>
                        <p:cond delay="indefinite"/>
                      </p:stCondLst>
                      <p:childTnLst>
                        <p:par>
                          <p:cTn id="14" fill="hold">
                            <p:stCondLst>
                              <p:cond delay="0"/>
                            </p:stCondLst>
                            <p:childTnLst>
                              <p:par>
                                <p:cTn id="15" presetID="23" presetClass="entr" presetSubtype="16" fill="hold" grpId="0" nodeType="clickEffect">
                                  <p:stCondLst>
                                    <p:cond delay="0"/>
                                  </p:stCondLst>
                                  <p:childTnLst>
                                    <p:set>
                                      <p:cBhvr>
                                        <p:cTn id="16" dur="1" fill="hold">
                                          <p:stCondLst>
                                            <p:cond delay="0"/>
                                          </p:stCondLst>
                                        </p:cTn>
                                        <p:tgtEl>
                                          <p:spTgt spid="11268"/>
                                        </p:tgtEl>
                                        <p:attrNameLst>
                                          <p:attrName>style.visibility</p:attrName>
                                        </p:attrNameLst>
                                      </p:cBhvr>
                                      <p:to>
                                        <p:strVal val="visible"/>
                                      </p:to>
                                    </p:set>
                                    <p:anim calcmode="lin" valueType="num">
                                      <p:cBhvr>
                                        <p:cTn id="17" dur="500" fill="hold"/>
                                        <p:tgtEl>
                                          <p:spTgt spid="11268"/>
                                        </p:tgtEl>
                                        <p:attrNameLst>
                                          <p:attrName>ppt_w</p:attrName>
                                        </p:attrNameLst>
                                      </p:cBhvr>
                                      <p:tavLst>
                                        <p:tav tm="0">
                                          <p:val>
                                            <p:fltVal val="0"/>
                                          </p:val>
                                        </p:tav>
                                        <p:tav tm="100000">
                                          <p:val>
                                            <p:strVal val="#ppt_w"/>
                                          </p:val>
                                        </p:tav>
                                      </p:tavLst>
                                    </p:anim>
                                    <p:anim calcmode="lin" valueType="num">
                                      <p:cBhvr>
                                        <p:cTn id="18" dur="500" fill="hold"/>
                                        <p:tgtEl>
                                          <p:spTgt spid="11268"/>
                                        </p:tgtEl>
                                        <p:attrNameLst>
                                          <p:attrName>ppt_h</p:attrName>
                                        </p:attrNameLst>
                                      </p:cBhvr>
                                      <p:tavLst>
                                        <p:tav tm="0">
                                          <p:val>
                                            <p:fltVal val="0"/>
                                          </p:val>
                                        </p:tav>
                                        <p:tav tm="100000">
                                          <p:val>
                                            <p:strVal val="#ppt_h"/>
                                          </p:val>
                                        </p:tav>
                                      </p:tavLst>
                                    </p:anim>
                                  </p:childTnLst>
                                </p:cTn>
                              </p:par>
                            </p:childTnLst>
                          </p:cTn>
                        </p:par>
                      </p:childTnLst>
                    </p:cTn>
                  </p:par>
                  <p:par>
                    <p:cTn id="19" fill="hold">
                      <p:stCondLst>
                        <p:cond delay="indefinite"/>
                      </p:stCondLst>
                      <p:childTnLst>
                        <p:par>
                          <p:cTn id="20" fill="hold">
                            <p:stCondLst>
                              <p:cond delay="0"/>
                            </p:stCondLst>
                            <p:childTnLst>
                              <p:par>
                                <p:cTn id="21" presetID="23" presetClass="entr" presetSubtype="16" fill="hold" grpId="0" nodeType="clickEffect">
                                  <p:stCondLst>
                                    <p:cond delay="0"/>
                                  </p:stCondLst>
                                  <p:childTnLst>
                                    <p:set>
                                      <p:cBhvr>
                                        <p:cTn id="22" dur="1" fill="hold">
                                          <p:stCondLst>
                                            <p:cond delay="0"/>
                                          </p:stCondLst>
                                        </p:cTn>
                                        <p:tgtEl>
                                          <p:spTgt spid="11269"/>
                                        </p:tgtEl>
                                        <p:attrNameLst>
                                          <p:attrName>style.visibility</p:attrName>
                                        </p:attrNameLst>
                                      </p:cBhvr>
                                      <p:to>
                                        <p:strVal val="visible"/>
                                      </p:to>
                                    </p:set>
                                    <p:anim calcmode="lin" valueType="num">
                                      <p:cBhvr>
                                        <p:cTn id="23" dur="500" fill="hold"/>
                                        <p:tgtEl>
                                          <p:spTgt spid="11269"/>
                                        </p:tgtEl>
                                        <p:attrNameLst>
                                          <p:attrName>ppt_w</p:attrName>
                                        </p:attrNameLst>
                                      </p:cBhvr>
                                      <p:tavLst>
                                        <p:tav tm="0">
                                          <p:val>
                                            <p:fltVal val="0"/>
                                          </p:val>
                                        </p:tav>
                                        <p:tav tm="100000">
                                          <p:val>
                                            <p:strVal val="#ppt_w"/>
                                          </p:val>
                                        </p:tav>
                                      </p:tavLst>
                                    </p:anim>
                                    <p:anim calcmode="lin" valueType="num">
                                      <p:cBhvr>
                                        <p:cTn id="24" dur="500" fill="hold"/>
                                        <p:tgtEl>
                                          <p:spTgt spid="11269"/>
                                        </p:tgtEl>
                                        <p:attrNameLst>
                                          <p:attrName>ppt_h</p:attrName>
                                        </p:attrNameLst>
                                      </p:cBhvr>
                                      <p:tavLst>
                                        <p:tav tm="0">
                                          <p:val>
                                            <p:fltVal val="0"/>
                                          </p:val>
                                        </p:tav>
                                        <p:tav tm="100000">
                                          <p:val>
                                            <p:strVal val="#ppt_h"/>
                                          </p:val>
                                        </p:tav>
                                      </p:tavLst>
                                    </p:anim>
                                  </p:childTnLst>
                                </p:cTn>
                              </p:par>
                            </p:childTnLst>
                          </p:cTn>
                        </p:par>
                      </p:childTnLst>
                    </p:cTn>
                  </p:par>
                  <p:par>
                    <p:cTn id="25" fill="hold">
                      <p:stCondLst>
                        <p:cond delay="indefinite"/>
                      </p:stCondLst>
                      <p:childTnLst>
                        <p:par>
                          <p:cTn id="26" fill="hold">
                            <p:stCondLst>
                              <p:cond delay="0"/>
                            </p:stCondLst>
                            <p:childTnLst>
                              <p:par>
                                <p:cTn id="27" presetID="23" presetClass="entr" presetSubtype="16" fill="hold" grpId="0" nodeType="clickEffect">
                                  <p:stCondLst>
                                    <p:cond delay="0"/>
                                  </p:stCondLst>
                                  <p:childTnLst>
                                    <p:set>
                                      <p:cBhvr>
                                        <p:cTn id="28" dur="1" fill="hold">
                                          <p:stCondLst>
                                            <p:cond delay="0"/>
                                          </p:stCondLst>
                                        </p:cTn>
                                        <p:tgtEl>
                                          <p:spTgt spid="11270"/>
                                        </p:tgtEl>
                                        <p:attrNameLst>
                                          <p:attrName>style.visibility</p:attrName>
                                        </p:attrNameLst>
                                      </p:cBhvr>
                                      <p:to>
                                        <p:strVal val="visible"/>
                                      </p:to>
                                    </p:set>
                                    <p:anim calcmode="lin" valueType="num">
                                      <p:cBhvr>
                                        <p:cTn id="29" dur="500" fill="hold"/>
                                        <p:tgtEl>
                                          <p:spTgt spid="11270"/>
                                        </p:tgtEl>
                                        <p:attrNameLst>
                                          <p:attrName>ppt_w</p:attrName>
                                        </p:attrNameLst>
                                      </p:cBhvr>
                                      <p:tavLst>
                                        <p:tav tm="0">
                                          <p:val>
                                            <p:fltVal val="0"/>
                                          </p:val>
                                        </p:tav>
                                        <p:tav tm="100000">
                                          <p:val>
                                            <p:strVal val="#ppt_w"/>
                                          </p:val>
                                        </p:tav>
                                      </p:tavLst>
                                    </p:anim>
                                    <p:anim calcmode="lin" valueType="num">
                                      <p:cBhvr>
                                        <p:cTn id="30" dur="500" fill="hold"/>
                                        <p:tgtEl>
                                          <p:spTgt spid="11270"/>
                                        </p:tgtEl>
                                        <p:attrNameLst>
                                          <p:attrName>ppt_h</p:attrName>
                                        </p:attrNameLst>
                                      </p:cBhvr>
                                      <p:tavLst>
                                        <p:tav tm="0">
                                          <p:val>
                                            <p:fltVal val="0"/>
                                          </p:val>
                                        </p:tav>
                                        <p:tav tm="100000">
                                          <p:val>
                                            <p:strVal val="#ppt_h"/>
                                          </p:val>
                                        </p:tav>
                                      </p:tavLst>
                                    </p:anim>
                                  </p:childTnLst>
                                </p:cTn>
                              </p:par>
                            </p:childTnLst>
                          </p:cTn>
                        </p:par>
                      </p:childTnLst>
                    </p:cTn>
                  </p:par>
                  <p:par>
                    <p:cTn id="31" fill="hold">
                      <p:stCondLst>
                        <p:cond delay="indefinite"/>
                      </p:stCondLst>
                      <p:childTnLst>
                        <p:par>
                          <p:cTn id="32" fill="hold">
                            <p:stCondLst>
                              <p:cond delay="0"/>
                            </p:stCondLst>
                            <p:childTnLst>
                              <p:par>
                                <p:cTn id="33" presetID="23" presetClass="entr" presetSubtype="16" fill="hold" grpId="0" nodeType="clickEffect">
                                  <p:stCondLst>
                                    <p:cond delay="0"/>
                                  </p:stCondLst>
                                  <p:childTnLst>
                                    <p:set>
                                      <p:cBhvr>
                                        <p:cTn id="34" dur="1" fill="hold">
                                          <p:stCondLst>
                                            <p:cond delay="0"/>
                                          </p:stCondLst>
                                        </p:cTn>
                                        <p:tgtEl>
                                          <p:spTgt spid="11271"/>
                                        </p:tgtEl>
                                        <p:attrNameLst>
                                          <p:attrName>style.visibility</p:attrName>
                                        </p:attrNameLst>
                                      </p:cBhvr>
                                      <p:to>
                                        <p:strVal val="visible"/>
                                      </p:to>
                                    </p:set>
                                    <p:anim calcmode="lin" valueType="num">
                                      <p:cBhvr>
                                        <p:cTn id="35" dur="500" fill="hold"/>
                                        <p:tgtEl>
                                          <p:spTgt spid="11271"/>
                                        </p:tgtEl>
                                        <p:attrNameLst>
                                          <p:attrName>ppt_w</p:attrName>
                                        </p:attrNameLst>
                                      </p:cBhvr>
                                      <p:tavLst>
                                        <p:tav tm="0">
                                          <p:val>
                                            <p:fltVal val="0"/>
                                          </p:val>
                                        </p:tav>
                                        <p:tav tm="100000">
                                          <p:val>
                                            <p:strVal val="#ppt_w"/>
                                          </p:val>
                                        </p:tav>
                                      </p:tavLst>
                                    </p:anim>
                                    <p:anim calcmode="lin" valueType="num">
                                      <p:cBhvr>
                                        <p:cTn id="36" dur="500" fill="hold"/>
                                        <p:tgtEl>
                                          <p:spTgt spid="11271"/>
                                        </p:tgtEl>
                                        <p:attrNameLst>
                                          <p:attrName>ppt_h</p:attrName>
                                        </p:attrNameLst>
                                      </p:cBhvr>
                                      <p:tavLst>
                                        <p:tav tm="0">
                                          <p:val>
                                            <p:fltVal val="0"/>
                                          </p:val>
                                        </p:tav>
                                        <p:tav tm="100000">
                                          <p:val>
                                            <p:strVal val="#ppt_h"/>
                                          </p:val>
                                        </p:tav>
                                      </p:tavLst>
                                    </p:anim>
                                  </p:childTnLst>
                                </p:cTn>
                              </p:par>
                            </p:childTnLst>
                          </p:cTn>
                        </p:par>
                      </p:childTnLst>
                    </p:cTn>
                  </p:par>
                  <p:par>
                    <p:cTn id="37" fill="hold">
                      <p:stCondLst>
                        <p:cond delay="indefinite"/>
                      </p:stCondLst>
                      <p:childTnLst>
                        <p:par>
                          <p:cTn id="38" fill="hold">
                            <p:stCondLst>
                              <p:cond delay="0"/>
                            </p:stCondLst>
                            <p:childTnLst>
                              <p:par>
                                <p:cTn id="39" presetID="23" presetClass="entr" presetSubtype="16" fill="hold" grpId="0" nodeType="clickEffect">
                                  <p:stCondLst>
                                    <p:cond delay="0"/>
                                  </p:stCondLst>
                                  <p:childTnLst>
                                    <p:set>
                                      <p:cBhvr>
                                        <p:cTn id="40" dur="1" fill="hold">
                                          <p:stCondLst>
                                            <p:cond delay="0"/>
                                          </p:stCondLst>
                                        </p:cTn>
                                        <p:tgtEl>
                                          <p:spTgt spid="11274"/>
                                        </p:tgtEl>
                                        <p:attrNameLst>
                                          <p:attrName>style.visibility</p:attrName>
                                        </p:attrNameLst>
                                      </p:cBhvr>
                                      <p:to>
                                        <p:strVal val="visible"/>
                                      </p:to>
                                    </p:set>
                                    <p:anim calcmode="lin" valueType="num">
                                      <p:cBhvr>
                                        <p:cTn id="41" dur="500" fill="hold"/>
                                        <p:tgtEl>
                                          <p:spTgt spid="11274"/>
                                        </p:tgtEl>
                                        <p:attrNameLst>
                                          <p:attrName>ppt_w</p:attrName>
                                        </p:attrNameLst>
                                      </p:cBhvr>
                                      <p:tavLst>
                                        <p:tav tm="0">
                                          <p:val>
                                            <p:fltVal val="0"/>
                                          </p:val>
                                        </p:tav>
                                        <p:tav tm="100000">
                                          <p:val>
                                            <p:strVal val="#ppt_w"/>
                                          </p:val>
                                        </p:tav>
                                      </p:tavLst>
                                    </p:anim>
                                    <p:anim calcmode="lin" valueType="num">
                                      <p:cBhvr>
                                        <p:cTn id="42" dur="500" fill="hold"/>
                                        <p:tgtEl>
                                          <p:spTgt spid="11274"/>
                                        </p:tgtEl>
                                        <p:attrNameLst>
                                          <p:attrName>ppt_h</p:attrName>
                                        </p:attrNameLst>
                                      </p:cBhvr>
                                      <p:tavLst>
                                        <p:tav tm="0">
                                          <p:val>
                                            <p:fltVal val="0"/>
                                          </p:val>
                                        </p:tav>
                                        <p:tav tm="100000">
                                          <p:val>
                                            <p:strVal val="#ppt_h"/>
                                          </p:val>
                                        </p:tav>
                                      </p:tavLst>
                                    </p:anim>
                                  </p:childTnLst>
                                </p:cTn>
                              </p:par>
                            </p:childTnLst>
                          </p:cTn>
                        </p:par>
                      </p:childTnLst>
                    </p:cTn>
                  </p:par>
                  <p:par>
                    <p:cTn id="43" fill="hold">
                      <p:stCondLst>
                        <p:cond delay="indefinite"/>
                      </p:stCondLst>
                      <p:childTnLst>
                        <p:par>
                          <p:cTn id="44" fill="hold">
                            <p:stCondLst>
                              <p:cond delay="0"/>
                            </p:stCondLst>
                            <p:childTnLst>
                              <p:par>
                                <p:cTn id="45" presetID="23" presetClass="entr" presetSubtype="16" fill="hold" grpId="0" nodeType="clickEffect">
                                  <p:stCondLst>
                                    <p:cond delay="0"/>
                                  </p:stCondLst>
                                  <p:childTnLst>
                                    <p:set>
                                      <p:cBhvr>
                                        <p:cTn id="46" dur="1" fill="hold">
                                          <p:stCondLst>
                                            <p:cond delay="0"/>
                                          </p:stCondLst>
                                        </p:cTn>
                                        <p:tgtEl>
                                          <p:spTgt spid="11273"/>
                                        </p:tgtEl>
                                        <p:attrNameLst>
                                          <p:attrName>style.visibility</p:attrName>
                                        </p:attrNameLst>
                                      </p:cBhvr>
                                      <p:to>
                                        <p:strVal val="visible"/>
                                      </p:to>
                                    </p:set>
                                    <p:anim calcmode="lin" valueType="num">
                                      <p:cBhvr>
                                        <p:cTn id="47" dur="500" fill="hold"/>
                                        <p:tgtEl>
                                          <p:spTgt spid="11273"/>
                                        </p:tgtEl>
                                        <p:attrNameLst>
                                          <p:attrName>ppt_w</p:attrName>
                                        </p:attrNameLst>
                                      </p:cBhvr>
                                      <p:tavLst>
                                        <p:tav tm="0">
                                          <p:val>
                                            <p:fltVal val="0"/>
                                          </p:val>
                                        </p:tav>
                                        <p:tav tm="100000">
                                          <p:val>
                                            <p:strVal val="#ppt_w"/>
                                          </p:val>
                                        </p:tav>
                                      </p:tavLst>
                                    </p:anim>
                                    <p:anim calcmode="lin" valueType="num">
                                      <p:cBhvr>
                                        <p:cTn id="48" dur="500" fill="hold"/>
                                        <p:tgtEl>
                                          <p:spTgt spid="11273"/>
                                        </p:tgtEl>
                                        <p:attrNameLst>
                                          <p:attrName>ppt_h</p:attrName>
                                        </p:attrNameLst>
                                      </p:cBhvr>
                                      <p:tavLst>
                                        <p:tav tm="0">
                                          <p:val>
                                            <p:fltVal val="0"/>
                                          </p:val>
                                        </p:tav>
                                        <p:tav tm="100000">
                                          <p:val>
                                            <p:strVal val="#ppt_h"/>
                                          </p:val>
                                        </p:tav>
                                      </p:tavLst>
                                    </p:anim>
                                  </p:childTnLst>
                                </p:cTn>
                              </p:par>
                            </p:childTnLst>
                          </p:cTn>
                        </p:par>
                      </p:childTnLst>
                    </p:cTn>
                  </p:par>
                  <p:par>
                    <p:cTn id="49" fill="hold">
                      <p:stCondLst>
                        <p:cond delay="indefinite"/>
                      </p:stCondLst>
                      <p:childTnLst>
                        <p:par>
                          <p:cTn id="50" fill="hold">
                            <p:stCondLst>
                              <p:cond delay="0"/>
                            </p:stCondLst>
                            <p:childTnLst>
                              <p:par>
                                <p:cTn id="51" presetID="23" presetClass="entr" presetSubtype="16" fill="hold" grpId="0" nodeType="clickEffect">
                                  <p:stCondLst>
                                    <p:cond delay="0"/>
                                  </p:stCondLst>
                                  <p:childTnLst>
                                    <p:set>
                                      <p:cBhvr>
                                        <p:cTn id="52" dur="1" fill="hold">
                                          <p:stCondLst>
                                            <p:cond delay="0"/>
                                          </p:stCondLst>
                                        </p:cTn>
                                        <p:tgtEl>
                                          <p:spTgt spid="11272"/>
                                        </p:tgtEl>
                                        <p:attrNameLst>
                                          <p:attrName>style.visibility</p:attrName>
                                        </p:attrNameLst>
                                      </p:cBhvr>
                                      <p:to>
                                        <p:strVal val="visible"/>
                                      </p:to>
                                    </p:set>
                                    <p:anim calcmode="lin" valueType="num">
                                      <p:cBhvr>
                                        <p:cTn id="53" dur="500" fill="hold"/>
                                        <p:tgtEl>
                                          <p:spTgt spid="11272"/>
                                        </p:tgtEl>
                                        <p:attrNameLst>
                                          <p:attrName>ppt_w</p:attrName>
                                        </p:attrNameLst>
                                      </p:cBhvr>
                                      <p:tavLst>
                                        <p:tav tm="0">
                                          <p:val>
                                            <p:fltVal val="0"/>
                                          </p:val>
                                        </p:tav>
                                        <p:tav tm="100000">
                                          <p:val>
                                            <p:strVal val="#ppt_w"/>
                                          </p:val>
                                        </p:tav>
                                      </p:tavLst>
                                    </p:anim>
                                    <p:anim calcmode="lin" valueType="num">
                                      <p:cBhvr>
                                        <p:cTn id="54" dur="500" fill="hold"/>
                                        <p:tgtEl>
                                          <p:spTgt spid="11272"/>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6" grpId="0" autoUpdateAnimBg="0"/>
      <p:bldP spid="11267" grpId="0" autoUpdateAnimBg="0"/>
      <p:bldP spid="11268" grpId="0" animBg="1"/>
      <p:bldP spid="11269" grpId="0" animBg="1"/>
      <p:bldP spid="11270" grpId="0" animBg="1"/>
      <p:bldP spid="11271" grpId="0" animBg="1"/>
      <p:bldP spid="11272" grpId="0" animBg="1"/>
      <p:bldP spid="11273" grpId="0" animBg="1"/>
      <p:bldP spid="11274" grpId="0" animBg="1"/>
    </p:bldLst>
  </p:timing>
</p:sld>
</file>

<file path=ppt/theme/theme1.xml><?xml version="1.0" encoding="utf-8"?>
<a:theme xmlns:a="http://schemas.openxmlformats.org/drawingml/2006/main" name="WWW.2PPT.COM&#10;">
  <a:themeElements>
    <a:clrScheme name="預設簡報設計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預設簡報設計">
      <a:majorFont>
        <a:latin typeface="Arial"/>
        <a:ea typeface="PMingLiU"/>
        <a:cs typeface=""/>
      </a:majorFont>
      <a:minorFont>
        <a:latin typeface="Arial"/>
        <a:ea typeface="PMingLiU"/>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Tx/>
          <a:buNone/>
          <a:defRPr kumimoji="1" lang="zh-CN" altLang="en-US" sz="1800" b="0" i="0" u="none" strike="noStrike" cap="none" normalizeH="0" baseline="0" smtClean="0">
            <a:ln>
              <a:noFill/>
            </a:ln>
            <a:solidFill>
              <a:schemeClr val="tx1"/>
            </a:solidFill>
            <a:effectLst/>
            <a:latin typeface="Arial" panose="020B0604020202020204" pitchFamily="34" charset="0"/>
            <a:ea typeface="PMingLiU" pitchFamily="18" charset="-12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Tx/>
          <a:buNone/>
          <a:defRPr kumimoji="1" lang="zh-CN" altLang="en-US" sz="1800" b="0" i="0" u="none" strike="noStrike" cap="none" normalizeH="0" baseline="0" smtClean="0">
            <a:ln>
              <a:noFill/>
            </a:ln>
            <a:solidFill>
              <a:schemeClr val="tx1"/>
            </a:solidFill>
            <a:effectLst/>
            <a:latin typeface="Arial" panose="020B0604020202020204" pitchFamily="34" charset="0"/>
            <a:ea typeface="PMingLiU" pitchFamily="18" charset="-120"/>
          </a:defRPr>
        </a:defPPr>
      </a:lstStyle>
    </a:lnDef>
  </a:objectDefaults>
  <a:extraClrSchemeLst>
    <a:extraClrScheme>
      <a:clrScheme name="預設簡報設計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預設簡報設計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預設簡報設計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預設簡報設計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預設簡報設計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預設簡報設計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預設簡報設計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預設簡報設計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預設簡報設計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預設簡報設計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預設簡報設計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預設簡報設計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090322</Template>
  <TotalTime>0</TotalTime>
  <Words>1615</Words>
  <Application>Microsoft Office PowerPoint</Application>
  <PresentationFormat>全屏显示(4:3)</PresentationFormat>
  <Paragraphs>224</Paragraphs>
  <Slides>33</Slides>
  <Notes>1</Notes>
  <HiddenSlides>0</HiddenSlides>
  <MMClips>0</MMClips>
  <ScaleCrop>false</ScaleCrop>
  <HeadingPairs>
    <vt:vector size="6" baseType="variant">
      <vt:variant>
        <vt:lpstr>已用的字体</vt:lpstr>
      </vt:variant>
      <vt:variant>
        <vt:i4>12</vt:i4>
      </vt:variant>
      <vt:variant>
        <vt:lpstr>主题</vt:lpstr>
      </vt:variant>
      <vt:variant>
        <vt:i4>1</vt:i4>
      </vt:variant>
      <vt:variant>
        <vt:lpstr>幻灯片标题</vt:lpstr>
      </vt:variant>
      <vt:variant>
        <vt:i4>33</vt:i4>
      </vt:variant>
    </vt:vector>
  </HeadingPairs>
  <TitlesOfParts>
    <vt:vector size="46" baseType="lpstr">
      <vt:lpstr>MingLiU</vt:lpstr>
      <vt:lpstr>PMingLiU</vt:lpstr>
      <vt:lpstr>黑体</vt:lpstr>
      <vt:lpstr>宋体</vt:lpstr>
      <vt:lpstr>微软雅黑</vt:lpstr>
      <vt:lpstr>Arial</vt:lpstr>
      <vt:lpstr>Arial Black</vt:lpstr>
      <vt:lpstr>Arial Narrow</vt:lpstr>
      <vt:lpstr>Calibri</vt:lpstr>
      <vt:lpstr>Cambria</vt:lpstr>
      <vt:lpstr>Comic Sans MS</vt:lpstr>
      <vt:lpstr>Times New Roman</vt:lpstr>
      <vt:lpstr>WWW.2PPT.COM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2</cp:revision>
  <dcterms:created xsi:type="dcterms:W3CDTF">2015-12-11T05:03:00Z</dcterms:created>
  <dcterms:modified xsi:type="dcterms:W3CDTF">2023-01-16T21:04:28Z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F19D0FDE3A144C2DA4886FE373DD527E</vt:lpwstr>
  </property>
  <property fmtid="{D5CDD505-2E9C-101B-9397-08002B2CF9AE}" pid="3" name="KSOProductBuildVer">
    <vt:lpwstr>2052-11.1.0.11294</vt:lpwstr>
  </property>
  <property fmtid="{A09F084E-AD41-489F-8076-AA5BE3082BCA}" pid="100">
    <vt:ui4>5</vt:ui4>
  </property>
  <property fmtid="{64440492-4C8B-11D1-8B70-080036B11A03}" pid="11">
    <vt:lpwstr>www.2ppt.com-爱PPT提供资源下载</vt:lpwstr>
  </property>
</Properties>
</file>