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2" r:id="rId2"/>
    <p:sldId id="264" r:id="rId3"/>
    <p:sldId id="306" r:id="rId4"/>
    <p:sldId id="307" r:id="rId5"/>
    <p:sldId id="308" r:id="rId6"/>
    <p:sldId id="309" r:id="rId7"/>
    <p:sldId id="310" r:id="rId8"/>
    <p:sldId id="311" r:id="rId9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FE8"/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333" autoAdjust="0"/>
  </p:normalViewPr>
  <p:slideViewPr>
    <p:cSldViewPr snapToGrid="0">
      <p:cViewPr>
        <p:scale>
          <a:sx n="140" d="100"/>
          <a:sy n="140" d="100"/>
        </p:scale>
        <p:origin x="-810" y="-33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image" Target="../media/image1.jpe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1"/>
            <a:ext cx="9143999" cy="3406715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4227910"/>
            <a:ext cx="9144000" cy="91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4" y="-860226"/>
            <a:ext cx="2863453" cy="9144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2715816"/>
            <a:ext cx="9144000" cy="242768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2286001"/>
            <a:ext cx="9144000" cy="2859881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5000625" y="3460763"/>
            <a:ext cx="4076700" cy="790186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5000625" y="4304997"/>
            <a:ext cx="4076700" cy="378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02448" y="714382"/>
            <a:ext cx="8139178" cy="40416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1"/>
            <a:ext cx="9143999" cy="3406715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4227910"/>
            <a:ext cx="9144000" cy="91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4" y="-860226"/>
            <a:ext cx="2863453" cy="9144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2715816"/>
            <a:ext cx="9144000" cy="242768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2283619"/>
            <a:ext cx="9144000" cy="2859881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572125" y="3217545"/>
            <a:ext cx="3319463" cy="881539"/>
          </a:xfrm>
        </p:spPr>
        <p:txBody>
          <a:bodyPr rIns="19050" rtlCol="0" anchor="b">
            <a:noAutofit/>
          </a:bodyPr>
          <a:lstStyle>
            <a:lvl1pPr marL="0" marR="0" algn="r" defTabSz="6858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4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5572124" y="4155524"/>
            <a:ext cx="3319358" cy="518510"/>
          </a:xfrm>
        </p:spPr>
        <p:txBody>
          <a:bodyPr>
            <a:normAutofit/>
          </a:bodyPr>
          <a:lstStyle>
            <a:lvl1pPr marL="0" indent="0" algn="r">
              <a:buNone/>
              <a:defRPr sz="2400"/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2909887"/>
            <a:ext cx="3744516" cy="2233613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5" tIns="45717" rIns="91435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2885" y="3300412"/>
            <a:ext cx="7021115" cy="1843088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5" tIns="45717" rIns="91435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440656" y="2093119"/>
            <a:ext cx="3914775" cy="1191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4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56801" y="2627710"/>
            <a:ext cx="4098630" cy="793806"/>
          </a:xfrm>
        </p:spPr>
        <p:txBody>
          <a:bodyPr rIns="47625">
            <a:noAutofit/>
          </a:bodyPr>
          <a:lstStyle>
            <a:lvl1pPr algn="r">
              <a:defRPr sz="3600" u="none" strike="noStrike" kern="1200" cap="none" spc="225" normalizeH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256801" y="2142173"/>
            <a:ext cx="4098630" cy="440103"/>
          </a:xfrm>
        </p:spPr>
        <p:txBody>
          <a:bodyPr tIns="28575" rIns="57150" bIns="28575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24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256831" y="1787719"/>
            <a:ext cx="4098600" cy="2673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714382"/>
            <a:ext cx="3962432" cy="4041680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714382"/>
            <a:ext cx="3962432" cy="4041680"/>
          </a:xfrm>
        </p:spPr>
        <p:txBody>
          <a:bodyPr>
            <a:noAutofit/>
          </a:bodyPr>
          <a:lstStyle>
            <a:lvl1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7" y="714382"/>
            <a:ext cx="3962432" cy="285752"/>
          </a:xfrm>
        </p:spPr>
        <p:txBody>
          <a:bodyPr tIns="28575" rIns="57150" bIns="28575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054894"/>
            <a:ext cx="3962400" cy="3701064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76812" y="714382"/>
            <a:ext cx="3962432" cy="285752"/>
          </a:xfrm>
        </p:spPr>
        <p:txBody>
          <a:bodyPr tIns="28575" rIns="57150" bIns="28575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054894"/>
            <a:ext cx="3962432" cy="3701064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EB70-7901-479E-AC6D-3909208577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7" y="714382"/>
            <a:ext cx="3962432" cy="4041680"/>
          </a:xfrm>
        </p:spPr>
        <p:txBody>
          <a:bodyPr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714382"/>
            <a:ext cx="3962432" cy="404168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rtlCol="0" anchor="ctr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D3B61F3-DABD-4D26-8DF9-C03C8A069B9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1"/>
            </p:custDataLst>
          </p:nvPr>
        </p:nvSpPr>
        <p:spPr bwMode="auto">
          <a:xfrm>
            <a:off x="502444" y="332185"/>
            <a:ext cx="8139113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28575" rIns="57150" bIns="28575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22"/>
            </p:custDataLst>
          </p:nvPr>
        </p:nvSpPr>
        <p:spPr bwMode="auto">
          <a:xfrm>
            <a:off x="502444" y="714375"/>
            <a:ext cx="8139113" cy="404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0" rIns="61913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3"/>
            </p:custDataLst>
          </p:nvPr>
        </p:nvSpPr>
        <p:spPr>
          <a:xfrm>
            <a:off x="659606" y="4762500"/>
            <a:ext cx="2025254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4"/>
            </p:custDataLst>
          </p:nvPr>
        </p:nvSpPr>
        <p:spPr>
          <a:xfrm>
            <a:off x="3087291" y="4762500"/>
            <a:ext cx="2969419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5"/>
            </p:custDataLst>
          </p:nvPr>
        </p:nvSpPr>
        <p:spPr>
          <a:xfrm>
            <a:off x="6457950" y="4762500"/>
            <a:ext cx="2025254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2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143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8572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001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430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4956206" y="3365067"/>
            <a:ext cx="4076700" cy="790186"/>
          </a:xfrm>
        </p:spPr>
        <p:txBody>
          <a:bodyPr>
            <a:noAutofit/>
          </a:bodyPr>
          <a:lstStyle/>
          <a:p>
            <a:r>
              <a:rPr lang="en-US" altLang="zh-CN" sz="2700" spc="0" dirty="0"/>
              <a:t>Unit </a:t>
            </a:r>
            <a:r>
              <a:rPr lang="en-US" altLang="zh-CN" sz="2700" spc="0" dirty="0" smtClean="0"/>
              <a:t>2</a:t>
            </a:r>
            <a:br>
              <a:rPr lang="en-US" altLang="zh-CN" sz="2700" spc="0" dirty="0" smtClean="0"/>
            </a:br>
            <a:r>
              <a:rPr lang="en-US" altLang="zh-CN" sz="2700" spc="0" dirty="0" smtClean="0"/>
              <a:t>How </a:t>
            </a:r>
            <a:r>
              <a:rPr lang="en-US" altLang="zh-CN" sz="2700" spc="0" dirty="0"/>
              <a:t>often do you exercise?</a:t>
            </a:r>
            <a:endParaRPr lang="zh-CN" altLang="en-US" sz="2700" spc="0" dirty="0"/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4956206" y="4188036"/>
            <a:ext cx="4076700" cy="378000"/>
          </a:xfrm>
        </p:spPr>
        <p:txBody>
          <a:bodyPr/>
          <a:lstStyle/>
          <a:p>
            <a:r>
              <a:rPr lang="zh-CN" altLang="zh-CN" dirty="0" smtClean="0"/>
              <a:t>第</a:t>
            </a:r>
            <a:r>
              <a:rPr lang="zh-CN" altLang="en-US" dirty="0" smtClean="0"/>
              <a:t>一</a:t>
            </a:r>
            <a:r>
              <a:rPr lang="zh-CN" altLang="zh-CN" dirty="0" smtClean="0"/>
              <a:t>课</a:t>
            </a:r>
            <a:r>
              <a:rPr lang="zh-CN" altLang="zh-CN" dirty="0"/>
              <a:t>时　</a:t>
            </a:r>
            <a:r>
              <a:rPr lang="en-US" altLang="zh-CN" dirty="0"/>
              <a:t>Section </a:t>
            </a:r>
            <a:r>
              <a:rPr lang="en-US" altLang="zh-CN" dirty="0" smtClean="0"/>
              <a:t>B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848986" y="4714005"/>
            <a:ext cx="5183920" cy="3727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49128"/>
            <a:ext cx="8572500" cy="415036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1.Her brother enjoys drinking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coffee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咖啡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very much.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2.Eating fruit and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vegetables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蔬菜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is important.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think eating too much meat is not good for our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健康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4.Everyone needs enough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sleep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睡眠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and exercise.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5.My sister never eats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junk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无用的东西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food.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1.Do you think getting up early is a good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habit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habit  )?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2.We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took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take  ) three photos in our school yesterday.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3.Lily usually goes to the beach with her family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once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one  ) a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month,on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fifth of every month.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4.His mother wants him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do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do  ) more reading after school.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5.How often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do  ) Sue drink milk?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51660" y="1305634"/>
            <a:ext cx="77390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2951661" y="1547296"/>
            <a:ext cx="7739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969299" y="1651623"/>
            <a:ext cx="1070463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1969299" y="1893285"/>
            <a:ext cx="10704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723311" y="1899307"/>
            <a:ext cx="65805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4723311" y="2140969"/>
            <a:ext cx="6580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619823" y="2238569"/>
            <a:ext cx="69178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3" name="直接连接符 12"/>
          <p:cNvCxnSpPr/>
          <p:nvPr/>
        </p:nvCxnSpPr>
        <p:spPr>
          <a:xfrm>
            <a:off x="2619823" y="2480231"/>
            <a:ext cx="6917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300342" y="2535132"/>
            <a:ext cx="6513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6" name="直接连接符 15"/>
          <p:cNvCxnSpPr/>
          <p:nvPr/>
        </p:nvCxnSpPr>
        <p:spPr>
          <a:xfrm>
            <a:off x="2300343" y="2776793"/>
            <a:ext cx="6513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3915488" y="3097364"/>
            <a:ext cx="576193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9" name="直接连接符 18"/>
          <p:cNvCxnSpPr/>
          <p:nvPr/>
        </p:nvCxnSpPr>
        <p:spPr>
          <a:xfrm>
            <a:off x="3915489" y="3339026"/>
            <a:ext cx="5761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894260" y="3418640"/>
            <a:ext cx="539123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2" name="直接连接符 21"/>
          <p:cNvCxnSpPr/>
          <p:nvPr/>
        </p:nvCxnSpPr>
        <p:spPr>
          <a:xfrm>
            <a:off x="894261" y="3660302"/>
            <a:ext cx="5391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4514788" y="3727558"/>
            <a:ext cx="60708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5" name="直接连接符 24"/>
          <p:cNvCxnSpPr/>
          <p:nvPr/>
        </p:nvCxnSpPr>
        <p:spPr>
          <a:xfrm>
            <a:off x="4514788" y="3969220"/>
            <a:ext cx="6070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2473242" y="4333040"/>
            <a:ext cx="566520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8" name="直接连接符 27"/>
          <p:cNvCxnSpPr/>
          <p:nvPr/>
        </p:nvCxnSpPr>
        <p:spPr>
          <a:xfrm>
            <a:off x="2473242" y="4574702"/>
            <a:ext cx="5665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1549169" y="4615022"/>
            <a:ext cx="526766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31" name="直接连接符 30"/>
          <p:cNvCxnSpPr/>
          <p:nvPr/>
        </p:nvCxnSpPr>
        <p:spPr>
          <a:xfrm>
            <a:off x="1549170" y="4856684"/>
            <a:ext cx="5267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810530"/>
            <a:ext cx="8572500" cy="383643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)1.Doing morning exercises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health.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A.is good for	B.is good to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C.are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good for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D.are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good to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your mother sleep every night?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—Only five or six hours.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A.How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many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B.How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often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soon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)3.—What would you like to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drink,sir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—Some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,please.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A.bread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B.hamburgers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C.potatoes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D.coffee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3502" y="1175162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443502" y="2064848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443502" y="3281988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15229"/>
            <a:ext cx="8572500" cy="320857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)4.I don’t like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milk,but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mother wants me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A.drink;drink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B.drinking;drinking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C.drinking;to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drink	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D.to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drink;drinking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)5.—I don’t know you take a bus to school.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Oh,I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a bus, but it is raining heavily today.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A.often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B.hardly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ever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C.sometimes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D.usually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36178" y="1490259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536178" y="2979248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64968" y="990842"/>
            <a:ext cx="8572500" cy="352250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Grandma,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nice sunny day in New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Orleans.I’m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sitting in Audubon Park and writing you this letter(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信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).It is early afternoon and I’m thinking of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you.This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best time of year in New Orleans because it is not too hot or too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cold.There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a lot of people in the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park.Some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walking;some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reading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books;some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riding their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bikes.My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little brother Jeff is playing soccer with his friends.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fine.I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a part-time(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兼职的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job in a sports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store,but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only work on Monday and Tuesday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evenings.Jeff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also has a part-time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job.He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works in a music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store.The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store sells musical instruments(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乐器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).It is a really good job for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him.You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know that he is </a:t>
            </a: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crazy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music!Mom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Dad are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fine.They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always busy.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876976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hope that you are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fine.How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your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health,Grandma?How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the old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neighborhood?Do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 old friends still remember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me?Please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say hello to them for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me.Also,say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hello to Uncle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Jack.Please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write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soon.My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parents and Jeff say hello.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Yours,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Dale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62880"/>
            <a:ext cx="8572500" cy="352250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)1.What is Jeff doing when Dale is writing the letter?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A.Riding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bike.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B.Reading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newspapers.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C.Playing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soccer.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D.Doing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homework.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)2.How many evenings a week does Dale work part-time?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A.One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B.Two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C.Three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D.Four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)3.What does the underlined word “crazy” mean in Chinese?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热衷的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厌恶的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惊奇的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担忧的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92929" y="2540584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492929" y="3430271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673894" y="1036796"/>
            <a:ext cx="210026" cy="2324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876976"/>
            <a:ext cx="8572500" cy="1638910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)4.The writer writes this letter mainly to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A.ask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about the health of his grandma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B.say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big thank you to his grandma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C.tell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grandma he plans to visit her soon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D.show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his grandma how life is going for his family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4848" y="1965484"/>
            <a:ext cx="166211" cy="27670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英语二栏目模板</Template>
  <TotalTime>0</TotalTime>
  <Words>268</Words>
  <Application>Microsoft Office PowerPoint</Application>
  <PresentationFormat>全屏显示(16:9)</PresentationFormat>
  <Paragraphs>60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NEU-BZ-S92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Unit 2 How often do you exercise?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2019-06-04T07:27:00Z</dcterms:created>
  <dcterms:modified xsi:type="dcterms:W3CDTF">2023-01-16T21:04:34Z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57E18220521F4D1895DEB5395A037B19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