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media/media1.mp3" ContentType="audio/mpe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8" r:id="rId20"/>
    <p:sldId id="277" r:id="rId21"/>
    <p:sldId id="279" r:id="rId22"/>
    <p:sldId id="281" r:id="rId23"/>
  </p:sldIdLst>
  <p:sldSz cx="9144000" cy="5143500" type="screen16x9"/>
  <p:notesSz cx="7104063" cy="10234613"/>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9C72"/>
    <a:srgbClr val="8A3F1A"/>
    <a:srgbClr val="430000"/>
    <a:srgbClr val="BC98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64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2018/4/22</a:t>
            </a:fld>
            <a:endParaRPr lang="zh-CN" altLang="en-US"/>
          </a:p>
        </p:txBody>
      </p:sp>
      <p:sp>
        <p:nvSpPr>
          <p:cNvPr id="4" name="幻灯片图像占位符 3"/>
          <p:cNvSpPr>
            <a:spLocks noGrp="1" noRot="1" noChangeAspect="1"/>
          </p:cNvSpPr>
          <p:nvPr>
            <p:ph type="sldImg" idx="2"/>
          </p:nvPr>
        </p:nvSpPr>
        <p:spPr>
          <a:xfrm>
            <a:off x="482121" y="1279287"/>
            <a:ext cx="6139502"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113734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610885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2147034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938812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954141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126556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1590049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3980432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739376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2053080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048521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390287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66334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2427731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1262242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t>22</a:t>
            </a:fld>
            <a:endParaRPr lang="en-US" dirty="0"/>
          </a:p>
        </p:txBody>
      </p:sp>
    </p:spTree>
    <p:extLst>
      <p:ext uri="{BB962C8B-B14F-4D97-AF65-F5344CB8AC3E}">
        <p14:creationId xmlns:p14="http://schemas.microsoft.com/office/powerpoint/2010/main" val="1495098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4066281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2465916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66181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72316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64801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83214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381451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2018/4/22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92"/>
            <a:ext cx="7886700" cy="435964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2018/4/22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528"/>
            <a:ext cx="3276600" cy="2313078"/>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588"/>
            <a:ext cx="3383973" cy="323892"/>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9513"/>
            <a:ext cx="3383973" cy="17136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5" y="3614001"/>
            <a:ext cx="3366029" cy="115285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2018/4/22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700"/>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2018/4/22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458"/>
            <a:ext cx="3886200" cy="32640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458"/>
            <a:ext cx="3886200" cy="32640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2018/4/22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p>
        </p:txBody>
      </p:sp>
      <p:sp>
        <p:nvSpPr>
          <p:cNvPr id="3" name="文本占位符 2"/>
          <p:cNvSpPr>
            <a:spLocks noGrp="1"/>
          </p:cNvSpPr>
          <p:nvPr>
            <p:ph type="body" idx="1"/>
          </p:nvPr>
        </p:nvSpPr>
        <p:spPr>
          <a:xfrm>
            <a:off x="890081" y="1334062"/>
            <a:ext cx="3655181"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1" y="1999384"/>
            <a:ext cx="3655181" cy="26436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384"/>
            <a:ext cx="3673182" cy="26436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2018/4/22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2018/4/22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2018/4/22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61"/>
            <a:ext cx="4629150" cy="405359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320"/>
            <a:ext cx="3124012" cy="28591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2018/4/22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92"/>
            <a:ext cx="5800725" cy="435964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2018/4/22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458"/>
            <a:ext cx="7886700" cy="326407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8097"/>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2018/4/22</a:t>
            </a:fld>
            <a:endParaRPr lang="zh-CN" altLang="en-US"/>
          </a:p>
        </p:txBody>
      </p:sp>
      <p:sp>
        <p:nvSpPr>
          <p:cNvPr id="5" name="页脚占位符 4"/>
          <p:cNvSpPr>
            <a:spLocks noGrp="1"/>
          </p:cNvSpPr>
          <p:nvPr>
            <p:ph type="ftr" sz="quarter" idx="3"/>
          </p:nvPr>
        </p:nvSpPr>
        <p:spPr>
          <a:xfrm>
            <a:off x="3028950" y="4768097"/>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7"/>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6146" name="图片 4"/>
          <p:cNvPicPr>
            <a:picLocks noChangeAspect="1"/>
          </p:cNvPicPr>
          <p:nvPr/>
        </p:nvPicPr>
        <p:blipFill>
          <a:blip r:embed="rId6"/>
          <a:stretch>
            <a:fillRect/>
          </a:stretch>
        </p:blipFill>
        <p:spPr>
          <a:xfrm>
            <a:off x="0" y="3525494"/>
            <a:ext cx="9143762" cy="1617385"/>
          </a:xfrm>
          <a:prstGeom prst="rect">
            <a:avLst/>
          </a:prstGeom>
          <a:noFill/>
          <a:ln w="9525">
            <a:noFill/>
          </a:ln>
        </p:spPr>
      </p:pic>
      <p:pic>
        <p:nvPicPr>
          <p:cNvPr id="6147" name="图片 5" descr="E:\素材\美食\e76a9b1f46d24fbfefad7dea0bb4c5a5.pnge76a9b1f46d24fbfefad7dea0bb4c5a5"/>
          <p:cNvPicPr>
            <a:picLocks noChangeAspect="1"/>
          </p:cNvPicPr>
          <p:nvPr/>
        </p:nvPicPr>
        <p:blipFill>
          <a:blip r:embed="rId7"/>
          <a:srcRect/>
          <a:stretch>
            <a:fillRect/>
          </a:stretch>
        </p:blipFill>
        <p:spPr>
          <a:xfrm>
            <a:off x="0" y="34290"/>
            <a:ext cx="3794760" cy="5062220"/>
          </a:xfrm>
          <a:prstGeom prst="rect">
            <a:avLst/>
          </a:prstGeom>
          <a:noFill/>
          <a:ln w="9525">
            <a:noFill/>
          </a:ln>
        </p:spPr>
      </p:pic>
      <p:sp>
        <p:nvSpPr>
          <p:cNvPr id="6148" name="Freeform 9"/>
          <p:cNvSpPr>
            <a:spLocks noEditPoints="1"/>
          </p:cNvSpPr>
          <p:nvPr/>
        </p:nvSpPr>
        <p:spPr>
          <a:xfrm>
            <a:off x="6565943" y="3254068"/>
            <a:ext cx="279680" cy="280870"/>
          </a:xfrm>
          <a:custGeom>
            <a:avLst/>
            <a:gdLst/>
            <a:ahLst/>
            <a:cxnLst>
              <a:cxn ang="0">
                <a:pos x="272602" y="191165"/>
              </a:cxn>
              <a:cxn ang="0">
                <a:pos x="272602" y="139933"/>
              </a:cxn>
              <a:cxn ang="0">
                <a:pos x="249759" y="139933"/>
              </a:cxn>
              <a:cxn ang="0">
                <a:pos x="249759" y="191165"/>
              </a:cxn>
              <a:cxn ang="0">
                <a:pos x="188080" y="252338"/>
              </a:cxn>
              <a:cxn ang="0">
                <a:pos x="187319" y="252338"/>
              </a:cxn>
              <a:cxn ang="0">
                <a:pos x="186558" y="252338"/>
              </a:cxn>
              <a:cxn ang="0">
                <a:pos x="186558" y="252338"/>
              </a:cxn>
              <a:cxn ang="0">
                <a:pos x="185035" y="252338"/>
              </a:cxn>
              <a:cxn ang="0">
                <a:pos x="123356" y="191165"/>
              </a:cxn>
              <a:cxn ang="0">
                <a:pos x="123356" y="139933"/>
              </a:cxn>
              <a:cxn ang="0">
                <a:pos x="100513" y="139933"/>
              </a:cxn>
              <a:cxn ang="0">
                <a:pos x="100513" y="191165"/>
              </a:cxn>
              <a:cxn ang="0">
                <a:pos x="172851" y="274513"/>
              </a:cxn>
              <a:cxn ang="0">
                <a:pos x="172851" y="311216"/>
              </a:cxn>
              <a:cxn ang="0">
                <a:pos x="121833" y="325745"/>
              </a:cxn>
              <a:cxn ang="0">
                <a:pos x="252043" y="325745"/>
              </a:cxn>
              <a:cxn ang="0">
                <a:pos x="200264" y="311216"/>
              </a:cxn>
              <a:cxn ang="0">
                <a:pos x="200264" y="275277"/>
              </a:cxn>
              <a:cxn ang="0">
                <a:pos x="272602" y="191165"/>
              </a:cxn>
              <a:cxn ang="0">
                <a:pos x="185796" y="230927"/>
              </a:cxn>
              <a:cxn ang="0">
                <a:pos x="186558" y="230927"/>
              </a:cxn>
              <a:cxn ang="0">
                <a:pos x="187319" y="230927"/>
              </a:cxn>
              <a:cxn ang="0">
                <a:pos x="228438" y="189635"/>
              </a:cxn>
              <a:cxn ang="0">
                <a:pos x="228438" y="90230"/>
              </a:cxn>
              <a:cxn ang="0">
                <a:pos x="187319" y="48938"/>
              </a:cxn>
              <a:cxn ang="0">
                <a:pos x="186558" y="48938"/>
              </a:cxn>
              <a:cxn ang="0">
                <a:pos x="185796" y="48938"/>
              </a:cxn>
              <a:cxn ang="0">
                <a:pos x="144677" y="90230"/>
              </a:cxn>
              <a:cxn ang="0">
                <a:pos x="144677" y="189635"/>
              </a:cxn>
              <a:cxn ang="0">
                <a:pos x="185796" y="230927"/>
              </a:cxn>
              <a:cxn ang="0">
                <a:pos x="186558" y="0"/>
              </a:cxn>
              <a:cxn ang="0">
                <a:pos x="373115" y="187342"/>
              </a:cxn>
              <a:cxn ang="0">
                <a:pos x="186558" y="374683"/>
              </a:cxn>
              <a:cxn ang="0">
                <a:pos x="0" y="187342"/>
              </a:cxn>
              <a:cxn ang="0">
                <a:pos x="186558" y="0"/>
              </a:cxn>
            </a:cxnLst>
            <a:rect l="0" t="0" r="0" b="0"/>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BC985B"/>
          </a:solidFill>
          <a:ln w="9525">
            <a:noFill/>
          </a:ln>
        </p:spPr>
        <p:txBody>
          <a:bodyPr/>
          <a:lstStyle/>
          <a:p>
            <a:endParaRPr lang="zh-CN" altLang="en-US" sz="100">
              <a:solidFill>
                <a:srgbClr val="BC985B"/>
              </a:solidFill>
            </a:endParaRPr>
          </a:p>
        </p:txBody>
      </p:sp>
      <p:sp>
        <p:nvSpPr>
          <p:cNvPr id="6149" name="Freeform 10"/>
          <p:cNvSpPr>
            <a:spLocks noEditPoints="1"/>
          </p:cNvSpPr>
          <p:nvPr/>
        </p:nvSpPr>
        <p:spPr>
          <a:xfrm>
            <a:off x="5654304" y="2856565"/>
            <a:ext cx="279680" cy="280870"/>
          </a:xfrm>
          <a:custGeom>
            <a:avLst/>
            <a:gdLst/>
            <a:ahLst/>
            <a:cxnLst>
              <a:cxn ang="0">
                <a:pos x="186558" y="0"/>
              </a:cxn>
              <a:cxn ang="0">
                <a:pos x="373115" y="187342"/>
              </a:cxn>
              <a:cxn ang="0">
                <a:pos x="186558" y="374683"/>
              </a:cxn>
              <a:cxn ang="0">
                <a:pos x="0" y="187342"/>
              </a:cxn>
              <a:cxn ang="0">
                <a:pos x="186558" y="0"/>
              </a:cxn>
              <a:cxn ang="0">
                <a:pos x="331996" y="191165"/>
              </a:cxn>
              <a:cxn ang="0">
                <a:pos x="325143" y="195753"/>
              </a:cxn>
              <a:cxn ang="0">
                <a:pos x="300015" y="195753"/>
              </a:cxn>
              <a:cxn ang="0">
                <a:pos x="293923" y="193459"/>
              </a:cxn>
              <a:cxn ang="0">
                <a:pos x="186558" y="80289"/>
              </a:cxn>
              <a:cxn ang="0">
                <a:pos x="79192" y="193459"/>
              </a:cxn>
              <a:cxn ang="0">
                <a:pos x="73100" y="195753"/>
              </a:cxn>
              <a:cxn ang="0">
                <a:pos x="47972" y="195753"/>
              </a:cxn>
              <a:cxn ang="0">
                <a:pos x="41119" y="191165"/>
              </a:cxn>
              <a:cxn ang="0">
                <a:pos x="42642" y="182754"/>
              </a:cxn>
              <a:cxn ang="0">
                <a:pos x="179704" y="39762"/>
              </a:cxn>
              <a:cxn ang="0">
                <a:pos x="186558" y="36704"/>
              </a:cxn>
              <a:cxn ang="0">
                <a:pos x="193411" y="39762"/>
              </a:cxn>
              <a:cxn ang="0">
                <a:pos x="330473" y="182754"/>
              </a:cxn>
              <a:cxn ang="0">
                <a:pos x="331996" y="191165"/>
              </a:cxn>
              <a:cxn ang="0">
                <a:pos x="86045" y="204164"/>
              </a:cxn>
              <a:cxn ang="0">
                <a:pos x="86045" y="204164"/>
              </a:cxn>
              <a:cxn ang="0">
                <a:pos x="86045" y="289806"/>
              </a:cxn>
              <a:cxn ang="0">
                <a:pos x="98228" y="304334"/>
              </a:cxn>
              <a:cxn ang="0">
                <a:pos x="153815" y="304334"/>
              </a:cxn>
              <a:cxn ang="0">
                <a:pos x="153815" y="211046"/>
              </a:cxn>
              <a:cxn ang="0">
                <a:pos x="168282" y="196517"/>
              </a:cxn>
              <a:cxn ang="0">
                <a:pos x="204833" y="196517"/>
              </a:cxn>
              <a:cxn ang="0">
                <a:pos x="219300" y="211046"/>
              </a:cxn>
              <a:cxn ang="0">
                <a:pos x="219300" y="304334"/>
              </a:cxn>
              <a:cxn ang="0">
                <a:pos x="274887" y="304334"/>
              </a:cxn>
              <a:cxn ang="0">
                <a:pos x="287070" y="289806"/>
              </a:cxn>
              <a:cxn ang="0">
                <a:pos x="287070" y="204929"/>
              </a:cxn>
              <a:cxn ang="0">
                <a:pos x="186558" y="99406"/>
              </a:cxn>
              <a:cxn ang="0">
                <a:pos x="86045" y="204164"/>
              </a:cxn>
            </a:cxnLst>
            <a:rect l="0" t="0" r="0" b="0"/>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rgbClr val="BC985B"/>
          </a:solidFill>
          <a:ln w="9525">
            <a:noFill/>
          </a:ln>
        </p:spPr>
        <p:txBody>
          <a:bodyPr/>
          <a:lstStyle/>
          <a:p>
            <a:endParaRPr lang="zh-CN" altLang="en-US" sz="100">
              <a:solidFill>
                <a:srgbClr val="BC985B"/>
              </a:solidFill>
            </a:endParaRPr>
          </a:p>
        </p:txBody>
      </p:sp>
      <p:sp>
        <p:nvSpPr>
          <p:cNvPr id="6150" name="Rectangle 4"/>
          <p:cNvSpPr txBox="1"/>
          <p:nvPr/>
        </p:nvSpPr>
        <p:spPr>
          <a:xfrm>
            <a:off x="5866130" y="2876550"/>
            <a:ext cx="2879090" cy="255905"/>
          </a:xfrm>
          <a:prstGeom prst="rect">
            <a:avLst/>
          </a:prstGeom>
          <a:noFill/>
          <a:ln w="9525">
            <a:noFill/>
          </a:ln>
        </p:spPr>
        <p:txBody>
          <a:bodyPr anchor="ctr"/>
          <a:lstStyle/>
          <a:p>
            <a:pPr algn="r"/>
            <a:r>
              <a:rPr lang="zh-CN" altLang="en-US" sz="1650" dirty="0">
                <a:solidFill>
                  <a:srgbClr val="BC985B"/>
                </a:solidFill>
                <a:latin typeface="Arial" panose="020B0604020202020204" pitchFamily="34" charset="0"/>
                <a:ea typeface="微软雅黑" panose="020B0503020204020204" charset="-122"/>
              </a:rPr>
              <a:t>这里可以输入单位</a:t>
            </a:r>
            <a:r>
              <a:rPr lang="en-US" altLang="x-none" sz="1650" dirty="0">
                <a:solidFill>
                  <a:srgbClr val="BC985B"/>
                </a:solidFill>
                <a:latin typeface="Arial" panose="020B0604020202020204" pitchFamily="34" charset="0"/>
                <a:ea typeface="微软雅黑" panose="020B0503020204020204" charset="-122"/>
              </a:rPr>
              <a:t>/</a:t>
            </a:r>
            <a:r>
              <a:rPr lang="zh-CN" altLang="en-US" sz="1650" dirty="0">
                <a:solidFill>
                  <a:srgbClr val="BC985B"/>
                </a:solidFill>
                <a:latin typeface="Arial" panose="020B0604020202020204" pitchFamily="34" charset="0"/>
                <a:ea typeface="微软雅黑" panose="020B0503020204020204" charset="-122"/>
              </a:rPr>
              <a:t>部门名称</a:t>
            </a:r>
          </a:p>
        </p:txBody>
      </p:sp>
      <p:sp>
        <p:nvSpPr>
          <p:cNvPr id="6151" name="Rectangle 4"/>
          <p:cNvSpPr txBox="1"/>
          <p:nvPr/>
        </p:nvSpPr>
        <p:spPr>
          <a:xfrm>
            <a:off x="6565943" y="3274300"/>
            <a:ext cx="2054163" cy="260639"/>
          </a:xfrm>
          <a:prstGeom prst="rect">
            <a:avLst/>
          </a:prstGeom>
          <a:noFill/>
          <a:ln w="9525">
            <a:noFill/>
          </a:ln>
        </p:spPr>
        <p:txBody>
          <a:bodyPr anchor="ctr"/>
          <a:lstStyle/>
          <a:p>
            <a:pPr algn="r"/>
            <a:r>
              <a:rPr lang="zh-CN" altLang="en-US" sz="1500" dirty="0">
                <a:solidFill>
                  <a:srgbClr val="BC985B"/>
                </a:solidFill>
                <a:latin typeface="Arial" panose="020B0604020202020204" pitchFamily="34" charset="0"/>
                <a:ea typeface="微软雅黑" panose="020B0503020204020204" charset="-122"/>
              </a:rPr>
              <a:t>汇报人：</a:t>
            </a:r>
            <a:r>
              <a:rPr lang="en-US" altLang="zh-CN" sz="1500" dirty="0">
                <a:solidFill>
                  <a:srgbClr val="BC985B"/>
                </a:solidFill>
                <a:latin typeface="Arial" panose="020B0604020202020204" pitchFamily="34" charset="0"/>
                <a:ea typeface="微软雅黑" panose="020B0503020204020204" charset="-122"/>
              </a:rPr>
              <a:t>XXX</a:t>
            </a:r>
            <a:endParaRPr lang="zh-CN" altLang="en-US" sz="1500" dirty="0">
              <a:solidFill>
                <a:srgbClr val="BC985B"/>
              </a:solidFill>
              <a:latin typeface="Arial" panose="020B0604020202020204" pitchFamily="34" charset="0"/>
              <a:ea typeface="微软雅黑" panose="020B0503020204020204" charset="-122"/>
            </a:endParaRPr>
          </a:p>
        </p:txBody>
      </p:sp>
      <p:sp>
        <p:nvSpPr>
          <p:cNvPr id="6152" name="Rectangle 3"/>
          <p:cNvSpPr txBox="1"/>
          <p:nvPr/>
        </p:nvSpPr>
        <p:spPr>
          <a:xfrm>
            <a:off x="2874645" y="1442720"/>
            <a:ext cx="5870575" cy="1293495"/>
          </a:xfrm>
          <a:prstGeom prst="rect">
            <a:avLst/>
          </a:prstGeom>
          <a:noFill/>
          <a:ln w="9525">
            <a:noFill/>
          </a:ln>
        </p:spPr>
        <p:txBody>
          <a:bodyPr anchor="ctr"/>
          <a:lstStyle/>
          <a:p>
            <a:pPr algn="r">
              <a:lnSpc>
                <a:spcPct val="80000"/>
              </a:lnSpc>
            </a:pPr>
            <a:r>
              <a:rPr lang="en-US" altLang="zh-CN" sz="7000" b="1" dirty="0">
                <a:solidFill>
                  <a:srgbClr val="BC985B"/>
                </a:solidFill>
                <a:effectLst>
                  <a:outerShdw blurRad="38100" dist="38100" dir="2700000">
                    <a:srgbClr val="000000"/>
                  </a:outerShdw>
                </a:effectLst>
                <a:latin typeface="Arial" panose="020B0604020202020204" pitchFamily="34" charset="0"/>
                <a:ea typeface="微软雅黑" panose="020B0503020204020204" charset="-122"/>
              </a:rPr>
              <a:t>20XX</a:t>
            </a:r>
          </a:p>
          <a:p>
            <a:pPr algn="r">
              <a:lnSpc>
                <a:spcPct val="80000"/>
              </a:lnSpc>
            </a:pPr>
            <a:r>
              <a:rPr lang="zh-CN" altLang="en-US" sz="5000" dirty="0">
                <a:solidFill>
                  <a:srgbClr val="BC985B"/>
                </a:solidFill>
                <a:effectLst>
                  <a:outerShdw blurRad="38100" dist="38100" dir="2700000">
                    <a:srgbClr val="000000"/>
                  </a:outerShdw>
                </a:effectLst>
                <a:latin typeface="Arial" panose="020B0604020202020204" pitchFamily="34" charset="0"/>
                <a:ea typeface="微软雅黑" panose="020B0503020204020204" charset="-122"/>
              </a:rPr>
              <a:t>咖啡产品介绍PPT</a:t>
            </a:r>
          </a:p>
        </p:txBody>
      </p:sp>
      <p:pic>
        <p:nvPicPr>
          <p:cNvPr id="2" name="Rita Calypso - Paper Mache">
            <a:hlinkClick r:id="" action="ppaction://media"/>
            <a:extLst>
              <a:ext uri="{FF2B5EF4-FFF2-40B4-BE49-F238E27FC236}">
                <a16:creationId xmlns:a16="http://schemas.microsoft.com/office/drawing/2014/main" id="{977BCBCE-28A3-42EE-8825-23C186976C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23749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152"/>
                                        </p:tgtEl>
                                        <p:attrNameLst>
                                          <p:attrName>style.visibility</p:attrName>
                                        </p:attrNameLst>
                                      </p:cBhvr>
                                      <p:to>
                                        <p:strVal val="visible"/>
                                      </p:to>
                                    </p:set>
                                    <p:anim by="(-#ppt_w*2)" calcmode="lin" valueType="num">
                                      <p:cBhvr rctx="PPT">
                                        <p:cTn id="20" dur="500" autoRev="1" fill="hold">
                                          <p:stCondLst>
                                            <p:cond delay="0"/>
                                          </p:stCondLst>
                                        </p:cTn>
                                        <p:tgtEl>
                                          <p:spTgt spid="6152"/>
                                        </p:tgtEl>
                                        <p:attrNameLst>
                                          <p:attrName>ppt_w</p:attrName>
                                        </p:attrNameLst>
                                      </p:cBhvr>
                                    </p:anim>
                                    <p:anim by="(#ppt_w*0.50)" calcmode="lin" valueType="num">
                                      <p:cBhvr>
                                        <p:cTn id="21" dur="500" decel="50000" autoRev="1" fill="hold">
                                          <p:stCondLst>
                                            <p:cond delay="0"/>
                                          </p:stCondLst>
                                        </p:cTn>
                                        <p:tgtEl>
                                          <p:spTgt spid="6152"/>
                                        </p:tgtEl>
                                        <p:attrNameLst>
                                          <p:attrName>ppt_x</p:attrName>
                                        </p:attrNameLst>
                                      </p:cBhvr>
                                    </p:anim>
                                    <p:anim from="(-#ppt_h/2)" to="(#ppt_y)" calcmode="lin" valueType="num">
                                      <p:cBhvr>
                                        <p:cTn id="22" dur="1000" fill="hold">
                                          <p:stCondLst>
                                            <p:cond delay="0"/>
                                          </p:stCondLst>
                                        </p:cTn>
                                        <p:tgtEl>
                                          <p:spTgt spid="6152"/>
                                        </p:tgtEl>
                                        <p:attrNameLst>
                                          <p:attrName>ppt_y</p:attrName>
                                        </p:attrNameLst>
                                      </p:cBhvr>
                                    </p:anim>
                                    <p:animRot by="21600000">
                                      <p:cBhvr>
                                        <p:cTn id="23" dur="1000" fill="hold">
                                          <p:stCondLst>
                                            <p:cond delay="0"/>
                                          </p:stCondLst>
                                        </p:cTn>
                                        <p:tgtEl>
                                          <p:spTgt spid="6152"/>
                                        </p:tgtEl>
                                        <p:attrNameLst>
                                          <p:attrName>r</p:attrName>
                                        </p:attrNameLst>
                                      </p:cBhvr>
                                    </p:animRot>
                                  </p:childTnLst>
                                </p:cTn>
                              </p:par>
                            </p:childTnLst>
                          </p:cTn>
                        </p:par>
                        <p:par>
                          <p:cTn id="24" fill="hold">
                            <p:stCondLst>
                              <p:cond delay="3700"/>
                            </p:stCondLst>
                            <p:childTnLst>
                              <p:par>
                                <p:cTn id="25" presetID="2" presetClass="entr" presetSubtype="6" fill="hold" nodeType="afterEffect">
                                  <p:stCondLst>
                                    <p:cond delay="0"/>
                                  </p:stCondLst>
                                  <p:childTnLst>
                                    <p:set>
                                      <p:cBhvr>
                                        <p:cTn id="26" dur="1" fill="hold">
                                          <p:stCondLst>
                                            <p:cond delay="0"/>
                                          </p:stCondLst>
                                        </p:cTn>
                                        <p:tgtEl>
                                          <p:spTgt spid="6149"/>
                                        </p:tgtEl>
                                        <p:attrNameLst>
                                          <p:attrName>style.visibility</p:attrName>
                                        </p:attrNameLst>
                                      </p:cBhvr>
                                      <p:to>
                                        <p:strVal val="visible"/>
                                      </p:to>
                                    </p:set>
                                    <p:anim calcmode="lin" valueType="num">
                                      <p:cBhvr additive="base">
                                        <p:cTn id="27" dur="500" fill="hold"/>
                                        <p:tgtEl>
                                          <p:spTgt spid="6149"/>
                                        </p:tgtEl>
                                        <p:attrNameLst>
                                          <p:attrName>ppt_x</p:attrName>
                                        </p:attrNameLst>
                                      </p:cBhvr>
                                      <p:tavLst>
                                        <p:tav tm="0">
                                          <p:val>
                                            <p:strVal val="1+#ppt_w/2"/>
                                          </p:val>
                                        </p:tav>
                                        <p:tav tm="100000">
                                          <p:val>
                                            <p:strVal val="#ppt_x"/>
                                          </p:val>
                                        </p:tav>
                                      </p:tavLst>
                                    </p:anim>
                                    <p:anim calcmode="lin" valueType="num">
                                      <p:cBhvr additive="base">
                                        <p:cTn id="28" dur="500" fill="hold"/>
                                        <p:tgtEl>
                                          <p:spTgt spid="614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6148"/>
                                        </p:tgtEl>
                                        <p:attrNameLst>
                                          <p:attrName>style.visibility</p:attrName>
                                        </p:attrNameLst>
                                      </p:cBhvr>
                                      <p:to>
                                        <p:strVal val="visible"/>
                                      </p:to>
                                    </p:set>
                                    <p:anim calcmode="lin" valueType="num">
                                      <p:cBhvr additive="base">
                                        <p:cTn id="31" dur="500" fill="hold"/>
                                        <p:tgtEl>
                                          <p:spTgt spid="6148"/>
                                        </p:tgtEl>
                                        <p:attrNameLst>
                                          <p:attrName>ppt_x</p:attrName>
                                        </p:attrNameLst>
                                      </p:cBhvr>
                                      <p:tavLst>
                                        <p:tav tm="0">
                                          <p:val>
                                            <p:strVal val="1+#ppt_w/2"/>
                                          </p:val>
                                        </p:tav>
                                        <p:tav tm="100000">
                                          <p:val>
                                            <p:strVal val="#ppt_x"/>
                                          </p:val>
                                        </p:tav>
                                      </p:tavLst>
                                    </p:anim>
                                    <p:anim calcmode="lin" valueType="num">
                                      <p:cBhvr additive="base">
                                        <p:cTn id="32" dur="500" fill="hold"/>
                                        <p:tgtEl>
                                          <p:spTgt spid="6148"/>
                                        </p:tgtEl>
                                        <p:attrNameLst>
                                          <p:attrName>ppt_y</p:attrName>
                                        </p:attrNameLst>
                                      </p:cBhvr>
                                      <p:tavLst>
                                        <p:tav tm="0">
                                          <p:val>
                                            <p:strVal val="1+#ppt_h/2"/>
                                          </p:val>
                                        </p:tav>
                                        <p:tav tm="100000">
                                          <p:val>
                                            <p:strVal val="#ppt_y"/>
                                          </p:val>
                                        </p:tav>
                                      </p:tavLst>
                                    </p:anim>
                                  </p:childTnLst>
                                </p:cTn>
                              </p:par>
                            </p:childTnLst>
                          </p:cTn>
                        </p:par>
                        <p:par>
                          <p:cTn id="33" fill="hold">
                            <p:stCondLst>
                              <p:cond delay="4200"/>
                            </p:stCondLst>
                            <p:childTnLst>
                              <p:par>
                                <p:cTn id="34" presetID="22" presetClass="entr" presetSubtype="8" fill="hold" grpId="0" nodeType="afterEffect">
                                  <p:stCondLst>
                                    <p:cond delay="0"/>
                                  </p:stCondLst>
                                  <p:childTnLst>
                                    <p:set>
                                      <p:cBhvr>
                                        <p:cTn id="35" dur="1" fill="hold">
                                          <p:stCondLst>
                                            <p:cond delay="0"/>
                                          </p:stCondLst>
                                        </p:cTn>
                                        <p:tgtEl>
                                          <p:spTgt spid="6150"/>
                                        </p:tgtEl>
                                        <p:attrNameLst>
                                          <p:attrName>style.visibility</p:attrName>
                                        </p:attrNameLst>
                                      </p:cBhvr>
                                      <p:to>
                                        <p:strVal val="visible"/>
                                      </p:to>
                                    </p:set>
                                    <p:animEffect transition="in" filter="wipe(left)">
                                      <p:cBhvr>
                                        <p:cTn id="36" dur="500"/>
                                        <p:tgtEl>
                                          <p:spTgt spid="615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151"/>
                                        </p:tgtEl>
                                        <p:attrNameLst>
                                          <p:attrName>style.visibility</p:attrName>
                                        </p:attrNameLst>
                                      </p:cBhvr>
                                      <p:to>
                                        <p:strVal val="visible"/>
                                      </p:to>
                                    </p:set>
                                    <p:animEffect transition="in" filter="wipe(left)">
                                      <p:cBhvr>
                                        <p:cTn id="39"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hold" display="0">
                  <p:stCondLst>
                    <p:cond delay="indefinite"/>
                  </p:stCondLst>
                  <p:endCondLst>
                    <p:cond evt="onStopAudio" delay="0">
                      <p:tgtEl>
                        <p:sldTgt/>
                      </p:tgtEl>
                    </p:cond>
                  </p:endCondLst>
                </p:cTn>
                <p:tgtEl>
                  <p:spTgt spid="2"/>
                </p:tgtEl>
              </p:cMediaNode>
            </p:audio>
          </p:childTnLst>
        </p:cTn>
      </p:par>
    </p:tnLst>
    <p:bldLst>
      <p:bldP spid="6150" grpId="0"/>
      <p:bldP spid="6151" grpId="0"/>
      <p:bldP spid="615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项目计划介绍</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sp>
        <p:nvSpPr>
          <p:cNvPr id="2" name="矩形 1"/>
          <p:cNvSpPr/>
          <p:nvPr/>
        </p:nvSpPr>
        <p:spPr>
          <a:xfrm>
            <a:off x="7058025" y="1559965"/>
            <a:ext cx="1657350" cy="1483723"/>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矩形 2"/>
          <p:cNvSpPr/>
          <p:nvPr/>
        </p:nvSpPr>
        <p:spPr>
          <a:xfrm>
            <a:off x="5272088" y="1559965"/>
            <a:ext cx="1657350" cy="1483723"/>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728663" y="3243712"/>
            <a:ext cx="7986713" cy="1343025"/>
          </a:xfrm>
          <a:prstGeom prst="rect">
            <a:avLst/>
          </a:prstGeom>
          <a:solidFill>
            <a:srgbClr val="8A3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endParaRPr lang="en-US" altLang="zh-CN" sz="1350">
              <a:solidFill>
                <a:srgbClr val="FFFFFF"/>
              </a:solidFill>
            </a:endParaRPr>
          </a:p>
        </p:txBody>
      </p:sp>
      <p:sp>
        <p:nvSpPr>
          <p:cNvPr id="19" name="文本框 18"/>
          <p:cNvSpPr txBox="1"/>
          <p:nvPr/>
        </p:nvSpPr>
        <p:spPr>
          <a:xfrm>
            <a:off x="728663" y="1560169"/>
            <a:ext cx="4422934" cy="1345565"/>
          </a:xfrm>
          <a:prstGeom prst="rect">
            <a:avLst/>
          </a:prstGeom>
          <a:noFill/>
        </p:spPr>
        <p:txBody>
          <a:bodyPr wrap="square" rtlCol="0">
            <a:spAutoFit/>
          </a:bodyPr>
          <a:lstStyle/>
          <a:p>
            <a:pPr algn="l">
              <a:lnSpc>
                <a:spcPct val="170000"/>
              </a:lnSpc>
            </a:pP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单击此处添加本章节的简要内容。本模板精心设计，模板所有素材均可自由编辑替换移动。单击此处添加本章节的简要内容。</a:t>
            </a:r>
          </a:p>
        </p:txBody>
      </p:sp>
      <p:sp>
        <p:nvSpPr>
          <p:cNvPr id="6" name="文本框 5"/>
          <p:cNvSpPr txBox="1"/>
          <p:nvPr/>
        </p:nvSpPr>
        <p:spPr>
          <a:xfrm>
            <a:off x="1492091" y="3548036"/>
            <a:ext cx="6340793" cy="768350"/>
          </a:xfrm>
          <a:prstGeom prst="rect">
            <a:avLst/>
          </a:prstGeom>
          <a:noFill/>
        </p:spPr>
        <p:txBody>
          <a:bodyPr wrap="square" rtlCol="0">
            <a:spAutoFit/>
          </a:bodyPr>
          <a:lstStyle/>
          <a:p>
            <a:pPr algn="l">
              <a:lnSpc>
                <a:spcPct val="140000"/>
              </a:lnSpc>
            </a:pPr>
            <a:r>
              <a:rPr lang="zh-CN" altLang="en-US" sz="1050" dirty="0">
                <a:solidFill>
                  <a:schemeClr val="bg1"/>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单击此处添加本章节的简要内容。本模板精心设计，模板所有素材均可自由编辑替换移动。单击此处添加本章节的简要内容。</a:t>
            </a: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5" grpId="0" bldLvl="0" animBg="1"/>
      <p:bldP spid="19"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项目计划介绍</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grpSp>
        <p:nvGrpSpPr>
          <p:cNvPr id="3" name="组合 2"/>
          <p:cNvGrpSpPr/>
          <p:nvPr/>
        </p:nvGrpSpPr>
        <p:grpSpPr>
          <a:xfrm>
            <a:off x="1270397" y="1219650"/>
            <a:ext cx="6580584" cy="2183606"/>
            <a:chOff x="1693863" y="1625600"/>
            <a:chExt cx="8774112" cy="2911475"/>
          </a:xfrm>
        </p:grpSpPr>
        <p:grpSp>
          <p:nvGrpSpPr>
            <p:cNvPr id="26629" name="组合 8"/>
            <p:cNvGrpSpPr/>
            <p:nvPr/>
          </p:nvGrpSpPr>
          <p:grpSpPr>
            <a:xfrm>
              <a:off x="1693863" y="1625600"/>
              <a:ext cx="3397250" cy="2911475"/>
              <a:chOff x="1693413" y="1625600"/>
              <a:chExt cx="3398333" cy="2911314"/>
            </a:xfrm>
          </p:grpSpPr>
          <p:grpSp>
            <p:nvGrpSpPr>
              <p:cNvPr id="26677" name="组合 9"/>
              <p:cNvGrpSpPr/>
              <p:nvPr/>
            </p:nvGrpSpPr>
            <p:grpSpPr>
              <a:xfrm flipH="1">
                <a:off x="2366750" y="1727200"/>
                <a:ext cx="2531031" cy="1473200"/>
                <a:chOff x="7264400" y="1229360"/>
                <a:chExt cx="2531031" cy="1473200"/>
              </a:xfrm>
            </p:grpSpPr>
            <p:cxnSp>
              <p:nvCxnSpPr>
                <p:cNvPr id="15" name="直接连接符 14"/>
                <p:cNvCxnSpPr/>
                <p:nvPr/>
              </p:nvCxnSpPr>
              <p:spPr>
                <a:xfrm>
                  <a:off x="7264400" y="1229360"/>
                  <a:ext cx="2531031" cy="0"/>
                </a:xfrm>
                <a:prstGeom prst="line">
                  <a:avLst/>
                </a:prstGeom>
                <a:ln>
                  <a:solidFill>
                    <a:srgbClr val="55637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9795431" y="1229360"/>
                  <a:ext cx="0" cy="1473200"/>
                </a:xfrm>
                <a:prstGeom prst="line">
                  <a:avLst/>
                </a:prstGeom>
                <a:ln>
                  <a:solidFill>
                    <a:srgbClr val="556370"/>
                  </a:solidFill>
                </a:ln>
              </p:spPr>
              <p:style>
                <a:lnRef idx="1">
                  <a:schemeClr val="accent1"/>
                </a:lnRef>
                <a:fillRef idx="0">
                  <a:schemeClr val="accent1"/>
                </a:fillRef>
                <a:effectRef idx="0">
                  <a:schemeClr val="accent1"/>
                </a:effectRef>
                <a:fontRef idx="minor">
                  <a:schemeClr val="tx1"/>
                </a:fontRef>
              </p:style>
            </p:cxnSp>
          </p:grpSp>
          <p:grpSp>
            <p:nvGrpSpPr>
              <p:cNvPr id="26678" name="组合 10"/>
              <p:cNvGrpSpPr/>
              <p:nvPr/>
            </p:nvGrpSpPr>
            <p:grpSpPr>
              <a:xfrm>
                <a:off x="1693413" y="3190240"/>
                <a:ext cx="1346674" cy="1346674"/>
                <a:chOff x="1693413" y="2702560"/>
                <a:chExt cx="1346674" cy="1346674"/>
              </a:xfrm>
            </p:grpSpPr>
            <p:sp>
              <p:nvSpPr>
                <p:cNvPr id="13" name="矩形 12"/>
                <p:cNvSpPr/>
                <p:nvPr/>
              </p:nvSpPr>
              <p:spPr>
                <a:xfrm>
                  <a:off x="1693413" y="2702560"/>
                  <a:ext cx="1346674" cy="1346674"/>
                </a:xfrm>
                <a:prstGeom prst="rect">
                  <a:avLst/>
                </a:prstGeom>
                <a:solidFill>
                  <a:srgbClr val="C79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
              <p:nvSpPr>
                <p:cNvPr id="26681" name="文本框 13"/>
                <p:cNvSpPr txBox="1"/>
                <p:nvPr/>
              </p:nvSpPr>
              <p:spPr>
                <a:xfrm>
                  <a:off x="2061950" y="2929472"/>
                  <a:ext cx="711200" cy="952447"/>
                </a:xfrm>
                <a:prstGeom prst="rect">
                  <a:avLst/>
                </a:prstGeom>
                <a:noFill/>
                <a:ln w="9525">
                  <a:noFill/>
                </a:ln>
              </p:spPr>
              <p:txBody>
                <a:bodyPr>
                  <a:spAutoFit/>
                </a:bodyPr>
                <a:lstStyle/>
                <a:p>
                  <a:pPr eaLnBrk="1" hangingPunct="1"/>
                  <a:r>
                    <a:rPr lang="en-US" sz="4050" b="1" dirty="0">
                      <a:solidFill>
                        <a:srgbClr val="FFFFFF"/>
                      </a:solidFill>
                      <a:latin typeface="微软雅黑" panose="020B0503020204020204" charset="-122"/>
                      <a:ea typeface="微软雅黑" panose="020B0503020204020204" charset="-122"/>
                    </a:rPr>
                    <a:t>1</a:t>
                  </a:r>
                </a:p>
              </p:txBody>
            </p:sp>
          </p:grpSp>
          <p:sp>
            <p:nvSpPr>
              <p:cNvPr id="12" name="椭圆 11"/>
              <p:cNvSpPr/>
              <p:nvPr/>
            </p:nvSpPr>
            <p:spPr>
              <a:xfrm>
                <a:off x="4888546" y="1625600"/>
                <a:ext cx="203200" cy="203200"/>
              </a:xfrm>
              <a:prstGeom prst="ellipse">
                <a:avLst/>
              </a:prstGeom>
              <a:solidFill>
                <a:srgbClr val="C79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26630" name="组合 16"/>
            <p:cNvGrpSpPr/>
            <p:nvPr/>
          </p:nvGrpSpPr>
          <p:grpSpPr>
            <a:xfrm>
              <a:off x="3551238" y="1625600"/>
              <a:ext cx="2039937" cy="2911475"/>
              <a:chOff x="3551106" y="1625599"/>
              <a:chExt cx="2039406" cy="2911315"/>
            </a:xfrm>
          </p:grpSpPr>
          <p:grpSp>
            <p:nvGrpSpPr>
              <p:cNvPr id="26669" name="组合 17"/>
              <p:cNvGrpSpPr/>
              <p:nvPr/>
            </p:nvGrpSpPr>
            <p:grpSpPr>
              <a:xfrm flipH="1">
                <a:off x="4225489" y="1727200"/>
                <a:ext cx="1264469" cy="1473200"/>
                <a:chOff x="6673268" y="1229360"/>
                <a:chExt cx="1264469" cy="1473200"/>
              </a:xfrm>
            </p:grpSpPr>
            <p:cxnSp>
              <p:nvCxnSpPr>
                <p:cNvPr id="2" name="直接连接符 1"/>
                <p:cNvCxnSpPr/>
                <p:nvPr/>
              </p:nvCxnSpPr>
              <p:spPr>
                <a:xfrm flipH="1">
                  <a:off x="6673268" y="1229360"/>
                  <a:ext cx="0" cy="48768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673268" y="1717040"/>
                  <a:ext cx="126446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7937737" y="1717040"/>
                  <a:ext cx="0" cy="98552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6670" name="组合 18"/>
              <p:cNvGrpSpPr/>
              <p:nvPr/>
            </p:nvGrpSpPr>
            <p:grpSpPr>
              <a:xfrm>
                <a:off x="3551106" y="3190240"/>
                <a:ext cx="1346674" cy="1346674"/>
                <a:chOff x="3551106" y="2702560"/>
                <a:chExt cx="1346674" cy="1346674"/>
              </a:xfrm>
            </p:grpSpPr>
            <p:sp>
              <p:nvSpPr>
                <p:cNvPr id="21" name="矩形 20"/>
                <p:cNvSpPr/>
                <p:nvPr/>
              </p:nvSpPr>
              <p:spPr>
                <a:xfrm>
                  <a:off x="3551106" y="2702560"/>
                  <a:ext cx="1346674" cy="1346674"/>
                </a:xfrm>
                <a:prstGeom prst="rect">
                  <a:avLst/>
                </a:prstGeom>
                <a:solidFill>
                  <a:srgbClr val="C79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
              <p:nvSpPr>
                <p:cNvPr id="26673" name="文本框 21"/>
                <p:cNvSpPr txBox="1"/>
                <p:nvPr/>
              </p:nvSpPr>
              <p:spPr>
                <a:xfrm>
                  <a:off x="3868819" y="2929054"/>
                  <a:ext cx="711200" cy="952448"/>
                </a:xfrm>
                <a:prstGeom prst="rect">
                  <a:avLst/>
                </a:prstGeom>
                <a:noFill/>
                <a:ln w="9525">
                  <a:noFill/>
                </a:ln>
              </p:spPr>
              <p:txBody>
                <a:bodyPr>
                  <a:spAutoFit/>
                </a:bodyPr>
                <a:lstStyle/>
                <a:p>
                  <a:pPr eaLnBrk="1" hangingPunct="1"/>
                  <a:r>
                    <a:rPr lang="en-US" sz="4050" b="1" dirty="0">
                      <a:solidFill>
                        <a:srgbClr val="FFFFFF"/>
                      </a:solidFill>
                      <a:latin typeface="微软雅黑" panose="020B0503020204020204" charset="-122"/>
                      <a:ea typeface="微软雅黑" panose="020B0503020204020204" charset="-122"/>
                    </a:rPr>
                    <a:t>2</a:t>
                  </a:r>
                </a:p>
              </p:txBody>
            </p:sp>
          </p:grpSp>
          <p:sp>
            <p:nvSpPr>
              <p:cNvPr id="20" name="椭圆 19"/>
              <p:cNvSpPr/>
              <p:nvPr/>
            </p:nvSpPr>
            <p:spPr>
              <a:xfrm>
                <a:off x="5387312" y="1625599"/>
                <a:ext cx="203200" cy="203200"/>
              </a:xfrm>
              <a:prstGeom prst="ellipse">
                <a:avLst/>
              </a:prstGeom>
              <a:solidFill>
                <a:srgbClr val="C79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26631" name="组合 25"/>
            <p:cNvGrpSpPr/>
            <p:nvPr/>
          </p:nvGrpSpPr>
          <p:grpSpPr>
            <a:xfrm>
              <a:off x="5408613" y="1625600"/>
              <a:ext cx="1346200" cy="2911475"/>
              <a:chOff x="5408800" y="1625599"/>
              <a:chExt cx="1346674" cy="2911315"/>
            </a:xfrm>
          </p:grpSpPr>
          <p:cxnSp>
            <p:nvCxnSpPr>
              <p:cNvPr id="27" name="直接连接符 26"/>
              <p:cNvCxnSpPr/>
              <p:nvPr/>
            </p:nvCxnSpPr>
            <p:spPr>
              <a:xfrm>
                <a:off x="6082137" y="1717040"/>
                <a:ext cx="0" cy="14732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6665" name="组合 27"/>
              <p:cNvGrpSpPr/>
              <p:nvPr/>
            </p:nvGrpSpPr>
            <p:grpSpPr>
              <a:xfrm>
                <a:off x="5408800" y="3190240"/>
                <a:ext cx="1346674" cy="1346674"/>
                <a:chOff x="5408800" y="2702560"/>
                <a:chExt cx="1346674" cy="1346674"/>
              </a:xfrm>
            </p:grpSpPr>
            <p:sp>
              <p:nvSpPr>
                <p:cNvPr id="30" name="矩形 29"/>
                <p:cNvSpPr/>
                <p:nvPr/>
              </p:nvSpPr>
              <p:spPr>
                <a:xfrm>
                  <a:off x="5408800" y="2702560"/>
                  <a:ext cx="1346674" cy="1346674"/>
                </a:xfrm>
                <a:prstGeom prst="rect">
                  <a:avLst/>
                </a:prstGeom>
                <a:solidFill>
                  <a:srgbClr val="8A3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
              <p:nvSpPr>
                <p:cNvPr id="26668" name="文本框 30"/>
                <p:cNvSpPr txBox="1"/>
                <p:nvPr/>
              </p:nvSpPr>
              <p:spPr>
                <a:xfrm>
                  <a:off x="5726537" y="2951954"/>
                  <a:ext cx="711200" cy="952448"/>
                </a:xfrm>
                <a:prstGeom prst="rect">
                  <a:avLst/>
                </a:prstGeom>
                <a:noFill/>
                <a:ln w="9525">
                  <a:noFill/>
                </a:ln>
              </p:spPr>
              <p:txBody>
                <a:bodyPr>
                  <a:spAutoFit/>
                </a:bodyPr>
                <a:lstStyle/>
                <a:p>
                  <a:pPr eaLnBrk="1" hangingPunct="1"/>
                  <a:r>
                    <a:rPr lang="en-US" sz="4050" b="1" dirty="0">
                      <a:solidFill>
                        <a:srgbClr val="FFFFFF"/>
                      </a:solidFill>
                      <a:latin typeface="微软雅黑" panose="020B0503020204020204" charset="-122"/>
                      <a:ea typeface="微软雅黑" panose="020B0503020204020204" charset="-122"/>
                    </a:rPr>
                    <a:t>3</a:t>
                  </a:r>
                </a:p>
              </p:txBody>
            </p:sp>
          </p:grpSp>
          <p:sp>
            <p:nvSpPr>
              <p:cNvPr id="29" name="椭圆 28"/>
              <p:cNvSpPr/>
              <p:nvPr/>
            </p:nvSpPr>
            <p:spPr>
              <a:xfrm>
                <a:off x="5978442" y="1625599"/>
                <a:ext cx="203200" cy="203200"/>
              </a:xfrm>
              <a:prstGeom prst="ellipse">
                <a:avLst/>
              </a:prstGeom>
              <a:solidFill>
                <a:srgbClr val="8A3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26632" name="组合 31"/>
            <p:cNvGrpSpPr/>
            <p:nvPr/>
          </p:nvGrpSpPr>
          <p:grpSpPr>
            <a:xfrm>
              <a:off x="6591300" y="1625600"/>
              <a:ext cx="2019300" cy="2911475"/>
              <a:chOff x="6591064" y="1625599"/>
              <a:chExt cx="2020010" cy="2911315"/>
            </a:xfrm>
          </p:grpSpPr>
          <p:grpSp>
            <p:nvGrpSpPr>
              <p:cNvPr id="26656" name="组合 32"/>
              <p:cNvGrpSpPr/>
              <p:nvPr/>
            </p:nvGrpSpPr>
            <p:grpSpPr>
              <a:xfrm>
                <a:off x="6673268" y="1717040"/>
                <a:ext cx="1264469" cy="1473200"/>
                <a:chOff x="6673268" y="1229360"/>
                <a:chExt cx="1264469" cy="1473200"/>
              </a:xfrm>
            </p:grpSpPr>
            <p:cxnSp>
              <p:nvCxnSpPr>
                <p:cNvPr id="38" name="直接连接符 37"/>
                <p:cNvCxnSpPr/>
                <p:nvPr/>
              </p:nvCxnSpPr>
              <p:spPr>
                <a:xfrm>
                  <a:off x="6673268" y="1229360"/>
                  <a:ext cx="0" cy="48768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6673268" y="1717040"/>
                  <a:ext cx="126446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7937737" y="1717040"/>
                  <a:ext cx="0" cy="98552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6657" name="组合 33"/>
              <p:cNvGrpSpPr/>
              <p:nvPr/>
            </p:nvGrpSpPr>
            <p:grpSpPr>
              <a:xfrm>
                <a:off x="7264400" y="3190240"/>
                <a:ext cx="1346674" cy="1346674"/>
                <a:chOff x="7264400" y="2702560"/>
                <a:chExt cx="1346674" cy="1346674"/>
              </a:xfrm>
            </p:grpSpPr>
            <p:sp>
              <p:nvSpPr>
                <p:cNvPr id="36" name="矩形 35"/>
                <p:cNvSpPr/>
                <p:nvPr/>
              </p:nvSpPr>
              <p:spPr>
                <a:xfrm>
                  <a:off x="7264400" y="2702560"/>
                  <a:ext cx="1346674" cy="1346674"/>
                </a:xfrm>
                <a:prstGeom prst="rect">
                  <a:avLst/>
                </a:prstGeom>
                <a:solidFill>
                  <a:srgbClr val="C79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
              <p:nvSpPr>
                <p:cNvPr id="26660" name="文本框 36"/>
                <p:cNvSpPr txBox="1"/>
                <p:nvPr/>
              </p:nvSpPr>
              <p:spPr>
                <a:xfrm>
                  <a:off x="7582137" y="2929946"/>
                  <a:ext cx="711200" cy="952448"/>
                </a:xfrm>
                <a:prstGeom prst="rect">
                  <a:avLst/>
                </a:prstGeom>
                <a:noFill/>
                <a:ln w="9525">
                  <a:noFill/>
                </a:ln>
              </p:spPr>
              <p:txBody>
                <a:bodyPr>
                  <a:spAutoFit/>
                </a:bodyPr>
                <a:lstStyle/>
                <a:p>
                  <a:pPr eaLnBrk="1" hangingPunct="1"/>
                  <a:r>
                    <a:rPr lang="en-US" sz="4050" b="1" dirty="0">
                      <a:solidFill>
                        <a:srgbClr val="FFFFFF"/>
                      </a:solidFill>
                      <a:latin typeface="微软雅黑" panose="020B0503020204020204" charset="-122"/>
                      <a:ea typeface="微软雅黑" panose="020B0503020204020204" charset="-122"/>
                    </a:rPr>
                    <a:t>4</a:t>
                  </a:r>
                </a:p>
              </p:txBody>
            </p:sp>
          </p:grpSp>
          <p:sp>
            <p:nvSpPr>
              <p:cNvPr id="35" name="椭圆 34"/>
              <p:cNvSpPr/>
              <p:nvPr/>
            </p:nvSpPr>
            <p:spPr>
              <a:xfrm>
                <a:off x="6591064" y="1625599"/>
                <a:ext cx="203200" cy="203200"/>
              </a:xfrm>
              <a:prstGeom prst="ellipse">
                <a:avLst/>
              </a:prstGeom>
              <a:solidFill>
                <a:srgbClr val="C79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26633" name="组合 40"/>
            <p:cNvGrpSpPr/>
            <p:nvPr/>
          </p:nvGrpSpPr>
          <p:grpSpPr>
            <a:xfrm>
              <a:off x="7110413" y="1625600"/>
              <a:ext cx="3357562" cy="2911475"/>
              <a:chOff x="7109686" y="1625599"/>
              <a:chExt cx="3359082" cy="2911315"/>
            </a:xfrm>
          </p:grpSpPr>
          <p:grpSp>
            <p:nvGrpSpPr>
              <p:cNvPr id="26649" name="组合 41"/>
              <p:cNvGrpSpPr/>
              <p:nvPr/>
            </p:nvGrpSpPr>
            <p:grpSpPr>
              <a:xfrm>
                <a:off x="7264400" y="1717040"/>
                <a:ext cx="2531031" cy="1473200"/>
                <a:chOff x="7264400" y="1229360"/>
                <a:chExt cx="2531031" cy="1473200"/>
              </a:xfrm>
            </p:grpSpPr>
            <p:cxnSp>
              <p:nvCxnSpPr>
                <p:cNvPr id="47" name="直接连接符 46"/>
                <p:cNvCxnSpPr/>
                <p:nvPr/>
              </p:nvCxnSpPr>
              <p:spPr>
                <a:xfrm>
                  <a:off x="7264400" y="1229360"/>
                  <a:ext cx="253103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9795431" y="1229360"/>
                  <a:ext cx="0" cy="14732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6650" name="组合 42"/>
              <p:cNvGrpSpPr/>
              <p:nvPr/>
            </p:nvGrpSpPr>
            <p:grpSpPr>
              <a:xfrm>
                <a:off x="9122094" y="3190240"/>
                <a:ext cx="1346674" cy="1346674"/>
                <a:chOff x="9122094" y="2702560"/>
                <a:chExt cx="1346674" cy="1346674"/>
              </a:xfrm>
            </p:grpSpPr>
            <p:sp>
              <p:nvSpPr>
                <p:cNvPr id="45" name="矩形 44"/>
                <p:cNvSpPr/>
                <p:nvPr/>
              </p:nvSpPr>
              <p:spPr>
                <a:xfrm>
                  <a:off x="9122094" y="2702560"/>
                  <a:ext cx="1346674" cy="1346674"/>
                </a:xfrm>
                <a:prstGeom prst="rect">
                  <a:avLst/>
                </a:prstGeom>
                <a:solidFill>
                  <a:srgbClr val="C79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
              <p:nvSpPr>
                <p:cNvPr id="26653" name="文本框 45"/>
                <p:cNvSpPr txBox="1"/>
                <p:nvPr/>
              </p:nvSpPr>
              <p:spPr>
                <a:xfrm>
                  <a:off x="9510951" y="2951954"/>
                  <a:ext cx="711200" cy="952448"/>
                </a:xfrm>
                <a:prstGeom prst="rect">
                  <a:avLst/>
                </a:prstGeom>
                <a:noFill/>
                <a:ln w="9525">
                  <a:noFill/>
                </a:ln>
              </p:spPr>
              <p:txBody>
                <a:bodyPr>
                  <a:spAutoFit/>
                </a:bodyPr>
                <a:lstStyle/>
                <a:p>
                  <a:pPr eaLnBrk="1" hangingPunct="1"/>
                  <a:r>
                    <a:rPr lang="en-US" altLang="zh-CN" sz="4050" b="1" dirty="0">
                      <a:solidFill>
                        <a:srgbClr val="FFFFFF"/>
                      </a:solidFill>
                      <a:latin typeface="微软雅黑" panose="020B0503020204020204" charset="-122"/>
                      <a:ea typeface="微软雅黑" panose="020B0503020204020204" charset="-122"/>
                    </a:rPr>
                    <a:t>5</a:t>
                  </a:r>
                  <a:endParaRPr lang="zh-CN" altLang="en-US" sz="4050" b="1" dirty="0">
                    <a:solidFill>
                      <a:srgbClr val="FFFFFF"/>
                    </a:solidFill>
                    <a:latin typeface="微软雅黑" panose="020B0503020204020204" charset="-122"/>
                    <a:ea typeface="微软雅黑" panose="020B0503020204020204" charset="-122"/>
                  </a:endParaRPr>
                </a:p>
              </p:txBody>
            </p:sp>
          </p:grpSp>
          <p:sp>
            <p:nvSpPr>
              <p:cNvPr id="44" name="椭圆 43"/>
              <p:cNvSpPr/>
              <p:nvPr/>
            </p:nvSpPr>
            <p:spPr>
              <a:xfrm>
                <a:off x="7109686" y="1625599"/>
                <a:ext cx="203200" cy="203200"/>
              </a:xfrm>
              <a:prstGeom prst="ellipse">
                <a:avLst/>
              </a:prstGeom>
              <a:solidFill>
                <a:srgbClr val="C79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grpSp>
      </p:grpSp>
      <p:sp>
        <p:nvSpPr>
          <p:cNvPr id="41" name="文本框 40"/>
          <p:cNvSpPr txBox="1"/>
          <p:nvPr/>
        </p:nvSpPr>
        <p:spPr>
          <a:xfrm>
            <a:off x="1193006" y="3954754"/>
            <a:ext cx="6757511" cy="570865"/>
          </a:xfrm>
          <a:prstGeom prst="rect">
            <a:avLst/>
          </a:prstGeom>
          <a:noFill/>
        </p:spPr>
        <p:txBody>
          <a:bodyPr wrap="square" rtlCol="0" anchor="t">
            <a:spAutoFit/>
          </a:bodyPr>
          <a:lstStyle/>
          <a:p>
            <a:pPr>
              <a:lnSpc>
                <a:spcPct val="130000"/>
              </a:lnSpc>
            </a:pPr>
            <a:r>
              <a:rPr lang="en-US" altLang="zh-CN"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       </a:t>
            </a: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单击此处添加本章节的简要内容。本模板精心设计，模板所有素材均可自由编辑替换移动。单击此处添加本章节的简要内容。单击此处添加本章节的简要内容</a:t>
            </a: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项目计划介绍</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sp>
        <p:nvSpPr>
          <p:cNvPr id="40970" name="矩形 9"/>
          <p:cNvSpPr/>
          <p:nvPr/>
        </p:nvSpPr>
        <p:spPr>
          <a:xfrm>
            <a:off x="0" y="2356697"/>
            <a:ext cx="9147572" cy="863203"/>
          </a:xfrm>
          <a:prstGeom prst="rect">
            <a:avLst/>
          </a:prstGeom>
          <a:solidFill>
            <a:srgbClr val="8A3F1A"/>
          </a:solidFill>
          <a:ln w="9525" cap="flat" cmpd="sng">
            <a:noFill/>
            <a:prstDash val="solid"/>
            <a:bevel/>
            <a:headEnd type="none" w="med" len="med"/>
            <a:tailEnd type="none" w="med" len="med"/>
          </a:ln>
        </p:spPr>
        <p:txBody>
          <a:bodyPr/>
          <a:lstStyle/>
          <a:p>
            <a:endParaRPr lang="zh-CN" altLang="en-US" sz="1350" dirty="0">
              <a:latin typeface="Arial" panose="020B0604020202020204" pitchFamily="34" charset="0"/>
            </a:endParaRPr>
          </a:p>
        </p:txBody>
      </p:sp>
      <p:grpSp>
        <p:nvGrpSpPr>
          <p:cNvPr id="2" name="组合 1"/>
          <p:cNvGrpSpPr/>
          <p:nvPr/>
        </p:nvGrpSpPr>
        <p:grpSpPr>
          <a:xfrm>
            <a:off x="1091565" y="1530641"/>
            <a:ext cx="2901791" cy="1626394"/>
            <a:chOff x="1455420" y="2040255"/>
            <a:chExt cx="3869055" cy="2168525"/>
          </a:xfrm>
        </p:grpSpPr>
        <p:sp>
          <p:nvSpPr>
            <p:cNvPr id="3" name="椭圆 2"/>
            <p:cNvSpPr/>
            <p:nvPr/>
          </p:nvSpPr>
          <p:spPr>
            <a:xfrm>
              <a:off x="1455420" y="3243580"/>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713" name="Freeform 17"/>
            <p:cNvSpPr>
              <a:spLocks noEditPoints="1"/>
            </p:cNvSpPr>
            <p:nvPr/>
          </p:nvSpPr>
          <p:spPr>
            <a:xfrm>
              <a:off x="1631950" y="3418840"/>
              <a:ext cx="612775" cy="614680"/>
            </a:xfrm>
            <a:custGeom>
              <a:avLst/>
              <a:gdLst/>
              <a:ahLst/>
              <a:cxnLst>
                <a:cxn ang="0">
                  <a:pos x="306388" y="614363"/>
                </a:cxn>
                <a:cxn ang="0">
                  <a:pos x="0" y="306877"/>
                </a:cxn>
                <a:cxn ang="0">
                  <a:pos x="306388" y="0"/>
                </a:cxn>
                <a:cxn ang="0">
                  <a:pos x="612775" y="306877"/>
                </a:cxn>
                <a:cxn ang="0">
                  <a:pos x="306388" y="614363"/>
                </a:cxn>
                <a:cxn ang="0">
                  <a:pos x="440736" y="468231"/>
                </a:cxn>
                <a:cxn ang="0">
                  <a:pos x="440736" y="468231"/>
                </a:cxn>
                <a:cxn ang="0">
                  <a:pos x="327056" y="356805"/>
                </a:cxn>
                <a:cxn ang="0">
                  <a:pos x="306388" y="360459"/>
                </a:cxn>
                <a:cxn ang="0">
                  <a:pos x="252891" y="306877"/>
                </a:cxn>
                <a:cxn ang="0">
                  <a:pos x="277208" y="262429"/>
                </a:cxn>
                <a:cxn ang="0">
                  <a:pos x="277208" y="108990"/>
                </a:cxn>
                <a:cxn ang="0">
                  <a:pos x="336175" y="108990"/>
                </a:cxn>
                <a:cxn ang="0">
                  <a:pos x="336175" y="262429"/>
                </a:cxn>
                <a:cxn ang="0">
                  <a:pos x="359884" y="306877"/>
                </a:cxn>
                <a:cxn ang="0">
                  <a:pos x="356236" y="326361"/>
                </a:cxn>
                <a:cxn ang="0">
                  <a:pos x="470524" y="437787"/>
                </a:cxn>
                <a:cxn ang="0">
                  <a:pos x="440736" y="468231"/>
                </a:cxn>
                <a:cxn ang="0">
                  <a:pos x="102129" y="286784"/>
                </a:cxn>
                <a:cxn ang="0">
                  <a:pos x="102129" y="286784"/>
                </a:cxn>
                <a:cxn ang="0">
                  <a:pos x="142251" y="286784"/>
                </a:cxn>
                <a:cxn ang="0">
                  <a:pos x="142251" y="327579"/>
                </a:cxn>
                <a:cxn ang="0">
                  <a:pos x="102129" y="327579"/>
                </a:cxn>
                <a:cxn ang="0">
                  <a:pos x="102129" y="286784"/>
                </a:cxn>
                <a:cxn ang="0">
                  <a:pos x="470524" y="286784"/>
                </a:cxn>
                <a:cxn ang="0">
                  <a:pos x="470524" y="286784"/>
                </a:cxn>
                <a:cxn ang="0">
                  <a:pos x="510646" y="286784"/>
                </a:cxn>
                <a:cxn ang="0">
                  <a:pos x="510646" y="327579"/>
                </a:cxn>
                <a:cxn ang="0">
                  <a:pos x="470524" y="327579"/>
                </a:cxn>
                <a:cxn ang="0">
                  <a:pos x="470524" y="286784"/>
                </a:cxn>
                <a:cxn ang="0">
                  <a:pos x="285719" y="511462"/>
                </a:cxn>
                <a:cxn ang="0">
                  <a:pos x="285719" y="511462"/>
                </a:cxn>
                <a:cxn ang="0">
                  <a:pos x="285719" y="471884"/>
                </a:cxn>
                <a:cxn ang="0">
                  <a:pos x="327056" y="471884"/>
                </a:cxn>
                <a:cxn ang="0">
                  <a:pos x="327056" y="511462"/>
                </a:cxn>
                <a:cxn ang="0">
                  <a:pos x="285719" y="511462"/>
                </a:cxn>
                <a:cxn ang="0">
                  <a:pos x="306388" y="555301"/>
                </a:cxn>
                <a:cxn ang="0">
                  <a:pos x="306388" y="555301"/>
                </a:cxn>
                <a:cxn ang="0">
                  <a:pos x="554415" y="306877"/>
                </a:cxn>
                <a:cxn ang="0">
                  <a:pos x="306388" y="59062"/>
                </a:cxn>
                <a:cxn ang="0">
                  <a:pos x="58360" y="306877"/>
                </a:cxn>
                <a:cxn ang="0">
                  <a:pos x="306388" y="555301"/>
                </a:cxn>
              </a:cxnLst>
              <a:rect l="0" t="0" r="0" b="0"/>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rgbClr val="C79C72"/>
            </a:solidFill>
            <a:ln w="9525">
              <a:noFill/>
            </a:ln>
          </p:spPr>
          <p:txBody>
            <a:bodyPr/>
            <a:lstStyle/>
            <a:p>
              <a:endParaRPr lang="zh-CN" altLang="en-US" sz="1350"/>
            </a:p>
          </p:txBody>
        </p:sp>
        <p:grpSp>
          <p:nvGrpSpPr>
            <p:cNvPr id="8" name="组合 7"/>
            <p:cNvGrpSpPr/>
            <p:nvPr/>
          </p:nvGrpSpPr>
          <p:grpSpPr>
            <a:xfrm>
              <a:off x="2092960" y="2812415"/>
              <a:ext cx="713740" cy="299085"/>
              <a:chOff x="11735" y="3568"/>
              <a:chExt cx="2340" cy="698"/>
            </a:xfrm>
          </p:grpSpPr>
          <p:cxnSp>
            <p:nvCxnSpPr>
              <p:cNvPr id="6" name="直接连接符 5"/>
              <p:cNvCxnSpPr/>
              <p:nvPr/>
            </p:nvCxnSpPr>
            <p:spPr>
              <a:xfrm flipV="1">
                <a:off x="11735" y="3568"/>
                <a:ext cx="516" cy="699"/>
              </a:xfrm>
              <a:prstGeom prst="line">
                <a:avLst/>
              </a:prstGeom>
              <a:ln>
                <a:solidFill>
                  <a:srgbClr val="8A3F1A"/>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12251" y="3568"/>
                <a:ext cx="1824" cy="0"/>
              </a:xfrm>
              <a:prstGeom prst="straightConnector1">
                <a:avLst/>
              </a:prstGeom>
              <a:ln>
                <a:solidFill>
                  <a:srgbClr val="8A3F1A"/>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2625725" y="2040255"/>
              <a:ext cx="2698750" cy="1019175"/>
              <a:chOff x="11282" y="2102"/>
              <a:chExt cx="4250" cy="1605"/>
            </a:xfrm>
          </p:grpSpPr>
          <p:sp>
            <p:nvSpPr>
              <p:cNvPr id="21"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22" name="文本框 21"/>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grpSp>
        <p:nvGrpSpPr>
          <p:cNvPr id="5" name="组合 4"/>
          <p:cNvGrpSpPr/>
          <p:nvPr/>
        </p:nvGrpSpPr>
        <p:grpSpPr>
          <a:xfrm>
            <a:off x="2853214" y="2426706"/>
            <a:ext cx="2024063" cy="2062877"/>
            <a:chOff x="3804285" y="3235008"/>
            <a:chExt cx="2698750" cy="2750502"/>
          </a:xfrm>
        </p:grpSpPr>
        <p:grpSp>
          <p:nvGrpSpPr>
            <p:cNvPr id="19" name="组合 18"/>
            <p:cNvGrpSpPr/>
            <p:nvPr/>
          </p:nvGrpSpPr>
          <p:grpSpPr>
            <a:xfrm>
              <a:off x="4658995" y="3235008"/>
              <a:ext cx="965200" cy="1612265"/>
              <a:chOff x="9009" y="5094"/>
              <a:chExt cx="1520" cy="2539"/>
            </a:xfrm>
          </p:grpSpPr>
          <p:sp>
            <p:nvSpPr>
              <p:cNvPr id="9" name="椭圆 8"/>
              <p:cNvSpPr/>
              <p:nvPr/>
            </p:nvSpPr>
            <p:spPr>
              <a:xfrm>
                <a:off x="9009" y="5094"/>
                <a:ext cx="1520" cy="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710" name="Freeform 14"/>
              <p:cNvSpPr>
                <a:spLocks noEditPoints="1"/>
              </p:cNvSpPr>
              <p:nvPr/>
            </p:nvSpPr>
            <p:spPr>
              <a:xfrm>
                <a:off x="9442" y="5381"/>
                <a:ext cx="692" cy="945"/>
              </a:xfrm>
              <a:custGeom>
                <a:avLst/>
                <a:gdLst/>
                <a:ahLst/>
                <a:cxnLst>
                  <a:cxn ang="0">
                    <a:pos x="57780" y="97375"/>
                  </a:cxn>
                  <a:cxn ang="0">
                    <a:pos x="48657" y="600075"/>
                  </a:cxn>
                  <a:cxn ang="0">
                    <a:pos x="439738" y="147280"/>
                  </a:cxn>
                  <a:cxn ang="0">
                    <a:pos x="406286" y="158235"/>
                  </a:cxn>
                  <a:cxn ang="0">
                    <a:pos x="50482" y="565385"/>
                  </a:cxn>
                  <a:cxn ang="0">
                    <a:pos x="190371" y="63903"/>
                  </a:cxn>
                  <a:cxn ang="0">
                    <a:pos x="249367" y="63903"/>
                  </a:cxn>
                  <a:cxn ang="0">
                    <a:pos x="218957" y="95549"/>
                  </a:cxn>
                  <a:cxn ang="0">
                    <a:pos x="153878" y="65120"/>
                  </a:cxn>
                  <a:cxn ang="0">
                    <a:pos x="80892" y="152149"/>
                  </a:cxn>
                  <a:cxn ang="0">
                    <a:pos x="358846" y="152149"/>
                  </a:cxn>
                  <a:cxn ang="0">
                    <a:pos x="285860" y="65120"/>
                  </a:cxn>
                  <a:cxn ang="0">
                    <a:pos x="153878" y="65120"/>
                  </a:cxn>
                  <a:cxn ang="0">
                    <a:pos x="155094" y="455838"/>
                  </a:cxn>
                  <a:cxn ang="0">
                    <a:pos x="106437" y="469227"/>
                  </a:cxn>
                  <a:cxn ang="0">
                    <a:pos x="96098" y="480182"/>
                  </a:cxn>
                  <a:cxn ang="0">
                    <a:pos x="155094" y="484442"/>
                  </a:cxn>
                  <a:cxn ang="0">
                    <a:pos x="93057" y="514872"/>
                  </a:cxn>
                  <a:cxn ang="0">
                    <a:pos x="170300" y="477139"/>
                  </a:cxn>
                  <a:cxn ang="0">
                    <a:pos x="170300" y="452795"/>
                  </a:cxn>
                  <a:cxn ang="0">
                    <a:pos x="77851" y="457055"/>
                  </a:cxn>
                  <a:cxn ang="0">
                    <a:pos x="150837" y="534955"/>
                  </a:cxn>
                  <a:cxn ang="0">
                    <a:pos x="150837" y="235526"/>
                  </a:cxn>
                  <a:cxn ang="0">
                    <a:pos x="106437" y="248915"/>
                  </a:cxn>
                  <a:cxn ang="0">
                    <a:pos x="121643" y="288474"/>
                  </a:cxn>
                  <a:cxn ang="0">
                    <a:pos x="93057" y="299429"/>
                  </a:cxn>
                  <a:cxn ang="0">
                    <a:pos x="150837" y="220312"/>
                  </a:cxn>
                  <a:cxn ang="0">
                    <a:pos x="77851" y="297603"/>
                  </a:cxn>
                  <a:cxn ang="0">
                    <a:pos x="169691" y="253176"/>
                  </a:cxn>
                  <a:cxn ang="0">
                    <a:pos x="169083" y="232483"/>
                  </a:cxn>
                  <a:cxn ang="0">
                    <a:pos x="155094" y="354202"/>
                  </a:cxn>
                  <a:cxn ang="0">
                    <a:pos x="96098" y="369417"/>
                  </a:cxn>
                  <a:cxn ang="0">
                    <a:pos x="155094" y="408976"/>
                  </a:cxn>
                  <a:cxn ang="0">
                    <a:pos x="170300" y="342639"/>
                  </a:cxn>
                  <a:cxn ang="0">
                    <a:pos x="77851" y="346291"/>
                  </a:cxn>
                  <a:cxn ang="0">
                    <a:pos x="155094" y="423582"/>
                  </a:cxn>
                  <a:cxn ang="0">
                    <a:pos x="203143" y="327424"/>
                  </a:cxn>
                  <a:cxn ang="0">
                    <a:pos x="229905" y="508786"/>
                  </a:cxn>
                  <a:cxn ang="0">
                    <a:pos x="352764" y="471053"/>
                  </a:cxn>
                  <a:cxn ang="0">
                    <a:pos x="225039" y="504526"/>
                  </a:cxn>
                  <a:cxn ang="0">
                    <a:pos x="352764" y="357245"/>
                  </a:cxn>
                  <a:cxn ang="0">
                    <a:pos x="225039" y="288474"/>
                  </a:cxn>
                  <a:cxn ang="0">
                    <a:pos x="225039" y="247698"/>
                  </a:cxn>
                </a:cxnLst>
                <a:rect l="0" t="0" r="0" b="0"/>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C79C72"/>
              </a:solidFill>
              <a:ln w="9525">
                <a:noFill/>
              </a:ln>
            </p:spPr>
            <p:txBody>
              <a:bodyPr/>
              <a:lstStyle/>
              <a:p>
                <a:endParaRPr lang="zh-CN" altLang="en-US" sz="1350"/>
              </a:p>
            </p:txBody>
          </p:sp>
          <p:cxnSp>
            <p:nvCxnSpPr>
              <p:cNvPr id="13" name="直接箭头连接符 12"/>
              <p:cNvCxnSpPr/>
              <p:nvPr/>
            </p:nvCxnSpPr>
            <p:spPr>
              <a:xfrm>
                <a:off x="9769" y="6987"/>
                <a:ext cx="0" cy="647"/>
              </a:xfrm>
              <a:prstGeom prst="straightConnector1">
                <a:avLst/>
              </a:prstGeom>
              <a:ln>
                <a:solidFill>
                  <a:srgbClr val="8A3F1A"/>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3804285" y="4966335"/>
              <a:ext cx="2698750" cy="1019175"/>
              <a:chOff x="11282" y="2102"/>
              <a:chExt cx="4250" cy="1605"/>
            </a:xfrm>
          </p:grpSpPr>
          <p:sp>
            <p:nvSpPr>
              <p:cNvPr id="24"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25" name="文本框 24"/>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grpSp>
        <p:nvGrpSpPr>
          <p:cNvPr id="11" name="组合 10"/>
          <p:cNvGrpSpPr/>
          <p:nvPr/>
        </p:nvGrpSpPr>
        <p:grpSpPr>
          <a:xfrm>
            <a:off x="5815013" y="1530641"/>
            <a:ext cx="2899886" cy="1626394"/>
            <a:chOff x="7753350" y="2040255"/>
            <a:chExt cx="3866515" cy="2168525"/>
          </a:xfrm>
        </p:grpSpPr>
        <p:sp>
          <p:nvSpPr>
            <p:cNvPr id="10" name="椭圆 9"/>
            <p:cNvSpPr/>
            <p:nvPr/>
          </p:nvSpPr>
          <p:spPr>
            <a:xfrm>
              <a:off x="7753350" y="3243580"/>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711" name="Freeform 15"/>
            <p:cNvSpPr>
              <a:spLocks noEditPoints="1"/>
            </p:cNvSpPr>
            <p:nvPr/>
          </p:nvSpPr>
          <p:spPr>
            <a:xfrm>
              <a:off x="7886700" y="3418840"/>
              <a:ext cx="698500" cy="598170"/>
            </a:xfrm>
            <a:custGeom>
              <a:avLst/>
              <a:gdLst/>
              <a:ahLst/>
              <a:cxnLst>
                <a:cxn ang="0">
                  <a:pos x="448037" y="259974"/>
                </a:cxn>
                <a:cxn ang="0">
                  <a:pos x="389069" y="259974"/>
                </a:cxn>
                <a:cxn ang="0">
                  <a:pos x="374479" y="305637"/>
                </a:cxn>
                <a:cxn ang="0">
                  <a:pos x="389069" y="493159"/>
                </a:cxn>
                <a:cxn ang="0">
                  <a:pos x="349554" y="560740"/>
                </a:cxn>
                <a:cxn ang="0">
                  <a:pos x="312471" y="493159"/>
                </a:cxn>
                <a:cxn ang="0">
                  <a:pos x="333748" y="306246"/>
                </a:cxn>
                <a:cxn ang="0">
                  <a:pos x="318550" y="259974"/>
                </a:cxn>
                <a:cxn ang="0">
                  <a:pos x="253503" y="259974"/>
                </a:cxn>
                <a:cxn ang="0">
                  <a:pos x="253503" y="259974"/>
                </a:cxn>
                <a:cxn ang="0">
                  <a:pos x="146509" y="372609"/>
                </a:cxn>
                <a:cxn ang="0">
                  <a:pos x="161707" y="487679"/>
                </a:cxn>
                <a:cxn ang="0">
                  <a:pos x="269309" y="598488"/>
                </a:cxn>
                <a:cxn ang="0">
                  <a:pos x="432231" y="598488"/>
                </a:cxn>
                <a:cxn ang="0">
                  <a:pos x="539833" y="486462"/>
                </a:cxn>
                <a:cxn ang="0">
                  <a:pos x="555031" y="370782"/>
                </a:cxn>
                <a:cxn ang="0">
                  <a:pos x="448037" y="259974"/>
                </a:cxn>
                <a:cxn ang="0">
                  <a:pos x="132527" y="187522"/>
                </a:cxn>
                <a:cxn ang="0">
                  <a:pos x="200614" y="119332"/>
                </a:cxn>
                <a:cxn ang="0">
                  <a:pos x="132527" y="50534"/>
                </a:cxn>
                <a:cxn ang="0">
                  <a:pos x="63832" y="119332"/>
                </a:cxn>
                <a:cxn ang="0">
                  <a:pos x="132527" y="187522"/>
                </a:cxn>
                <a:cxn ang="0">
                  <a:pos x="193319" y="209440"/>
                </a:cxn>
                <a:cxn ang="0">
                  <a:pos x="71735" y="209440"/>
                </a:cxn>
                <a:cxn ang="0">
                  <a:pos x="71735" y="208832"/>
                </a:cxn>
                <a:cxn ang="0">
                  <a:pos x="4255" y="278848"/>
                </a:cxn>
                <a:cxn ang="0">
                  <a:pos x="13982" y="351300"/>
                </a:cxn>
                <a:cxn ang="0">
                  <a:pos x="81461" y="419490"/>
                </a:cxn>
                <a:cxn ang="0">
                  <a:pos x="116113" y="419490"/>
                </a:cxn>
                <a:cxn ang="0">
                  <a:pos x="109426" y="368956"/>
                </a:cxn>
                <a:cxn ang="0">
                  <a:pos x="109426" y="368956"/>
                </a:cxn>
                <a:cxn ang="0">
                  <a:pos x="109426" y="368956"/>
                </a:cxn>
                <a:cxn ang="0">
                  <a:pos x="140430" y="273368"/>
                </a:cxn>
                <a:cxn ang="0">
                  <a:pos x="187239" y="239273"/>
                </a:cxn>
                <a:cxn ang="0">
                  <a:pos x="235265" y="223444"/>
                </a:cxn>
                <a:cxn ang="0">
                  <a:pos x="193319" y="209440"/>
                </a:cxn>
                <a:cxn ang="0">
                  <a:pos x="565973" y="187522"/>
                </a:cxn>
                <a:cxn ang="0">
                  <a:pos x="634060" y="119332"/>
                </a:cxn>
                <a:cxn ang="0">
                  <a:pos x="565973" y="50534"/>
                </a:cxn>
                <a:cxn ang="0">
                  <a:pos x="497886" y="119332"/>
                </a:cxn>
                <a:cxn ang="0">
                  <a:pos x="565973" y="187522"/>
                </a:cxn>
                <a:cxn ang="0">
                  <a:pos x="626765" y="209440"/>
                </a:cxn>
                <a:cxn ang="0">
                  <a:pos x="505181" y="209440"/>
                </a:cxn>
                <a:cxn ang="0">
                  <a:pos x="505181" y="208832"/>
                </a:cxn>
                <a:cxn ang="0">
                  <a:pos x="463843" y="222835"/>
                </a:cxn>
                <a:cxn ang="0">
                  <a:pos x="514908" y="239273"/>
                </a:cxn>
                <a:cxn ang="0">
                  <a:pos x="562326" y="273977"/>
                </a:cxn>
                <a:cxn ang="0">
                  <a:pos x="592114" y="367129"/>
                </a:cxn>
                <a:cxn ang="0">
                  <a:pos x="592114" y="367129"/>
                </a:cxn>
                <a:cxn ang="0">
                  <a:pos x="592114" y="367129"/>
                </a:cxn>
                <a:cxn ang="0">
                  <a:pos x="584819" y="419490"/>
                </a:cxn>
                <a:cxn ang="0">
                  <a:pos x="617039" y="419490"/>
                </a:cxn>
                <a:cxn ang="0">
                  <a:pos x="684518" y="350082"/>
                </a:cxn>
                <a:cxn ang="0">
                  <a:pos x="694245" y="277630"/>
                </a:cxn>
                <a:cxn ang="0">
                  <a:pos x="626765" y="209440"/>
                </a:cxn>
                <a:cxn ang="0">
                  <a:pos x="459587" y="112026"/>
                </a:cxn>
                <a:cxn ang="0">
                  <a:pos x="350770" y="224661"/>
                </a:cxn>
                <a:cxn ang="0">
                  <a:pos x="241952" y="112026"/>
                </a:cxn>
                <a:cxn ang="0">
                  <a:pos x="350770" y="0"/>
                </a:cxn>
                <a:cxn ang="0">
                  <a:pos x="459587" y="112026"/>
                </a:cxn>
              </a:cxnLst>
              <a:rect l="0" t="0" r="0" b="0"/>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C79C72"/>
            </a:solidFill>
            <a:ln w="9525">
              <a:noFill/>
            </a:ln>
          </p:spPr>
          <p:txBody>
            <a:bodyPr/>
            <a:lstStyle/>
            <a:p>
              <a:endParaRPr lang="zh-CN" altLang="en-US" sz="1350"/>
            </a:p>
          </p:txBody>
        </p:sp>
        <p:grpSp>
          <p:nvGrpSpPr>
            <p:cNvPr id="14" name="组合 13"/>
            <p:cNvGrpSpPr/>
            <p:nvPr/>
          </p:nvGrpSpPr>
          <p:grpSpPr>
            <a:xfrm>
              <a:off x="8257540" y="2668270"/>
              <a:ext cx="965200" cy="443230"/>
              <a:chOff x="11735" y="3568"/>
              <a:chExt cx="2340" cy="698"/>
            </a:xfrm>
          </p:grpSpPr>
          <p:cxnSp>
            <p:nvCxnSpPr>
              <p:cNvPr id="15" name="直接连接符 14"/>
              <p:cNvCxnSpPr/>
              <p:nvPr/>
            </p:nvCxnSpPr>
            <p:spPr>
              <a:xfrm flipV="1">
                <a:off x="11735" y="3568"/>
                <a:ext cx="516" cy="699"/>
              </a:xfrm>
              <a:prstGeom prst="line">
                <a:avLst/>
              </a:prstGeom>
              <a:ln>
                <a:solidFill>
                  <a:srgbClr val="8A3F1A"/>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12251" y="3568"/>
                <a:ext cx="1824" cy="0"/>
              </a:xfrm>
              <a:prstGeom prst="straightConnector1">
                <a:avLst/>
              </a:prstGeom>
              <a:ln>
                <a:solidFill>
                  <a:srgbClr val="8A3F1A"/>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8921115" y="2040255"/>
              <a:ext cx="2698750" cy="1019175"/>
              <a:chOff x="11282" y="2102"/>
              <a:chExt cx="4250" cy="1605"/>
            </a:xfrm>
          </p:grpSpPr>
          <p:sp>
            <p:nvSpPr>
              <p:cNvPr id="27"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28" name="文本框 27"/>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970"/>
                                        </p:tgtEl>
                                        <p:attrNameLst>
                                          <p:attrName>style.visibility</p:attrName>
                                        </p:attrNameLst>
                                      </p:cBhvr>
                                      <p:to>
                                        <p:strVal val="visible"/>
                                      </p:to>
                                    </p:set>
                                    <p:animEffect transition="in" filter="wipe(left)">
                                      <p:cBhvr>
                                        <p:cTn id="7" dur="500"/>
                                        <p:tgtEl>
                                          <p:spTgt spid="4097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项目计划介绍</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grpSp>
        <p:nvGrpSpPr>
          <p:cNvPr id="7" name="组合 6"/>
          <p:cNvGrpSpPr/>
          <p:nvPr/>
        </p:nvGrpSpPr>
        <p:grpSpPr>
          <a:xfrm>
            <a:off x="1428274" y="1552072"/>
            <a:ext cx="1403985" cy="2631599"/>
            <a:chOff x="1904365" y="2068830"/>
            <a:chExt cx="1871980" cy="3508798"/>
          </a:xfrm>
        </p:grpSpPr>
        <p:grpSp>
          <p:nvGrpSpPr>
            <p:cNvPr id="2" name="组合 1"/>
            <p:cNvGrpSpPr/>
            <p:nvPr/>
          </p:nvGrpSpPr>
          <p:grpSpPr>
            <a:xfrm>
              <a:off x="1904365" y="2068830"/>
              <a:ext cx="1871980" cy="3442970"/>
              <a:chOff x="4929" y="2838"/>
              <a:chExt cx="2948" cy="5422"/>
            </a:xfrm>
          </p:grpSpPr>
          <p:sp>
            <p:nvSpPr>
              <p:cNvPr id="13" name="矩形 12"/>
              <p:cNvSpPr/>
              <p:nvPr/>
            </p:nvSpPr>
            <p:spPr>
              <a:xfrm>
                <a:off x="4929" y="2838"/>
                <a:ext cx="2948" cy="5423"/>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grpSp>
            <p:nvGrpSpPr>
              <p:cNvPr id="38922" name="组合 13"/>
              <p:cNvGrpSpPr/>
              <p:nvPr/>
            </p:nvGrpSpPr>
            <p:grpSpPr>
              <a:xfrm>
                <a:off x="5806" y="3243"/>
                <a:ext cx="1193" cy="1193"/>
                <a:chOff x="1664208" y="2185988"/>
                <a:chExt cx="757238" cy="757238"/>
              </a:xfrm>
            </p:grpSpPr>
            <p:sp>
              <p:nvSpPr>
                <p:cNvPr id="15" name="流程图: 联系 14"/>
                <p:cNvSpPr/>
                <p:nvPr/>
              </p:nvSpPr>
              <p:spPr>
                <a:xfrm>
                  <a:off x="1664208" y="2185988"/>
                  <a:ext cx="757238" cy="757238"/>
                </a:xfrm>
                <a:prstGeom prst="flowChartConnector">
                  <a:avLst/>
                </a:prstGeom>
                <a:solidFill>
                  <a:srgbClr val="C79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
              <p:nvSpPr>
                <p:cNvPr id="38952" name="Freeform 399"/>
                <p:cNvSpPr>
                  <a:spLocks noEditPoints="1"/>
                </p:cNvSpPr>
                <p:nvPr/>
              </p:nvSpPr>
              <p:spPr>
                <a:xfrm>
                  <a:off x="1884076" y="2414588"/>
                  <a:ext cx="308769" cy="308769"/>
                </a:xfrm>
                <a:custGeom>
                  <a:avLst/>
                  <a:gdLst/>
                  <a:ahLst/>
                  <a:cxnLst>
                    <a:cxn ang="0">
                      <a:pos x="308769" y="74780"/>
                    </a:cxn>
                    <a:cxn ang="0">
                      <a:pos x="233989" y="0"/>
                    </a:cxn>
                    <a:cxn ang="0">
                      <a:pos x="36184" y="200217"/>
                    </a:cxn>
                    <a:cxn ang="0">
                      <a:pos x="36184" y="200217"/>
                    </a:cxn>
                    <a:cxn ang="0">
                      <a:pos x="36184" y="200217"/>
                    </a:cxn>
                    <a:cxn ang="0">
                      <a:pos x="36184" y="200217"/>
                    </a:cxn>
                    <a:cxn ang="0">
                      <a:pos x="36184" y="200217"/>
                    </a:cxn>
                    <a:cxn ang="0">
                      <a:pos x="0" y="308769"/>
                    </a:cxn>
                    <a:cxn ang="0">
                      <a:pos x="108552" y="274997"/>
                    </a:cxn>
                    <a:cxn ang="0">
                      <a:pos x="108552" y="274997"/>
                    </a:cxn>
                    <a:cxn ang="0">
                      <a:pos x="108552" y="274997"/>
                    </a:cxn>
                    <a:cxn ang="0">
                      <a:pos x="108552" y="274997"/>
                    </a:cxn>
                    <a:cxn ang="0">
                      <a:pos x="308769" y="74780"/>
                    </a:cxn>
                    <a:cxn ang="0">
                      <a:pos x="26535" y="282234"/>
                    </a:cxn>
                    <a:cxn ang="0">
                      <a:pos x="50657" y="207454"/>
                    </a:cxn>
                    <a:cxn ang="0">
                      <a:pos x="98903" y="258112"/>
                    </a:cxn>
                    <a:cxn ang="0">
                      <a:pos x="26535" y="282234"/>
                    </a:cxn>
                  </a:cxnLst>
                  <a:rect l="0" t="0" r="0" b="0"/>
                  <a:pathLst>
                    <a:path w="128" h="128">
                      <a:moveTo>
                        <a:pt x="128" y="31"/>
                      </a:moveTo>
                      <a:lnTo>
                        <a:pt x="97" y="0"/>
                      </a:lnTo>
                      <a:lnTo>
                        <a:pt x="15" y="83"/>
                      </a:lnTo>
                      <a:lnTo>
                        <a:pt x="15" y="83"/>
                      </a:lnTo>
                      <a:lnTo>
                        <a:pt x="15" y="83"/>
                      </a:lnTo>
                      <a:lnTo>
                        <a:pt x="15" y="83"/>
                      </a:lnTo>
                      <a:lnTo>
                        <a:pt x="15" y="83"/>
                      </a:lnTo>
                      <a:lnTo>
                        <a:pt x="0" y="128"/>
                      </a:lnTo>
                      <a:lnTo>
                        <a:pt x="45" y="114"/>
                      </a:lnTo>
                      <a:lnTo>
                        <a:pt x="45" y="114"/>
                      </a:lnTo>
                      <a:lnTo>
                        <a:pt x="45" y="114"/>
                      </a:lnTo>
                      <a:lnTo>
                        <a:pt x="45" y="114"/>
                      </a:lnTo>
                      <a:lnTo>
                        <a:pt x="128" y="31"/>
                      </a:lnTo>
                      <a:close/>
                      <a:moveTo>
                        <a:pt x="11" y="117"/>
                      </a:moveTo>
                      <a:lnTo>
                        <a:pt x="21" y="86"/>
                      </a:lnTo>
                      <a:lnTo>
                        <a:pt x="41" y="107"/>
                      </a:lnTo>
                      <a:lnTo>
                        <a:pt x="11" y="117"/>
                      </a:lnTo>
                      <a:close/>
                    </a:path>
                  </a:pathLst>
                </a:custGeom>
                <a:solidFill>
                  <a:schemeClr val="bg1">
                    <a:alpha val="100000"/>
                  </a:schemeClr>
                </a:solidFill>
                <a:ln w="9525">
                  <a:noFill/>
                </a:ln>
              </p:spPr>
              <p:txBody>
                <a:bodyPr/>
                <a:lstStyle/>
                <a:p>
                  <a:endParaRPr lang="zh-CN" altLang="en-US" sz="1350"/>
                </a:p>
              </p:txBody>
            </p:sp>
          </p:grpSp>
        </p:grpSp>
        <p:sp>
          <p:nvSpPr>
            <p:cNvPr id="8" name="文本框 7"/>
            <p:cNvSpPr txBox="1"/>
            <p:nvPr/>
          </p:nvSpPr>
          <p:spPr>
            <a:xfrm>
              <a:off x="2018665" y="3650615"/>
              <a:ext cx="1643380" cy="1927013"/>
            </a:xfrm>
            <a:prstGeom prst="rect">
              <a:avLst/>
            </a:prstGeom>
            <a:noFill/>
          </p:spPr>
          <p:txBody>
            <a:bodyPr wrap="square" rtlCol="0">
              <a:spAutoFit/>
            </a:bodyPr>
            <a:lstStyle/>
            <a:p>
              <a:pPr>
                <a:lnSpc>
                  <a:spcPct val="140000"/>
                </a:lnSpc>
              </a:pPr>
              <a:r>
                <a:rPr lang="zh-CN" altLang="en-US" sz="105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a:t>
              </a:r>
            </a:p>
          </p:txBody>
        </p:sp>
        <p:cxnSp>
          <p:nvCxnSpPr>
            <p:cNvPr id="14" name="直接连接符 13"/>
            <p:cNvCxnSpPr/>
            <p:nvPr/>
          </p:nvCxnSpPr>
          <p:spPr>
            <a:xfrm>
              <a:off x="2171065" y="3370580"/>
              <a:ext cx="132270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3893820" y="1552072"/>
            <a:ext cx="1403985" cy="2631599"/>
            <a:chOff x="5191760" y="2068830"/>
            <a:chExt cx="1871980" cy="3508798"/>
          </a:xfrm>
        </p:grpSpPr>
        <p:grpSp>
          <p:nvGrpSpPr>
            <p:cNvPr id="3" name="组合 2"/>
            <p:cNvGrpSpPr/>
            <p:nvPr/>
          </p:nvGrpSpPr>
          <p:grpSpPr>
            <a:xfrm>
              <a:off x="5191760" y="2068830"/>
              <a:ext cx="1871980" cy="3442970"/>
              <a:chOff x="8296" y="2838"/>
              <a:chExt cx="2948" cy="5422"/>
            </a:xfrm>
          </p:grpSpPr>
          <p:sp>
            <p:nvSpPr>
              <p:cNvPr id="12" name="矩形 11"/>
              <p:cNvSpPr/>
              <p:nvPr/>
            </p:nvSpPr>
            <p:spPr>
              <a:xfrm>
                <a:off x="8296" y="2838"/>
                <a:ext cx="2948" cy="5423"/>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grpSp>
            <p:nvGrpSpPr>
              <p:cNvPr id="38924" name="组合 19"/>
              <p:cNvGrpSpPr/>
              <p:nvPr/>
            </p:nvGrpSpPr>
            <p:grpSpPr>
              <a:xfrm>
                <a:off x="9174" y="3243"/>
                <a:ext cx="1192" cy="1193"/>
                <a:chOff x="3812096" y="2185988"/>
                <a:chExt cx="757238" cy="757238"/>
              </a:xfrm>
            </p:grpSpPr>
            <p:sp>
              <p:nvSpPr>
                <p:cNvPr id="21" name="流程图: 联系 20"/>
                <p:cNvSpPr/>
                <p:nvPr/>
              </p:nvSpPr>
              <p:spPr>
                <a:xfrm>
                  <a:off x="3812096" y="2185988"/>
                  <a:ext cx="757238" cy="757238"/>
                </a:xfrm>
                <a:prstGeom prst="flowChartConnector">
                  <a:avLst/>
                </a:prstGeom>
                <a:solidFill>
                  <a:srgbClr val="C79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
              <p:nvSpPr>
                <p:cNvPr id="38948" name="Freeform 122"/>
                <p:cNvSpPr/>
                <p:nvPr/>
              </p:nvSpPr>
              <p:spPr>
                <a:xfrm>
                  <a:off x="4045459" y="2446464"/>
                  <a:ext cx="297942" cy="297942"/>
                </a:xfrm>
                <a:custGeom>
                  <a:avLst/>
                  <a:gdLst/>
                  <a:ahLst/>
                  <a:cxnLst>
                    <a:cxn ang="0">
                      <a:pos x="275340" y="185957"/>
                    </a:cxn>
                    <a:cxn ang="0">
                      <a:pos x="222943" y="191094"/>
                    </a:cxn>
                    <a:cxn ang="0">
                      <a:pos x="163354" y="130478"/>
                    </a:cxn>
                    <a:cxn ang="0">
                      <a:pos x="294860" y="51369"/>
                    </a:cxn>
                    <a:cxn ang="0">
                      <a:pos x="272257" y="28767"/>
                    </a:cxn>
                    <a:cxn ang="0">
                      <a:pos x="103766" y="71917"/>
                    </a:cxn>
                    <a:cxn ang="0">
                      <a:pos x="42123" y="9246"/>
                    </a:cxn>
                    <a:cxn ang="0">
                      <a:pos x="9246" y="9246"/>
                    </a:cxn>
                    <a:cxn ang="0">
                      <a:pos x="9246" y="42123"/>
                    </a:cxn>
                    <a:cxn ang="0">
                      <a:pos x="71917" y="103766"/>
                    </a:cxn>
                    <a:cxn ang="0">
                      <a:pos x="28767" y="272257"/>
                    </a:cxn>
                    <a:cxn ang="0">
                      <a:pos x="51369" y="294860"/>
                    </a:cxn>
                    <a:cxn ang="0">
                      <a:pos x="130478" y="163354"/>
                    </a:cxn>
                    <a:cxn ang="0">
                      <a:pos x="190066" y="222943"/>
                    </a:cxn>
                    <a:cxn ang="0">
                      <a:pos x="185957" y="276367"/>
                    </a:cxn>
                    <a:cxn ang="0">
                      <a:pos x="208559" y="297942"/>
                    </a:cxn>
                    <a:cxn ang="0">
                      <a:pos x="240408" y="240408"/>
                    </a:cxn>
                    <a:cxn ang="0">
                      <a:pos x="297942" y="208559"/>
                    </a:cxn>
                    <a:cxn ang="0">
                      <a:pos x="275340" y="185957"/>
                    </a:cxn>
                  </a:cxnLst>
                  <a:rect l="0" t="0" r="0" b="0"/>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alpha val="100000"/>
                  </a:schemeClr>
                </a:solidFill>
                <a:ln w="9525">
                  <a:noFill/>
                </a:ln>
              </p:spPr>
              <p:txBody>
                <a:bodyPr/>
                <a:lstStyle/>
                <a:p>
                  <a:endParaRPr lang="zh-CN" altLang="en-US" sz="1350"/>
                </a:p>
              </p:txBody>
            </p:sp>
          </p:grpSp>
        </p:grpSp>
        <p:sp>
          <p:nvSpPr>
            <p:cNvPr id="10" name="文本框 9"/>
            <p:cNvSpPr txBox="1"/>
            <p:nvPr/>
          </p:nvSpPr>
          <p:spPr>
            <a:xfrm>
              <a:off x="5309870" y="3650615"/>
              <a:ext cx="1643380" cy="1927013"/>
            </a:xfrm>
            <a:prstGeom prst="rect">
              <a:avLst/>
            </a:prstGeom>
            <a:noFill/>
          </p:spPr>
          <p:txBody>
            <a:bodyPr wrap="square" rtlCol="0">
              <a:spAutoFit/>
            </a:bodyPr>
            <a:lstStyle/>
            <a:p>
              <a:pPr>
                <a:lnSpc>
                  <a:spcPct val="140000"/>
                </a:lnSpc>
              </a:pPr>
              <a:r>
                <a:rPr lang="zh-CN" altLang="en-US" sz="105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a:t>
              </a:r>
            </a:p>
          </p:txBody>
        </p:sp>
        <p:cxnSp>
          <p:nvCxnSpPr>
            <p:cNvPr id="16" name="直接连接符 15"/>
            <p:cNvCxnSpPr/>
            <p:nvPr/>
          </p:nvCxnSpPr>
          <p:spPr>
            <a:xfrm>
              <a:off x="5466080" y="3367405"/>
              <a:ext cx="132270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6359366" y="1552072"/>
            <a:ext cx="1403985" cy="2631599"/>
            <a:chOff x="8479155" y="2068830"/>
            <a:chExt cx="1871980" cy="3508798"/>
          </a:xfrm>
        </p:grpSpPr>
        <p:grpSp>
          <p:nvGrpSpPr>
            <p:cNvPr id="6" name="组合 5"/>
            <p:cNvGrpSpPr/>
            <p:nvPr/>
          </p:nvGrpSpPr>
          <p:grpSpPr>
            <a:xfrm>
              <a:off x="8479155" y="2068830"/>
              <a:ext cx="1871980" cy="3442970"/>
              <a:chOff x="11664" y="2838"/>
              <a:chExt cx="2948" cy="5422"/>
            </a:xfrm>
          </p:grpSpPr>
          <p:sp>
            <p:nvSpPr>
              <p:cNvPr id="9" name="矩形 8"/>
              <p:cNvSpPr/>
              <p:nvPr/>
            </p:nvSpPr>
            <p:spPr>
              <a:xfrm>
                <a:off x="11664" y="2838"/>
                <a:ext cx="2948" cy="5423"/>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grpSp>
            <p:nvGrpSpPr>
              <p:cNvPr id="38923" name="组合 16"/>
              <p:cNvGrpSpPr/>
              <p:nvPr/>
            </p:nvGrpSpPr>
            <p:grpSpPr>
              <a:xfrm>
                <a:off x="12541" y="3243"/>
                <a:ext cx="1193" cy="1193"/>
                <a:chOff x="5852124" y="2185988"/>
                <a:chExt cx="757238" cy="757238"/>
              </a:xfrm>
            </p:grpSpPr>
            <p:sp>
              <p:nvSpPr>
                <p:cNvPr id="18" name="流程图: 联系 17"/>
                <p:cNvSpPr/>
                <p:nvPr/>
              </p:nvSpPr>
              <p:spPr>
                <a:xfrm>
                  <a:off x="5852124" y="2185988"/>
                  <a:ext cx="757238" cy="757238"/>
                </a:xfrm>
                <a:prstGeom prst="flowChartConnector">
                  <a:avLst/>
                </a:prstGeom>
                <a:solidFill>
                  <a:srgbClr val="8A3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
              <p:nvSpPr>
                <p:cNvPr id="38950" name="Freeform 93"/>
                <p:cNvSpPr>
                  <a:spLocks noEditPoints="1"/>
                </p:cNvSpPr>
                <p:nvPr/>
              </p:nvSpPr>
              <p:spPr>
                <a:xfrm>
                  <a:off x="6096000" y="2353770"/>
                  <a:ext cx="274937" cy="369587"/>
                </a:xfrm>
                <a:custGeom>
                  <a:avLst/>
                  <a:gdLst/>
                  <a:ahLst/>
                  <a:cxnLst>
                    <a:cxn ang="0">
                      <a:pos x="239297" y="161694"/>
                    </a:cxn>
                    <a:cxn ang="0">
                      <a:pos x="239297" y="101380"/>
                    </a:cxn>
                    <a:cxn ang="0">
                      <a:pos x="138741" y="0"/>
                    </a:cxn>
                    <a:cxn ang="0">
                      <a:pos x="137469" y="0"/>
                    </a:cxn>
                    <a:cxn ang="0">
                      <a:pos x="134923" y="0"/>
                    </a:cxn>
                    <a:cxn ang="0">
                      <a:pos x="35640" y="101380"/>
                    </a:cxn>
                    <a:cxn ang="0">
                      <a:pos x="35640" y="161694"/>
                    </a:cxn>
                    <a:cxn ang="0">
                      <a:pos x="0" y="161694"/>
                    </a:cxn>
                    <a:cxn ang="0">
                      <a:pos x="0" y="369587"/>
                    </a:cxn>
                    <a:cxn ang="0">
                      <a:pos x="274937" y="369587"/>
                    </a:cxn>
                    <a:cxn ang="0">
                      <a:pos x="274937" y="161694"/>
                    </a:cxn>
                    <a:cxn ang="0">
                      <a:pos x="239297" y="161694"/>
                    </a:cxn>
                    <a:cxn ang="0">
                      <a:pos x="169290" y="332372"/>
                    </a:cxn>
                    <a:cxn ang="0">
                      <a:pos x="106920" y="332372"/>
                    </a:cxn>
                    <a:cxn ang="0">
                      <a:pos x="122194" y="264357"/>
                    </a:cxn>
                    <a:cxn ang="0">
                      <a:pos x="106920" y="237408"/>
                    </a:cxn>
                    <a:cxn ang="0">
                      <a:pos x="137469" y="206609"/>
                    </a:cxn>
                    <a:cxn ang="0">
                      <a:pos x="169290" y="237408"/>
                    </a:cxn>
                    <a:cxn ang="0">
                      <a:pos x="152743" y="264357"/>
                    </a:cxn>
                    <a:cxn ang="0">
                      <a:pos x="169290" y="332372"/>
                    </a:cxn>
                    <a:cxn ang="0">
                      <a:pos x="188383" y="161694"/>
                    </a:cxn>
                    <a:cxn ang="0">
                      <a:pos x="85281" y="161694"/>
                    </a:cxn>
                    <a:cxn ang="0">
                      <a:pos x="85281" y="101380"/>
                    </a:cxn>
                    <a:cxn ang="0">
                      <a:pos x="134923" y="51332"/>
                    </a:cxn>
                    <a:cxn ang="0">
                      <a:pos x="137469" y="51332"/>
                    </a:cxn>
                    <a:cxn ang="0">
                      <a:pos x="138741" y="51332"/>
                    </a:cxn>
                    <a:cxn ang="0">
                      <a:pos x="188383" y="101380"/>
                    </a:cxn>
                    <a:cxn ang="0">
                      <a:pos x="188383" y="161694"/>
                    </a:cxn>
                  </a:cxnLst>
                  <a:rect l="0" t="0" r="0" b="0"/>
                  <a:pathLst>
                    <a:path w="216" h="288">
                      <a:moveTo>
                        <a:pt x="188" y="126"/>
                      </a:moveTo>
                      <a:cubicBezTo>
                        <a:pt x="188" y="79"/>
                        <a:pt x="188" y="79"/>
                        <a:pt x="188" y="79"/>
                      </a:cubicBezTo>
                      <a:cubicBezTo>
                        <a:pt x="188" y="36"/>
                        <a:pt x="152" y="0"/>
                        <a:pt x="109" y="0"/>
                      </a:cubicBezTo>
                      <a:cubicBezTo>
                        <a:pt x="109" y="0"/>
                        <a:pt x="108" y="0"/>
                        <a:pt x="108" y="0"/>
                      </a:cubicBezTo>
                      <a:cubicBezTo>
                        <a:pt x="107" y="0"/>
                        <a:pt x="107" y="0"/>
                        <a:pt x="106" y="0"/>
                      </a:cubicBezTo>
                      <a:cubicBezTo>
                        <a:pt x="63" y="0"/>
                        <a:pt x="28" y="36"/>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133" y="259"/>
                      </a:moveTo>
                      <a:cubicBezTo>
                        <a:pt x="84" y="259"/>
                        <a:pt x="84" y="259"/>
                        <a:pt x="84" y="259"/>
                      </a:cubicBezTo>
                      <a:cubicBezTo>
                        <a:pt x="96" y="206"/>
                        <a:pt x="96" y="206"/>
                        <a:pt x="96" y="206"/>
                      </a:cubicBezTo>
                      <a:cubicBezTo>
                        <a:pt x="88" y="202"/>
                        <a:pt x="84" y="194"/>
                        <a:pt x="84" y="185"/>
                      </a:cubicBezTo>
                      <a:cubicBezTo>
                        <a:pt x="84" y="172"/>
                        <a:pt x="95" y="161"/>
                        <a:pt x="108" y="161"/>
                      </a:cubicBezTo>
                      <a:cubicBezTo>
                        <a:pt x="122" y="161"/>
                        <a:pt x="133" y="172"/>
                        <a:pt x="133" y="185"/>
                      </a:cubicBezTo>
                      <a:cubicBezTo>
                        <a:pt x="133" y="194"/>
                        <a:pt x="128" y="202"/>
                        <a:pt x="120" y="206"/>
                      </a:cubicBezTo>
                      <a:lnTo>
                        <a:pt x="133" y="259"/>
                      </a:lnTo>
                      <a:close/>
                      <a:moveTo>
                        <a:pt x="148" y="126"/>
                      </a:moveTo>
                      <a:cubicBezTo>
                        <a:pt x="67" y="126"/>
                        <a:pt x="67" y="126"/>
                        <a:pt x="67" y="126"/>
                      </a:cubicBezTo>
                      <a:cubicBezTo>
                        <a:pt x="67" y="79"/>
                        <a:pt x="67" y="79"/>
                        <a:pt x="67" y="79"/>
                      </a:cubicBezTo>
                      <a:cubicBezTo>
                        <a:pt x="67" y="57"/>
                        <a:pt x="85" y="40"/>
                        <a:pt x="106" y="40"/>
                      </a:cubicBezTo>
                      <a:cubicBezTo>
                        <a:pt x="107" y="40"/>
                        <a:pt x="108" y="40"/>
                        <a:pt x="108" y="40"/>
                      </a:cubicBezTo>
                      <a:cubicBezTo>
                        <a:pt x="108" y="40"/>
                        <a:pt x="109" y="40"/>
                        <a:pt x="109" y="40"/>
                      </a:cubicBezTo>
                      <a:cubicBezTo>
                        <a:pt x="131" y="40"/>
                        <a:pt x="148" y="57"/>
                        <a:pt x="148" y="79"/>
                      </a:cubicBezTo>
                      <a:lnTo>
                        <a:pt x="148" y="126"/>
                      </a:lnTo>
                      <a:close/>
                    </a:path>
                  </a:pathLst>
                </a:custGeom>
                <a:solidFill>
                  <a:schemeClr val="bg1">
                    <a:alpha val="100000"/>
                  </a:schemeClr>
                </a:solidFill>
                <a:ln w="9525">
                  <a:noFill/>
                </a:ln>
              </p:spPr>
              <p:txBody>
                <a:bodyPr/>
                <a:lstStyle/>
                <a:p>
                  <a:endParaRPr lang="zh-CN" altLang="en-US" sz="1350"/>
                </a:p>
              </p:txBody>
            </p:sp>
          </p:grpSp>
        </p:grpSp>
        <p:sp>
          <p:nvSpPr>
            <p:cNvPr id="11" name="文本框 10"/>
            <p:cNvSpPr txBox="1"/>
            <p:nvPr/>
          </p:nvSpPr>
          <p:spPr>
            <a:xfrm>
              <a:off x="8595995" y="3650615"/>
              <a:ext cx="1643380" cy="1927013"/>
            </a:xfrm>
            <a:prstGeom prst="rect">
              <a:avLst/>
            </a:prstGeom>
            <a:noFill/>
          </p:spPr>
          <p:txBody>
            <a:bodyPr wrap="square" rtlCol="0">
              <a:spAutoFit/>
            </a:bodyPr>
            <a:lstStyle/>
            <a:p>
              <a:pPr>
                <a:lnSpc>
                  <a:spcPct val="140000"/>
                </a:lnSpc>
              </a:pPr>
              <a:r>
                <a:rPr lang="zh-CN" altLang="en-US" sz="105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a:t>
              </a:r>
            </a:p>
          </p:txBody>
        </p:sp>
        <p:cxnSp>
          <p:nvCxnSpPr>
            <p:cNvPr id="17" name="直接连接符 16"/>
            <p:cNvCxnSpPr/>
            <p:nvPr/>
          </p:nvCxnSpPr>
          <p:spPr>
            <a:xfrm>
              <a:off x="8753475" y="3370580"/>
              <a:ext cx="132270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146" name="图片 4"/>
          <p:cNvPicPr>
            <a:picLocks noChangeAspect="1"/>
          </p:cNvPicPr>
          <p:nvPr/>
        </p:nvPicPr>
        <p:blipFill>
          <a:blip r:embed="rId4"/>
          <a:stretch>
            <a:fillRect/>
          </a:stretch>
        </p:blipFill>
        <p:spPr>
          <a:xfrm>
            <a:off x="0" y="3525494"/>
            <a:ext cx="9143762" cy="1617385"/>
          </a:xfrm>
          <a:prstGeom prst="rect">
            <a:avLst/>
          </a:prstGeom>
          <a:noFill/>
          <a:ln w="9525">
            <a:noFill/>
          </a:ln>
        </p:spPr>
      </p:pic>
      <p:pic>
        <p:nvPicPr>
          <p:cNvPr id="6147" name="图片 5" descr="E:\素材\美食\e76a9b1f46d24fbfefad7dea0bb4c5a5.pnge76a9b1f46d24fbfefad7dea0bb4c5a5"/>
          <p:cNvPicPr>
            <a:picLocks noChangeAspect="1"/>
          </p:cNvPicPr>
          <p:nvPr/>
        </p:nvPicPr>
        <p:blipFill>
          <a:blip r:embed="rId5"/>
          <a:srcRect/>
          <a:stretch>
            <a:fillRect/>
          </a:stretch>
        </p:blipFill>
        <p:spPr>
          <a:xfrm>
            <a:off x="0" y="34290"/>
            <a:ext cx="3794760" cy="5062220"/>
          </a:xfrm>
          <a:prstGeom prst="rect">
            <a:avLst/>
          </a:prstGeom>
          <a:noFill/>
          <a:ln w="9525">
            <a:noFill/>
          </a:ln>
        </p:spPr>
      </p:pic>
      <p:sp>
        <p:nvSpPr>
          <p:cNvPr id="6150" name="Rectangle 4"/>
          <p:cNvSpPr txBox="1"/>
          <p:nvPr/>
        </p:nvSpPr>
        <p:spPr>
          <a:xfrm>
            <a:off x="4058920" y="2733675"/>
            <a:ext cx="3658870" cy="255905"/>
          </a:xfrm>
          <a:prstGeom prst="rect">
            <a:avLst/>
          </a:prstGeom>
          <a:noFill/>
          <a:ln w="9525">
            <a:noFill/>
          </a:ln>
        </p:spPr>
        <p:txBody>
          <a:bodyPr anchor="ctr"/>
          <a:lstStyle/>
          <a:p>
            <a:pPr algn="ctr"/>
            <a:r>
              <a:rPr sz="1650" dirty="0">
                <a:solidFill>
                  <a:srgbClr val="BC985B"/>
                </a:solidFill>
                <a:latin typeface="Arial" panose="020B0604020202020204" pitchFamily="34" charset="0"/>
                <a:ea typeface="微软雅黑" panose="020B0503020204020204" charset="-122"/>
              </a:rPr>
              <a:t>PLEASE ADD YOUR TITLE HERE</a:t>
            </a:r>
          </a:p>
        </p:txBody>
      </p:sp>
      <p:sp>
        <p:nvSpPr>
          <p:cNvPr id="6152" name="Rectangle 3"/>
          <p:cNvSpPr txBox="1"/>
          <p:nvPr/>
        </p:nvSpPr>
        <p:spPr>
          <a:xfrm>
            <a:off x="2953068" y="1299845"/>
            <a:ext cx="5870575" cy="1293495"/>
          </a:xfrm>
          <a:prstGeom prst="rect">
            <a:avLst/>
          </a:prstGeom>
          <a:noFill/>
          <a:ln w="9525">
            <a:noFill/>
          </a:ln>
        </p:spPr>
        <p:txBody>
          <a:bodyPr anchor="ctr"/>
          <a:lstStyle/>
          <a:p>
            <a:pPr algn="ctr">
              <a:lnSpc>
                <a:spcPct val="80000"/>
              </a:lnSpc>
            </a:pPr>
            <a:r>
              <a:rPr lang="en-US" altLang="zh-CN" sz="7000" b="1" dirty="0">
                <a:solidFill>
                  <a:srgbClr val="BC985B"/>
                </a:solidFill>
                <a:effectLst>
                  <a:outerShdw blurRad="38100" dist="38100" dir="2700000">
                    <a:srgbClr val="000000"/>
                  </a:outerShdw>
                </a:effectLst>
                <a:latin typeface="Arial" panose="020B0604020202020204" pitchFamily="34" charset="0"/>
                <a:ea typeface="微软雅黑" panose="020B0503020204020204" charset="-122"/>
              </a:rPr>
              <a:t>03</a:t>
            </a:r>
          </a:p>
          <a:p>
            <a:pPr algn="ctr">
              <a:lnSpc>
                <a:spcPct val="80000"/>
              </a:lnSpc>
            </a:pPr>
            <a:r>
              <a:rPr lang="zh-CN" altLang="en-US" sz="5000" dirty="0">
                <a:solidFill>
                  <a:srgbClr val="BC985B"/>
                </a:solidFill>
                <a:effectLst>
                  <a:outerShdw blurRad="38100" dist="38100" dir="2700000">
                    <a:srgbClr val="000000"/>
                  </a:outerShdw>
                </a:effectLst>
                <a:latin typeface="Arial" panose="020B0604020202020204" pitchFamily="34" charset="0"/>
                <a:ea typeface="微软雅黑" panose="020B0503020204020204" charset="-122"/>
              </a:rPr>
              <a:t>市场状况分析</a:t>
            </a: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1000"/>
                                        <p:tgtEl>
                                          <p:spTgt spid="6147"/>
                                        </p:tgtEl>
                                      </p:cBhvr>
                                    </p:animEffect>
                                    <p:anim calcmode="lin" valueType="num">
                                      <p:cBhvr>
                                        <p:cTn id="12" dur="1000" fill="hold"/>
                                        <p:tgtEl>
                                          <p:spTgt spid="6147"/>
                                        </p:tgtEl>
                                        <p:attrNameLst>
                                          <p:attrName>ppt_x</p:attrName>
                                        </p:attrNameLst>
                                      </p:cBhvr>
                                      <p:tavLst>
                                        <p:tav tm="0">
                                          <p:val>
                                            <p:strVal val="#ppt_x"/>
                                          </p:val>
                                        </p:tav>
                                        <p:tav tm="100000">
                                          <p:val>
                                            <p:strVal val="#ppt_x"/>
                                          </p:val>
                                        </p:tav>
                                      </p:tavLst>
                                    </p:anim>
                                    <p:anim calcmode="lin" valueType="num">
                                      <p:cBhvr>
                                        <p:cTn id="13" dur="1000" fill="hold"/>
                                        <p:tgtEl>
                                          <p:spTgt spid="614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6152"/>
                                        </p:tgtEl>
                                        <p:attrNameLst>
                                          <p:attrName>style.visibility</p:attrName>
                                        </p:attrNameLst>
                                      </p:cBhvr>
                                      <p:to>
                                        <p:strVal val="visible"/>
                                      </p:to>
                                    </p:set>
                                    <p:anim by="(-#ppt_w*2)" calcmode="lin" valueType="num">
                                      <p:cBhvr rctx="PPT">
                                        <p:cTn id="17" dur="500" autoRev="1" fill="hold">
                                          <p:stCondLst>
                                            <p:cond delay="0"/>
                                          </p:stCondLst>
                                        </p:cTn>
                                        <p:tgtEl>
                                          <p:spTgt spid="6152"/>
                                        </p:tgtEl>
                                        <p:attrNameLst>
                                          <p:attrName>ppt_w</p:attrName>
                                        </p:attrNameLst>
                                      </p:cBhvr>
                                    </p:anim>
                                    <p:anim by="(#ppt_w*0.50)" calcmode="lin" valueType="num">
                                      <p:cBhvr>
                                        <p:cTn id="18" dur="500" decel="50000" autoRev="1" fill="hold">
                                          <p:stCondLst>
                                            <p:cond delay="0"/>
                                          </p:stCondLst>
                                        </p:cTn>
                                        <p:tgtEl>
                                          <p:spTgt spid="6152"/>
                                        </p:tgtEl>
                                        <p:attrNameLst>
                                          <p:attrName>ppt_x</p:attrName>
                                        </p:attrNameLst>
                                      </p:cBhvr>
                                    </p:anim>
                                    <p:anim from="(-#ppt_h/2)" to="(#ppt_y)" calcmode="lin" valueType="num">
                                      <p:cBhvr>
                                        <p:cTn id="19" dur="1000" fill="hold">
                                          <p:stCondLst>
                                            <p:cond delay="0"/>
                                          </p:stCondLst>
                                        </p:cTn>
                                        <p:tgtEl>
                                          <p:spTgt spid="6152"/>
                                        </p:tgtEl>
                                        <p:attrNameLst>
                                          <p:attrName>ppt_y</p:attrName>
                                        </p:attrNameLst>
                                      </p:cBhvr>
                                    </p:anim>
                                    <p:animRot by="21600000">
                                      <p:cBhvr>
                                        <p:cTn id="20" dur="1000" fill="hold">
                                          <p:stCondLst>
                                            <p:cond delay="0"/>
                                          </p:stCondLst>
                                        </p:cTn>
                                        <p:tgtEl>
                                          <p:spTgt spid="6152"/>
                                        </p:tgtEl>
                                        <p:attrNameLst>
                                          <p:attrName>r</p:attrName>
                                        </p:attrNameLst>
                                      </p:cBhvr>
                                    </p:animRot>
                                  </p:childTnLst>
                                </p:cTn>
                              </p:par>
                            </p:childTnLst>
                          </p:cTn>
                        </p:par>
                        <p:par>
                          <p:cTn id="21" fill="hold">
                            <p:stCondLst>
                              <p:cond delay="3200"/>
                            </p:stCondLst>
                            <p:childTnLst>
                              <p:par>
                                <p:cTn id="22" presetID="22" presetClass="entr" presetSubtype="8" fill="hold" grpId="0" nodeType="afterEffect">
                                  <p:stCondLst>
                                    <p:cond delay="0"/>
                                  </p:stCondLst>
                                  <p:childTnLst>
                                    <p:set>
                                      <p:cBhvr>
                                        <p:cTn id="23" dur="1" fill="hold">
                                          <p:stCondLst>
                                            <p:cond delay="0"/>
                                          </p:stCondLst>
                                        </p:cTn>
                                        <p:tgtEl>
                                          <p:spTgt spid="6150"/>
                                        </p:tgtEl>
                                        <p:attrNameLst>
                                          <p:attrName>style.visibility</p:attrName>
                                        </p:attrNameLst>
                                      </p:cBhvr>
                                      <p:to>
                                        <p:strVal val="visible"/>
                                      </p:to>
                                    </p:set>
                                    <p:animEffect transition="in" filter="wipe(left)">
                                      <p:cBhvr>
                                        <p:cTn id="24"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市场状况分析</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sp>
        <p:nvSpPr>
          <p:cNvPr id="6" name="KSO_Shape"/>
          <p:cNvSpPr/>
          <p:nvPr/>
        </p:nvSpPr>
        <p:spPr bwMode="auto">
          <a:xfrm>
            <a:off x="1526069" y="1600582"/>
            <a:ext cx="1309688" cy="1350169"/>
          </a:xfrm>
          <a:custGeom>
            <a:avLst/>
            <a:gdLst>
              <a:gd name="T0" fmla="*/ 1479542 w 2700"/>
              <a:gd name="T1" fmla="*/ 1396279 h 2780"/>
              <a:gd name="T2" fmla="*/ 1438139 w 2700"/>
              <a:gd name="T3" fmla="*/ 1405346 h 2780"/>
              <a:gd name="T4" fmla="*/ 1428435 w 2700"/>
              <a:gd name="T5" fmla="*/ 1407289 h 2780"/>
              <a:gd name="T6" fmla="*/ 1388324 w 2700"/>
              <a:gd name="T7" fmla="*/ 1411174 h 2780"/>
              <a:gd name="T8" fmla="*/ 1387678 w 2700"/>
              <a:gd name="T9" fmla="*/ 1411174 h 2780"/>
              <a:gd name="T10" fmla="*/ 1347568 w 2700"/>
              <a:gd name="T11" fmla="*/ 1409879 h 2780"/>
              <a:gd name="T12" fmla="*/ 1339157 w 2700"/>
              <a:gd name="T13" fmla="*/ 1409232 h 2780"/>
              <a:gd name="T14" fmla="*/ 1300988 w 2700"/>
              <a:gd name="T15" fmla="*/ 1403403 h 2780"/>
              <a:gd name="T16" fmla="*/ 1101085 w 2700"/>
              <a:gd name="T17" fmla="*/ 1652739 h 2780"/>
              <a:gd name="T18" fmla="*/ 536310 w 2700"/>
              <a:gd name="T19" fmla="*/ 1652739 h 2780"/>
              <a:gd name="T20" fmla="*/ 177907 w 2700"/>
              <a:gd name="T21" fmla="*/ 942942 h 2780"/>
              <a:gd name="T22" fmla="*/ 177907 w 2700"/>
              <a:gd name="T23" fmla="*/ 939704 h 2780"/>
              <a:gd name="T24" fmla="*/ 177907 w 2700"/>
              <a:gd name="T25" fmla="*/ 937761 h 2780"/>
              <a:gd name="T26" fmla="*/ 176614 w 2700"/>
              <a:gd name="T27" fmla="*/ 901494 h 2780"/>
              <a:gd name="T28" fmla="*/ 177907 w 2700"/>
              <a:gd name="T29" fmla="*/ 901494 h 2780"/>
              <a:gd name="T30" fmla="*/ 273007 w 2700"/>
              <a:gd name="T31" fmla="*/ 792045 h 2780"/>
              <a:gd name="T32" fmla="*/ 1357919 w 2700"/>
              <a:gd name="T33" fmla="*/ 792045 h 2780"/>
              <a:gd name="T34" fmla="*/ 1451077 w 2700"/>
              <a:gd name="T35" fmla="*/ 884656 h 2780"/>
              <a:gd name="T36" fmla="*/ 1451077 w 2700"/>
              <a:gd name="T37" fmla="*/ 884656 h 2780"/>
              <a:gd name="T38" fmla="*/ 1494422 w 2700"/>
              <a:gd name="T39" fmla="*/ 889189 h 2780"/>
              <a:gd name="T40" fmla="*/ 1497657 w 2700"/>
              <a:gd name="T41" fmla="*/ 889837 h 2780"/>
              <a:gd name="T42" fmla="*/ 1575289 w 2700"/>
              <a:gd name="T43" fmla="*/ 913799 h 2780"/>
              <a:gd name="T44" fmla="*/ 1579818 w 2700"/>
              <a:gd name="T45" fmla="*/ 915741 h 2780"/>
              <a:gd name="T46" fmla="*/ 1612164 w 2700"/>
              <a:gd name="T47" fmla="*/ 934523 h 2780"/>
              <a:gd name="T48" fmla="*/ 1612811 w 2700"/>
              <a:gd name="T49" fmla="*/ 935170 h 2780"/>
              <a:gd name="T50" fmla="*/ 1641923 w 2700"/>
              <a:gd name="T51" fmla="*/ 957837 h 2780"/>
              <a:gd name="T52" fmla="*/ 1647099 w 2700"/>
              <a:gd name="T53" fmla="*/ 962370 h 2780"/>
              <a:gd name="T54" fmla="*/ 1670389 w 2700"/>
              <a:gd name="T55" fmla="*/ 988275 h 2780"/>
              <a:gd name="T56" fmla="*/ 1671035 w 2700"/>
              <a:gd name="T57" fmla="*/ 989571 h 2780"/>
              <a:gd name="T58" fmla="*/ 1689797 w 2700"/>
              <a:gd name="T59" fmla="*/ 1019361 h 2780"/>
              <a:gd name="T60" fmla="*/ 1693678 w 2700"/>
              <a:gd name="T61" fmla="*/ 1026485 h 2780"/>
              <a:gd name="T62" fmla="*/ 1706617 w 2700"/>
              <a:gd name="T63" fmla="*/ 1059514 h 2780"/>
              <a:gd name="T64" fmla="*/ 1479542 w 2700"/>
              <a:gd name="T65" fmla="*/ 1396279 h 2780"/>
              <a:gd name="T66" fmla="*/ 478086 w 2700"/>
              <a:gd name="T67" fmla="*/ 901494 h 2780"/>
              <a:gd name="T68" fmla="*/ 319586 w 2700"/>
              <a:gd name="T69" fmla="*/ 901494 h 2780"/>
              <a:gd name="T70" fmla="*/ 601650 w 2700"/>
              <a:gd name="T71" fmla="*/ 1558833 h 2780"/>
              <a:gd name="T72" fmla="*/ 478086 w 2700"/>
              <a:gd name="T73" fmla="*/ 901494 h 2780"/>
              <a:gd name="T74" fmla="*/ 1591462 w 2700"/>
              <a:gd name="T75" fmla="*/ 1093838 h 2780"/>
              <a:gd name="T76" fmla="*/ 1451077 w 2700"/>
              <a:gd name="T77" fmla="*/ 987628 h 2780"/>
              <a:gd name="T78" fmla="*/ 1355331 w 2700"/>
              <a:gd name="T79" fmla="*/ 1306907 h 2780"/>
              <a:gd name="T80" fmla="*/ 1370857 w 2700"/>
              <a:gd name="T81" fmla="*/ 1308850 h 2780"/>
              <a:gd name="T82" fmla="*/ 1377974 w 2700"/>
              <a:gd name="T83" fmla="*/ 1309497 h 2780"/>
              <a:gd name="T84" fmla="*/ 1409026 w 2700"/>
              <a:gd name="T85" fmla="*/ 1308850 h 2780"/>
              <a:gd name="T86" fmla="*/ 1418084 w 2700"/>
              <a:gd name="T87" fmla="*/ 1307555 h 2780"/>
              <a:gd name="T88" fmla="*/ 1451724 w 2700"/>
              <a:gd name="T89" fmla="*/ 1300431 h 2780"/>
              <a:gd name="T90" fmla="*/ 1591462 w 2700"/>
              <a:gd name="T91" fmla="*/ 1093838 h 2780"/>
              <a:gd name="T92" fmla="*/ 907004 w 2700"/>
              <a:gd name="T93" fmla="*/ 735054 h 2780"/>
              <a:gd name="T94" fmla="*/ 859778 w 2700"/>
              <a:gd name="T95" fmla="*/ 345832 h 2780"/>
              <a:gd name="T96" fmla="*/ 999516 w 2700"/>
              <a:gd name="T97" fmla="*/ 0 h 2780"/>
              <a:gd name="T98" fmla="*/ 907004 w 2700"/>
              <a:gd name="T99" fmla="*/ 735054 h 2780"/>
              <a:gd name="T100" fmla="*/ 663109 w 2700"/>
              <a:gd name="T101" fmla="*/ 735054 h 2780"/>
              <a:gd name="T102" fmla="*/ 624293 w 2700"/>
              <a:gd name="T103" fmla="*/ 419013 h 2780"/>
              <a:gd name="T104" fmla="*/ 738801 w 2700"/>
              <a:gd name="T105" fmla="*/ 135354 h 2780"/>
              <a:gd name="T106" fmla="*/ 663109 w 2700"/>
              <a:gd name="T107" fmla="*/ 735054 h 2780"/>
              <a:gd name="T108" fmla="*/ 1462722 w 2700"/>
              <a:gd name="T109" fmla="*/ 1800397 h 2780"/>
              <a:gd name="T110" fmla="*/ 130034 w 2700"/>
              <a:gd name="T111" fmla="*/ 1800397 h 2780"/>
              <a:gd name="T112" fmla="*/ 18761 w 2700"/>
              <a:gd name="T113" fmla="*/ 1692891 h 2780"/>
              <a:gd name="T114" fmla="*/ 1561056 w 2700"/>
              <a:gd name="T115" fmla="*/ 1692891 h 2780"/>
              <a:gd name="T116" fmla="*/ 1462722 w 2700"/>
              <a:gd name="T117" fmla="*/ 1800397 h 27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00" h="2780">
                <a:moveTo>
                  <a:pt x="2287" y="2156"/>
                </a:moveTo>
                <a:cubicBezTo>
                  <a:pt x="2266" y="2162"/>
                  <a:pt x="2244" y="2167"/>
                  <a:pt x="2223" y="2170"/>
                </a:cubicBezTo>
                <a:cubicBezTo>
                  <a:pt x="2218" y="2171"/>
                  <a:pt x="2213" y="2172"/>
                  <a:pt x="2208" y="2173"/>
                </a:cubicBezTo>
                <a:cubicBezTo>
                  <a:pt x="2187" y="2176"/>
                  <a:pt x="2166" y="2178"/>
                  <a:pt x="2146" y="2179"/>
                </a:cubicBezTo>
                <a:cubicBezTo>
                  <a:pt x="2145" y="2179"/>
                  <a:pt x="2145" y="2179"/>
                  <a:pt x="2145" y="2179"/>
                </a:cubicBezTo>
                <a:cubicBezTo>
                  <a:pt x="2124" y="2180"/>
                  <a:pt x="2103" y="2179"/>
                  <a:pt x="2083" y="2177"/>
                </a:cubicBezTo>
                <a:cubicBezTo>
                  <a:pt x="2079" y="2177"/>
                  <a:pt x="2074" y="2176"/>
                  <a:pt x="2070" y="2176"/>
                </a:cubicBezTo>
                <a:cubicBezTo>
                  <a:pt x="2050" y="2174"/>
                  <a:pt x="2030" y="2171"/>
                  <a:pt x="2011" y="2167"/>
                </a:cubicBezTo>
                <a:cubicBezTo>
                  <a:pt x="1935" y="2278"/>
                  <a:pt x="1834" y="2435"/>
                  <a:pt x="1702" y="2552"/>
                </a:cubicBezTo>
                <a:cubicBezTo>
                  <a:pt x="1669" y="2552"/>
                  <a:pt x="866" y="2552"/>
                  <a:pt x="829" y="2552"/>
                </a:cubicBezTo>
                <a:cubicBezTo>
                  <a:pt x="364" y="2311"/>
                  <a:pt x="288" y="1656"/>
                  <a:pt x="275" y="1456"/>
                </a:cubicBezTo>
                <a:cubicBezTo>
                  <a:pt x="275" y="1455"/>
                  <a:pt x="275" y="1453"/>
                  <a:pt x="275" y="1451"/>
                </a:cubicBezTo>
                <a:cubicBezTo>
                  <a:pt x="275" y="1448"/>
                  <a:pt x="275" y="1448"/>
                  <a:pt x="275" y="1448"/>
                </a:cubicBezTo>
                <a:cubicBezTo>
                  <a:pt x="273" y="1413"/>
                  <a:pt x="273" y="1392"/>
                  <a:pt x="273" y="1392"/>
                </a:cubicBezTo>
                <a:cubicBezTo>
                  <a:pt x="275" y="1392"/>
                  <a:pt x="275" y="1392"/>
                  <a:pt x="275" y="1392"/>
                </a:cubicBezTo>
                <a:cubicBezTo>
                  <a:pt x="275" y="1311"/>
                  <a:pt x="340" y="1223"/>
                  <a:pt x="422" y="1223"/>
                </a:cubicBezTo>
                <a:cubicBezTo>
                  <a:pt x="2099" y="1223"/>
                  <a:pt x="2099" y="1223"/>
                  <a:pt x="2099" y="1223"/>
                </a:cubicBezTo>
                <a:cubicBezTo>
                  <a:pt x="2171" y="1223"/>
                  <a:pt x="2231" y="1297"/>
                  <a:pt x="2243" y="1366"/>
                </a:cubicBezTo>
                <a:cubicBezTo>
                  <a:pt x="2243" y="1366"/>
                  <a:pt x="2243" y="1366"/>
                  <a:pt x="2243" y="1366"/>
                </a:cubicBezTo>
                <a:cubicBezTo>
                  <a:pt x="2266" y="1367"/>
                  <a:pt x="2288" y="1369"/>
                  <a:pt x="2310" y="1373"/>
                </a:cubicBezTo>
                <a:cubicBezTo>
                  <a:pt x="2312" y="1373"/>
                  <a:pt x="2313" y="1373"/>
                  <a:pt x="2315" y="1374"/>
                </a:cubicBezTo>
                <a:cubicBezTo>
                  <a:pt x="2357" y="1381"/>
                  <a:pt x="2398" y="1393"/>
                  <a:pt x="2435" y="1411"/>
                </a:cubicBezTo>
                <a:cubicBezTo>
                  <a:pt x="2437" y="1412"/>
                  <a:pt x="2439" y="1413"/>
                  <a:pt x="2442" y="1414"/>
                </a:cubicBezTo>
                <a:cubicBezTo>
                  <a:pt x="2459" y="1423"/>
                  <a:pt x="2477" y="1432"/>
                  <a:pt x="2492" y="1443"/>
                </a:cubicBezTo>
                <a:cubicBezTo>
                  <a:pt x="2493" y="1443"/>
                  <a:pt x="2493" y="1443"/>
                  <a:pt x="2493" y="1444"/>
                </a:cubicBezTo>
                <a:cubicBezTo>
                  <a:pt x="2509" y="1454"/>
                  <a:pt x="2524" y="1466"/>
                  <a:pt x="2538" y="1479"/>
                </a:cubicBezTo>
                <a:cubicBezTo>
                  <a:pt x="2541" y="1481"/>
                  <a:pt x="2543" y="1484"/>
                  <a:pt x="2546" y="1486"/>
                </a:cubicBezTo>
                <a:cubicBezTo>
                  <a:pt x="2559" y="1499"/>
                  <a:pt x="2571" y="1512"/>
                  <a:pt x="2582" y="1526"/>
                </a:cubicBezTo>
                <a:cubicBezTo>
                  <a:pt x="2582" y="1526"/>
                  <a:pt x="2583" y="1527"/>
                  <a:pt x="2583" y="1528"/>
                </a:cubicBezTo>
                <a:cubicBezTo>
                  <a:pt x="2594" y="1542"/>
                  <a:pt x="2604" y="1558"/>
                  <a:pt x="2612" y="1574"/>
                </a:cubicBezTo>
                <a:cubicBezTo>
                  <a:pt x="2614" y="1577"/>
                  <a:pt x="2616" y="1581"/>
                  <a:pt x="2618" y="1585"/>
                </a:cubicBezTo>
                <a:cubicBezTo>
                  <a:pt x="2626" y="1602"/>
                  <a:pt x="2633" y="1619"/>
                  <a:pt x="2638" y="1636"/>
                </a:cubicBezTo>
                <a:cubicBezTo>
                  <a:pt x="2700" y="1848"/>
                  <a:pt x="2543" y="2081"/>
                  <a:pt x="2287" y="2156"/>
                </a:cubicBezTo>
                <a:close/>
                <a:moveTo>
                  <a:pt x="739" y="1392"/>
                </a:moveTo>
                <a:cubicBezTo>
                  <a:pt x="494" y="1392"/>
                  <a:pt x="494" y="1392"/>
                  <a:pt x="494" y="1392"/>
                </a:cubicBezTo>
                <a:cubicBezTo>
                  <a:pt x="494" y="1392"/>
                  <a:pt x="462" y="2161"/>
                  <a:pt x="930" y="2407"/>
                </a:cubicBezTo>
                <a:cubicBezTo>
                  <a:pt x="565" y="1693"/>
                  <a:pt x="739" y="1392"/>
                  <a:pt x="739" y="1392"/>
                </a:cubicBezTo>
                <a:close/>
                <a:moveTo>
                  <a:pt x="2460" y="1689"/>
                </a:moveTo>
                <a:cubicBezTo>
                  <a:pt x="2433" y="1597"/>
                  <a:pt x="2347" y="1537"/>
                  <a:pt x="2243" y="1525"/>
                </a:cubicBezTo>
                <a:cubicBezTo>
                  <a:pt x="2237" y="1643"/>
                  <a:pt x="2203" y="1825"/>
                  <a:pt x="2095" y="2018"/>
                </a:cubicBezTo>
                <a:cubicBezTo>
                  <a:pt x="2103" y="2019"/>
                  <a:pt x="2111" y="2021"/>
                  <a:pt x="2119" y="2021"/>
                </a:cubicBezTo>
                <a:cubicBezTo>
                  <a:pt x="2123" y="2021"/>
                  <a:pt x="2126" y="2022"/>
                  <a:pt x="2130" y="2022"/>
                </a:cubicBezTo>
                <a:cubicBezTo>
                  <a:pt x="2146" y="2023"/>
                  <a:pt x="2162" y="2022"/>
                  <a:pt x="2178" y="2021"/>
                </a:cubicBezTo>
                <a:cubicBezTo>
                  <a:pt x="2183" y="2020"/>
                  <a:pt x="2187" y="2020"/>
                  <a:pt x="2192" y="2019"/>
                </a:cubicBezTo>
                <a:cubicBezTo>
                  <a:pt x="2209" y="2017"/>
                  <a:pt x="2227" y="2013"/>
                  <a:pt x="2244" y="2008"/>
                </a:cubicBezTo>
                <a:cubicBezTo>
                  <a:pt x="2401" y="1962"/>
                  <a:pt x="2498" y="1819"/>
                  <a:pt x="2460" y="1689"/>
                </a:cubicBezTo>
                <a:close/>
                <a:moveTo>
                  <a:pt x="1402" y="1135"/>
                </a:moveTo>
                <a:cubicBezTo>
                  <a:pt x="1716" y="713"/>
                  <a:pt x="1402" y="608"/>
                  <a:pt x="1329" y="534"/>
                </a:cubicBezTo>
                <a:cubicBezTo>
                  <a:pt x="1255" y="460"/>
                  <a:pt x="1187" y="59"/>
                  <a:pt x="1545" y="0"/>
                </a:cubicBezTo>
                <a:cubicBezTo>
                  <a:pt x="1142" y="412"/>
                  <a:pt x="2182" y="605"/>
                  <a:pt x="1402" y="1135"/>
                </a:cubicBezTo>
                <a:close/>
                <a:moveTo>
                  <a:pt x="1025" y="1135"/>
                </a:moveTo>
                <a:cubicBezTo>
                  <a:pt x="1282" y="789"/>
                  <a:pt x="1025" y="707"/>
                  <a:pt x="965" y="647"/>
                </a:cubicBezTo>
                <a:cubicBezTo>
                  <a:pt x="905" y="587"/>
                  <a:pt x="849" y="257"/>
                  <a:pt x="1142" y="209"/>
                </a:cubicBezTo>
                <a:cubicBezTo>
                  <a:pt x="813" y="546"/>
                  <a:pt x="1664" y="701"/>
                  <a:pt x="1025" y="1135"/>
                </a:cubicBezTo>
                <a:close/>
                <a:moveTo>
                  <a:pt x="2261" y="2780"/>
                </a:moveTo>
                <a:cubicBezTo>
                  <a:pt x="2099" y="2780"/>
                  <a:pt x="402" y="2780"/>
                  <a:pt x="201" y="2780"/>
                </a:cubicBezTo>
                <a:cubicBezTo>
                  <a:pt x="0" y="2780"/>
                  <a:pt x="29" y="2614"/>
                  <a:pt x="29" y="2614"/>
                </a:cubicBezTo>
                <a:cubicBezTo>
                  <a:pt x="2413" y="2614"/>
                  <a:pt x="2413" y="2614"/>
                  <a:pt x="2413" y="2614"/>
                </a:cubicBezTo>
                <a:cubicBezTo>
                  <a:pt x="2413" y="2614"/>
                  <a:pt x="2422" y="2780"/>
                  <a:pt x="2261" y="2780"/>
                </a:cubicBezTo>
                <a:close/>
              </a:path>
            </a:pathLst>
          </a:custGeom>
          <a:solidFill>
            <a:srgbClr val="8A3F1A"/>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0"/>
          </a:p>
        </p:txBody>
      </p:sp>
      <p:sp>
        <p:nvSpPr>
          <p:cNvPr id="19" name="文本框 18"/>
          <p:cNvSpPr txBox="1"/>
          <p:nvPr/>
        </p:nvSpPr>
        <p:spPr>
          <a:xfrm>
            <a:off x="3335179" y="1897354"/>
            <a:ext cx="4640104" cy="1124585"/>
          </a:xfrm>
          <a:prstGeom prst="rect">
            <a:avLst/>
          </a:prstGeom>
          <a:noFill/>
        </p:spPr>
        <p:txBody>
          <a:bodyPr wrap="square" rtlCol="0">
            <a:spAutoFit/>
          </a:bodyPr>
          <a:lstStyle/>
          <a:p>
            <a:pPr algn="l">
              <a:lnSpc>
                <a:spcPct val="140000"/>
              </a:lnSpc>
            </a:pP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单击此处添加本章节的简要内容。本模板精心设计，模板所有素材均可自由编辑替换移动。单击此处添加本章节的简要内容。</a:t>
            </a:r>
          </a:p>
        </p:txBody>
      </p:sp>
      <p:sp>
        <p:nvSpPr>
          <p:cNvPr id="34" name="TextBox 76"/>
          <p:cNvSpPr txBox="1"/>
          <p:nvPr/>
        </p:nvSpPr>
        <p:spPr>
          <a:xfrm>
            <a:off x="3335179" y="1600650"/>
            <a:ext cx="2024063" cy="321945"/>
          </a:xfrm>
          <a:prstGeom prst="rect">
            <a:avLst/>
          </a:prstGeom>
          <a:noFill/>
        </p:spPr>
        <p:txBody>
          <a:bodyPr wrap="square" rtlCol="0">
            <a:spAutoFit/>
          </a:bodyPr>
          <a:lstStyle/>
          <a:p>
            <a:pPr algn="l"/>
            <a:r>
              <a:rPr lang="zh-CN" altLang="en-US" sz="1500" b="1" dirty="0">
                <a:solidFill>
                  <a:srgbClr val="8A3F1A"/>
                </a:solidFill>
                <a:latin typeface="微软雅黑" panose="020B0503020204020204" charset="-122"/>
                <a:ea typeface="微软雅黑" panose="020B0503020204020204" charset="-122"/>
              </a:rPr>
              <a:t>请在此写入标题</a:t>
            </a:r>
          </a:p>
        </p:txBody>
      </p:sp>
      <p:cxnSp>
        <p:nvCxnSpPr>
          <p:cNvPr id="2" name="直接连接符 1"/>
          <p:cNvCxnSpPr/>
          <p:nvPr/>
        </p:nvCxnSpPr>
        <p:spPr>
          <a:xfrm>
            <a:off x="1541621" y="3342772"/>
            <a:ext cx="6291263" cy="0"/>
          </a:xfrm>
          <a:prstGeom prst="line">
            <a:avLst/>
          </a:prstGeom>
          <a:ln>
            <a:solidFill>
              <a:srgbClr val="8A3F1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492091" y="3548036"/>
            <a:ext cx="6340793" cy="768350"/>
          </a:xfrm>
          <a:prstGeom prst="rect">
            <a:avLst/>
          </a:prstGeom>
          <a:noFill/>
        </p:spPr>
        <p:txBody>
          <a:bodyPr wrap="square" rtlCol="0">
            <a:spAutoFit/>
          </a:bodyPr>
          <a:lstStyle/>
          <a:p>
            <a:pPr algn="l">
              <a:lnSpc>
                <a:spcPct val="140000"/>
              </a:lnSpc>
            </a:pPr>
            <a:r>
              <a:rPr lang="zh-CN" altLang="en-US" sz="105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单击此处添加本章节的简要内容。本模板精心设计，模板所有素材均可自由编辑替换移动。单击此处添加本章节的简要内容。</a:t>
            </a: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9" grpId="0"/>
      <p:bldP spid="34"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市场状况分析</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sp>
        <p:nvSpPr>
          <p:cNvPr id="32" name="KSO_Shape"/>
          <p:cNvSpPr/>
          <p:nvPr/>
        </p:nvSpPr>
        <p:spPr bwMode="auto">
          <a:xfrm>
            <a:off x="3055282" y="2066152"/>
            <a:ext cx="2940209" cy="3077798"/>
          </a:xfrm>
          <a:custGeom>
            <a:avLst/>
            <a:gdLst>
              <a:gd name="T0" fmla="*/ 1883841 w 5672"/>
              <a:gd name="T1" fmla="*/ 814771 h 5019"/>
              <a:gd name="T2" fmla="*/ 1840179 w 5672"/>
              <a:gd name="T3" fmla="*/ 737557 h 5019"/>
              <a:gd name="T4" fmla="*/ 1785098 w 5672"/>
              <a:gd name="T5" fmla="*/ 667729 h 5019"/>
              <a:gd name="T6" fmla="*/ 1719605 w 5672"/>
              <a:gd name="T7" fmla="*/ 606966 h 5019"/>
              <a:gd name="T8" fmla="*/ 1644708 w 5672"/>
              <a:gd name="T9" fmla="*/ 556273 h 5019"/>
              <a:gd name="T10" fmla="*/ 1560743 w 5672"/>
              <a:gd name="T11" fmla="*/ 517331 h 5019"/>
              <a:gd name="T12" fmla="*/ 1488533 w 5672"/>
              <a:gd name="T13" fmla="*/ 495510 h 5019"/>
              <a:gd name="T14" fmla="*/ 1409606 w 5672"/>
              <a:gd name="T15" fmla="*/ 483088 h 5019"/>
              <a:gd name="T16" fmla="*/ 1331350 w 5672"/>
              <a:gd name="T17" fmla="*/ 481410 h 5019"/>
              <a:gd name="T18" fmla="*/ 1255446 w 5672"/>
              <a:gd name="T19" fmla="*/ 489802 h 5019"/>
              <a:gd name="T20" fmla="*/ 1181557 w 5672"/>
              <a:gd name="T21" fmla="*/ 507931 h 5019"/>
              <a:gd name="T22" fmla="*/ 1112034 w 5672"/>
              <a:gd name="T23" fmla="*/ 535459 h 5019"/>
              <a:gd name="T24" fmla="*/ 1045869 w 5672"/>
              <a:gd name="T25" fmla="*/ 571716 h 5019"/>
              <a:gd name="T26" fmla="*/ 1694751 w 5672"/>
              <a:gd name="T27" fmla="*/ 23164 h 5019"/>
              <a:gd name="T28" fmla="*/ 1607428 w 5672"/>
              <a:gd name="T29" fmla="*/ 5036 h 5019"/>
              <a:gd name="T30" fmla="*/ 1518425 w 5672"/>
              <a:gd name="T31" fmla="*/ 336 h 5019"/>
              <a:gd name="T32" fmla="*/ 1429758 w 5672"/>
              <a:gd name="T33" fmla="*/ 9064 h 5019"/>
              <a:gd name="T34" fmla="*/ 1342770 w 5672"/>
              <a:gd name="T35" fmla="*/ 31557 h 5019"/>
              <a:gd name="T36" fmla="*/ 1258805 w 5672"/>
              <a:gd name="T37" fmla="*/ 67814 h 5019"/>
              <a:gd name="T38" fmla="*/ 1179877 w 5672"/>
              <a:gd name="T39" fmla="*/ 118170 h 5019"/>
              <a:gd name="T40" fmla="*/ 1133193 w 5672"/>
              <a:gd name="T41" fmla="*/ 157784 h 5019"/>
              <a:gd name="T42" fmla="*/ 1086508 w 5672"/>
              <a:gd name="T43" fmla="*/ 207469 h 5019"/>
              <a:gd name="T44" fmla="*/ 1047213 w 5672"/>
              <a:gd name="T45" fmla="*/ 261519 h 5019"/>
              <a:gd name="T46" fmla="*/ 1014634 w 5672"/>
              <a:gd name="T47" fmla="*/ 319261 h 5019"/>
              <a:gd name="T48" fmla="*/ 988773 w 5672"/>
              <a:gd name="T49" fmla="*/ 379689 h 5019"/>
              <a:gd name="T50" fmla="*/ 969965 w 5672"/>
              <a:gd name="T51" fmla="*/ 442132 h 5019"/>
              <a:gd name="T52" fmla="*/ 952500 w 5672"/>
              <a:gd name="T53" fmla="*/ 458581 h 5019"/>
              <a:gd name="T54" fmla="*/ 937722 w 5672"/>
              <a:gd name="T55" fmla="*/ 454889 h 5019"/>
              <a:gd name="T56" fmla="*/ 920257 w 5672"/>
              <a:gd name="T57" fmla="*/ 392111 h 5019"/>
              <a:gd name="T58" fmla="*/ 896075 w 5672"/>
              <a:gd name="T59" fmla="*/ 331347 h 5019"/>
              <a:gd name="T60" fmla="*/ 864840 w 5672"/>
              <a:gd name="T61" fmla="*/ 272597 h 5019"/>
              <a:gd name="T62" fmla="*/ 826888 w 5672"/>
              <a:gd name="T63" fmla="*/ 217877 h 5019"/>
              <a:gd name="T64" fmla="*/ 781211 w 5672"/>
              <a:gd name="T65" fmla="*/ 167184 h 5019"/>
              <a:gd name="T66" fmla="*/ 739900 w 5672"/>
              <a:gd name="T67" fmla="*/ 130256 h 5019"/>
              <a:gd name="T68" fmla="*/ 662317 w 5672"/>
              <a:gd name="T69" fmla="*/ 76878 h 5019"/>
              <a:gd name="T70" fmla="*/ 579359 w 5672"/>
              <a:gd name="T71" fmla="*/ 37600 h 5019"/>
              <a:gd name="T72" fmla="*/ 492707 w 5672"/>
              <a:gd name="T73" fmla="*/ 12421 h 5019"/>
              <a:gd name="T74" fmla="*/ 404376 w 5672"/>
              <a:gd name="T75" fmla="*/ 671 h 5019"/>
              <a:gd name="T76" fmla="*/ 315373 w 5672"/>
              <a:gd name="T77" fmla="*/ 3021 h 5019"/>
              <a:gd name="T78" fmla="*/ 227713 w 5672"/>
              <a:gd name="T79" fmla="*/ 18800 h 5019"/>
              <a:gd name="T80" fmla="*/ 871894 w 5672"/>
              <a:gd name="T81" fmla="*/ 579773 h 5019"/>
              <a:gd name="T82" fmla="*/ 806401 w 5672"/>
              <a:gd name="T83" fmla="*/ 542173 h 5019"/>
              <a:gd name="T84" fmla="*/ 737549 w 5672"/>
              <a:gd name="T85" fmla="*/ 512967 h 5019"/>
              <a:gd name="T86" fmla="*/ 664668 w 5672"/>
              <a:gd name="T87" fmla="*/ 492824 h 5019"/>
              <a:gd name="T88" fmla="*/ 588427 w 5672"/>
              <a:gd name="T89" fmla="*/ 482081 h 5019"/>
              <a:gd name="T90" fmla="*/ 510844 w 5672"/>
              <a:gd name="T91" fmla="*/ 481745 h 5019"/>
              <a:gd name="T92" fmla="*/ 432252 w 5672"/>
              <a:gd name="T93" fmla="*/ 492152 h 5019"/>
              <a:gd name="T94" fmla="*/ 361386 w 5672"/>
              <a:gd name="T95" fmla="*/ 511288 h 5019"/>
              <a:gd name="T96" fmla="*/ 276413 w 5672"/>
              <a:gd name="T97" fmla="*/ 547545 h 5019"/>
              <a:gd name="T98" fmla="*/ 199837 w 5672"/>
              <a:gd name="T99" fmla="*/ 595887 h 5019"/>
              <a:gd name="T100" fmla="*/ 132329 w 5672"/>
              <a:gd name="T101" fmla="*/ 654637 h 5019"/>
              <a:gd name="T102" fmla="*/ 74897 w 5672"/>
              <a:gd name="T103" fmla="*/ 722786 h 5019"/>
              <a:gd name="T104" fmla="*/ 28548 w 5672"/>
              <a:gd name="T105" fmla="*/ 798992 h 5019"/>
              <a:gd name="T106" fmla="*/ 910853 w 5672"/>
              <a:gd name="T107" fmla="*/ 653630 h 50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72" h="5019">
                <a:moveTo>
                  <a:pt x="5672" y="2574"/>
                </a:moveTo>
                <a:lnTo>
                  <a:pt x="5672" y="2574"/>
                </a:lnTo>
                <a:lnTo>
                  <a:pt x="5652" y="2524"/>
                </a:lnTo>
                <a:lnTo>
                  <a:pt x="5631" y="2476"/>
                </a:lnTo>
                <a:lnTo>
                  <a:pt x="5609" y="2427"/>
                </a:lnTo>
                <a:lnTo>
                  <a:pt x="5586" y="2380"/>
                </a:lnTo>
                <a:lnTo>
                  <a:pt x="5562" y="2332"/>
                </a:lnTo>
                <a:lnTo>
                  <a:pt x="5535" y="2286"/>
                </a:lnTo>
                <a:lnTo>
                  <a:pt x="5508" y="2241"/>
                </a:lnTo>
                <a:lnTo>
                  <a:pt x="5479" y="2197"/>
                </a:lnTo>
                <a:lnTo>
                  <a:pt x="5449" y="2153"/>
                </a:lnTo>
                <a:lnTo>
                  <a:pt x="5418" y="2111"/>
                </a:lnTo>
                <a:lnTo>
                  <a:pt x="5384" y="2069"/>
                </a:lnTo>
                <a:lnTo>
                  <a:pt x="5349" y="2029"/>
                </a:lnTo>
                <a:lnTo>
                  <a:pt x="5315" y="1989"/>
                </a:lnTo>
                <a:lnTo>
                  <a:pt x="5278" y="1950"/>
                </a:lnTo>
                <a:lnTo>
                  <a:pt x="5240" y="1913"/>
                </a:lnTo>
                <a:lnTo>
                  <a:pt x="5202" y="1877"/>
                </a:lnTo>
                <a:lnTo>
                  <a:pt x="5161" y="1842"/>
                </a:lnTo>
                <a:lnTo>
                  <a:pt x="5120" y="1808"/>
                </a:lnTo>
                <a:lnTo>
                  <a:pt x="5077" y="1775"/>
                </a:lnTo>
                <a:lnTo>
                  <a:pt x="5033" y="1743"/>
                </a:lnTo>
                <a:lnTo>
                  <a:pt x="4989" y="1713"/>
                </a:lnTo>
                <a:lnTo>
                  <a:pt x="4943" y="1684"/>
                </a:lnTo>
                <a:lnTo>
                  <a:pt x="4897" y="1657"/>
                </a:lnTo>
                <a:lnTo>
                  <a:pt x="4848" y="1631"/>
                </a:lnTo>
                <a:lnTo>
                  <a:pt x="4800" y="1606"/>
                </a:lnTo>
                <a:lnTo>
                  <a:pt x="4750" y="1583"/>
                </a:lnTo>
                <a:lnTo>
                  <a:pt x="4699" y="1562"/>
                </a:lnTo>
                <a:lnTo>
                  <a:pt x="4647" y="1541"/>
                </a:lnTo>
                <a:lnTo>
                  <a:pt x="4595" y="1523"/>
                </a:lnTo>
                <a:lnTo>
                  <a:pt x="4542" y="1505"/>
                </a:lnTo>
                <a:lnTo>
                  <a:pt x="4487" y="1490"/>
                </a:lnTo>
                <a:lnTo>
                  <a:pt x="4432" y="1476"/>
                </a:lnTo>
                <a:lnTo>
                  <a:pt x="4385" y="1466"/>
                </a:lnTo>
                <a:lnTo>
                  <a:pt x="4337" y="1458"/>
                </a:lnTo>
                <a:lnTo>
                  <a:pt x="4290" y="1450"/>
                </a:lnTo>
                <a:lnTo>
                  <a:pt x="4244" y="1444"/>
                </a:lnTo>
                <a:lnTo>
                  <a:pt x="4197" y="1439"/>
                </a:lnTo>
                <a:lnTo>
                  <a:pt x="4150" y="1435"/>
                </a:lnTo>
                <a:lnTo>
                  <a:pt x="4103" y="1433"/>
                </a:lnTo>
                <a:lnTo>
                  <a:pt x="4057" y="1433"/>
                </a:lnTo>
                <a:lnTo>
                  <a:pt x="4011" y="1433"/>
                </a:lnTo>
                <a:lnTo>
                  <a:pt x="3964" y="1434"/>
                </a:lnTo>
                <a:lnTo>
                  <a:pt x="3919" y="1436"/>
                </a:lnTo>
                <a:lnTo>
                  <a:pt x="3873" y="1441"/>
                </a:lnTo>
                <a:lnTo>
                  <a:pt x="3828" y="1445"/>
                </a:lnTo>
                <a:lnTo>
                  <a:pt x="3783" y="1452"/>
                </a:lnTo>
                <a:lnTo>
                  <a:pt x="3738" y="1459"/>
                </a:lnTo>
                <a:lnTo>
                  <a:pt x="3694" y="1468"/>
                </a:lnTo>
                <a:lnTo>
                  <a:pt x="3649" y="1478"/>
                </a:lnTo>
                <a:lnTo>
                  <a:pt x="3605" y="1489"/>
                </a:lnTo>
                <a:lnTo>
                  <a:pt x="3562" y="1501"/>
                </a:lnTo>
                <a:lnTo>
                  <a:pt x="3518" y="1513"/>
                </a:lnTo>
                <a:lnTo>
                  <a:pt x="3477" y="1528"/>
                </a:lnTo>
                <a:lnTo>
                  <a:pt x="3434" y="1543"/>
                </a:lnTo>
                <a:lnTo>
                  <a:pt x="3393" y="1560"/>
                </a:lnTo>
                <a:lnTo>
                  <a:pt x="3351" y="1577"/>
                </a:lnTo>
                <a:lnTo>
                  <a:pt x="3311" y="1595"/>
                </a:lnTo>
                <a:lnTo>
                  <a:pt x="3270" y="1615"/>
                </a:lnTo>
                <a:lnTo>
                  <a:pt x="3230" y="1636"/>
                </a:lnTo>
                <a:lnTo>
                  <a:pt x="3190" y="1657"/>
                </a:lnTo>
                <a:lnTo>
                  <a:pt x="3152" y="1680"/>
                </a:lnTo>
                <a:lnTo>
                  <a:pt x="3114" y="1703"/>
                </a:lnTo>
                <a:lnTo>
                  <a:pt x="3076" y="1727"/>
                </a:lnTo>
                <a:lnTo>
                  <a:pt x="3039" y="1753"/>
                </a:lnTo>
                <a:lnTo>
                  <a:pt x="5096" y="84"/>
                </a:lnTo>
                <a:lnTo>
                  <a:pt x="5046" y="69"/>
                </a:lnTo>
                <a:lnTo>
                  <a:pt x="4994" y="56"/>
                </a:lnTo>
                <a:lnTo>
                  <a:pt x="4943" y="43"/>
                </a:lnTo>
                <a:lnTo>
                  <a:pt x="4891" y="32"/>
                </a:lnTo>
                <a:lnTo>
                  <a:pt x="4839" y="23"/>
                </a:lnTo>
                <a:lnTo>
                  <a:pt x="4786" y="15"/>
                </a:lnTo>
                <a:lnTo>
                  <a:pt x="4734" y="9"/>
                </a:lnTo>
                <a:lnTo>
                  <a:pt x="4681" y="5"/>
                </a:lnTo>
                <a:lnTo>
                  <a:pt x="4627" y="1"/>
                </a:lnTo>
                <a:lnTo>
                  <a:pt x="4574" y="0"/>
                </a:lnTo>
                <a:lnTo>
                  <a:pt x="4521" y="1"/>
                </a:lnTo>
                <a:lnTo>
                  <a:pt x="4468" y="2"/>
                </a:lnTo>
                <a:lnTo>
                  <a:pt x="4416" y="6"/>
                </a:lnTo>
                <a:lnTo>
                  <a:pt x="4363" y="12"/>
                </a:lnTo>
                <a:lnTo>
                  <a:pt x="4310" y="19"/>
                </a:lnTo>
                <a:lnTo>
                  <a:pt x="4257" y="27"/>
                </a:lnTo>
                <a:lnTo>
                  <a:pt x="4205" y="37"/>
                </a:lnTo>
                <a:lnTo>
                  <a:pt x="4153" y="49"/>
                </a:lnTo>
                <a:lnTo>
                  <a:pt x="4101" y="62"/>
                </a:lnTo>
                <a:lnTo>
                  <a:pt x="4049" y="78"/>
                </a:lnTo>
                <a:lnTo>
                  <a:pt x="3998" y="94"/>
                </a:lnTo>
                <a:lnTo>
                  <a:pt x="3947" y="112"/>
                </a:lnTo>
                <a:lnTo>
                  <a:pt x="3896" y="132"/>
                </a:lnTo>
                <a:lnTo>
                  <a:pt x="3847" y="154"/>
                </a:lnTo>
                <a:lnTo>
                  <a:pt x="3797" y="177"/>
                </a:lnTo>
                <a:lnTo>
                  <a:pt x="3748" y="202"/>
                </a:lnTo>
                <a:lnTo>
                  <a:pt x="3700" y="229"/>
                </a:lnTo>
                <a:lnTo>
                  <a:pt x="3652" y="258"/>
                </a:lnTo>
                <a:lnTo>
                  <a:pt x="3605" y="288"/>
                </a:lnTo>
                <a:lnTo>
                  <a:pt x="3559" y="319"/>
                </a:lnTo>
                <a:lnTo>
                  <a:pt x="3513" y="352"/>
                </a:lnTo>
                <a:lnTo>
                  <a:pt x="3469" y="388"/>
                </a:lnTo>
                <a:lnTo>
                  <a:pt x="3436" y="415"/>
                </a:lnTo>
                <a:lnTo>
                  <a:pt x="3405" y="441"/>
                </a:lnTo>
                <a:lnTo>
                  <a:pt x="3374" y="470"/>
                </a:lnTo>
                <a:lnTo>
                  <a:pt x="3345" y="498"/>
                </a:lnTo>
                <a:lnTo>
                  <a:pt x="3316" y="528"/>
                </a:lnTo>
                <a:lnTo>
                  <a:pt x="3289" y="557"/>
                </a:lnTo>
                <a:lnTo>
                  <a:pt x="3262" y="588"/>
                </a:lnTo>
                <a:lnTo>
                  <a:pt x="3235" y="618"/>
                </a:lnTo>
                <a:lnTo>
                  <a:pt x="3210" y="649"/>
                </a:lnTo>
                <a:lnTo>
                  <a:pt x="3186" y="682"/>
                </a:lnTo>
                <a:lnTo>
                  <a:pt x="3162" y="714"/>
                </a:lnTo>
                <a:lnTo>
                  <a:pt x="3140" y="746"/>
                </a:lnTo>
                <a:lnTo>
                  <a:pt x="3118" y="779"/>
                </a:lnTo>
                <a:lnTo>
                  <a:pt x="3097" y="812"/>
                </a:lnTo>
                <a:lnTo>
                  <a:pt x="3076" y="847"/>
                </a:lnTo>
                <a:lnTo>
                  <a:pt x="3056" y="882"/>
                </a:lnTo>
                <a:lnTo>
                  <a:pt x="3038" y="916"/>
                </a:lnTo>
                <a:lnTo>
                  <a:pt x="3021" y="951"/>
                </a:lnTo>
                <a:lnTo>
                  <a:pt x="3003" y="987"/>
                </a:lnTo>
                <a:lnTo>
                  <a:pt x="2987" y="1021"/>
                </a:lnTo>
                <a:lnTo>
                  <a:pt x="2972" y="1058"/>
                </a:lnTo>
                <a:lnTo>
                  <a:pt x="2958" y="1094"/>
                </a:lnTo>
                <a:lnTo>
                  <a:pt x="2944" y="1131"/>
                </a:lnTo>
                <a:lnTo>
                  <a:pt x="2932" y="1168"/>
                </a:lnTo>
                <a:lnTo>
                  <a:pt x="2919" y="1205"/>
                </a:lnTo>
                <a:lnTo>
                  <a:pt x="2909" y="1242"/>
                </a:lnTo>
                <a:lnTo>
                  <a:pt x="2898" y="1280"/>
                </a:lnTo>
                <a:lnTo>
                  <a:pt x="2888" y="1317"/>
                </a:lnTo>
                <a:lnTo>
                  <a:pt x="2880" y="1355"/>
                </a:lnTo>
                <a:lnTo>
                  <a:pt x="2872" y="1393"/>
                </a:lnTo>
                <a:lnTo>
                  <a:pt x="2865" y="1431"/>
                </a:lnTo>
                <a:lnTo>
                  <a:pt x="2858" y="1470"/>
                </a:lnTo>
                <a:lnTo>
                  <a:pt x="2836" y="1366"/>
                </a:lnTo>
                <a:lnTo>
                  <a:pt x="2814" y="1470"/>
                </a:lnTo>
                <a:lnTo>
                  <a:pt x="2807" y="1431"/>
                </a:lnTo>
                <a:lnTo>
                  <a:pt x="2800" y="1393"/>
                </a:lnTo>
                <a:lnTo>
                  <a:pt x="2792" y="1355"/>
                </a:lnTo>
                <a:lnTo>
                  <a:pt x="2784" y="1317"/>
                </a:lnTo>
                <a:lnTo>
                  <a:pt x="2773" y="1280"/>
                </a:lnTo>
                <a:lnTo>
                  <a:pt x="2763" y="1242"/>
                </a:lnTo>
                <a:lnTo>
                  <a:pt x="2753" y="1205"/>
                </a:lnTo>
                <a:lnTo>
                  <a:pt x="2740" y="1168"/>
                </a:lnTo>
                <a:lnTo>
                  <a:pt x="2727" y="1131"/>
                </a:lnTo>
                <a:lnTo>
                  <a:pt x="2713" y="1094"/>
                </a:lnTo>
                <a:lnTo>
                  <a:pt x="2699" y="1058"/>
                </a:lnTo>
                <a:lnTo>
                  <a:pt x="2684" y="1021"/>
                </a:lnTo>
                <a:lnTo>
                  <a:pt x="2668" y="987"/>
                </a:lnTo>
                <a:lnTo>
                  <a:pt x="2651" y="951"/>
                </a:lnTo>
                <a:lnTo>
                  <a:pt x="2634" y="916"/>
                </a:lnTo>
                <a:lnTo>
                  <a:pt x="2615" y="882"/>
                </a:lnTo>
                <a:lnTo>
                  <a:pt x="2596" y="847"/>
                </a:lnTo>
                <a:lnTo>
                  <a:pt x="2575" y="812"/>
                </a:lnTo>
                <a:lnTo>
                  <a:pt x="2554" y="779"/>
                </a:lnTo>
                <a:lnTo>
                  <a:pt x="2532" y="746"/>
                </a:lnTo>
                <a:lnTo>
                  <a:pt x="2510" y="714"/>
                </a:lnTo>
                <a:lnTo>
                  <a:pt x="2486" y="682"/>
                </a:lnTo>
                <a:lnTo>
                  <a:pt x="2462" y="649"/>
                </a:lnTo>
                <a:lnTo>
                  <a:pt x="2436" y="618"/>
                </a:lnTo>
                <a:lnTo>
                  <a:pt x="2411" y="588"/>
                </a:lnTo>
                <a:lnTo>
                  <a:pt x="2383" y="557"/>
                </a:lnTo>
                <a:lnTo>
                  <a:pt x="2355" y="528"/>
                </a:lnTo>
                <a:lnTo>
                  <a:pt x="2326" y="498"/>
                </a:lnTo>
                <a:lnTo>
                  <a:pt x="2297" y="470"/>
                </a:lnTo>
                <a:lnTo>
                  <a:pt x="2266" y="441"/>
                </a:lnTo>
                <a:lnTo>
                  <a:pt x="2235" y="415"/>
                </a:lnTo>
                <a:lnTo>
                  <a:pt x="2203" y="388"/>
                </a:lnTo>
                <a:lnTo>
                  <a:pt x="2159" y="352"/>
                </a:lnTo>
                <a:lnTo>
                  <a:pt x="2113" y="319"/>
                </a:lnTo>
                <a:lnTo>
                  <a:pt x="2066" y="288"/>
                </a:lnTo>
                <a:lnTo>
                  <a:pt x="2019" y="258"/>
                </a:lnTo>
                <a:lnTo>
                  <a:pt x="1972" y="229"/>
                </a:lnTo>
                <a:lnTo>
                  <a:pt x="1923" y="202"/>
                </a:lnTo>
                <a:lnTo>
                  <a:pt x="1875" y="177"/>
                </a:lnTo>
                <a:lnTo>
                  <a:pt x="1825" y="154"/>
                </a:lnTo>
                <a:lnTo>
                  <a:pt x="1775" y="132"/>
                </a:lnTo>
                <a:lnTo>
                  <a:pt x="1725" y="112"/>
                </a:lnTo>
                <a:lnTo>
                  <a:pt x="1674" y="94"/>
                </a:lnTo>
                <a:lnTo>
                  <a:pt x="1623" y="78"/>
                </a:lnTo>
                <a:lnTo>
                  <a:pt x="1571" y="62"/>
                </a:lnTo>
                <a:lnTo>
                  <a:pt x="1519" y="49"/>
                </a:lnTo>
                <a:lnTo>
                  <a:pt x="1467" y="37"/>
                </a:lnTo>
                <a:lnTo>
                  <a:pt x="1415" y="27"/>
                </a:lnTo>
                <a:lnTo>
                  <a:pt x="1362" y="19"/>
                </a:lnTo>
                <a:lnTo>
                  <a:pt x="1309" y="12"/>
                </a:lnTo>
                <a:lnTo>
                  <a:pt x="1257" y="6"/>
                </a:lnTo>
                <a:lnTo>
                  <a:pt x="1204" y="2"/>
                </a:lnTo>
                <a:lnTo>
                  <a:pt x="1150" y="1"/>
                </a:lnTo>
                <a:lnTo>
                  <a:pt x="1097" y="0"/>
                </a:lnTo>
                <a:lnTo>
                  <a:pt x="1044" y="1"/>
                </a:lnTo>
                <a:lnTo>
                  <a:pt x="991" y="5"/>
                </a:lnTo>
                <a:lnTo>
                  <a:pt x="939" y="9"/>
                </a:lnTo>
                <a:lnTo>
                  <a:pt x="886" y="15"/>
                </a:lnTo>
                <a:lnTo>
                  <a:pt x="834" y="23"/>
                </a:lnTo>
                <a:lnTo>
                  <a:pt x="781" y="32"/>
                </a:lnTo>
                <a:lnTo>
                  <a:pt x="729" y="43"/>
                </a:lnTo>
                <a:lnTo>
                  <a:pt x="678" y="56"/>
                </a:lnTo>
                <a:lnTo>
                  <a:pt x="626" y="69"/>
                </a:lnTo>
                <a:lnTo>
                  <a:pt x="575" y="84"/>
                </a:lnTo>
                <a:lnTo>
                  <a:pt x="2632" y="1753"/>
                </a:lnTo>
                <a:lnTo>
                  <a:pt x="2596" y="1727"/>
                </a:lnTo>
                <a:lnTo>
                  <a:pt x="2557" y="1703"/>
                </a:lnTo>
                <a:lnTo>
                  <a:pt x="2519" y="1680"/>
                </a:lnTo>
                <a:lnTo>
                  <a:pt x="2481" y="1657"/>
                </a:lnTo>
                <a:lnTo>
                  <a:pt x="2442" y="1636"/>
                </a:lnTo>
                <a:lnTo>
                  <a:pt x="2401" y="1615"/>
                </a:lnTo>
                <a:lnTo>
                  <a:pt x="2361" y="1595"/>
                </a:lnTo>
                <a:lnTo>
                  <a:pt x="2321" y="1577"/>
                </a:lnTo>
                <a:lnTo>
                  <a:pt x="2279" y="1560"/>
                </a:lnTo>
                <a:lnTo>
                  <a:pt x="2237" y="1543"/>
                </a:lnTo>
                <a:lnTo>
                  <a:pt x="2196" y="1528"/>
                </a:lnTo>
                <a:lnTo>
                  <a:pt x="2153" y="1513"/>
                </a:lnTo>
                <a:lnTo>
                  <a:pt x="2109" y="1501"/>
                </a:lnTo>
                <a:lnTo>
                  <a:pt x="2066" y="1489"/>
                </a:lnTo>
                <a:lnTo>
                  <a:pt x="2023" y="1478"/>
                </a:lnTo>
                <a:lnTo>
                  <a:pt x="1979" y="1468"/>
                </a:lnTo>
                <a:lnTo>
                  <a:pt x="1934" y="1459"/>
                </a:lnTo>
                <a:lnTo>
                  <a:pt x="1889" y="1452"/>
                </a:lnTo>
                <a:lnTo>
                  <a:pt x="1844" y="1445"/>
                </a:lnTo>
                <a:lnTo>
                  <a:pt x="1798" y="1441"/>
                </a:lnTo>
                <a:lnTo>
                  <a:pt x="1752" y="1436"/>
                </a:lnTo>
                <a:lnTo>
                  <a:pt x="1707" y="1434"/>
                </a:lnTo>
                <a:lnTo>
                  <a:pt x="1661" y="1433"/>
                </a:lnTo>
                <a:lnTo>
                  <a:pt x="1615" y="1433"/>
                </a:lnTo>
                <a:lnTo>
                  <a:pt x="1569" y="1433"/>
                </a:lnTo>
                <a:lnTo>
                  <a:pt x="1521" y="1435"/>
                </a:lnTo>
                <a:lnTo>
                  <a:pt x="1475" y="1439"/>
                </a:lnTo>
                <a:lnTo>
                  <a:pt x="1428" y="1444"/>
                </a:lnTo>
                <a:lnTo>
                  <a:pt x="1381" y="1450"/>
                </a:lnTo>
                <a:lnTo>
                  <a:pt x="1334" y="1458"/>
                </a:lnTo>
                <a:lnTo>
                  <a:pt x="1287" y="1466"/>
                </a:lnTo>
                <a:lnTo>
                  <a:pt x="1239" y="1476"/>
                </a:lnTo>
                <a:lnTo>
                  <a:pt x="1185" y="1490"/>
                </a:lnTo>
                <a:lnTo>
                  <a:pt x="1131" y="1505"/>
                </a:lnTo>
                <a:lnTo>
                  <a:pt x="1076" y="1523"/>
                </a:lnTo>
                <a:lnTo>
                  <a:pt x="1024" y="1541"/>
                </a:lnTo>
                <a:lnTo>
                  <a:pt x="973" y="1562"/>
                </a:lnTo>
                <a:lnTo>
                  <a:pt x="922" y="1583"/>
                </a:lnTo>
                <a:lnTo>
                  <a:pt x="872" y="1606"/>
                </a:lnTo>
                <a:lnTo>
                  <a:pt x="823" y="1631"/>
                </a:lnTo>
                <a:lnTo>
                  <a:pt x="775" y="1657"/>
                </a:lnTo>
                <a:lnTo>
                  <a:pt x="729" y="1684"/>
                </a:lnTo>
                <a:lnTo>
                  <a:pt x="683" y="1713"/>
                </a:lnTo>
                <a:lnTo>
                  <a:pt x="639" y="1743"/>
                </a:lnTo>
                <a:lnTo>
                  <a:pt x="595" y="1775"/>
                </a:lnTo>
                <a:lnTo>
                  <a:pt x="552" y="1808"/>
                </a:lnTo>
                <a:lnTo>
                  <a:pt x="510" y="1842"/>
                </a:lnTo>
                <a:lnTo>
                  <a:pt x="471" y="1877"/>
                </a:lnTo>
                <a:lnTo>
                  <a:pt x="432" y="1913"/>
                </a:lnTo>
                <a:lnTo>
                  <a:pt x="394" y="1950"/>
                </a:lnTo>
                <a:lnTo>
                  <a:pt x="357" y="1989"/>
                </a:lnTo>
                <a:lnTo>
                  <a:pt x="322" y="2029"/>
                </a:lnTo>
                <a:lnTo>
                  <a:pt x="287" y="2069"/>
                </a:lnTo>
                <a:lnTo>
                  <a:pt x="255" y="2111"/>
                </a:lnTo>
                <a:lnTo>
                  <a:pt x="223" y="2153"/>
                </a:lnTo>
                <a:lnTo>
                  <a:pt x="193" y="2197"/>
                </a:lnTo>
                <a:lnTo>
                  <a:pt x="164" y="2241"/>
                </a:lnTo>
                <a:lnTo>
                  <a:pt x="136" y="2286"/>
                </a:lnTo>
                <a:lnTo>
                  <a:pt x="110" y="2332"/>
                </a:lnTo>
                <a:lnTo>
                  <a:pt x="85" y="2380"/>
                </a:lnTo>
                <a:lnTo>
                  <a:pt x="62" y="2427"/>
                </a:lnTo>
                <a:lnTo>
                  <a:pt x="40" y="2476"/>
                </a:lnTo>
                <a:lnTo>
                  <a:pt x="20" y="2524"/>
                </a:lnTo>
                <a:lnTo>
                  <a:pt x="0" y="2574"/>
                </a:lnTo>
                <a:lnTo>
                  <a:pt x="2712" y="1947"/>
                </a:lnTo>
                <a:lnTo>
                  <a:pt x="2061" y="5019"/>
                </a:lnTo>
                <a:lnTo>
                  <a:pt x="3611" y="5019"/>
                </a:lnTo>
                <a:lnTo>
                  <a:pt x="2959" y="1947"/>
                </a:lnTo>
                <a:lnTo>
                  <a:pt x="5672" y="2574"/>
                </a:lnTo>
                <a:close/>
              </a:path>
            </a:pathLst>
          </a:custGeom>
          <a:solidFill>
            <a:srgbClr val="8A3F1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5" kern="0">
              <a:solidFill>
                <a:srgbClr val="00823E"/>
              </a:solidFill>
            </a:endParaRPr>
          </a:p>
        </p:txBody>
      </p:sp>
      <p:grpSp>
        <p:nvGrpSpPr>
          <p:cNvPr id="26" name="组合 25"/>
          <p:cNvGrpSpPr/>
          <p:nvPr/>
        </p:nvGrpSpPr>
        <p:grpSpPr>
          <a:xfrm>
            <a:off x="5923598" y="1617795"/>
            <a:ext cx="2024063" cy="764381"/>
            <a:chOff x="11282" y="2102"/>
            <a:chExt cx="4250" cy="1605"/>
          </a:xfrm>
        </p:grpSpPr>
        <p:sp>
          <p:nvSpPr>
            <p:cNvPr id="27"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28" name="文本框 27"/>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nvGrpSpPr>
          <p:cNvPr id="2" name="组合 1"/>
          <p:cNvGrpSpPr/>
          <p:nvPr/>
        </p:nvGrpSpPr>
        <p:grpSpPr>
          <a:xfrm>
            <a:off x="6090761" y="3234664"/>
            <a:ext cx="2024063" cy="764381"/>
            <a:chOff x="11282" y="2102"/>
            <a:chExt cx="4250" cy="1605"/>
          </a:xfrm>
        </p:grpSpPr>
        <p:sp>
          <p:nvSpPr>
            <p:cNvPr id="3"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5" name="文本框 4"/>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nvGrpSpPr>
          <p:cNvPr id="6" name="组合 5"/>
          <p:cNvGrpSpPr/>
          <p:nvPr/>
        </p:nvGrpSpPr>
        <p:grpSpPr>
          <a:xfrm>
            <a:off x="1031081" y="1617795"/>
            <a:ext cx="2024063" cy="764381"/>
            <a:chOff x="11282" y="2102"/>
            <a:chExt cx="4250" cy="1605"/>
          </a:xfrm>
        </p:grpSpPr>
        <p:sp>
          <p:nvSpPr>
            <p:cNvPr id="7"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8" name="文本框 7"/>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nvGrpSpPr>
          <p:cNvPr id="9" name="组合 8"/>
          <p:cNvGrpSpPr/>
          <p:nvPr/>
        </p:nvGrpSpPr>
        <p:grpSpPr>
          <a:xfrm>
            <a:off x="761048" y="3234187"/>
            <a:ext cx="2024063" cy="764381"/>
            <a:chOff x="11282" y="2102"/>
            <a:chExt cx="4250" cy="1605"/>
          </a:xfrm>
        </p:grpSpPr>
        <p:sp>
          <p:nvSpPr>
            <p:cNvPr id="10"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11" name="文本框 10"/>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市场状况分析</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grpSp>
        <p:nvGrpSpPr>
          <p:cNvPr id="10" name="组合 9"/>
          <p:cNvGrpSpPr/>
          <p:nvPr/>
        </p:nvGrpSpPr>
        <p:grpSpPr>
          <a:xfrm>
            <a:off x="2496979" y="1445840"/>
            <a:ext cx="3862864" cy="2584712"/>
            <a:chOff x="3329305" y="1927187"/>
            <a:chExt cx="5150485" cy="3446282"/>
          </a:xfrm>
        </p:grpSpPr>
        <p:cxnSp>
          <p:nvCxnSpPr>
            <p:cNvPr id="3" name="直接连接符 2"/>
            <p:cNvCxnSpPr/>
            <p:nvPr/>
          </p:nvCxnSpPr>
          <p:spPr>
            <a:xfrm>
              <a:off x="3899563" y="3734717"/>
              <a:ext cx="3326765" cy="1350645"/>
            </a:xfrm>
            <a:prstGeom prst="line">
              <a:avLst/>
            </a:prstGeom>
            <a:ln w="19050">
              <a:solidFill>
                <a:srgbClr val="C79C72"/>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H="1">
              <a:off x="7562721" y="2347871"/>
              <a:ext cx="516295" cy="2448828"/>
            </a:xfrm>
            <a:prstGeom prst="line">
              <a:avLst/>
            </a:prstGeom>
            <a:ln w="19050">
              <a:solidFill>
                <a:srgbClr val="C79C72"/>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3899563" y="2162456"/>
              <a:ext cx="3997960" cy="1106170"/>
            </a:xfrm>
            <a:prstGeom prst="line">
              <a:avLst/>
            </a:prstGeom>
            <a:ln w="19050">
              <a:solidFill>
                <a:srgbClr val="C79C72"/>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3336942" y="3172096"/>
              <a:ext cx="659151" cy="659151"/>
            </a:xfrm>
            <a:prstGeom prst="ellipse">
              <a:avLst/>
            </a:prstGeom>
            <a:solidFill>
              <a:srgbClr val="8A3F1A"/>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nvSpPr>
          <p:spPr>
            <a:xfrm>
              <a:off x="7897627" y="1927187"/>
              <a:ext cx="469487" cy="469487"/>
            </a:xfrm>
            <a:prstGeom prst="ellipse">
              <a:avLst/>
            </a:prstGeom>
            <a:solidFill>
              <a:srgbClr val="8A3F1A"/>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椭圆 8"/>
            <p:cNvSpPr/>
            <p:nvPr/>
          </p:nvSpPr>
          <p:spPr>
            <a:xfrm>
              <a:off x="7226019" y="4796442"/>
              <a:ext cx="577027" cy="577027"/>
            </a:xfrm>
            <a:prstGeom prst="ellipse">
              <a:avLst/>
            </a:prstGeom>
            <a:solidFill>
              <a:srgbClr val="8A3F1A"/>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文本框 10"/>
            <p:cNvSpPr txBox="1"/>
            <p:nvPr/>
          </p:nvSpPr>
          <p:spPr>
            <a:xfrm>
              <a:off x="3329305" y="3289300"/>
              <a:ext cx="676275" cy="491067"/>
            </a:xfrm>
            <a:prstGeom prst="rect">
              <a:avLst/>
            </a:prstGeom>
            <a:noFill/>
          </p:spPr>
          <p:txBody>
            <a:bodyPr wrap="square" rtlCol="0">
              <a:spAutoFit/>
            </a:bodyPr>
            <a:lstStyle/>
            <a:p>
              <a:pPr algn="ctr"/>
              <a:r>
                <a:rPr lang="en-US" altLang="zh-CN">
                  <a:solidFill>
                    <a:schemeClr val="bg1"/>
                  </a:solidFill>
                </a:rPr>
                <a:t>1</a:t>
              </a:r>
            </a:p>
          </p:txBody>
        </p:sp>
        <p:sp>
          <p:nvSpPr>
            <p:cNvPr id="12" name="文本框 11"/>
            <p:cNvSpPr txBox="1"/>
            <p:nvPr/>
          </p:nvSpPr>
          <p:spPr>
            <a:xfrm>
              <a:off x="7176770" y="4854575"/>
              <a:ext cx="676275" cy="491067"/>
            </a:xfrm>
            <a:prstGeom prst="rect">
              <a:avLst/>
            </a:prstGeom>
            <a:noFill/>
          </p:spPr>
          <p:txBody>
            <a:bodyPr wrap="square" rtlCol="0">
              <a:spAutoFit/>
            </a:bodyPr>
            <a:lstStyle/>
            <a:p>
              <a:pPr algn="ctr"/>
              <a:r>
                <a:rPr lang="en-US" altLang="zh-CN">
                  <a:solidFill>
                    <a:schemeClr val="bg1"/>
                  </a:solidFill>
                </a:rPr>
                <a:t>2</a:t>
              </a:r>
            </a:p>
          </p:txBody>
        </p:sp>
        <p:sp>
          <p:nvSpPr>
            <p:cNvPr id="15" name="文本框 14"/>
            <p:cNvSpPr txBox="1"/>
            <p:nvPr/>
          </p:nvSpPr>
          <p:spPr>
            <a:xfrm>
              <a:off x="7803515" y="1936115"/>
              <a:ext cx="676275" cy="491067"/>
            </a:xfrm>
            <a:prstGeom prst="rect">
              <a:avLst/>
            </a:prstGeom>
            <a:noFill/>
          </p:spPr>
          <p:txBody>
            <a:bodyPr wrap="square" rtlCol="0">
              <a:spAutoFit/>
            </a:bodyPr>
            <a:lstStyle/>
            <a:p>
              <a:pPr algn="ctr"/>
              <a:r>
                <a:rPr lang="en-US" altLang="zh-CN">
                  <a:solidFill>
                    <a:schemeClr val="bg1"/>
                  </a:solidFill>
                </a:rPr>
                <a:t>3</a:t>
              </a:r>
            </a:p>
          </p:txBody>
        </p:sp>
      </p:grpSp>
      <p:sp>
        <p:nvSpPr>
          <p:cNvPr id="6" name="椭圆 5"/>
          <p:cNvSpPr/>
          <p:nvPr/>
        </p:nvSpPr>
        <p:spPr>
          <a:xfrm>
            <a:off x="3471998" y="1409605"/>
            <a:ext cx="2200275" cy="2200275"/>
          </a:xfrm>
          <a:prstGeom prst="ellipse">
            <a:avLst/>
          </a:prstGeom>
          <a:solidFill>
            <a:srgbClr val="8A3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KSO_Shape"/>
          <p:cNvSpPr/>
          <p:nvPr/>
        </p:nvSpPr>
        <p:spPr bwMode="auto">
          <a:xfrm>
            <a:off x="4123694" y="2041715"/>
            <a:ext cx="896885" cy="924606"/>
          </a:xfrm>
          <a:custGeom>
            <a:avLst/>
            <a:gdLst>
              <a:gd name="T0" fmla="*/ 1479542 w 2700"/>
              <a:gd name="T1" fmla="*/ 1396279 h 2780"/>
              <a:gd name="T2" fmla="*/ 1438139 w 2700"/>
              <a:gd name="T3" fmla="*/ 1405346 h 2780"/>
              <a:gd name="T4" fmla="*/ 1428435 w 2700"/>
              <a:gd name="T5" fmla="*/ 1407289 h 2780"/>
              <a:gd name="T6" fmla="*/ 1388324 w 2700"/>
              <a:gd name="T7" fmla="*/ 1411174 h 2780"/>
              <a:gd name="T8" fmla="*/ 1387678 w 2700"/>
              <a:gd name="T9" fmla="*/ 1411174 h 2780"/>
              <a:gd name="T10" fmla="*/ 1347568 w 2700"/>
              <a:gd name="T11" fmla="*/ 1409879 h 2780"/>
              <a:gd name="T12" fmla="*/ 1339157 w 2700"/>
              <a:gd name="T13" fmla="*/ 1409232 h 2780"/>
              <a:gd name="T14" fmla="*/ 1300988 w 2700"/>
              <a:gd name="T15" fmla="*/ 1403403 h 2780"/>
              <a:gd name="T16" fmla="*/ 1101085 w 2700"/>
              <a:gd name="T17" fmla="*/ 1652739 h 2780"/>
              <a:gd name="T18" fmla="*/ 536310 w 2700"/>
              <a:gd name="T19" fmla="*/ 1652739 h 2780"/>
              <a:gd name="T20" fmla="*/ 177907 w 2700"/>
              <a:gd name="T21" fmla="*/ 942942 h 2780"/>
              <a:gd name="T22" fmla="*/ 177907 w 2700"/>
              <a:gd name="T23" fmla="*/ 939704 h 2780"/>
              <a:gd name="T24" fmla="*/ 177907 w 2700"/>
              <a:gd name="T25" fmla="*/ 937761 h 2780"/>
              <a:gd name="T26" fmla="*/ 176614 w 2700"/>
              <a:gd name="T27" fmla="*/ 901494 h 2780"/>
              <a:gd name="T28" fmla="*/ 177907 w 2700"/>
              <a:gd name="T29" fmla="*/ 901494 h 2780"/>
              <a:gd name="T30" fmla="*/ 273007 w 2700"/>
              <a:gd name="T31" fmla="*/ 792045 h 2780"/>
              <a:gd name="T32" fmla="*/ 1357919 w 2700"/>
              <a:gd name="T33" fmla="*/ 792045 h 2780"/>
              <a:gd name="T34" fmla="*/ 1451077 w 2700"/>
              <a:gd name="T35" fmla="*/ 884656 h 2780"/>
              <a:gd name="T36" fmla="*/ 1451077 w 2700"/>
              <a:gd name="T37" fmla="*/ 884656 h 2780"/>
              <a:gd name="T38" fmla="*/ 1494422 w 2700"/>
              <a:gd name="T39" fmla="*/ 889189 h 2780"/>
              <a:gd name="T40" fmla="*/ 1497657 w 2700"/>
              <a:gd name="T41" fmla="*/ 889837 h 2780"/>
              <a:gd name="T42" fmla="*/ 1575289 w 2700"/>
              <a:gd name="T43" fmla="*/ 913799 h 2780"/>
              <a:gd name="T44" fmla="*/ 1579818 w 2700"/>
              <a:gd name="T45" fmla="*/ 915741 h 2780"/>
              <a:gd name="T46" fmla="*/ 1612164 w 2700"/>
              <a:gd name="T47" fmla="*/ 934523 h 2780"/>
              <a:gd name="T48" fmla="*/ 1612811 w 2700"/>
              <a:gd name="T49" fmla="*/ 935170 h 2780"/>
              <a:gd name="T50" fmla="*/ 1641923 w 2700"/>
              <a:gd name="T51" fmla="*/ 957837 h 2780"/>
              <a:gd name="T52" fmla="*/ 1647099 w 2700"/>
              <a:gd name="T53" fmla="*/ 962370 h 2780"/>
              <a:gd name="T54" fmla="*/ 1670389 w 2700"/>
              <a:gd name="T55" fmla="*/ 988275 h 2780"/>
              <a:gd name="T56" fmla="*/ 1671035 w 2700"/>
              <a:gd name="T57" fmla="*/ 989571 h 2780"/>
              <a:gd name="T58" fmla="*/ 1689797 w 2700"/>
              <a:gd name="T59" fmla="*/ 1019361 h 2780"/>
              <a:gd name="T60" fmla="*/ 1693678 w 2700"/>
              <a:gd name="T61" fmla="*/ 1026485 h 2780"/>
              <a:gd name="T62" fmla="*/ 1706617 w 2700"/>
              <a:gd name="T63" fmla="*/ 1059514 h 2780"/>
              <a:gd name="T64" fmla="*/ 1479542 w 2700"/>
              <a:gd name="T65" fmla="*/ 1396279 h 2780"/>
              <a:gd name="T66" fmla="*/ 478086 w 2700"/>
              <a:gd name="T67" fmla="*/ 901494 h 2780"/>
              <a:gd name="T68" fmla="*/ 319586 w 2700"/>
              <a:gd name="T69" fmla="*/ 901494 h 2780"/>
              <a:gd name="T70" fmla="*/ 601650 w 2700"/>
              <a:gd name="T71" fmla="*/ 1558833 h 2780"/>
              <a:gd name="T72" fmla="*/ 478086 w 2700"/>
              <a:gd name="T73" fmla="*/ 901494 h 2780"/>
              <a:gd name="T74" fmla="*/ 1591462 w 2700"/>
              <a:gd name="T75" fmla="*/ 1093838 h 2780"/>
              <a:gd name="T76" fmla="*/ 1451077 w 2700"/>
              <a:gd name="T77" fmla="*/ 987628 h 2780"/>
              <a:gd name="T78" fmla="*/ 1355331 w 2700"/>
              <a:gd name="T79" fmla="*/ 1306907 h 2780"/>
              <a:gd name="T80" fmla="*/ 1370857 w 2700"/>
              <a:gd name="T81" fmla="*/ 1308850 h 2780"/>
              <a:gd name="T82" fmla="*/ 1377974 w 2700"/>
              <a:gd name="T83" fmla="*/ 1309497 h 2780"/>
              <a:gd name="T84" fmla="*/ 1409026 w 2700"/>
              <a:gd name="T85" fmla="*/ 1308850 h 2780"/>
              <a:gd name="T86" fmla="*/ 1418084 w 2700"/>
              <a:gd name="T87" fmla="*/ 1307555 h 2780"/>
              <a:gd name="T88" fmla="*/ 1451724 w 2700"/>
              <a:gd name="T89" fmla="*/ 1300431 h 2780"/>
              <a:gd name="T90" fmla="*/ 1591462 w 2700"/>
              <a:gd name="T91" fmla="*/ 1093838 h 2780"/>
              <a:gd name="T92" fmla="*/ 907004 w 2700"/>
              <a:gd name="T93" fmla="*/ 735054 h 2780"/>
              <a:gd name="T94" fmla="*/ 859778 w 2700"/>
              <a:gd name="T95" fmla="*/ 345832 h 2780"/>
              <a:gd name="T96" fmla="*/ 999516 w 2700"/>
              <a:gd name="T97" fmla="*/ 0 h 2780"/>
              <a:gd name="T98" fmla="*/ 907004 w 2700"/>
              <a:gd name="T99" fmla="*/ 735054 h 2780"/>
              <a:gd name="T100" fmla="*/ 663109 w 2700"/>
              <a:gd name="T101" fmla="*/ 735054 h 2780"/>
              <a:gd name="T102" fmla="*/ 624293 w 2700"/>
              <a:gd name="T103" fmla="*/ 419013 h 2780"/>
              <a:gd name="T104" fmla="*/ 738801 w 2700"/>
              <a:gd name="T105" fmla="*/ 135354 h 2780"/>
              <a:gd name="T106" fmla="*/ 663109 w 2700"/>
              <a:gd name="T107" fmla="*/ 735054 h 2780"/>
              <a:gd name="T108" fmla="*/ 1462722 w 2700"/>
              <a:gd name="T109" fmla="*/ 1800397 h 2780"/>
              <a:gd name="T110" fmla="*/ 130034 w 2700"/>
              <a:gd name="T111" fmla="*/ 1800397 h 2780"/>
              <a:gd name="T112" fmla="*/ 18761 w 2700"/>
              <a:gd name="T113" fmla="*/ 1692891 h 2780"/>
              <a:gd name="T114" fmla="*/ 1561056 w 2700"/>
              <a:gd name="T115" fmla="*/ 1692891 h 2780"/>
              <a:gd name="T116" fmla="*/ 1462722 w 2700"/>
              <a:gd name="T117" fmla="*/ 1800397 h 27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00" h="2780">
                <a:moveTo>
                  <a:pt x="2287" y="2156"/>
                </a:moveTo>
                <a:cubicBezTo>
                  <a:pt x="2266" y="2162"/>
                  <a:pt x="2244" y="2167"/>
                  <a:pt x="2223" y="2170"/>
                </a:cubicBezTo>
                <a:cubicBezTo>
                  <a:pt x="2218" y="2171"/>
                  <a:pt x="2213" y="2172"/>
                  <a:pt x="2208" y="2173"/>
                </a:cubicBezTo>
                <a:cubicBezTo>
                  <a:pt x="2187" y="2176"/>
                  <a:pt x="2166" y="2178"/>
                  <a:pt x="2146" y="2179"/>
                </a:cubicBezTo>
                <a:cubicBezTo>
                  <a:pt x="2145" y="2179"/>
                  <a:pt x="2145" y="2179"/>
                  <a:pt x="2145" y="2179"/>
                </a:cubicBezTo>
                <a:cubicBezTo>
                  <a:pt x="2124" y="2180"/>
                  <a:pt x="2103" y="2179"/>
                  <a:pt x="2083" y="2177"/>
                </a:cubicBezTo>
                <a:cubicBezTo>
                  <a:pt x="2079" y="2177"/>
                  <a:pt x="2074" y="2176"/>
                  <a:pt x="2070" y="2176"/>
                </a:cubicBezTo>
                <a:cubicBezTo>
                  <a:pt x="2050" y="2174"/>
                  <a:pt x="2030" y="2171"/>
                  <a:pt x="2011" y="2167"/>
                </a:cubicBezTo>
                <a:cubicBezTo>
                  <a:pt x="1935" y="2278"/>
                  <a:pt x="1834" y="2435"/>
                  <a:pt x="1702" y="2552"/>
                </a:cubicBezTo>
                <a:cubicBezTo>
                  <a:pt x="1669" y="2552"/>
                  <a:pt x="866" y="2552"/>
                  <a:pt x="829" y="2552"/>
                </a:cubicBezTo>
                <a:cubicBezTo>
                  <a:pt x="364" y="2311"/>
                  <a:pt x="288" y="1656"/>
                  <a:pt x="275" y="1456"/>
                </a:cubicBezTo>
                <a:cubicBezTo>
                  <a:pt x="275" y="1455"/>
                  <a:pt x="275" y="1453"/>
                  <a:pt x="275" y="1451"/>
                </a:cubicBezTo>
                <a:cubicBezTo>
                  <a:pt x="275" y="1448"/>
                  <a:pt x="275" y="1448"/>
                  <a:pt x="275" y="1448"/>
                </a:cubicBezTo>
                <a:cubicBezTo>
                  <a:pt x="273" y="1413"/>
                  <a:pt x="273" y="1392"/>
                  <a:pt x="273" y="1392"/>
                </a:cubicBezTo>
                <a:cubicBezTo>
                  <a:pt x="275" y="1392"/>
                  <a:pt x="275" y="1392"/>
                  <a:pt x="275" y="1392"/>
                </a:cubicBezTo>
                <a:cubicBezTo>
                  <a:pt x="275" y="1311"/>
                  <a:pt x="340" y="1223"/>
                  <a:pt x="422" y="1223"/>
                </a:cubicBezTo>
                <a:cubicBezTo>
                  <a:pt x="2099" y="1223"/>
                  <a:pt x="2099" y="1223"/>
                  <a:pt x="2099" y="1223"/>
                </a:cubicBezTo>
                <a:cubicBezTo>
                  <a:pt x="2171" y="1223"/>
                  <a:pt x="2231" y="1297"/>
                  <a:pt x="2243" y="1366"/>
                </a:cubicBezTo>
                <a:cubicBezTo>
                  <a:pt x="2243" y="1366"/>
                  <a:pt x="2243" y="1366"/>
                  <a:pt x="2243" y="1366"/>
                </a:cubicBezTo>
                <a:cubicBezTo>
                  <a:pt x="2266" y="1367"/>
                  <a:pt x="2288" y="1369"/>
                  <a:pt x="2310" y="1373"/>
                </a:cubicBezTo>
                <a:cubicBezTo>
                  <a:pt x="2312" y="1373"/>
                  <a:pt x="2313" y="1373"/>
                  <a:pt x="2315" y="1374"/>
                </a:cubicBezTo>
                <a:cubicBezTo>
                  <a:pt x="2357" y="1381"/>
                  <a:pt x="2398" y="1393"/>
                  <a:pt x="2435" y="1411"/>
                </a:cubicBezTo>
                <a:cubicBezTo>
                  <a:pt x="2437" y="1412"/>
                  <a:pt x="2439" y="1413"/>
                  <a:pt x="2442" y="1414"/>
                </a:cubicBezTo>
                <a:cubicBezTo>
                  <a:pt x="2459" y="1423"/>
                  <a:pt x="2477" y="1432"/>
                  <a:pt x="2492" y="1443"/>
                </a:cubicBezTo>
                <a:cubicBezTo>
                  <a:pt x="2493" y="1443"/>
                  <a:pt x="2493" y="1443"/>
                  <a:pt x="2493" y="1444"/>
                </a:cubicBezTo>
                <a:cubicBezTo>
                  <a:pt x="2509" y="1454"/>
                  <a:pt x="2524" y="1466"/>
                  <a:pt x="2538" y="1479"/>
                </a:cubicBezTo>
                <a:cubicBezTo>
                  <a:pt x="2541" y="1481"/>
                  <a:pt x="2543" y="1484"/>
                  <a:pt x="2546" y="1486"/>
                </a:cubicBezTo>
                <a:cubicBezTo>
                  <a:pt x="2559" y="1499"/>
                  <a:pt x="2571" y="1512"/>
                  <a:pt x="2582" y="1526"/>
                </a:cubicBezTo>
                <a:cubicBezTo>
                  <a:pt x="2582" y="1526"/>
                  <a:pt x="2583" y="1527"/>
                  <a:pt x="2583" y="1528"/>
                </a:cubicBezTo>
                <a:cubicBezTo>
                  <a:pt x="2594" y="1542"/>
                  <a:pt x="2604" y="1558"/>
                  <a:pt x="2612" y="1574"/>
                </a:cubicBezTo>
                <a:cubicBezTo>
                  <a:pt x="2614" y="1577"/>
                  <a:pt x="2616" y="1581"/>
                  <a:pt x="2618" y="1585"/>
                </a:cubicBezTo>
                <a:cubicBezTo>
                  <a:pt x="2626" y="1602"/>
                  <a:pt x="2633" y="1619"/>
                  <a:pt x="2638" y="1636"/>
                </a:cubicBezTo>
                <a:cubicBezTo>
                  <a:pt x="2700" y="1848"/>
                  <a:pt x="2543" y="2081"/>
                  <a:pt x="2287" y="2156"/>
                </a:cubicBezTo>
                <a:close/>
                <a:moveTo>
                  <a:pt x="739" y="1392"/>
                </a:moveTo>
                <a:cubicBezTo>
                  <a:pt x="494" y="1392"/>
                  <a:pt x="494" y="1392"/>
                  <a:pt x="494" y="1392"/>
                </a:cubicBezTo>
                <a:cubicBezTo>
                  <a:pt x="494" y="1392"/>
                  <a:pt x="462" y="2161"/>
                  <a:pt x="930" y="2407"/>
                </a:cubicBezTo>
                <a:cubicBezTo>
                  <a:pt x="565" y="1693"/>
                  <a:pt x="739" y="1392"/>
                  <a:pt x="739" y="1392"/>
                </a:cubicBezTo>
                <a:close/>
                <a:moveTo>
                  <a:pt x="2460" y="1689"/>
                </a:moveTo>
                <a:cubicBezTo>
                  <a:pt x="2433" y="1597"/>
                  <a:pt x="2347" y="1537"/>
                  <a:pt x="2243" y="1525"/>
                </a:cubicBezTo>
                <a:cubicBezTo>
                  <a:pt x="2237" y="1643"/>
                  <a:pt x="2203" y="1825"/>
                  <a:pt x="2095" y="2018"/>
                </a:cubicBezTo>
                <a:cubicBezTo>
                  <a:pt x="2103" y="2019"/>
                  <a:pt x="2111" y="2021"/>
                  <a:pt x="2119" y="2021"/>
                </a:cubicBezTo>
                <a:cubicBezTo>
                  <a:pt x="2123" y="2021"/>
                  <a:pt x="2126" y="2022"/>
                  <a:pt x="2130" y="2022"/>
                </a:cubicBezTo>
                <a:cubicBezTo>
                  <a:pt x="2146" y="2023"/>
                  <a:pt x="2162" y="2022"/>
                  <a:pt x="2178" y="2021"/>
                </a:cubicBezTo>
                <a:cubicBezTo>
                  <a:pt x="2183" y="2020"/>
                  <a:pt x="2187" y="2020"/>
                  <a:pt x="2192" y="2019"/>
                </a:cubicBezTo>
                <a:cubicBezTo>
                  <a:pt x="2209" y="2017"/>
                  <a:pt x="2227" y="2013"/>
                  <a:pt x="2244" y="2008"/>
                </a:cubicBezTo>
                <a:cubicBezTo>
                  <a:pt x="2401" y="1962"/>
                  <a:pt x="2498" y="1819"/>
                  <a:pt x="2460" y="1689"/>
                </a:cubicBezTo>
                <a:close/>
                <a:moveTo>
                  <a:pt x="1402" y="1135"/>
                </a:moveTo>
                <a:cubicBezTo>
                  <a:pt x="1716" y="713"/>
                  <a:pt x="1402" y="608"/>
                  <a:pt x="1329" y="534"/>
                </a:cubicBezTo>
                <a:cubicBezTo>
                  <a:pt x="1255" y="460"/>
                  <a:pt x="1187" y="59"/>
                  <a:pt x="1545" y="0"/>
                </a:cubicBezTo>
                <a:cubicBezTo>
                  <a:pt x="1142" y="412"/>
                  <a:pt x="2182" y="605"/>
                  <a:pt x="1402" y="1135"/>
                </a:cubicBezTo>
                <a:close/>
                <a:moveTo>
                  <a:pt x="1025" y="1135"/>
                </a:moveTo>
                <a:cubicBezTo>
                  <a:pt x="1282" y="789"/>
                  <a:pt x="1025" y="707"/>
                  <a:pt x="965" y="647"/>
                </a:cubicBezTo>
                <a:cubicBezTo>
                  <a:pt x="905" y="587"/>
                  <a:pt x="849" y="257"/>
                  <a:pt x="1142" y="209"/>
                </a:cubicBezTo>
                <a:cubicBezTo>
                  <a:pt x="813" y="546"/>
                  <a:pt x="1664" y="701"/>
                  <a:pt x="1025" y="1135"/>
                </a:cubicBezTo>
                <a:close/>
                <a:moveTo>
                  <a:pt x="2261" y="2780"/>
                </a:moveTo>
                <a:cubicBezTo>
                  <a:pt x="2099" y="2780"/>
                  <a:pt x="402" y="2780"/>
                  <a:pt x="201" y="2780"/>
                </a:cubicBezTo>
                <a:cubicBezTo>
                  <a:pt x="0" y="2780"/>
                  <a:pt x="29" y="2614"/>
                  <a:pt x="29" y="2614"/>
                </a:cubicBezTo>
                <a:cubicBezTo>
                  <a:pt x="2413" y="2614"/>
                  <a:pt x="2413" y="2614"/>
                  <a:pt x="2413" y="2614"/>
                </a:cubicBezTo>
                <a:cubicBezTo>
                  <a:pt x="2413" y="2614"/>
                  <a:pt x="2422" y="2780"/>
                  <a:pt x="2261" y="27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0"/>
          </a:p>
        </p:txBody>
      </p:sp>
      <p:grpSp>
        <p:nvGrpSpPr>
          <p:cNvPr id="16" name="组合 15"/>
          <p:cNvGrpSpPr/>
          <p:nvPr/>
        </p:nvGrpSpPr>
        <p:grpSpPr>
          <a:xfrm>
            <a:off x="478631" y="2269781"/>
            <a:ext cx="2024063" cy="764381"/>
            <a:chOff x="11282" y="2102"/>
            <a:chExt cx="4250" cy="1605"/>
          </a:xfrm>
        </p:grpSpPr>
        <p:sp>
          <p:nvSpPr>
            <p:cNvPr id="17"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18" name="文本框 17"/>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nvGrpSpPr>
          <p:cNvPr id="19" name="组合 18"/>
          <p:cNvGrpSpPr/>
          <p:nvPr/>
        </p:nvGrpSpPr>
        <p:grpSpPr>
          <a:xfrm>
            <a:off x="6090761" y="3508031"/>
            <a:ext cx="2024063" cy="764381"/>
            <a:chOff x="11282" y="2102"/>
            <a:chExt cx="4250" cy="1605"/>
          </a:xfrm>
        </p:grpSpPr>
        <p:sp>
          <p:nvSpPr>
            <p:cNvPr id="20"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21" name="文本框 20"/>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nvGrpSpPr>
          <p:cNvPr id="22" name="组合 21"/>
          <p:cNvGrpSpPr/>
          <p:nvPr/>
        </p:nvGrpSpPr>
        <p:grpSpPr>
          <a:xfrm>
            <a:off x="6423660" y="1452536"/>
            <a:ext cx="2024063" cy="764381"/>
            <a:chOff x="11282" y="2102"/>
            <a:chExt cx="4250" cy="1605"/>
          </a:xfrm>
        </p:grpSpPr>
        <p:sp>
          <p:nvSpPr>
            <p:cNvPr id="23"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25" name="文本框 24"/>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146" name="图片 4"/>
          <p:cNvPicPr>
            <a:picLocks noChangeAspect="1"/>
          </p:cNvPicPr>
          <p:nvPr/>
        </p:nvPicPr>
        <p:blipFill>
          <a:blip r:embed="rId4"/>
          <a:stretch>
            <a:fillRect/>
          </a:stretch>
        </p:blipFill>
        <p:spPr>
          <a:xfrm>
            <a:off x="0" y="3525494"/>
            <a:ext cx="9143762" cy="1617385"/>
          </a:xfrm>
          <a:prstGeom prst="rect">
            <a:avLst/>
          </a:prstGeom>
          <a:noFill/>
          <a:ln w="9525">
            <a:noFill/>
          </a:ln>
        </p:spPr>
      </p:pic>
      <p:pic>
        <p:nvPicPr>
          <p:cNvPr id="6147" name="图片 5" descr="E:\素材\美食\e76a9b1f46d24fbfefad7dea0bb4c5a5.pnge76a9b1f46d24fbfefad7dea0bb4c5a5"/>
          <p:cNvPicPr>
            <a:picLocks noChangeAspect="1"/>
          </p:cNvPicPr>
          <p:nvPr/>
        </p:nvPicPr>
        <p:blipFill>
          <a:blip r:embed="rId5"/>
          <a:srcRect/>
          <a:stretch>
            <a:fillRect/>
          </a:stretch>
        </p:blipFill>
        <p:spPr>
          <a:xfrm>
            <a:off x="0" y="34290"/>
            <a:ext cx="3794760" cy="5062220"/>
          </a:xfrm>
          <a:prstGeom prst="rect">
            <a:avLst/>
          </a:prstGeom>
          <a:noFill/>
          <a:ln w="9525">
            <a:noFill/>
          </a:ln>
        </p:spPr>
      </p:pic>
      <p:sp>
        <p:nvSpPr>
          <p:cNvPr id="6150" name="Rectangle 4"/>
          <p:cNvSpPr txBox="1"/>
          <p:nvPr/>
        </p:nvSpPr>
        <p:spPr>
          <a:xfrm>
            <a:off x="4058920" y="2733675"/>
            <a:ext cx="3658870" cy="255905"/>
          </a:xfrm>
          <a:prstGeom prst="rect">
            <a:avLst/>
          </a:prstGeom>
          <a:noFill/>
          <a:ln w="9525">
            <a:noFill/>
          </a:ln>
        </p:spPr>
        <p:txBody>
          <a:bodyPr anchor="ctr"/>
          <a:lstStyle/>
          <a:p>
            <a:pPr algn="ctr"/>
            <a:r>
              <a:rPr sz="1650" dirty="0">
                <a:solidFill>
                  <a:srgbClr val="BC985B"/>
                </a:solidFill>
                <a:latin typeface="Arial" panose="020B0604020202020204" pitchFamily="34" charset="0"/>
                <a:ea typeface="微软雅黑" panose="020B0503020204020204" charset="-122"/>
              </a:rPr>
              <a:t>PLEASE ADD YOUR TITLE HERE</a:t>
            </a:r>
          </a:p>
        </p:txBody>
      </p:sp>
      <p:sp>
        <p:nvSpPr>
          <p:cNvPr id="6152" name="Rectangle 3"/>
          <p:cNvSpPr txBox="1"/>
          <p:nvPr/>
        </p:nvSpPr>
        <p:spPr>
          <a:xfrm>
            <a:off x="2953068" y="1299845"/>
            <a:ext cx="5870575" cy="1293495"/>
          </a:xfrm>
          <a:prstGeom prst="rect">
            <a:avLst/>
          </a:prstGeom>
          <a:noFill/>
          <a:ln w="9525">
            <a:noFill/>
          </a:ln>
        </p:spPr>
        <p:txBody>
          <a:bodyPr anchor="ctr"/>
          <a:lstStyle/>
          <a:p>
            <a:pPr algn="ctr">
              <a:lnSpc>
                <a:spcPct val="80000"/>
              </a:lnSpc>
            </a:pPr>
            <a:r>
              <a:rPr lang="en-US" altLang="zh-CN" sz="7000" b="1" dirty="0">
                <a:solidFill>
                  <a:srgbClr val="BC985B"/>
                </a:solidFill>
                <a:effectLst>
                  <a:outerShdw blurRad="38100" dist="38100" dir="2700000">
                    <a:srgbClr val="000000"/>
                  </a:outerShdw>
                </a:effectLst>
                <a:latin typeface="Arial" panose="020B0604020202020204" pitchFamily="34" charset="0"/>
                <a:ea typeface="微软雅黑" panose="020B0503020204020204" charset="-122"/>
              </a:rPr>
              <a:t>04</a:t>
            </a:r>
          </a:p>
          <a:p>
            <a:pPr algn="ctr">
              <a:lnSpc>
                <a:spcPct val="80000"/>
              </a:lnSpc>
            </a:pPr>
            <a:r>
              <a:rPr lang="zh-CN" altLang="en-US" sz="5000" dirty="0">
                <a:solidFill>
                  <a:srgbClr val="BC985B"/>
                </a:solidFill>
                <a:effectLst>
                  <a:outerShdw blurRad="38100" dist="38100" dir="2700000">
                    <a:srgbClr val="000000"/>
                  </a:outerShdw>
                </a:effectLst>
                <a:latin typeface="Arial" panose="020B0604020202020204" pitchFamily="34" charset="0"/>
                <a:ea typeface="微软雅黑" panose="020B0503020204020204" charset="-122"/>
              </a:rPr>
              <a:t>投资回报分析</a:t>
            </a: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1000"/>
                                        <p:tgtEl>
                                          <p:spTgt spid="6147"/>
                                        </p:tgtEl>
                                      </p:cBhvr>
                                    </p:animEffect>
                                    <p:anim calcmode="lin" valueType="num">
                                      <p:cBhvr>
                                        <p:cTn id="12" dur="1000" fill="hold"/>
                                        <p:tgtEl>
                                          <p:spTgt spid="6147"/>
                                        </p:tgtEl>
                                        <p:attrNameLst>
                                          <p:attrName>ppt_x</p:attrName>
                                        </p:attrNameLst>
                                      </p:cBhvr>
                                      <p:tavLst>
                                        <p:tav tm="0">
                                          <p:val>
                                            <p:strVal val="#ppt_x"/>
                                          </p:val>
                                        </p:tav>
                                        <p:tav tm="100000">
                                          <p:val>
                                            <p:strVal val="#ppt_x"/>
                                          </p:val>
                                        </p:tav>
                                      </p:tavLst>
                                    </p:anim>
                                    <p:anim calcmode="lin" valueType="num">
                                      <p:cBhvr>
                                        <p:cTn id="13" dur="1000" fill="hold"/>
                                        <p:tgtEl>
                                          <p:spTgt spid="614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6152"/>
                                        </p:tgtEl>
                                        <p:attrNameLst>
                                          <p:attrName>style.visibility</p:attrName>
                                        </p:attrNameLst>
                                      </p:cBhvr>
                                      <p:to>
                                        <p:strVal val="visible"/>
                                      </p:to>
                                    </p:set>
                                    <p:anim by="(-#ppt_w*2)" calcmode="lin" valueType="num">
                                      <p:cBhvr rctx="PPT">
                                        <p:cTn id="17" dur="500" autoRev="1" fill="hold">
                                          <p:stCondLst>
                                            <p:cond delay="0"/>
                                          </p:stCondLst>
                                        </p:cTn>
                                        <p:tgtEl>
                                          <p:spTgt spid="6152"/>
                                        </p:tgtEl>
                                        <p:attrNameLst>
                                          <p:attrName>ppt_w</p:attrName>
                                        </p:attrNameLst>
                                      </p:cBhvr>
                                    </p:anim>
                                    <p:anim by="(#ppt_w*0.50)" calcmode="lin" valueType="num">
                                      <p:cBhvr>
                                        <p:cTn id="18" dur="500" decel="50000" autoRev="1" fill="hold">
                                          <p:stCondLst>
                                            <p:cond delay="0"/>
                                          </p:stCondLst>
                                        </p:cTn>
                                        <p:tgtEl>
                                          <p:spTgt spid="6152"/>
                                        </p:tgtEl>
                                        <p:attrNameLst>
                                          <p:attrName>ppt_x</p:attrName>
                                        </p:attrNameLst>
                                      </p:cBhvr>
                                    </p:anim>
                                    <p:anim from="(-#ppt_h/2)" to="(#ppt_y)" calcmode="lin" valueType="num">
                                      <p:cBhvr>
                                        <p:cTn id="19" dur="1000" fill="hold">
                                          <p:stCondLst>
                                            <p:cond delay="0"/>
                                          </p:stCondLst>
                                        </p:cTn>
                                        <p:tgtEl>
                                          <p:spTgt spid="6152"/>
                                        </p:tgtEl>
                                        <p:attrNameLst>
                                          <p:attrName>ppt_y</p:attrName>
                                        </p:attrNameLst>
                                      </p:cBhvr>
                                    </p:anim>
                                    <p:animRot by="21600000">
                                      <p:cBhvr>
                                        <p:cTn id="20" dur="1000" fill="hold">
                                          <p:stCondLst>
                                            <p:cond delay="0"/>
                                          </p:stCondLst>
                                        </p:cTn>
                                        <p:tgtEl>
                                          <p:spTgt spid="6152"/>
                                        </p:tgtEl>
                                        <p:attrNameLst>
                                          <p:attrName>r</p:attrName>
                                        </p:attrNameLst>
                                      </p:cBhvr>
                                    </p:animRot>
                                  </p:childTnLst>
                                </p:cTn>
                              </p:par>
                            </p:childTnLst>
                          </p:cTn>
                        </p:par>
                        <p:par>
                          <p:cTn id="21" fill="hold">
                            <p:stCondLst>
                              <p:cond delay="3200"/>
                            </p:stCondLst>
                            <p:childTnLst>
                              <p:par>
                                <p:cTn id="22" presetID="22" presetClass="entr" presetSubtype="8" fill="hold" grpId="0" nodeType="afterEffect">
                                  <p:stCondLst>
                                    <p:cond delay="0"/>
                                  </p:stCondLst>
                                  <p:childTnLst>
                                    <p:set>
                                      <p:cBhvr>
                                        <p:cTn id="23" dur="1" fill="hold">
                                          <p:stCondLst>
                                            <p:cond delay="0"/>
                                          </p:stCondLst>
                                        </p:cTn>
                                        <p:tgtEl>
                                          <p:spTgt spid="6150"/>
                                        </p:tgtEl>
                                        <p:attrNameLst>
                                          <p:attrName>style.visibility</p:attrName>
                                        </p:attrNameLst>
                                      </p:cBhvr>
                                      <p:to>
                                        <p:strVal val="visible"/>
                                      </p:to>
                                    </p:set>
                                    <p:animEffect transition="in" filter="wipe(left)">
                                      <p:cBhvr>
                                        <p:cTn id="24"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投资回报分析</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sp>
        <p:nvSpPr>
          <p:cNvPr id="16390" name="Rectangle 6"/>
          <p:cNvSpPr/>
          <p:nvPr/>
        </p:nvSpPr>
        <p:spPr>
          <a:xfrm>
            <a:off x="4186874" y="836992"/>
            <a:ext cx="2012509" cy="1261537"/>
          </a:xfrm>
          <a:prstGeom prst="rect">
            <a:avLst/>
          </a:prstGeom>
          <a:solidFill>
            <a:srgbClr val="C79C72"/>
          </a:solidFill>
          <a:ln w="9525">
            <a:noFill/>
          </a:ln>
        </p:spPr>
        <p:txBody>
          <a:bodyPr/>
          <a:lstStyle/>
          <a:p>
            <a:endParaRPr lang="zh-CN" altLang="en-US" sz="100" dirty="0">
              <a:latin typeface="微软雅黑" panose="020B0503020204020204" charset="-122"/>
              <a:ea typeface="微软雅黑" panose="020B0503020204020204" charset="-122"/>
            </a:endParaRPr>
          </a:p>
        </p:txBody>
      </p:sp>
      <p:sp>
        <p:nvSpPr>
          <p:cNvPr id="16391" name="Rectangle 7"/>
          <p:cNvSpPr/>
          <p:nvPr/>
        </p:nvSpPr>
        <p:spPr>
          <a:xfrm>
            <a:off x="6305304" y="836992"/>
            <a:ext cx="2013698" cy="1261537"/>
          </a:xfrm>
          <a:prstGeom prst="rect">
            <a:avLst/>
          </a:prstGeom>
          <a:blipFill rotWithShape="1">
            <a:blip r:embed="rId4"/>
            <a:stretch>
              <a:fillRect/>
            </a:stretch>
          </a:blipFill>
          <a:ln w="9525">
            <a:noFill/>
          </a:ln>
        </p:spPr>
        <p:txBody>
          <a:bodyPr/>
          <a:lstStyle/>
          <a:p>
            <a:endParaRPr lang="zh-CN" altLang="en-US" sz="100" dirty="0">
              <a:latin typeface="微软雅黑" panose="020B0503020204020204" charset="-122"/>
              <a:ea typeface="微软雅黑" panose="020B0503020204020204" charset="-122"/>
            </a:endParaRPr>
          </a:p>
        </p:txBody>
      </p:sp>
      <p:sp>
        <p:nvSpPr>
          <p:cNvPr id="16392" name="Rectangle 8"/>
          <p:cNvSpPr/>
          <p:nvPr/>
        </p:nvSpPr>
        <p:spPr>
          <a:xfrm>
            <a:off x="4186874" y="2198499"/>
            <a:ext cx="2012509" cy="1261537"/>
          </a:xfrm>
          <a:prstGeom prst="rect">
            <a:avLst/>
          </a:prstGeom>
          <a:blipFill rotWithShape="1">
            <a:blip r:embed="rId5"/>
            <a:stretch>
              <a:fillRect/>
            </a:stretch>
          </a:blipFill>
          <a:ln w="9525">
            <a:noFill/>
          </a:ln>
        </p:spPr>
        <p:txBody>
          <a:bodyPr/>
          <a:lstStyle/>
          <a:p>
            <a:endParaRPr lang="zh-CN" altLang="en-US" sz="100" dirty="0">
              <a:latin typeface="微软雅黑" panose="020B0503020204020204" charset="-122"/>
              <a:ea typeface="微软雅黑" panose="020B0503020204020204" charset="-122"/>
            </a:endParaRPr>
          </a:p>
        </p:txBody>
      </p:sp>
      <p:sp>
        <p:nvSpPr>
          <p:cNvPr id="16393" name="Rectangle 9"/>
          <p:cNvSpPr/>
          <p:nvPr/>
        </p:nvSpPr>
        <p:spPr>
          <a:xfrm>
            <a:off x="6305304" y="2198499"/>
            <a:ext cx="2013698" cy="1261537"/>
          </a:xfrm>
          <a:prstGeom prst="rect">
            <a:avLst/>
          </a:prstGeom>
          <a:solidFill>
            <a:srgbClr val="8A3F1A"/>
          </a:solidFill>
          <a:ln w="9525">
            <a:noFill/>
          </a:ln>
        </p:spPr>
        <p:txBody>
          <a:bodyPr/>
          <a:lstStyle/>
          <a:p>
            <a:endParaRPr lang="zh-CN" altLang="en-US" sz="100" dirty="0">
              <a:latin typeface="微软雅黑" panose="020B0503020204020204" charset="-122"/>
              <a:ea typeface="微软雅黑" panose="020B0503020204020204" charset="-122"/>
            </a:endParaRPr>
          </a:p>
        </p:txBody>
      </p:sp>
      <p:sp>
        <p:nvSpPr>
          <p:cNvPr id="16394" name="Rectangle 10"/>
          <p:cNvSpPr/>
          <p:nvPr/>
        </p:nvSpPr>
        <p:spPr>
          <a:xfrm>
            <a:off x="4186874" y="3571908"/>
            <a:ext cx="2012509" cy="1261537"/>
          </a:xfrm>
          <a:prstGeom prst="rect">
            <a:avLst/>
          </a:prstGeom>
          <a:solidFill>
            <a:srgbClr val="C79C72"/>
          </a:solidFill>
          <a:ln w="9525">
            <a:noFill/>
          </a:ln>
        </p:spPr>
        <p:txBody>
          <a:bodyPr/>
          <a:lstStyle/>
          <a:p>
            <a:endParaRPr lang="zh-CN" altLang="en-US" sz="100" dirty="0">
              <a:latin typeface="微软雅黑" panose="020B0503020204020204" charset="-122"/>
              <a:ea typeface="微软雅黑" panose="020B0503020204020204" charset="-122"/>
            </a:endParaRPr>
          </a:p>
        </p:txBody>
      </p:sp>
      <p:sp>
        <p:nvSpPr>
          <p:cNvPr id="16395" name="Rectangle 11"/>
          <p:cNvSpPr/>
          <p:nvPr/>
        </p:nvSpPr>
        <p:spPr>
          <a:xfrm>
            <a:off x="6305304" y="3571908"/>
            <a:ext cx="2013698" cy="1261537"/>
          </a:xfrm>
          <a:prstGeom prst="rect">
            <a:avLst/>
          </a:prstGeom>
          <a:blipFill rotWithShape="1">
            <a:blip r:embed="rId6"/>
            <a:stretch>
              <a:fillRect/>
            </a:stretch>
          </a:blipFill>
          <a:ln w="9525" cap="flat" cmpd="sng">
            <a:solidFill>
              <a:srgbClr val="B6B0AF"/>
            </a:solidFill>
            <a:prstDash val="solid"/>
            <a:miter/>
            <a:headEnd type="none" w="med" len="med"/>
            <a:tailEnd type="none" w="med" len="med"/>
          </a:ln>
        </p:spPr>
        <p:txBody>
          <a:bodyPr/>
          <a:lstStyle/>
          <a:p>
            <a:endParaRPr lang="zh-CN" altLang="en-US" sz="100" dirty="0">
              <a:latin typeface="微软雅黑" panose="020B0503020204020204" charset="-122"/>
              <a:ea typeface="微软雅黑" panose="020B0503020204020204" charset="-122"/>
            </a:endParaRPr>
          </a:p>
        </p:txBody>
      </p:sp>
      <p:sp>
        <p:nvSpPr>
          <p:cNvPr id="16396" name="TextBox 14"/>
          <p:cNvSpPr txBox="1"/>
          <p:nvPr/>
        </p:nvSpPr>
        <p:spPr>
          <a:xfrm>
            <a:off x="4283275" y="892928"/>
            <a:ext cx="1036602" cy="668020"/>
          </a:xfrm>
          <a:prstGeom prst="rect">
            <a:avLst/>
          </a:prstGeom>
          <a:noFill/>
          <a:ln w="9525">
            <a:noFill/>
          </a:ln>
        </p:spPr>
        <p:txBody>
          <a:bodyPr>
            <a:spAutoFit/>
          </a:bodyPr>
          <a:lstStyle/>
          <a:p>
            <a:r>
              <a:rPr lang="en-US" altLang="x-none" sz="3750" b="1" dirty="0">
                <a:solidFill>
                  <a:srgbClr val="FFFFFF"/>
                </a:solidFill>
                <a:latin typeface="微软雅黑" panose="020B0503020204020204" charset="-122"/>
                <a:ea typeface="微软雅黑" panose="020B0503020204020204" charset="-122"/>
              </a:rPr>
              <a:t>01</a:t>
            </a:r>
          </a:p>
        </p:txBody>
      </p:sp>
      <p:sp>
        <p:nvSpPr>
          <p:cNvPr id="16397" name="TextBox 15"/>
          <p:cNvSpPr txBox="1"/>
          <p:nvPr/>
        </p:nvSpPr>
        <p:spPr>
          <a:xfrm>
            <a:off x="4274944" y="1477281"/>
            <a:ext cx="1836370" cy="553085"/>
          </a:xfrm>
          <a:prstGeom prst="rect">
            <a:avLst/>
          </a:prstGeom>
          <a:noFill/>
          <a:ln w="9525">
            <a:noFill/>
          </a:ln>
        </p:spPr>
        <p:txBody>
          <a:bodyPr>
            <a:spAutoFit/>
          </a:bodyPr>
          <a:lstStyle/>
          <a:p>
            <a:r>
              <a:rPr lang="zh-CN" altLang="en-US" sz="1500" dirty="0">
                <a:solidFill>
                  <a:srgbClr val="FFFFFF"/>
                </a:solidFill>
                <a:latin typeface="微软雅黑" panose="020B0503020204020204" charset="-122"/>
                <a:ea typeface="微软雅黑" panose="020B0503020204020204" charset="-122"/>
              </a:rPr>
              <a:t>这里输入图片的说明性文本</a:t>
            </a:r>
          </a:p>
        </p:txBody>
      </p:sp>
      <p:sp>
        <p:nvSpPr>
          <p:cNvPr id="16398" name="TextBox 16"/>
          <p:cNvSpPr txBox="1"/>
          <p:nvPr/>
        </p:nvSpPr>
        <p:spPr>
          <a:xfrm>
            <a:off x="6399325" y="2275858"/>
            <a:ext cx="1036602" cy="668020"/>
          </a:xfrm>
          <a:prstGeom prst="rect">
            <a:avLst/>
          </a:prstGeom>
          <a:noFill/>
          <a:ln w="9525">
            <a:noFill/>
          </a:ln>
        </p:spPr>
        <p:txBody>
          <a:bodyPr>
            <a:spAutoFit/>
          </a:bodyPr>
          <a:lstStyle/>
          <a:p>
            <a:r>
              <a:rPr lang="en-US" altLang="x-none" sz="3750" b="1" dirty="0">
                <a:solidFill>
                  <a:srgbClr val="FFFFFF"/>
                </a:solidFill>
                <a:latin typeface="微软雅黑" panose="020B0503020204020204" charset="-122"/>
                <a:ea typeface="微软雅黑" panose="020B0503020204020204" charset="-122"/>
              </a:rPr>
              <a:t>02</a:t>
            </a:r>
          </a:p>
        </p:txBody>
      </p:sp>
      <p:sp>
        <p:nvSpPr>
          <p:cNvPr id="16399" name="TextBox 17"/>
          <p:cNvSpPr txBox="1"/>
          <p:nvPr/>
        </p:nvSpPr>
        <p:spPr>
          <a:xfrm>
            <a:off x="6390993" y="2860211"/>
            <a:ext cx="1835179" cy="553085"/>
          </a:xfrm>
          <a:prstGeom prst="rect">
            <a:avLst/>
          </a:prstGeom>
          <a:noFill/>
          <a:ln w="9525">
            <a:noFill/>
          </a:ln>
        </p:spPr>
        <p:txBody>
          <a:bodyPr>
            <a:spAutoFit/>
          </a:bodyPr>
          <a:lstStyle/>
          <a:p>
            <a:r>
              <a:rPr lang="zh-CN" altLang="en-US" sz="1500" dirty="0">
                <a:solidFill>
                  <a:srgbClr val="FFFFFF"/>
                </a:solidFill>
                <a:latin typeface="微软雅黑" panose="020B0503020204020204" charset="-122"/>
                <a:ea typeface="微软雅黑" panose="020B0503020204020204" charset="-122"/>
              </a:rPr>
              <a:t>这里输入图片的说明性文本</a:t>
            </a:r>
          </a:p>
        </p:txBody>
      </p:sp>
      <p:sp>
        <p:nvSpPr>
          <p:cNvPr id="16400" name="TextBox 18"/>
          <p:cNvSpPr txBox="1"/>
          <p:nvPr/>
        </p:nvSpPr>
        <p:spPr>
          <a:xfrm>
            <a:off x="4295176" y="3681400"/>
            <a:ext cx="1036602" cy="668020"/>
          </a:xfrm>
          <a:prstGeom prst="rect">
            <a:avLst/>
          </a:prstGeom>
          <a:noFill/>
          <a:ln w="9525">
            <a:noFill/>
          </a:ln>
        </p:spPr>
        <p:txBody>
          <a:bodyPr>
            <a:spAutoFit/>
          </a:bodyPr>
          <a:lstStyle/>
          <a:p>
            <a:r>
              <a:rPr lang="en-US" altLang="x-none" sz="3750" b="1" dirty="0">
                <a:solidFill>
                  <a:srgbClr val="FFFFFF"/>
                </a:solidFill>
                <a:latin typeface="微软雅黑" panose="020B0503020204020204" charset="-122"/>
                <a:ea typeface="微软雅黑" panose="020B0503020204020204" charset="-122"/>
              </a:rPr>
              <a:t>03</a:t>
            </a:r>
          </a:p>
        </p:txBody>
      </p:sp>
      <p:sp>
        <p:nvSpPr>
          <p:cNvPr id="16401" name="TextBox 19"/>
          <p:cNvSpPr txBox="1"/>
          <p:nvPr/>
        </p:nvSpPr>
        <p:spPr>
          <a:xfrm>
            <a:off x="4286845" y="4266944"/>
            <a:ext cx="1836370" cy="553085"/>
          </a:xfrm>
          <a:prstGeom prst="rect">
            <a:avLst/>
          </a:prstGeom>
          <a:noFill/>
          <a:ln w="9525">
            <a:noFill/>
          </a:ln>
        </p:spPr>
        <p:txBody>
          <a:bodyPr>
            <a:spAutoFit/>
          </a:bodyPr>
          <a:lstStyle/>
          <a:p>
            <a:r>
              <a:rPr lang="zh-CN" altLang="en-US" sz="1500" dirty="0">
                <a:solidFill>
                  <a:srgbClr val="FFFFFF"/>
                </a:solidFill>
                <a:latin typeface="微软雅黑" panose="020B0503020204020204" charset="-122"/>
                <a:ea typeface="微软雅黑" panose="020B0503020204020204" charset="-122"/>
              </a:rPr>
              <a:t>这里输入图片的说明性文本</a:t>
            </a:r>
          </a:p>
        </p:txBody>
      </p:sp>
      <p:sp>
        <p:nvSpPr>
          <p:cNvPr id="16402" name="TextBox 20"/>
          <p:cNvSpPr txBox="1"/>
          <p:nvPr/>
        </p:nvSpPr>
        <p:spPr>
          <a:xfrm>
            <a:off x="543889" y="1028603"/>
            <a:ext cx="1319853" cy="344805"/>
          </a:xfrm>
          <a:prstGeom prst="rect">
            <a:avLst/>
          </a:prstGeom>
          <a:noFill/>
          <a:ln w="9525">
            <a:noFill/>
          </a:ln>
        </p:spPr>
        <p:txBody>
          <a:bodyPr>
            <a:spAutoFit/>
          </a:bodyPr>
          <a:lstStyle/>
          <a:p>
            <a:r>
              <a:rPr lang="zh-CN" altLang="en-US" sz="1650" b="1" dirty="0">
                <a:solidFill>
                  <a:schemeClr val="tx1">
                    <a:lumMod val="75000"/>
                    <a:lumOff val="25000"/>
                  </a:schemeClr>
                </a:solidFill>
                <a:latin typeface="微软雅黑" panose="020B0503020204020204" charset="-122"/>
                <a:ea typeface="微软雅黑" panose="020B0503020204020204" charset="-122"/>
              </a:rPr>
              <a:t>添加标题</a:t>
            </a:r>
          </a:p>
        </p:txBody>
      </p:sp>
      <p:sp>
        <p:nvSpPr>
          <p:cNvPr id="16403" name="TextBox 21"/>
          <p:cNvSpPr txBox="1"/>
          <p:nvPr/>
        </p:nvSpPr>
        <p:spPr>
          <a:xfrm>
            <a:off x="577213" y="1365409"/>
            <a:ext cx="3503740" cy="1246495"/>
          </a:xfrm>
          <a:prstGeom prst="rect">
            <a:avLst/>
          </a:prstGeom>
          <a:noFill/>
          <a:ln w="9525">
            <a:noFill/>
          </a:ln>
        </p:spPr>
        <p:txBody>
          <a:bodyPr wrap="square">
            <a:spAutoFit/>
          </a:bodyPr>
          <a:lstStyle/>
          <a:p>
            <a:pPr algn="just"/>
            <a:r>
              <a:rPr lang="zh-CN" altLang="en-US" sz="1500" dirty="0">
                <a:solidFill>
                  <a:schemeClr val="tx1">
                    <a:lumMod val="75000"/>
                    <a:lumOff val="25000"/>
                  </a:schemeClr>
                </a:solidFill>
                <a:latin typeface="微软雅黑" panose="020B0503020204020204" charset="-122"/>
                <a:ea typeface="微软雅黑" panose="020B0503020204020204" charset="-122"/>
              </a:rPr>
              <a:t>右面的图片可自行更换，动画效果不变，方法是对图片点右键</a:t>
            </a:r>
            <a:r>
              <a:rPr lang="en-US" altLang="x-none" sz="1500" dirty="0">
                <a:solidFill>
                  <a:schemeClr val="tx1">
                    <a:lumMod val="75000"/>
                    <a:lumOff val="25000"/>
                  </a:schemeClr>
                </a:solidFill>
                <a:latin typeface="微软雅黑" panose="020B0503020204020204" charset="-122"/>
                <a:ea typeface="微软雅黑" panose="020B0503020204020204" charset="-122"/>
              </a:rPr>
              <a:t>-&gt;</a:t>
            </a:r>
            <a:r>
              <a:rPr lang="zh-CN" altLang="en-US" sz="1500" dirty="0">
                <a:solidFill>
                  <a:schemeClr val="tx1">
                    <a:lumMod val="75000"/>
                    <a:lumOff val="25000"/>
                  </a:schemeClr>
                </a:solidFill>
                <a:latin typeface="微软雅黑" panose="020B0503020204020204" charset="-122"/>
                <a:ea typeface="微软雅黑" panose="020B0503020204020204" charset="-122"/>
              </a:rPr>
              <a:t>设置对象格式</a:t>
            </a:r>
            <a:r>
              <a:rPr lang="en-US" altLang="x-none" sz="1500" dirty="0">
                <a:solidFill>
                  <a:schemeClr val="tx1">
                    <a:lumMod val="75000"/>
                    <a:lumOff val="25000"/>
                  </a:schemeClr>
                </a:solidFill>
                <a:latin typeface="微软雅黑" panose="020B0503020204020204" charset="-122"/>
                <a:ea typeface="微软雅黑" panose="020B0503020204020204" charset="-122"/>
              </a:rPr>
              <a:t>-&gt;</a:t>
            </a:r>
            <a:r>
              <a:rPr lang="zh-CN" altLang="en-US" sz="1500" dirty="0">
                <a:solidFill>
                  <a:schemeClr val="tx1">
                    <a:lumMod val="75000"/>
                    <a:lumOff val="25000"/>
                  </a:schemeClr>
                </a:solidFill>
                <a:latin typeface="微软雅黑" panose="020B0503020204020204" charset="-122"/>
                <a:ea typeface="微软雅黑" panose="020B0503020204020204" charset="-122"/>
              </a:rPr>
              <a:t>填充</a:t>
            </a:r>
            <a:r>
              <a:rPr lang="en-US" altLang="x-none" sz="1500" dirty="0">
                <a:solidFill>
                  <a:schemeClr val="tx1">
                    <a:lumMod val="75000"/>
                    <a:lumOff val="25000"/>
                  </a:schemeClr>
                </a:solidFill>
                <a:latin typeface="微软雅黑" panose="020B0503020204020204" charset="-122"/>
                <a:ea typeface="微软雅黑" panose="020B0503020204020204" charset="-122"/>
              </a:rPr>
              <a:t>-&gt;</a:t>
            </a:r>
            <a:r>
              <a:rPr lang="zh-CN" altLang="en-US" sz="1500" dirty="0">
                <a:solidFill>
                  <a:schemeClr val="tx1">
                    <a:lumMod val="75000"/>
                    <a:lumOff val="25000"/>
                  </a:schemeClr>
                </a:solidFill>
                <a:latin typeface="微软雅黑" panose="020B0503020204020204" charset="-122"/>
                <a:ea typeface="微软雅黑" panose="020B0503020204020204" charset="-122"/>
              </a:rPr>
              <a:t>填充效果</a:t>
            </a:r>
            <a:r>
              <a:rPr lang="en-US" altLang="x-none" sz="1500" dirty="0">
                <a:solidFill>
                  <a:schemeClr val="tx1">
                    <a:lumMod val="75000"/>
                    <a:lumOff val="25000"/>
                  </a:schemeClr>
                </a:solidFill>
                <a:latin typeface="微软雅黑" panose="020B0503020204020204" charset="-122"/>
                <a:ea typeface="微软雅黑" panose="020B0503020204020204" charset="-122"/>
              </a:rPr>
              <a:t>-&gt;</a:t>
            </a:r>
            <a:r>
              <a:rPr lang="zh-CN" altLang="en-US" sz="1500" dirty="0">
                <a:solidFill>
                  <a:schemeClr val="tx1">
                    <a:lumMod val="75000"/>
                    <a:lumOff val="25000"/>
                  </a:schemeClr>
                </a:solidFill>
                <a:latin typeface="微软雅黑" panose="020B0503020204020204" charset="-122"/>
                <a:ea typeface="微软雅黑" panose="020B0503020204020204" charset="-122"/>
              </a:rPr>
              <a:t>图片，选择事先准备好的图片即可。</a:t>
            </a:r>
            <a:endParaRPr lang="en-US" altLang="zh-CN" sz="1500" dirty="0">
              <a:solidFill>
                <a:schemeClr val="tx1">
                  <a:lumMod val="75000"/>
                  <a:lumOff val="25000"/>
                </a:schemeClr>
              </a:solidFill>
              <a:latin typeface="微软雅黑" panose="020B0503020204020204" charset="-122"/>
              <a:ea typeface="微软雅黑" panose="020B0503020204020204" charset="-122"/>
            </a:endParaRPr>
          </a:p>
          <a:p>
            <a:pPr algn="just"/>
            <a:endParaRPr lang="zh-CN" altLang="en-US" sz="1500" dirty="0">
              <a:solidFill>
                <a:schemeClr val="tx1">
                  <a:lumMod val="75000"/>
                  <a:lumOff val="25000"/>
                </a:schemeClr>
              </a:solidFill>
              <a:latin typeface="微软雅黑" panose="020B0503020204020204" charset="-122"/>
              <a:ea typeface="微软雅黑" panose="020B0503020204020204" charset="-122"/>
            </a:endParaRPr>
          </a:p>
        </p:txBody>
      </p:sp>
      <p:sp>
        <p:nvSpPr>
          <p:cNvPr id="16404" name="TextBox 22"/>
          <p:cNvSpPr txBox="1"/>
          <p:nvPr/>
        </p:nvSpPr>
        <p:spPr>
          <a:xfrm>
            <a:off x="543889" y="2884014"/>
            <a:ext cx="1319853" cy="344805"/>
          </a:xfrm>
          <a:prstGeom prst="rect">
            <a:avLst/>
          </a:prstGeom>
          <a:noFill/>
          <a:ln w="9525">
            <a:noFill/>
          </a:ln>
        </p:spPr>
        <p:txBody>
          <a:bodyPr>
            <a:spAutoFit/>
          </a:bodyPr>
          <a:lstStyle/>
          <a:p>
            <a:r>
              <a:rPr lang="zh-CN" altLang="en-US" sz="1650" b="1" dirty="0">
                <a:solidFill>
                  <a:schemeClr val="tx1">
                    <a:lumMod val="75000"/>
                    <a:lumOff val="25000"/>
                  </a:schemeClr>
                </a:solidFill>
                <a:latin typeface="微软雅黑" panose="020B0503020204020204" charset="-122"/>
                <a:ea typeface="微软雅黑" panose="020B0503020204020204" charset="-122"/>
              </a:rPr>
              <a:t>添加标题</a:t>
            </a:r>
          </a:p>
        </p:txBody>
      </p:sp>
      <p:sp>
        <p:nvSpPr>
          <p:cNvPr id="16405" name="TextBox 23"/>
          <p:cNvSpPr txBox="1"/>
          <p:nvPr/>
        </p:nvSpPr>
        <p:spPr>
          <a:xfrm>
            <a:off x="577213" y="3220821"/>
            <a:ext cx="3250242" cy="1014730"/>
          </a:xfrm>
          <a:prstGeom prst="rect">
            <a:avLst/>
          </a:prstGeom>
          <a:noFill/>
          <a:ln w="9525">
            <a:noFill/>
          </a:ln>
        </p:spPr>
        <p:txBody>
          <a:bodyPr>
            <a:spAutoFit/>
          </a:bodyPr>
          <a:lstStyle/>
          <a:p>
            <a:pPr algn="just"/>
            <a:r>
              <a:rPr lang="zh-CN" altLang="en-US" sz="1500" dirty="0">
                <a:solidFill>
                  <a:schemeClr val="tx1">
                    <a:lumMod val="75000"/>
                    <a:lumOff val="25000"/>
                  </a:schemeClr>
                </a:solidFill>
                <a:latin typeface="微软雅黑" panose="020B0503020204020204" charset="-122"/>
                <a:ea typeface="微软雅黑" panose="020B0503020204020204" charset="-122"/>
              </a:rPr>
              <a:t>右面的图片可自行更换，动画效果不变，方法是对图片点右键</a:t>
            </a:r>
            <a:r>
              <a:rPr lang="en-US" altLang="x-none" sz="1500" dirty="0">
                <a:solidFill>
                  <a:schemeClr val="tx1">
                    <a:lumMod val="75000"/>
                    <a:lumOff val="25000"/>
                  </a:schemeClr>
                </a:solidFill>
                <a:latin typeface="微软雅黑" panose="020B0503020204020204" charset="-122"/>
                <a:ea typeface="微软雅黑" panose="020B0503020204020204" charset="-122"/>
              </a:rPr>
              <a:t>-&gt;</a:t>
            </a:r>
            <a:r>
              <a:rPr lang="zh-CN" altLang="en-US" sz="1500" dirty="0">
                <a:solidFill>
                  <a:schemeClr val="tx1">
                    <a:lumMod val="75000"/>
                    <a:lumOff val="25000"/>
                  </a:schemeClr>
                </a:solidFill>
                <a:latin typeface="微软雅黑" panose="020B0503020204020204" charset="-122"/>
                <a:ea typeface="微软雅黑" panose="020B0503020204020204" charset="-122"/>
              </a:rPr>
              <a:t>设置对象格式</a:t>
            </a:r>
            <a:r>
              <a:rPr lang="en-US" altLang="x-none" sz="1500" dirty="0">
                <a:solidFill>
                  <a:schemeClr val="tx1">
                    <a:lumMod val="75000"/>
                    <a:lumOff val="25000"/>
                  </a:schemeClr>
                </a:solidFill>
                <a:latin typeface="微软雅黑" panose="020B0503020204020204" charset="-122"/>
                <a:ea typeface="微软雅黑" panose="020B0503020204020204" charset="-122"/>
              </a:rPr>
              <a:t>-&gt;</a:t>
            </a:r>
            <a:r>
              <a:rPr lang="zh-CN" altLang="en-US" sz="1500" dirty="0">
                <a:solidFill>
                  <a:schemeClr val="tx1">
                    <a:lumMod val="75000"/>
                    <a:lumOff val="25000"/>
                  </a:schemeClr>
                </a:solidFill>
                <a:latin typeface="微软雅黑" panose="020B0503020204020204" charset="-122"/>
                <a:ea typeface="微软雅黑" panose="020B0503020204020204" charset="-122"/>
              </a:rPr>
              <a:t>填充</a:t>
            </a:r>
            <a:r>
              <a:rPr lang="en-US" altLang="x-none" sz="1500" dirty="0">
                <a:solidFill>
                  <a:schemeClr val="tx1">
                    <a:lumMod val="75000"/>
                    <a:lumOff val="25000"/>
                  </a:schemeClr>
                </a:solidFill>
                <a:latin typeface="微软雅黑" panose="020B0503020204020204" charset="-122"/>
                <a:ea typeface="微软雅黑" panose="020B0503020204020204" charset="-122"/>
              </a:rPr>
              <a:t>-&gt;</a:t>
            </a:r>
            <a:r>
              <a:rPr lang="zh-CN" altLang="en-US" sz="1500" dirty="0">
                <a:solidFill>
                  <a:schemeClr val="tx1">
                    <a:lumMod val="75000"/>
                    <a:lumOff val="25000"/>
                  </a:schemeClr>
                </a:solidFill>
                <a:latin typeface="微软雅黑" panose="020B0503020204020204" charset="-122"/>
                <a:ea typeface="微软雅黑" panose="020B0503020204020204" charset="-122"/>
              </a:rPr>
              <a:t>填充效果</a:t>
            </a:r>
            <a:r>
              <a:rPr lang="en-US" altLang="x-none" sz="1500" dirty="0">
                <a:solidFill>
                  <a:schemeClr val="tx1">
                    <a:lumMod val="75000"/>
                    <a:lumOff val="25000"/>
                  </a:schemeClr>
                </a:solidFill>
                <a:latin typeface="微软雅黑" panose="020B0503020204020204" charset="-122"/>
                <a:ea typeface="微软雅黑" panose="020B0503020204020204" charset="-122"/>
              </a:rPr>
              <a:t>-&gt;</a:t>
            </a:r>
            <a:r>
              <a:rPr lang="zh-CN" altLang="en-US" sz="1500" dirty="0">
                <a:solidFill>
                  <a:schemeClr val="tx1">
                    <a:lumMod val="75000"/>
                    <a:lumOff val="25000"/>
                  </a:schemeClr>
                </a:solidFill>
                <a:latin typeface="微软雅黑" panose="020B0503020204020204" charset="-122"/>
                <a:ea typeface="微软雅黑" panose="020B0503020204020204" charset="-122"/>
              </a:rPr>
              <a:t>图片，选择事先准备好的图片即可。</a:t>
            </a: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6402"/>
                                        </p:tgtEl>
                                        <p:attrNameLst>
                                          <p:attrName>style.visibility</p:attrName>
                                        </p:attrNameLst>
                                      </p:cBhvr>
                                      <p:to>
                                        <p:strVal val="visible"/>
                                      </p:to>
                                    </p:set>
                                    <p:anim calcmode="lin" valueType="num">
                                      <p:cBhvr additive="base">
                                        <p:cTn id="7" dur="500" fill="hold"/>
                                        <p:tgtEl>
                                          <p:spTgt spid="16402"/>
                                        </p:tgtEl>
                                        <p:attrNameLst>
                                          <p:attrName>ppt_x</p:attrName>
                                        </p:attrNameLst>
                                      </p:cBhvr>
                                      <p:tavLst>
                                        <p:tav tm="0">
                                          <p:val>
                                            <p:strVal val="1+#ppt_w/2"/>
                                          </p:val>
                                        </p:tav>
                                        <p:tav tm="100000">
                                          <p:val>
                                            <p:strVal val="#ppt_x"/>
                                          </p:val>
                                        </p:tav>
                                      </p:tavLst>
                                    </p:anim>
                                    <p:anim calcmode="lin" valueType="num">
                                      <p:cBhvr additive="base">
                                        <p:cTn id="8" dur="500" fill="hold"/>
                                        <p:tgtEl>
                                          <p:spTgt spid="1640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6404"/>
                                        </p:tgtEl>
                                        <p:attrNameLst>
                                          <p:attrName>style.visibility</p:attrName>
                                        </p:attrNameLst>
                                      </p:cBhvr>
                                      <p:to>
                                        <p:strVal val="visible"/>
                                      </p:to>
                                    </p:set>
                                    <p:anim calcmode="lin" valueType="num">
                                      <p:cBhvr additive="base">
                                        <p:cTn id="11" dur="500" fill="hold"/>
                                        <p:tgtEl>
                                          <p:spTgt spid="16404"/>
                                        </p:tgtEl>
                                        <p:attrNameLst>
                                          <p:attrName>ppt_x</p:attrName>
                                        </p:attrNameLst>
                                      </p:cBhvr>
                                      <p:tavLst>
                                        <p:tav tm="0">
                                          <p:val>
                                            <p:strVal val="1+#ppt_w/2"/>
                                          </p:val>
                                        </p:tav>
                                        <p:tav tm="100000">
                                          <p:val>
                                            <p:strVal val="#ppt_x"/>
                                          </p:val>
                                        </p:tav>
                                      </p:tavLst>
                                    </p:anim>
                                    <p:anim calcmode="lin" valueType="num">
                                      <p:cBhvr additive="base">
                                        <p:cTn id="12" dur="500" fill="hold"/>
                                        <p:tgtEl>
                                          <p:spTgt spid="16404"/>
                                        </p:tgtEl>
                                        <p:attrNameLst>
                                          <p:attrName>ppt_y</p:attrName>
                                        </p:attrNameLst>
                                      </p:cBhvr>
                                      <p:tavLst>
                                        <p:tav tm="0">
                                          <p:val>
                                            <p:strVal val="1+#ppt_h/2"/>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6403"/>
                                        </p:tgtEl>
                                        <p:attrNameLst>
                                          <p:attrName>style.visibility</p:attrName>
                                        </p:attrNameLst>
                                      </p:cBhvr>
                                      <p:to>
                                        <p:strVal val="visible"/>
                                      </p:to>
                                    </p:set>
                                    <p:animEffect transition="in" filter="wipe(up)">
                                      <p:cBhvr>
                                        <p:cTn id="15" dur="500"/>
                                        <p:tgtEl>
                                          <p:spTgt spid="1640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405"/>
                                        </p:tgtEl>
                                        <p:attrNameLst>
                                          <p:attrName>style.visibility</p:attrName>
                                        </p:attrNameLst>
                                      </p:cBhvr>
                                      <p:to>
                                        <p:strVal val="visible"/>
                                      </p:to>
                                    </p:set>
                                    <p:animEffect transition="in" filter="wipe(up)">
                                      <p:cBhvr>
                                        <p:cTn id="18" dur="500"/>
                                        <p:tgtEl>
                                          <p:spTgt spid="16405"/>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16390"/>
                                        </p:tgtEl>
                                        <p:attrNameLst>
                                          <p:attrName>style.visibility</p:attrName>
                                        </p:attrNameLst>
                                      </p:cBhvr>
                                      <p:to>
                                        <p:strVal val="visible"/>
                                      </p:to>
                                    </p:set>
                                    <p:anim calcmode="lin" valueType="num">
                                      <p:cBhvr additive="base">
                                        <p:cTn id="21" dur="500" fill="hold"/>
                                        <p:tgtEl>
                                          <p:spTgt spid="16390"/>
                                        </p:tgtEl>
                                        <p:attrNameLst>
                                          <p:attrName>ppt_x</p:attrName>
                                        </p:attrNameLst>
                                      </p:cBhvr>
                                      <p:tavLst>
                                        <p:tav tm="0">
                                          <p:val>
                                            <p:strVal val="1+#ppt_w/2"/>
                                          </p:val>
                                        </p:tav>
                                        <p:tav tm="100000">
                                          <p:val>
                                            <p:strVal val="#ppt_x"/>
                                          </p:val>
                                        </p:tav>
                                      </p:tavLst>
                                    </p:anim>
                                    <p:anim calcmode="lin" valueType="num">
                                      <p:cBhvr additive="base">
                                        <p:cTn id="22" dur="500" fill="hold"/>
                                        <p:tgtEl>
                                          <p:spTgt spid="1639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6392"/>
                                        </p:tgtEl>
                                        <p:attrNameLst>
                                          <p:attrName>style.visibility</p:attrName>
                                        </p:attrNameLst>
                                      </p:cBhvr>
                                      <p:to>
                                        <p:strVal val="visible"/>
                                      </p:to>
                                    </p:set>
                                    <p:anim calcmode="lin" valueType="num">
                                      <p:cBhvr additive="base">
                                        <p:cTn id="25" dur="500" fill="hold"/>
                                        <p:tgtEl>
                                          <p:spTgt spid="16392"/>
                                        </p:tgtEl>
                                        <p:attrNameLst>
                                          <p:attrName>ppt_x</p:attrName>
                                        </p:attrNameLst>
                                      </p:cBhvr>
                                      <p:tavLst>
                                        <p:tav tm="0">
                                          <p:val>
                                            <p:strVal val="1+#ppt_w/2"/>
                                          </p:val>
                                        </p:tav>
                                        <p:tav tm="100000">
                                          <p:val>
                                            <p:strVal val="#ppt_x"/>
                                          </p:val>
                                        </p:tav>
                                      </p:tavLst>
                                    </p:anim>
                                    <p:anim calcmode="lin" valueType="num">
                                      <p:cBhvr additive="base">
                                        <p:cTn id="26" dur="500" fill="hold"/>
                                        <p:tgtEl>
                                          <p:spTgt spid="1639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6394"/>
                                        </p:tgtEl>
                                        <p:attrNameLst>
                                          <p:attrName>style.visibility</p:attrName>
                                        </p:attrNameLst>
                                      </p:cBhvr>
                                      <p:to>
                                        <p:strVal val="visible"/>
                                      </p:to>
                                    </p:set>
                                    <p:anim calcmode="lin" valueType="num">
                                      <p:cBhvr additive="base">
                                        <p:cTn id="29" dur="500" fill="hold"/>
                                        <p:tgtEl>
                                          <p:spTgt spid="16394"/>
                                        </p:tgtEl>
                                        <p:attrNameLst>
                                          <p:attrName>ppt_x</p:attrName>
                                        </p:attrNameLst>
                                      </p:cBhvr>
                                      <p:tavLst>
                                        <p:tav tm="0">
                                          <p:val>
                                            <p:strVal val="1+#ppt_w/2"/>
                                          </p:val>
                                        </p:tav>
                                        <p:tav tm="100000">
                                          <p:val>
                                            <p:strVal val="#ppt_x"/>
                                          </p:val>
                                        </p:tav>
                                      </p:tavLst>
                                    </p:anim>
                                    <p:anim calcmode="lin" valueType="num">
                                      <p:cBhvr additive="base">
                                        <p:cTn id="30" dur="500" fill="hold"/>
                                        <p:tgtEl>
                                          <p:spTgt spid="16394"/>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6391"/>
                                        </p:tgtEl>
                                        <p:attrNameLst>
                                          <p:attrName>style.visibility</p:attrName>
                                        </p:attrNameLst>
                                      </p:cBhvr>
                                      <p:to>
                                        <p:strVal val="visible"/>
                                      </p:to>
                                    </p:set>
                                    <p:anim calcmode="lin" valueType="num">
                                      <p:cBhvr additive="base">
                                        <p:cTn id="33" dur="500" fill="hold"/>
                                        <p:tgtEl>
                                          <p:spTgt spid="16391"/>
                                        </p:tgtEl>
                                        <p:attrNameLst>
                                          <p:attrName>ppt_x</p:attrName>
                                        </p:attrNameLst>
                                      </p:cBhvr>
                                      <p:tavLst>
                                        <p:tav tm="0">
                                          <p:val>
                                            <p:strVal val="0-#ppt_w/2"/>
                                          </p:val>
                                        </p:tav>
                                        <p:tav tm="100000">
                                          <p:val>
                                            <p:strVal val="#ppt_x"/>
                                          </p:val>
                                        </p:tav>
                                      </p:tavLst>
                                    </p:anim>
                                    <p:anim calcmode="lin" valueType="num">
                                      <p:cBhvr additive="base">
                                        <p:cTn id="34" dur="500" fill="hold"/>
                                        <p:tgtEl>
                                          <p:spTgt spid="16391"/>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6393"/>
                                        </p:tgtEl>
                                        <p:attrNameLst>
                                          <p:attrName>style.visibility</p:attrName>
                                        </p:attrNameLst>
                                      </p:cBhvr>
                                      <p:to>
                                        <p:strVal val="visible"/>
                                      </p:to>
                                    </p:set>
                                    <p:anim calcmode="lin" valueType="num">
                                      <p:cBhvr additive="base">
                                        <p:cTn id="37" dur="500" fill="hold"/>
                                        <p:tgtEl>
                                          <p:spTgt spid="16393"/>
                                        </p:tgtEl>
                                        <p:attrNameLst>
                                          <p:attrName>ppt_x</p:attrName>
                                        </p:attrNameLst>
                                      </p:cBhvr>
                                      <p:tavLst>
                                        <p:tav tm="0">
                                          <p:val>
                                            <p:strVal val="0-#ppt_w/2"/>
                                          </p:val>
                                        </p:tav>
                                        <p:tav tm="100000">
                                          <p:val>
                                            <p:strVal val="#ppt_x"/>
                                          </p:val>
                                        </p:tav>
                                      </p:tavLst>
                                    </p:anim>
                                    <p:anim calcmode="lin" valueType="num">
                                      <p:cBhvr additive="base">
                                        <p:cTn id="38" dur="500" fill="hold"/>
                                        <p:tgtEl>
                                          <p:spTgt spid="1639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6395"/>
                                        </p:tgtEl>
                                        <p:attrNameLst>
                                          <p:attrName>style.visibility</p:attrName>
                                        </p:attrNameLst>
                                      </p:cBhvr>
                                      <p:to>
                                        <p:strVal val="visible"/>
                                      </p:to>
                                    </p:set>
                                    <p:anim calcmode="lin" valueType="num">
                                      <p:cBhvr additive="base">
                                        <p:cTn id="41" dur="500" fill="hold"/>
                                        <p:tgtEl>
                                          <p:spTgt spid="16395"/>
                                        </p:tgtEl>
                                        <p:attrNameLst>
                                          <p:attrName>ppt_x</p:attrName>
                                        </p:attrNameLst>
                                      </p:cBhvr>
                                      <p:tavLst>
                                        <p:tav tm="0">
                                          <p:val>
                                            <p:strVal val="0-#ppt_w/2"/>
                                          </p:val>
                                        </p:tav>
                                        <p:tav tm="100000">
                                          <p:val>
                                            <p:strVal val="#ppt_x"/>
                                          </p:val>
                                        </p:tav>
                                      </p:tavLst>
                                    </p:anim>
                                    <p:anim calcmode="lin" valueType="num">
                                      <p:cBhvr additive="base">
                                        <p:cTn id="42" dur="500" fill="hold"/>
                                        <p:tgtEl>
                                          <p:spTgt spid="16395"/>
                                        </p:tgtEl>
                                        <p:attrNameLst>
                                          <p:attrName>ppt_y</p:attrName>
                                        </p:attrNameLst>
                                      </p:cBhvr>
                                      <p:tavLst>
                                        <p:tav tm="0">
                                          <p:val>
                                            <p:strVal val="#ppt_y"/>
                                          </p:val>
                                        </p:tav>
                                        <p:tav tm="100000">
                                          <p:val>
                                            <p:strVal val="#ppt_y"/>
                                          </p:val>
                                        </p:tav>
                                      </p:tavLst>
                                    </p:anim>
                                  </p:childTnLst>
                                </p:cTn>
                              </p:par>
                              <p:par>
                                <p:cTn id="43" presetID="31" presetClass="entr" presetSubtype="0" fill="hold" grpId="0" nodeType="withEffect">
                                  <p:stCondLst>
                                    <p:cond delay="0"/>
                                  </p:stCondLst>
                                  <p:childTnLst>
                                    <p:set>
                                      <p:cBhvr>
                                        <p:cTn id="44" dur="1" fill="hold">
                                          <p:stCondLst>
                                            <p:cond delay="0"/>
                                          </p:stCondLst>
                                        </p:cTn>
                                        <p:tgtEl>
                                          <p:spTgt spid="16396"/>
                                        </p:tgtEl>
                                        <p:attrNameLst>
                                          <p:attrName>style.visibility</p:attrName>
                                        </p:attrNameLst>
                                      </p:cBhvr>
                                      <p:to>
                                        <p:strVal val="visible"/>
                                      </p:to>
                                    </p:set>
                                    <p:anim calcmode="lin" valueType="num">
                                      <p:cBhvr>
                                        <p:cTn id="45" dur="500" fill="hold"/>
                                        <p:tgtEl>
                                          <p:spTgt spid="16396"/>
                                        </p:tgtEl>
                                        <p:attrNameLst>
                                          <p:attrName>ppt_w</p:attrName>
                                        </p:attrNameLst>
                                      </p:cBhvr>
                                      <p:tavLst>
                                        <p:tav tm="0">
                                          <p:val>
                                            <p:fltVal val="0"/>
                                          </p:val>
                                        </p:tav>
                                        <p:tav tm="100000">
                                          <p:val>
                                            <p:strVal val="#ppt_w"/>
                                          </p:val>
                                        </p:tav>
                                      </p:tavLst>
                                    </p:anim>
                                    <p:anim calcmode="lin" valueType="num">
                                      <p:cBhvr>
                                        <p:cTn id="46" dur="500" fill="hold"/>
                                        <p:tgtEl>
                                          <p:spTgt spid="16396"/>
                                        </p:tgtEl>
                                        <p:attrNameLst>
                                          <p:attrName>ppt_h</p:attrName>
                                        </p:attrNameLst>
                                      </p:cBhvr>
                                      <p:tavLst>
                                        <p:tav tm="0">
                                          <p:val>
                                            <p:fltVal val="0"/>
                                          </p:val>
                                        </p:tav>
                                        <p:tav tm="100000">
                                          <p:val>
                                            <p:strVal val="#ppt_h"/>
                                          </p:val>
                                        </p:tav>
                                      </p:tavLst>
                                    </p:anim>
                                    <p:anim calcmode="lin" valueType="num">
                                      <p:cBhvr>
                                        <p:cTn id="47" dur="500" fill="hold"/>
                                        <p:tgtEl>
                                          <p:spTgt spid="16396"/>
                                        </p:tgtEl>
                                        <p:attrNameLst>
                                          <p:attrName>style.rotation</p:attrName>
                                        </p:attrNameLst>
                                      </p:cBhvr>
                                      <p:tavLst>
                                        <p:tav tm="0">
                                          <p:val>
                                            <p:fltVal val="90"/>
                                          </p:val>
                                        </p:tav>
                                        <p:tav tm="100000">
                                          <p:val>
                                            <p:fltVal val="0"/>
                                          </p:val>
                                        </p:tav>
                                      </p:tavLst>
                                    </p:anim>
                                    <p:animEffect transition="in" filter="fade">
                                      <p:cBhvr>
                                        <p:cTn id="48" dur="500"/>
                                        <p:tgtEl>
                                          <p:spTgt spid="16396"/>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6397"/>
                                        </p:tgtEl>
                                        <p:attrNameLst>
                                          <p:attrName>style.visibility</p:attrName>
                                        </p:attrNameLst>
                                      </p:cBhvr>
                                      <p:to>
                                        <p:strVal val="visible"/>
                                      </p:to>
                                    </p:set>
                                    <p:animEffect transition="in" filter="wipe(up)">
                                      <p:cBhvr>
                                        <p:cTn id="51" dur="500"/>
                                        <p:tgtEl>
                                          <p:spTgt spid="16397"/>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6398"/>
                                        </p:tgtEl>
                                        <p:attrNameLst>
                                          <p:attrName>style.visibility</p:attrName>
                                        </p:attrNameLst>
                                      </p:cBhvr>
                                      <p:to>
                                        <p:strVal val="visible"/>
                                      </p:to>
                                    </p:set>
                                    <p:anim calcmode="lin" valueType="num">
                                      <p:cBhvr>
                                        <p:cTn id="54" dur="500" fill="hold"/>
                                        <p:tgtEl>
                                          <p:spTgt spid="16398"/>
                                        </p:tgtEl>
                                        <p:attrNameLst>
                                          <p:attrName>ppt_w</p:attrName>
                                        </p:attrNameLst>
                                      </p:cBhvr>
                                      <p:tavLst>
                                        <p:tav tm="0">
                                          <p:val>
                                            <p:fltVal val="0"/>
                                          </p:val>
                                        </p:tav>
                                        <p:tav tm="100000">
                                          <p:val>
                                            <p:strVal val="#ppt_w"/>
                                          </p:val>
                                        </p:tav>
                                      </p:tavLst>
                                    </p:anim>
                                    <p:anim calcmode="lin" valueType="num">
                                      <p:cBhvr>
                                        <p:cTn id="55" dur="500" fill="hold"/>
                                        <p:tgtEl>
                                          <p:spTgt spid="16398"/>
                                        </p:tgtEl>
                                        <p:attrNameLst>
                                          <p:attrName>ppt_h</p:attrName>
                                        </p:attrNameLst>
                                      </p:cBhvr>
                                      <p:tavLst>
                                        <p:tav tm="0">
                                          <p:val>
                                            <p:fltVal val="0"/>
                                          </p:val>
                                        </p:tav>
                                        <p:tav tm="100000">
                                          <p:val>
                                            <p:strVal val="#ppt_h"/>
                                          </p:val>
                                        </p:tav>
                                      </p:tavLst>
                                    </p:anim>
                                    <p:anim calcmode="lin" valueType="num">
                                      <p:cBhvr>
                                        <p:cTn id="56" dur="500" fill="hold"/>
                                        <p:tgtEl>
                                          <p:spTgt spid="16398"/>
                                        </p:tgtEl>
                                        <p:attrNameLst>
                                          <p:attrName>style.rotation</p:attrName>
                                        </p:attrNameLst>
                                      </p:cBhvr>
                                      <p:tavLst>
                                        <p:tav tm="0">
                                          <p:val>
                                            <p:fltVal val="90"/>
                                          </p:val>
                                        </p:tav>
                                        <p:tav tm="100000">
                                          <p:val>
                                            <p:fltVal val="0"/>
                                          </p:val>
                                        </p:tav>
                                      </p:tavLst>
                                    </p:anim>
                                    <p:animEffect transition="in" filter="fade">
                                      <p:cBhvr>
                                        <p:cTn id="57" dur="500"/>
                                        <p:tgtEl>
                                          <p:spTgt spid="16398"/>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16399"/>
                                        </p:tgtEl>
                                        <p:attrNameLst>
                                          <p:attrName>style.visibility</p:attrName>
                                        </p:attrNameLst>
                                      </p:cBhvr>
                                      <p:to>
                                        <p:strVal val="visible"/>
                                      </p:to>
                                    </p:set>
                                    <p:animEffect transition="in" filter="wipe(up)">
                                      <p:cBhvr>
                                        <p:cTn id="61" dur="500"/>
                                        <p:tgtEl>
                                          <p:spTgt spid="16399"/>
                                        </p:tgtEl>
                                      </p:cBhvr>
                                    </p:animEffect>
                                  </p:childTnLst>
                                </p:cTn>
                              </p:par>
                            </p:childTnLst>
                          </p:cTn>
                        </p:par>
                        <p:par>
                          <p:cTn id="62" fill="hold">
                            <p:stCondLst>
                              <p:cond delay="1000"/>
                            </p:stCondLst>
                            <p:childTnLst>
                              <p:par>
                                <p:cTn id="63" presetID="31" presetClass="entr" presetSubtype="0" fill="hold" grpId="0" nodeType="afterEffect">
                                  <p:stCondLst>
                                    <p:cond delay="0"/>
                                  </p:stCondLst>
                                  <p:childTnLst>
                                    <p:set>
                                      <p:cBhvr>
                                        <p:cTn id="64" dur="1" fill="hold">
                                          <p:stCondLst>
                                            <p:cond delay="0"/>
                                          </p:stCondLst>
                                        </p:cTn>
                                        <p:tgtEl>
                                          <p:spTgt spid="16400"/>
                                        </p:tgtEl>
                                        <p:attrNameLst>
                                          <p:attrName>style.visibility</p:attrName>
                                        </p:attrNameLst>
                                      </p:cBhvr>
                                      <p:to>
                                        <p:strVal val="visible"/>
                                      </p:to>
                                    </p:set>
                                    <p:anim calcmode="lin" valueType="num">
                                      <p:cBhvr>
                                        <p:cTn id="65" dur="500" fill="hold"/>
                                        <p:tgtEl>
                                          <p:spTgt spid="16400"/>
                                        </p:tgtEl>
                                        <p:attrNameLst>
                                          <p:attrName>ppt_w</p:attrName>
                                        </p:attrNameLst>
                                      </p:cBhvr>
                                      <p:tavLst>
                                        <p:tav tm="0">
                                          <p:val>
                                            <p:fltVal val="0"/>
                                          </p:val>
                                        </p:tav>
                                        <p:tav tm="100000">
                                          <p:val>
                                            <p:strVal val="#ppt_w"/>
                                          </p:val>
                                        </p:tav>
                                      </p:tavLst>
                                    </p:anim>
                                    <p:anim calcmode="lin" valueType="num">
                                      <p:cBhvr>
                                        <p:cTn id="66" dur="500" fill="hold"/>
                                        <p:tgtEl>
                                          <p:spTgt spid="16400"/>
                                        </p:tgtEl>
                                        <p:attrNameLst>
                                          <p:attrName>ppt_h</p:attrName>
                                        </p:attrNameLst>
                                      </p:cBhvr>
                                      <p:tavLst>
                                        <p:tav tm="0">
                                          <p:val>
                                            <p:fltVal val="0"/>
                                          </p:val>
                                        </p:tav>
                                        <p:tav tm="100000">
                                          <p:val>
                                            <p:strVal val="#ppt_h"/>
                                          </p:val>
                                        </p:tav>
                                      </p:tavLst>
                                    </p:anim>
                                    <p:anim calcmode="lin" valueType="num">
                                      <p:cBhvr>
                                        <p:cTn id="67" dur="500" fill="hold"/>
                                        <p:tgtEl>
                                          <p:spTgt spid="16400"/>
                                        </p:tgtEl>
                                        <p:attrNameLst>
                                          <p:attrName>style.rotation</p:attrName>
                                        </p:attrNameLst>
                                      </p:cBhvr>
                                      <p:tavLst>
                                        <p:tav tm="0">
                                          <p:val>
                                            <p:fltVal val="90"/>
                                          </p:val>
                                        </p:tav>
                                        <p:tav tm="100000">
                                          <p:val>
                                            <p:fltVal val="0"/>
                                          </p:val>
                                        </p:tav>
                                      </p:tavLst>
                                    </p:anim>
                                    <p:animEffect transition="in" filter="fade">
                                      <p:cBhvr>
                                        <p:cTn id="68" dur="500"/>
                                        <p:tgtEl>
                                          <p:spTgt spid="16400"/>
                                        </p:tgtEl>
                                      </p:cBhvr>
                                    </p:animEffect>
                                  </p:childTnLst>
                                </p:cTn>
                              </p:par>
                            </p:childTnLst>
                          </p:cTn>
                        </p:par>
                        <p:par>
                          <p:cTn id="69" fill="hold">
                            <p:stCondLst>
                              <p:cond delay="1500"/>
                            </p:stCondLst>
                            <p:childTnLst>
                              <p:par>
                                <p:cTn id="70" presetID="22" presetClass="entr" presetSubtype="1" fill="hold" grpId="0" nodeType="afterEffect">
                                  <p:stCondLst>
                                    <p:cond delay="0"/>
                                  </p:stCondLst>
                                  <p:childTnLst>
                                    <p:set>
                                      <p:cBhvr>
                                        <p:cTn id="71" dur="1" fill="hold">
                                          <p:stCondLst>
                                            <p:cond delay="0"/>
                                          </p:stCondLst>
                                        </p:cTn>
                                        <p:tgtEl>
                                          <p:spTgt spid="16401"/>
                                        </p:tgtEl>
                                        <p:attrNameLst>
                                          <p:attrName>style.visibility</p:attrName>
                                        </p:attrNameLst>
                                      </p:cBhvr>
                                      <p:to>
                                        <p:strVal val="visible"/>
                                      </p:to>
                                    </p:set>
                                    <p:animEffect transition="in" filter="wipe(up)">
                                      <p:cBhvr>
                                        <p:cTn id="72" dur="500"/>
                                        <p:tgtEl>
                                          <p:spTgt spid="16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ldLvl="0" animBg="1"/>
      <p:bldP spid="16391" grpId="0" bldLvl="0" animBg="1"/>
      <p:bldP spid="16392" grpId="0" bldLvl="0" animBg="1"/>
      <p:bldP spid="16393" grpId="0" bldLvl="0" animBg="1"/>
      <p:bldP spid="16394" grpId="0" bldLvl="0" animBg="1"/>
      <p:bldP spid="16395" grpId="0" bldLvl="0" animBg="1"/>
      <p:bldP spid="16396" grpId="0"/>
      <p:bldP spid="16397" grpId="0"/>
      <p:bldP spid="16398" grpId="0"/>
      <p:bldP spid="16399" grpId="0"/>
      <p:bldP spid="16400" grpId="0"/>
      <p:bldP spid="16401" grpId="0"/>
      <p:bldP spid="16402" grpId="0"/>
      <p:bldP spid="16403" grpId="0"/>
      <p:bldP spid="16404" grpId="0"/>
      <p:bldP spid="1640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194" name="Freeform 11"/>
          <p:cNvSpPr/>
          <p:nvPr/>
        </p:nvSpPr>
        <p:spPr>
          <a:xfrm>
            <a:off x="3718893" y="1018122"/>
            <a:ext cx="668853" cy="84500"/>
          </a:xfrm>
          <a:custGeom>
            <a:avLst/>
            <a:gdLst/>
            <a:ahLst/>
            <a:cxnLst>
              <a:cxn ang="0">
                <a:pos x="85667" y="0"/>
              </a:cxn>
              <a:cxn ang="0">
                <a:pos x="806508" y="0"/>
              </a:cxn>
              <a:cxn ang="0">
                <a:pos x="892175" y="112713"/>
              </a:cxn>
              <a:cxn ang="0">
                <a:pos x="0" y="112713"/>
              </a:cxn>
              <a:cxn ang="0">
                <a:pos x="85667" y="0"/>
              </a:cxn>
            </a:cxnLst>
            <a:rect l="0" t="0" r="0" b="0"/>
            <a:pathLst>
              <a:path w="1156" h="142">
                <a:moveTo>
                  <a:pt x="111" y="0"/>
                </a:moveTo>
                <a:lnTo>
                  <a:pt x="1045" y="0"/>
                </a:lnTo>
                <a:lnTo>
                  <a:pt x="1156" y="142"/>
                </a:lnTo>
                <a:lnTo>
                  <a:pt x="0" y="142"/>
                </a:lnTo>
                <a:lnTo>
                  <a:pt x="111" y="0"/>
                </a:lnTo>
                <a:close/>
              </a:path>
            </a:pathLst>
          </a:custGeom>
          <a:solidFill>
            <a:schemeClr val="tx1">
              <a:alpha val="100000"/>
            </a:schemeClr>
          </a:solidFill>
          <a:ln w="9525">
            <a:noFill/>
          </a:ln>
        </p:spPr>
        <p:txBody>
          <a:bodyPr/>
          <a:lstStyle/>
          <a:p>
            <a:endParaRPr lang="zh-CN" altLang="en-US" sz="100"/>
          </a:p>
        </p:txBody>
      </p:sp>
      <p:sp>
        <p:nvSpPr>
          <p:cNvPr id="8195" name="Freeform 10"/>
          <p:cNvSpPr/>
          <p:nvPr/>
        </p:nvSpPr>
        <p:spPr>
          <a:xfrm>
            <a:off x="3596005" y="1084580"/>
            <a:ext cx="3798570" cy="525780"/>
          </a:xfrm>
          <a:custGeom>
            <a:avLst/>
            <a:gdLst/>
            <a:ahLst/>
            <a:cxnLst>
              <a:cxn ang="0">
                <a:pos x="74828" y="0"/>
              </a:cxn>
              <a:cxn ang="0">
                <a:pos x="6537844" y="0"/>
              </a:cxn>
              <a:cxn ang="0">
                <a:pos x="6692901" y="160338"/>
              </a:cxn>
              <a:cxn ang="0">
                <a:pos x="6692901" y="625475"/>
              </a:cxn>
              <a:cxn ang="0">
                <a:pos x="6618073" y="701675"/>
              </a:cxn>
              <a:cxn ang="0">
                <a:pos x="74828" y="701675"/>
              </a:cxn>
              <a:cxn ang="0">
                <a:pos x="0" y="625475"/>
              </a:cxn>
              <a:cxn ang="0">
                <a:pos x="0" y="76200"/>
              </a:cxn>
              <a:cxn ang="0">
                <a:pos x="74828" y="0"/>
              </a:cxn>
            </a:cxnLst>
            <a:rect l="0" t="0" r="0" b="0"/>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alpha val="100000"/>
            </a:srgbClr>
          </a:solidFill>
          <a:ln w="10" cap="flat" cmpd="sng">
            <a:solidFill>
              <a:srgbClr val="8A3F1A"/>
            </a:solidFill>
            <a:prstDash val="solid"/>
            <a:headEnd type="none" w="med" len="med"/>
            <a:tailEnd type="none" w="med" len="med"/>
          </a:ln>
        </p:spPr>
        <p:txBody>
          <a:bodyPr/>
          <a:lstStyle/>
          <a:p>
            <a:endParaRPr lang="zh-CN" altLang="en-US" sz="100"/>
          </a:p>
        </p:txBody>
      </p:sp>
      <p:sp>
        <p:nvSpPr>
          <p:cNvPr id="8196" name="Rectangle 12"/>
          <p:cNvSpPr/>
          <p:nvPr/>
        </p:nvSpPr>
        <p:spPr>
          <a:xfrm>
            <a:off x="3783160" y="1018122"/>
            <a:ext cx="540319" cy="553410"/>
          </a:xfrm>
          <a:prstGeom prst="rect">
            <a:avLst/>
          </a:prstGeom>
          <a:solidFill>
            <a:srgbClr val="C79C72"/>
          </a:solidFill>
          <a:ln w="9525">
            <a:noFill/>
          </a:ln>
        </p:spPr>
        <p:txBody>
          <a:bodyPr/>
          <a:lstStyle/>
          <a:p>
            <a:endParaRPr lang="zh-CN" altLang="en-US" sz="100" dirty="0">
              <a:latin typeface="Arial" panose="020B0604020202020204" pitchFamily="34" charset="0"/>
            </a:endParaRPr>
          </a:p>
        </p:txBody>
      </p:sp>
      <p:sp>
        <p:nvSpPr>
          <p:cNvPr id="8197" name="Freeform 11"/>
          <p:cNvSpPr/>
          <p:nvPr/>
        </p:nvSpPr>
        <p:spPr>
          <a:xfrm>
            <a:off x="3718893" y="1784566"/>
            <a:ext cx="668853" cy="84500"/>
          </a:xfrm>
          <a:custGeom>
            <a:avLst/>
            <a:gdLst/>
            <a:ahLst/>
            <a:cxnLst>
              <a:cxn ang="0">
                <a:pos x="85667" y="0"/>
              </a:cxn>
              <a:cxn ang="0">
                <a:pos x="806508" y="0"/>
              </a:cxn>
              <a:cxn ang="0">
                <a:pos x="892175" y="112713"/>
              </a:cxn>
              <a:cxn ang="0">
                <a:pos x="0" y="112713"/>
              </a:cxn>
              <a:cxn ang="0">
                <a:pos x="85667" y="0"/>
              </a:cxn>
            </a:cxnLst>
            <a:rect l="0" t="0" r="0" b="0"/>
            <a:pathLst>
              <a:path w="1156" h="142">
                <a:moveTo>
                  <a:pt x="111" y="0"/>
                </a:moveTo>
                <a:lnTo>
                  <a:pt x="1045" y="0"/>
                </a:lnTo>
                <a:lnTo>
                  <a:pt x="1156" y="142"/>
                </a:lnTo>
                <a:lnTo>
                  <a:pt x="0" y="142"/>
                </a:lnTo>
                <a:lnTo>
                  <a:pt x="111" y="0"/>
                </a:lnTo>
                <a:close/>
              </a:path>
            </a:pathLst>
          </a:custGeom>
          <a:solidFill>
            <a:schemeClr val="tx1">
              <a:alpha val="100000"/>
            </a:schemeClr>
          </a:solidFill>
          <a:ln w="9525">
            <a:noFill/>
          </a:ln>
        </p:spPr>
        <p:txBody>
          <a:bodyPr/>
          <a:lstStyle/>
          <a:p>
            <a:endParaRPr lang="zh-CN" altLang="en-US" sz="100"/>
          </a:p>
        </p:txBody>
      </p:sp>
      <p:sp>
        <p:nvSpPr>
          <p:cNvPr id="8198" name="Freeform 10"/>
          <p:cNvSpPr/>
          <p:nvPr/>
        </p:nvSpPr>
        <p:spPr>
          <a:xfrm>
            <a:off x="3596005" y="1849755"/>
            <a:ext cx="3798570" cy="525780"/>
          </a:xfrm>
          <a:custGeom>
            <a:avLst/>
            <a:gdLst/>
            <a:ahLst/>
            <a:cxnLst>
              <a:cxn ang="0">
                <a:pos x="74828" y="0"/>
              </a:cxn>
              <a:cxn ang="0">
                <a:pos x="6537844" y="0"/>
              </a:cxn>
              <a:cxn ang="0">
                <a:pos x="6692901" y="160338"/>
              </a:cxn>
              <a:cxn ang="0">
                <a:pos x="6692901" y="625475"/>
              </a:cxn>
              <a:cxn ang="0">
                <a:pos x="6618073" y="701675"/>
              </a:cxn>
              <a:cxn ang="0">
                <a:pos x="74828" y="701675"/>
              </a:cxn>
              <a:cxn ang="0">
                <a:pos x="0" y="625475"/>
              </a:cxn>
              <a:cxn ang="0">
                <a:pos x="0" y="76200"/>
              </a:cxn>
              <a:cxn ang="0">
                <a:pos x="74828" y="0"/>
              </a:cxn>
            </a:cxnLst>
            <a:rect l="0" t="0" r="0" b="0"/>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alpha val="100000"/>
            </a:srgbClr>
          </a:solidFill>
          <a:ln w="10" cap="flat" cmpd="sng">
            <a:solidFill>
              <a:srgbClr val="8A3F1A"/>
            </a:solidFill>
            <a:prstDash val="solid"/>
            <a:headEnd type="none" w="med" len="med"/>
            <a:tailEnd type="none" w="med" len="med"/>
          </a:ln>
        </p:spPr>
        <p:txBody>
          <a:bodyPr/>
          <a:lstStyle/>
          <a:p>
            <a:endParaRPr lang="zh-CN" altLang="en-US" sz="100"/>
          </a:p>
        </p:txBody>
      </p:sp>
      <p:sp>
        <p:nvSpPr>
          <p:cNvPr id="8199" name="Rectangle 12"/>
          <p:cNvSpPr/>
          <p:nvPr/>
        </p:nvSpPr>
        <p:spPr>
          <a:xfrm>
            <a:off x="3783160" y="1784566"/>
            <a:ext cx="540319" cy="553410"/>
          </a:xfrm>
          <a:prstGeom prst="rect">
            <a:avLst/>
          </a:prstGeom>
          <a:solidFill>
            <a:srgbClr val="8A3F1A"/>
          </a:solidFill>
          <a:ln w="9525">
            <a:noFill/>
          </a:ln>
        </p:spPr>
        <p:txBody>
          <a:bodyPr/>
          <a:lstStyle/>
          <a:p>
            <a:endParaRPr lang="zh-CN" altLang="en-US" sz="100" dirty="0">
              <a:latin typeface="Arial" panose="020B0604020202020204" pitchFamily="34" charset="0"/>
            </a:endParaRPr>
          </a:p>
        </p:txBody>
      </p:sp>
      <p:sp>
        <p:nvSpPr>
          <p:cNvPr id="8200" name="Freeform 11"/>
          <p:cNvSpPr/>
          <p:nvPr/>
        </p:nvSpPr>
        <p:spPr>
          <a:xfrm>
            <a:off x="3718893" y="2531967"/>
            <a:ext cx="668853" cy="84500"/>
          </a:xfrm>
          <a:custGeom>
            <a:avLst/>
            <a:gdLst/>
            <a:ahLst/>
            <a:cxnLst>
              <a:cxn ang="0">
                <a:pos x="85667" y="0"/>
              </a:cxn>
              <a:cxn ang="0">
                <a:pos x="806508" y="0"/>
              </a:cxn>
              <a:cxn ang="0">
                <a:pos x="892175" y="112713"/>
              </a:cxn>
              <a:cxn ang="0">
                <a:pos x="0" y="112713"/>
              </a:cxn>
              <a:cxn ang="0">
                <a:pos x="85667" y="0"/>
              </a:cxn>
            </a:cxnLst>
            <a:rect l="0" t="0" r="0" b="0"/>
            <a:pathLst>
              <a:path w="1156" h="142">
                <a:moveTo>
                  <a:pt x="111" y="0"/>
                </a:moveTo>
                <a:lnTo>
                  <a:pt x="1045" y="0"/>
                </a:lnTo>
                <a:lnTo>
                  <a:pt x="1156" y="142"/>
                </a:lnTo>
                <a:lnTo>
                  <a:pt x="0" y="142"/>
                </a:lnTo>
                <a:lnTo>
                  <a:pt x="111" y="0"/>
                </a:lnTo>
                <a:close/>
              </a:path>
            </a:pathLst>
          </a:custGeom>
          <a:solidFill>
            <a:schemeClr val="tx1">
              <a:alpha val="100000"/>
            </a:schemeClr>
          </a:solidFill>
          <a:ln w="9525">
            <a:noFill/>
          </a:ln>
        </p:spPr>
        <p:txBody>
          <a:bodyPr/>
          <a:lstStyle/>
          <a:p>
            <a:endParaRPr lang="zh-CN" altLang="en-US" sz="100"/>
          </a:p>
        </p:txBody>
      </p:sp>
      <p:sp>
        <p:nvSpPr>
          <p:cNvPr id="8201" name="Freeform 10"/>
          <p:cNvSpPr/>
          <p:nvPr/>
        </p:nvSpPr>
        <p:spPr>
          <a:xfrm>
            <a:off x="3596005" y="2598420"/>
            <a:ext cx="3798570" cy="525780"/>
          </a:xfrm>
          <a:custGeom>
            <a:avLst/>
            <a:gdLst/>
            <a:ahLst/>
            <a:cxnLst>
              <a:cxn ang="0">
                <a:pos x="74828" y="0"/>
              </a:cxn>
              <a:cxn ang="0">
                <a:pos x="6537844" y="0"/>
              </a:cxn>
              <a:cxn ang="0">
                <a:pos x="6692901" y="160338"/>
              </a:cxn>
              <a:cxn ang="0">
                <a:pos x="6692901" y="625475"/>
              </a:cxn>
              <a:cxn ang="0">
                <a:pos x="6618073" y="701675"/>
              </a:cxn>
              <a:cxn ang="0">
                <a:pos x="74828" y="701675"/>
              </a:cxn>
              <a:cxn ang="0">
                <a:pos x="0" y="625475"/>
              </a:cxn>
              <a:cxn ang="0">
                <a:pos x="0" y="76200"/>
              </a:cxn>
              <a:cxn ang="0">
                <a:pos x="74828" y="0"/>
              </a:cxn>
            </a:cxnLst>
            <a:rect l="0" t="0" r="0" b="0"/>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alpha val="100000"/>
            </a:srgbClr>
          </a:solidFill>
          <a:ln w="10" cap="flat" cmpd="sng">
            <a:solidFill>
              <a:srgbClr val="8A3F1A"/>
            </a:solidFill>
            <a:prstDash val="solid"/>
            <a:headEnd type="none" w="med" len="med"/>
            <a:tailEnd type="none" w="med" len="med"/>
          </a:ln>
        </p:spPr>
        <p:txBody>
          <a:bodyPr/>
          <a:lstStyle/>
          <a:p>
            <a:endParaRPr lang="zh-CN" altLang="en-US" sz="100"/>
          </a:p>
        </p:txBody>
      </p:sp>
      <p:sp>
        <p:nvSpPr>
          <p:cNvPr id="8202" name="Rectangle 12"/>
          <p:cNvSpPr/>
          <p:nvPr/>
        </p:nvSpPr>
        <p:spPr>
          <a:xfrm>
            <a:off x="3783160" y="2531967"/>
            <a:ext cx="540319" cy="553410"/>
          </a:xfrm>
          <a:prstGeom prst="rect">
            <a:avLst/>
          </a:prstGeom>
          <a:solidFill>
            <a:srgbClr val="C79C72"/>
          </a:solidFill>
          <a:ln w="9525">
            <a:noFill/>
          </a:ln>
        </p:spPr>
        <p:txBody>
          <a:bodyPr/>
          <a:lstStyle/>
          <a:p>
            <a:endParaRPr lang="zh-CN" altLang="en-US" sz="100" dirty="0">
              <a:latin typeface="Arial" panose="020B0604020202020204" pitchFamily="34" charset="0"/>
            </a:endParaRPr>
          </a:p>
        </p:txBody>
      </p:sp>
      <p:sp>
        <p:nvSpPr>
          <p:cNvPr id="8203" name="Freeform 11"/>
          <p:cNvSpPr/>
          <p:nvPr/>
        </p:nvSpPr>
        <p:spPr>
          <a:xfrm>
            <a:off x="3718893" y="3288889"/>
            <a:ext cx="668853" cy="84500"/>
          </a:xfrm>
          <a:custGeom>
            <a:avLst/>
            <a:gdLst/>
            <a:ahLst/>
            <a:cxnLst>
              <a:cxn ang="0">
                <a:pos x="85667" y="0"/>
              </a:cxn>
              <a:cxn ang="0">
                <a:pos x="806508" y="0"/>
              </a:cxn>
              <a:cxn ang="0">
                <a:pos x="892175" y="112713"/>
              </a:cxn>
              <a:cxn ang="0">
                <a:pos x="0" y="112713"/>
              </a:cxn>
              <a:cxn ang="0">
                <a:pos x="85667" y="0"/>
              </a:cxn>
            </a:cxnLst>
            <a:rect l="0" t="0" r="0" b="0"/>
            <a:pathLst>
              <a:path w="1156" h="142">
                <a:moveTo>
                  <a:pt x="111" y="0"/>
                </a:moveTo>
                <a:lnTo>
                  <a:pt x="1045" y="0"/>
                </a:lnTo>
                <a:lnTo>
                  <a:pt x="1156" y="142"/>
                </a:lnTo>
                <a:lnTo>
                  <a:pt x="0" y="142"/>
                </a:lnTo>
                <a:lnTo>
                  <a:pt x="111" y="0"/>
                </a:lnTo>
                <a:close/>
              </a:path>
            </a:pathLst>
          </a:custGeom>
          <a:solidFill>
            <a:schemeClr val="tx1">
              <a:alpha val="100000"/>
            </a:schemeClr>
          </a:solidFill>
          <a:ln w="9525">
            <a:noFill/>
          </a:ln>
        </p:spPr>
        <p:txBody>
          <a:bodyPr/>
          <a:lstStyle/>
          <a:p>
            <a:endParaRPr lang="zh-CN" altLang="en-US" sz="100"/>
          </a:p>
        </p:txBody>
      </p:sp>
      <p:sp>
        <p:nvSpPr>
          <p:cNvPr id="8204" name="Freeform 10"/>
          <p:cNvSpPr/>
          <p:nvPr/>
        </p:nvSpPr>
        <p:spPr>
          <a:xfrm>
            <a:off x="3596005" y="3355340"/>
            <a:ext cx="3798570" cy="525780"/>
          </a:xfrm>
          <a:custGeom>
            <a:avLst/>
            <a:gdLst/>
            <a:ahLst/>
            <a:cxnLst>
              <a:cxn ang="0">
                <a:pos x="74828" y="0"/>
              </a:cxn>
              <a:cxn ang="0">
                <a:pos x="6537844" y="0"/>
              </a:cxn>
              <a:cxn ang="0">
                <a:pos x="6692901" y="160338"/>
              </a:cxn>
              <a:cxn ang="0">
                <a:pos x="6692901" y="625475"/>
              </a:cxn>
              <a:cxn ang="0">
                <a:pos x="6618073" y="701675"/>
              </a:cxn>
              <a:cxn ang="0">
                <a:pos x="74828" y="701675"/>
              </a:cxn>
              <a:cxn ang="0">
                <a:pos x="0" y="625475"/>
              </a:cxn>
              <a:cxn ang="0">
                <a:pos x="0" y="76200"/>
              </a:cxn>
              <a:cxn ang="0">
                <a:pos x="74828" y="0"/>
              </a:cxn>
            </a:cxnLst>
            <a:rect l="0" t="0" r="0" b="0"/>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alpha val="100000"/>
            </a:srgbClr>
          </a:solidFill>
          <a:ln w="10" cap="flat" cmpd="sng">
            <a:solidFill>
              <a:srgbClr val="8A3F1A"/>
            </a:solidFill>
            <a:prstDash val="solid"/>
            <a:headEnd type="none" w="med" len="med"/>
            <a:tailEnd type="none" w="med" len="med"/>
          </a:ln>
        </p:spPr>
        <p:txBody>
          <a:bodyPr/>
          <a:lstStyle/>
          <a:p>
            <a:endParaRPr lang="zh-CN" altLang="en-US" sz="100"/>
          </a:p>
        </p:txBody>
      </p:sp>
      <p:sp>
        <p:nvSpPr>
          <p:cNvPr id="8205" name="Rectangle 12"/>
          <p:cNvSpPr/>
          <p:nvPr/>
        </p:nvSpPr>
        <p:spPr>
          <a:xfrm>
            <a:off x="3783160" y="3288889"/>
            <a:ext cx="540319" cy="553410"/>
          </a:xfrm>
          <a:prstGeom prst="rect">
            <a:avLst/>
          </a:prstGeom>
          <a:solidFill>
            <a:srgbClr val="8A3F1A"/>
          </a:solidFill>
          <a:ln w="9525">
            <a:noFill/>
          </a:ln>
        </p:spPr>
        <p:txBody>
          <a:bodyPr/>
          <a:lstStyle/>
          <a:p>
            <a:endParaRPr lang="zh-CN" altLang="en-US" sz="100" dirty="0">
              <a:latin typeface="Arial" panose="020B0604020202020204" pitchFamily="34" charset="0"/>
            </a:endParaRPr>
          </a:p>
        </p:txBody>
      </p:sp>
      <p:sp>
        <p:nvSpPr>
          <p:cNvPr id="8209" name="TextBox 56"/>
          <p:cNvSpPr txBox="1"/>
          <p:nvPr/>
        </p:nvSpPr>
        <p:spPr>
          <a:xfrm>
            <a:off x="4535805" y="1133475"/>
            <a:ext cx="2105025" cy="437515"/>
          </a:xfrm>
          <a:prstGeom prst="rect">
            <a:avLst/>
          </a:prstGeom>
          <a:noFill/>
          <a:ln w="9525">
            <a:noFill/>
          </a:ln>
        </p:spPr>
        <p:txBody>
          <a:bodyPr wrap="square">
            <a:spAutoFit/>
          </a:bodyPr>
          <a:lstStyle/>
          <a:p>
            <a:pPr algn="dist"/>
            <a:r>
              <a:rPr lang="zh-CN" altLang="en-US" sz="2250" b="1" dirty="0">
                <a:solidFill>
                  <a:srgbClr val="221F1F"/>
                </a:solidFill>
                <a:latin typeface="微软雅黑" panose="020B0503020204020204" charset="-122"/>
                <a:ea typeface="微软雅黑" panose="020B0503020204020204" charset="-122"/>
              </a:rPr>
              <a:t>项目背景简介</a:t>
            </a:r>
          </a:p>
        </p:txBody>
      </p:sp>
      <p:sp>
        <p:nvSpPr>
          <p:cNvPr id="8210" name="TextBox 57"/>
          <p:cNvSpPr txBox="1"/>
          <p:nvPr/>
        </p:nvSpPr>
        <p:spPr>
          <a:xfrm>
            <a:off x="4535805" y="1921510"/>
            <a:ext cx="2105025" cy="437515"/>
          </a:xfrm>
          <a:prstGeom prst="rect">
            <a:avLst/>
          </a:prstGeom>
          <a:noFill/>
          <a:ln w="9525">
            <a:noFill/>
          </a:ln>
        </p:spPr>
        <p:txBody>
          <a:bodyPr wrap="square">
            <a:spAutoFit/>
          </a:bodyPr>
          <a:lstStyle/>
          <a:p>
            <a:pPr algn="dist"/>
            <a:r>
              <a:rPr lang="zh-CN" altLang="en-US" sz="2250" b="1" dirty="0">
                <a:solidFill>
                  <a:srgbClr val="221F1F"/>
                </a:solidFill>
                <a:latin typeface="微软雅黑" panose="020B0503020204020204" charset="-122"/>
                <a:ea typeface="微软雅黑" panose="020B0503020204020204" charset="-122"/>
              </a:rPr>
              <a:t>项目计划介绍</a:t>
            </a:r>
          </a:p>
        </p:txBody>
      </p:sp>
      <p:sp>
        <p:nvSpPr>
          <p:cNvPr id="8211" name="TextBox 61"/>
          <p:cNvSpPr txBox="1"/>
          <p:nvPr/>
        </p:nvSpPr>
        <p:spPr>
          <a:xfrm>
            <a:off x="4535805" y="2628265"/>
            <a:ext cx="2105025" cy="437515"/>
          </a:xfrm>
          <a:prstGeom prst="rect">
            <a:avLst/>
          </a:prstGeom>
          <a:noFill/>
          <a:ln w="9525">
            <a:noFill/>
          </a:ln>
        </p:spPr>
        <p:txBody>
          <a:bodyPr wrap="square">
            <a:spAutoFit/>
          </a:bodyPr>
          <a:lstStyle/>
          <a:p>
            <a:pPr algn="dist"/>
            <a:r>
              <a:rPr lang="zh-CN" altLang="en-US" sz="2250" b="1" dirty="0">
                <a:solidFill>
                  <a:srgbClr val="221F1F"/>
                </a:solidFill>
                <a:latin typeface="微软雅黑" panose="020B0503020204020204" charset="-122"/>
                <a:ea typeface="微软雅黑" panose="020B0503020204020204" charset="-122"/>
              </a:rPr>
              <a:t>市场状况分析</a:t>
            </a:r>
          </a:p>
        </p:txBody>
      </p:sp>
      <p:sp>
        <p:nvSpPr>
          <p:cNvPr id="8212" name="TextBox 62"/>
          <p:cNvSpPr txBox="1"/>
          <p:nvPr/>
        </p:nvSpPr>
        <p:spPr>
          <a:xfrm>
            <a:off x="4535805" y="3394710"/>
            <a:ext cx="2105025" cy="437515"/>
          </a:xfrm>
          <a:prstGeom prst="rect">
            <a:avLst/>
          </a:prstGeom>
          <a:noFill/>
          <a:ln w="9525">
            <a:noFill/>
          </a:ln>
        </p:spPr>
        <p:txBody>
          <a:bodyPr wrap="square">
            <a:spAutoFit/>
          </a:bodyPr>
          <a:lstStyle/>
          <a:p>
            <a:pPr algn="dist"/>
            <a:r>
              <a:rPr lang="zh-CN" altLang="en-US" sz="2250" b="1" dirty="0">
                <a:solidFill>
                  <a:srgbClr val="221F1F"/>
                </a:solidFill>
                <a:latin typeface="微软雅黑" panose="020B0503020204020204" charset="-122"/>
                <a:ea typeface="微软雅黑" panose="020B0503020204020204" charset="-122"/>
              </a:rPr>
              <a:t>投资回报分析</a:t>
            </a:r>
          </a:p>
        </p:txBody>
      </p:sp>
      <p:grpSp>
        <p:nvGrpSpPr>
          <p:cNvPr id="8217" name="组合 94"/>
          <p:cNvGrpSpPr/>
          <p:nvPr/>
        </p:nvGrpSpPr>
        <p:grpSpPr>
          <a:xfrm>
            <a:off x="3864089" y="3375769"/>
            <a:ext cx="378461" cy="377271"/>
            <a:chOff x="0" y="0"/>
            <a:chExt cx="352425" cy="352425"/>
          </a:xfrm>
          <a:solidFill>
            <a:schemeClr val="bg1"/>
          </a:solidFill>
        </p:grpSpPr>
        <p:sp>
          <p:nvSpPr>
            <p:cNvPr id="8218" name="Oval 37"/>
            <p:cNvSpPr/>
            <p:nvPr/>
          </p:nvSpPr>
          <p:spPr>
            <a:xfrm>
              <a:off x="0" y="0"/>
              <a:ext cx="352425" cy="352425"/>
            </a:xfrm>
            <a:prstGeom prst="ellipse">
              <a:avLst/>
            </a:prstGeom>
            <a:grpFill/>
            <a:ln w="9525">
              <a:noFill/>
            </a:ln>
          </p:spPr>
          <p:txBody>
            <a:bodyPr/>
            <a:lstStyle/>
            <a:p>
              <a:endParaRPr lang="zh-CN" altLang="en-US" sz="100" dirty="0">
                <a:latin typeface="Arial" panose="020B0604020202020204" pitchFamily="34" charset="0"/>
              </a:endParaRPr>
            </a:p>
          </p:txBody>
        </p:sp>
        <p:sp>
          <p:nvSpPr>
            <p:cNvPr id="8219" name="Freeform 38"/>
            <p:cNvSpPr>
              <a:spLocks noEditPoints="1"/>
            </p:cNvSpPr>
            <p:nvPr/>
          </p:nvSpPr>
          <p:spPr>
            <a:xfrm>
              <a:off x="53975" y="50800"/>
              <a:ext cx="252413" cy="239713"/>
            </a:xfrm>
            <a:custGeom>
              <a:avLst/>
              <a:gdLst/>
              <a:ahLst/>
              <a:cxnLst>
                <a:cxn ang="0">
                  <a:pos x="105365" y="217186"/>
                </a:cxn>
                <a:cxn ang="0">
                  <a:pos x="105365" y="228161"/>
                </a:cxn>
                <a:cxn ang="0">
                  <a:pos x="152837" y="222962"/>
                </a:cxn>
                <a:cxn ang="0">
                  <a:pos x="147048" y="200435"/>
                </a:cxn>
                <a:cxn ang="0">
                  <a:pos x="105365" y="200435"/>
                </a:cxn>
                <a:cxn ang="0">
                  <a:pos x="105365" y="211410"/>
                </a:cxn>
                <a:cxn ang="0">
                  <a:pos x="152837" y="206211"/>
                </a:cxn>
                <a:cxn ang="0">
                  <a:pos x="126207" y="239713"/>
                </a:cxn>
                <a:cxn ang="0">
                  <a:pos x="144732" y="233359"/>
                </a:cxn>
                <a:cxn ang="0">
                  <a:pos x="126207" y="239713"/>
                </a:cxn>
                <a:cxn ang="0">
                  <a:pos x="126785" y="64694"/>
                </a:cxn>
                <a:cxn ang="0">
                  <a:pos x="67156" y="120145"/>
                </a:cxn>
                <a:cxn ang="0">
                  <a:pos x="103049" y="194081"/>
                </a:cxn>
                <a:cxn ang="0">
                  <a:pos x="126785" y="195814"/>
                </a:cxn>
                <a:cxn ang="0">
                  <a:pos x="156890" y="177907"/>
                </a:cxn>
                <a:cxn ang="0">
                  <a:pos x="126785" y="64694"/>
                </a:cxn>
                <a:cxn ang="0">
                  <a:pos x="49788" y="129965"/>
                </a:cxn>
                <a:cxn ang="0">
                  <a:pos x="9842" y="121878"/>
                </a:cxn>
                <a:cxn ang="0">
                  <a:pos x="9842" y="138052"/>
                </a:cxn>
                <a:cxn ang="0">
                  <a:pos x="49788" y="129965"/>
                </a:cxn>
                <a:cxn ang="0">
                  <a:pos x="243150" y="121878"/>
                </a:cxn>
                <a:cxn ang="0">
                  <a:pos x="202625" y="129965"/>
                </a:cxn>
                <a:cxn ang="0">
                  <a:pos x="243150" y="138052"/>
                </a:cxn>
                <a:cxn ang="0">
                  <a:pos x="243150" y="121878"/>
                </a:cxn>
                <a:cxn ang="0">
                  <a:pos x="193362" y="73358"/>
                </a:cxn>
                <a:cxn ang="0">
                  <a:pos x="215940" y="39278"/>
                </a:cxn>
                <a:cxn ang="0">
                  <a:pos x="182363" y="61806"/>
                </a:cxn>
                <a:cxn ang="0">
                  <a:pos x="193362" y="73358"/>
                </a:cxn>
                <a:cxn ang="0">
                  <a:pos x="125628" y="49675"/>
                </a:cxn>
                <a:cxn ang="0">
                  <a:pos x="133733" y="9820"/>
                </a:cxn>
                <a:cxn ang="0">
                  <a:pos x="117523" y="9820"/>
                </a:cxn>
                <a:cxn ang="0">
                  <a:pos x="125628" y="49675"/>
                </a:cxn>
                <a:cxn ang="0">
                  <a:pos x="56735" y="69892"/>
                </a:cxn>
                <a:cxn ang="0">
                  <a:pos x="67735" y="58917"/>
                </a:cxn>
                <a:cxn ang="0">
                  <a:pos x="34157" y="36390"/>
                </a:cxn>
                <a:cxn ang="0">
                  <a:pos x="56735" y="69892"/>
                </a:cxn>
                <a:cxn ang="0">
                  <a:pos x="59051" y="186572"/>
                </a:cxn>
                <a:cxn ang="0">
                  <a:pos x="36473" y="220074"/>
                </a:cxn>
                <a:cxn ang="0">
                  <a:pos x="70629" y="197547"/>
                </a:cxn>
                <a:cxn ang="0">
                  <a:pos x="59051" y="186572"/>
                </a:cxn>
                <a:cxn ang="0">
                  <a:pos x="195678" y="189460"/>
                </a:cxn>
                <a:cxn ang="0">
                  <a:pos x="184678" y="201012"/>
                </a:cxn>
                <a:cxn ang="0">
                  <a:pos x="218835" y="223540"/>
                </a:cxn>
                <a:cxn ang="0">
                  <a:pos x="195678" y="189460"/>
                </a:cxn>
              </a:cxnLst>
              <a:rect l="0" t="0" r="0" b="0"/>
              <a:pathLst>
                <a:path w="436" h="415">
                  <a:moveTo>
                    <a:pt x="254" y="376"/>
                  </a:moveTo>
                  <a:lnTo>
                    <a:pt x="182" y="376"/>
                  </a:lnTo>
                  <a:cubicBezTo>
                    <a:pt x="176" y="376"/>
                    <a:pt x="172" y="381"/>
                    <a:pt x="172" y="386"/>
                  </a:cubicBezTo>
                  <a:cubicBezTo>
                    <a:pt x="172" y="391"/>
                    <a:pt x="176" y="395"/>
                    <a:pt x="182" y="395"/>
                  </a:cubicBezTo>
                  <a:lnTo>
                    <a:pt x="254" y="395"/>
                  </a:lnTo>
                  <a:cubicBezTo>
                    <a:pt x="260" y="395"/>
                    <a:pt x="264" y="391"/>
                    <a:pt x="264" y="386"/>
                  </a:cubicBezTo>
                  <a:cubicBezTo>
                    <a:pt x="264" y="381"/>
                    <a:pt x="260" y="376"/>
                    <a:pt x="254" y="376"/>
                  </a:cubicBezTo>
                  <a:close/>
                  <a:moveTo>
                    <a:pt x="254" y="347"/>
                  </a:moveTo>
                  <a:lnTo>
                    <a:pt x="254" y="347"/>
                  </a:lnTo>
                  <a:lnTo>
                    <a:pt x="182" y="347"/>
                  </a:lnTo>
                  <a:cubicBezTo>
                    <a:pt x="176" y="347"/>
                    <a:pt x="172" y="351"/>
                    <a:pt x="172" y="357"/>
                  </a:cubicBezTo>
                  <a:cubicBezTo>
                    <a:pt x="172" y="362"/>
                    <a:pt x="176" y="366"/>
                    <a:pt x="182" y="366"/>
                  </a:cubicBezTo>
                  <a:lnTo>
                    <a:pt x="254" y="366"/>
                  </a:lnTo>
                  <a:cubicBezTo>
                    <a:pt x="260" y="366"/>
                    <a:pt x="264" y="362"/>
                    <a:pt x="264" y="357"/>
                  </a:cubicBezTo>
                  <a:cubicBezTo>
                    <a:pt x="264" y="351"/>
                    <a:pt x="260" y="347"/>
                    <a:pt x="254" y="347"/>
                  </a:cubicBezTo>
                  <a:close/>
                  <a:moveTo>
                    <a:pt x="218" y="415"/>
                  </a:moveTo>
                  <a:lnTo>
                    <a:pt x="218" y="415"/>
                  </a:lnTo>
                  <a:lnTo>
                    <a:pt x="250" y="404"/>
                  </a:lnTo>
                  <a:lnTo>
                    <a:pt x="187" y="404"/>
                  </a:lnTo>
                  <a:lnTo>
                    <a:pt x="218" y="415"/>
                  </a:lnTo>
                  <a:close/>
                  <a:moveTo>
                    <a:pt x="219" y="112"/>
                  </a:moveTo>
                  <a:lnTo>
                    <a:pt x="219" y="112"/>
                  </a:lnTo>
                  <a:lnTo>
                    <a:pt x="217" y="112"/>
                  </a:lnTo>
                  <a:cubicBezTo>
                    <a:pt x="164" y="112"/>
                    <a:pt x="116" y="155"/>
                    <a:pt x="116" y="208"/>
                  </a:cubicBezTo>
                  <a:cubicBezTo>
                    <a:pt x="116" y="261"/>
                    <a:pt x="161" y="291"/>
                    <a:pt x="165" y="308"/>
                  </a:cubicBezTo>
                  <a:cubicBezTo>
                    <a:pt x="170" y="324"/>
                    <a:pt x="165" y="332"/>
                    <a:pt x="178" y="336"/>
                  </a:cubicBezTo>
                  <a:cubicBezTo>
                    <a:pt x="190" y="340"/>
                    <a:pt x="217" y="339"/>
                    <a:pt x="217" y="339"/>
                  </a:cubicBezTo>
                  <a:lnTo>
                    <a:pt x="219" y="339"/>
                  </a:lnTo>
                  <a:cubicBezTo>
                    <a:pt x="219" y="339"/>
                    <a:pt x="246" y="340"/>
                    <a:pt x="259" y="336"/>
                  </a:cubicBezTo>
                  <a:cubicBezTo>
                    <a:pt x="271" y="332"/>
                    <a:pt x="266" y="324"/>
                    <a:pt x="271" y="308"/>
                  </a:cubicBezTo>
                  <a:cubicBezTo>
                    <a:pt x="275" y="291"/>
                    <a:pt x="320" y="261"/>
                    <a:pt x="320" y="208"/>
                  </a:cubicBezTo>
                  <a:cubicBezTo>
                    <a:pt x="320" y="155"/>
                    <a:pt x="272" y="112"/>
                    <a:pt x="219" y="112"/>
                  </a:cubicBezTo>
                  <a:close/>
                  <a:moveTo>
                    <a:pt x="86" y="225"/>
                  </a:moveTo>
                  <a:lnTo>
                    <a:pt x="86" y="225"/>
                  </a:lnTo>
                  <a:cubicBezTo>
                    <a:pt x="86" y="217"/>
                    <a:pt x="78" y="211"/>
                    <a:pt x="69" y="211"/>
                  </a:cubicBezTo>
                  <a:lnTo>
                    <a:pt x="17" y="211"/>
                  </a:lnTo>
                  <a:cubicBezTo>
                    <a:pt x="7" y="211"/>
                    <a:pt x="0" y="217"/>
                    <a:pt x="0" y="225"/>
                  </a:cubicBezTo>
                  <a:cubicBezTo>
                    <a:pt x="0" y="232"/>
                    <a:pt x="7" y="239"/>
                    <a:pt x="17" y="239"/>
                  </a:cubicBezTo>
                  <a:lnTo>
                    <a:pt x="69" y="239"/>
                  </a:lnTo>
                  <a:cubicBezTo>
                    <a:pt x="78" y="239"/>
                    <a:pt x="86" y="232"/>
                    <a:pt x="86" y="225"/>
                  </a:cubicBezTo>
                  <a:close/>
                  <a:moveTo>
                    <a:pt x="420" y="211"/>
                  </a:moveTo>
                  <a:lnTo>
                    <a:pt x="420" y="211"/>
                  </a:lnTo>
                  <a:lnTo>
                    <a:pt x="367" y="211"/>
                  </a:lnTo>
                  <a:cubicBezTo>
                    <a:pt x="358" y="211"/>
                    <a:pt x="350" y="217"/>
                    <a:pt x="350" y="225"/>
                  </a:cubicBezTo>
                  <a:cubicBezTo>
                    <a:pt x="350" y="232"/>
                    <a:pt x="358" y="239"/>
                    <a:pt x="367" y="239"/>
                  </a:cubicBezTo>
                  <a:lnTo>
                    <a:pt x="420" y="239"/>
                  </a:lnTo>
                  <a:cubicBezTo>
                    <a:pt x="429" y="239"/>
                    <a:pt x="436" y="232"/>
                    <a:pt x="436" y="225"/>
                  </a:cubicBezTo>
                  <a:cubicBezTo>
                    <a:pt x="436" y="217"/>
                    <a:pt x="429" y="211"/>
                    <a:pt x="420" y="211"/>
                  </a:cubicBezTo>
                  <a:close/>
                  <a:moveTo>
                    <a:pt x="334" y="127"/>
                  </a:moveTo>
                  <a:lnTo>
                    <a:pt x="334" y="127"/>
                  </a:lnTo>
                  <a:lnTo>
                    <a:pt x="371" y="90"/>
                  </a:lnTo>
                  <a:cubicBezTo>
                    <a:pt x="377" y="83"/>
                    <a:pt x="378" y="74"/>
                    <a:pt x="373" y="68"/>
                  </a:cubicBezTo>
                  <a:cubicBezTo>
                    <a:pt x="368" y="63"/>
                    <a:pt x="358" y="64"/>
                    <a:pt x="352" y="70"/>
                  </a:cubicBezTo>
                  <a:lnTo>
                    <a:pt x="315" y="107"/>
                  </a:lnTo>
                  <a:cubicBezTo>
                    <a:pt x="308" y="114"/>
                    <a:pt x="307" y="123"/>
                    <a:pt x="312" y="129"/>
                  </a:cubicBezTo>
                  <a:cubicBezTo>
                    <a:pt x="318" y="134"/>
                    <a:pt x="327" y="133"/>
                    <a:pt x="334" y="127"/>
                  </a:cubicBezTo>
                  <a:close/>
                  <a:moveTo>
                    <a:pt x="217" y="86"/>
                  </a:moveTo>
                  <a:lnTo>
                    <a:pt x="217" y="86"/>
                  </a:lnTo>
                  <a:cubicBezTo>
                    <a:pt x="224" y="86"/>
                    <a:pt x="231" y="79"/>
                    <a:pt x="231" y="69"/>
                  </a:cubicBezTo>
                  <a:lnTo>
                    <a:pt x="231" y="17"/>
                  </a:lnTo>
                  <a:cubicBezTo>
                    <a:pt x="231" y="8"/>
                    <a:pt x="224" y="0"/>
                    <a:pt x="217" y="0"/>
                  </a:cubicBezTo>
                  <a:cubicBezTo>
                    <a:pt x="209" y="0"/>
                    <a:pt x="203" y="8"/>
                    <a:pt x="203" y="17"/>
                  </a:cubicBezTo>
                  <a:lnTo>
                    <a:pt x="203" y="69"/>
                  </a:lnTo>
                  <a:cubicBezTo>
                    <a:pt x="203" y="79"/>
                    <a:pt x="209" y="86"/>
                    <a:pt x="217" y="86"/>
                  </a:cubicBezTo>
                  <a:close/>
                  <a:moveTo>
                    <a:pt x="98" y="121"/>
                  </a:moveTo>
                  <a:lnTo>
                    <a:pt x="98" y="121"/>
                  </a:lnTo>
                  <a:cubicBezTo>
                    <a:pt x="104" y="128"/>
                    <a:pt x="114" y="129"/>
                    <a:pt x="119" y="123"/>
                  </a:cubicBezTo>
                  <a:cubicBezTo>
                    <a:pt x="124" y="118"/>
                    <a:pt x="124" y="108"/>
                    <a:pt x="117" y="102"/>
                  </a:cubicBezTo>
                  <a:lnTo>
                    <a:pt x="80" y="65"/>
                  </a:lnTo>
                  <a:cubicBezTo>
                    <a:pt x="74" y="58"/>
                    <a:pt x="64" y="57"/>
                    <a:pt x="59" y="63"/>
                  </a:cubicBezTo>
                  <a:cubicBezTo>
                    <a:pt x="53" y="68"/>
                    <a:pt x="54" y="78"/>
                    <a:pt x="61" y="84"/>
                  </a:cubicBezTo>
                  <a:lnTo>
                    <a:pt x="98" y="121"/>
                  </a:lnTo>
                  <a:close/>
                  <a:moveTo>
                    <a:pt x="102" y="323"/>
                  </a:moveTo>
                  <a:lnTo>
                    <a:pt x="102" y="323"/>
                  </a:lnTo>
                  <a:lnTo>
                    <a:pt x="65" y="360"/>
                  </a:lnTo>
                  <a:cubicBezTo>
                    <a:pt x="59" y="366"/>
                    <a:pt x="58" y="376"/>
                    <a:pt x="63" y="381"/>
                  </a:cubicBezTo>
                  <a:cubicBezTo>
                    <a:pt x="68" y="387"/>
                    <a:pt x="78" y="386"/>
                    <a:pt x="84" y="379"/>
                  </a:cubicBezTo>
                  <a:lnTo>
                    <a:pt x="122" y="342"/>
                  </a:lnTo>
                  <a:cubicBezTo>
                    <a:pt x="128" y="336"/>
                    <a:pt x="129" y="326"/>
                    <a:pt x="124" y="321"/>
                  </a:cubicBezTo>
                  <a:cubicBezTo>
                    <a:pt x="118" y="316"/>
                    <a:pt x="109" y="316"/>
                    <a:pt x="102" y="323"/>
                  </a:cubicBezTo>
                  <a:close/>
                  <a:moveTo>
                    <a:pt x="338" y="328"/>
                  </a:moveTo>
                  <a:lnTo>
                    <a:pt x="338" y="328"/>
                  </a:lnTo>
                  <a:cubicBezTo>
                    <a:pt x="332" y="322"/>
                    <a:pt x="322" y="321"/>
                    <a:pt x="317" y="326"/>
                  </a:cubicBezTo>
                  <a:cubicBezTo>
                    <a:pt x="312" y="331"/>
                    <a:pt x="313" y="341"/>
                    <a:pt x="319" y="348"/>
                  </a:cubicBezTo>
                  <a:lnTo>
                    <a:pt x="356" y="385"/>
                  </a:lnTo>
                  <a:cubicBezTo>
                    <a:pt x="363" y="391"/>
                    <a:pt x="372" y="392"/>
                    <a:pt x="378" y="387"/>
                  </a:cubicBezTo>
                  <a:cubicBezTo>
                    <a:pt x="383" y="382"/>
                    <a:pt x="382" y="372"/>
                    <a:pt x="375" y="365"/>
                  </a:cubicBezTo>
                  <a:lnTo>
                    <a:pt x="338" y="328"/>
                  </a:lnTo>
                  <a:close/>
                </a:path>
              </a:pathLst>
            </a:custGeom>
            <a:solidFill>
              <a:srgbClr val="8A3F1A"/>
            </a:solidFill>
            <a:ln w="9525">
              <a:noFill/>
            </a:ln>
          </p:spPr>
          <p:txBody>
            <a:bodyPr/>
            <a:lstStyle/>
            <a:p>
              <a:endParaRPr lang="zh-CN" altLang="en-US" sz="100"/>
            </a:p>
          </p:txBody>
        </p:sp>
      </p:grpSp>
      <p:grpSp>
        <p:nvGrpSpPr>
          <p:cNvPr id="8220" name="组合 97"/>
          <p:cNvGrpSpPr/>
          <p:nvPr/>
        </p:nvGrpSpPr>
        <p:grpSpPr>
          <a:xfrm>
            <a:off x="3865279" y="1895248"/>
            <a:ext cx="376081" cy="377271"/>
            <a:chOff x="0" y="0"/>
            <a:chExt cx="350838" cy="352425"/>
          </a:xfrm>
        </p:grpSpPr>
        <p:sp>
          <p:nvSpPr>
            <p:cNvPr id="8221" name="Oval 39"/>
            <p:cNvSpPr/>
            <p:nvPr/>
          </p:nvSpPr>
          <p:spPr>
            <a:xfrm>
              <a:off x="0" y="0"/>
              <a:ext cx="350838" cy="352425"/>
            </a:xfrm>
            <a:prstGeom prst="ellipse">
              <a:avLst/>
            </a:prstGeom>
            <a:solidFill>
              <a:srgbClr val="FFFFFF"/>
            </a:solidFill>
            <a:ln w="9525">
              <a:noFill/>
            </a:ln>
          </p:spPr>
          <p:txBody>
            <a:bodyPr/>
            <a:lstStyle/>
            <a:p>
              <a:endParaRPr lang="zh-CN" altLang="en-US" sz="100" dirty="0">
                <a:latin typeface="Arial" panose="020B0604020202020204" pitchFamily="34" charset="0"/>
              </a:endParaRPr>
            </a:p>
          </p:txBody>
        </p:sp>
        <p:sp>
          <p:nvSpPr>
            <p:cNvPr id="8222" name="Freeform 40"/>
            <p:cNvSpPr>
              <a:spLocks noEditPoints="1"/>
            </p:cNvSpPr>
            <p:nvPr/>
          </p:nvSpPr>
          <p:spPr>
            <a:xfrm>
              <a:off x="77787" y="65087"/>
              <a:ext cx="241300" cy="222250"/>
            </a:xfrm>
            <a:custGeom>
              <a:avLst/>
              <a:gdLst/>
              <a:ahLst/>
              <a:cxnLst>
                <a:cxn ang="0">
                  <a:pos x="0" y="131382"/>
                </a:cxn>
                <a:cxn ang="0">
                  <a:pos x="92808" y="222250"/>
                </a:cxn>
                <a:cxn ang="0">
                  <a:pos x="162994" y="210674"/>
                </a:cxn>
                <a:cxn ang="0">
                  <a:pos x="146752" y="98392"/>
                </a:cxn>
                <a:cxn ang="0">
                  <a:pos x="143272" y="206623"/>
                </a:cxn>
                <a:cxn ang="0">
                  <a:pos x="95128" y="186366"/>
                </a:cxn>
                <a:cxn ang="0">
                  <a:pos x="81787" y="129646"/>
                </a:cxn>
                <a:cxn ang="0">
                  <a:pos x="16821" y="127910"/>
                </a:cxn>
                <a:cxn ang="0">
                  <a:pos x="18562" y="40514"/>
                </a:cxn>
                <a:cxn ang="0">
                  <a:pos x="95128" y="23151"/>
                </a:cxn>
                <a:cxn ang="0">
                  <a:pos x="0" y="38778"/>
                </a:cxn>
                <a:cxn ang="0">
                  <a:pos x="135731" y="45723"/>
                </a:cxn>
                <a:cxn ang="0">
                  <a:pos x="127611" y="36463"/>
                </a:cxn>
                <a:cxn ang="0">
                  <a:pos x="133991" y="30675"/>
                </a:cxn>
                <a:cxn ang="0">
                  <a:pos x="150813" y="30675"/>
                </a:cxn>
                <a:cxn ang="0">
                  <a:pos x="157773" y="36463"/>
                </a:cxn>
                <a:cxn ang="0">
                  <a:pos x="149072" y="45723"/>
                </a:cxn>
                <a:cxn ang="0">
                  <a:pos x="157773" y="54984"/>
                </a:cxn>
                <a:cxn ang="0">
                  <a:pos x="150813" y="60771"/>
                </a:cxn>
                <a:cxn ang="0">
                  <a:pos x="133991" y="60771"/>
                </a:cxn>
                <a:cxn ang="0">
                  <a:pos x="127611" y="54984"/>
                </a:cxn>
                <a:cxn ang="0">
                  <a:pos x="197216" y="83344"/>
                </a:cxn>
                <a:cxn ang="0">
                  <a:pos x="238400" y="136591"/>
                </a:cxn>
                <a:cxn ang="0">
                  <a:pos x="221578" y="141221"/>
                </a:cxn>
                <a:cxn ang="0">
                  <a:pos x="197216" y="83344"/>
                </a:cxn>
                <a:cxn ang="0">
                  <a:pos x="172274" y="16206"/>
                </a:cxn>
                <a:cxn ang="0">
                  <a:pos x="190256" y="83344"/>
                </a:cxn>
                <a:cxn ang="0">
                  <a:pos x="182135" y="93183"/>
                </a:cxn>
                <a:cxn ang="0">
                  <a:pos x="166474" y="79871"/>
                </a:cxn>
                <a:cxn ang="0">
                  <a:pos x="113109" y="16206"/>
                </a:cxn>
                <a:cxn ang="0">
                  <a:pos x="162413" y="26045"/>
                </a:cxn>
                <a:cxn ang="0">
                  <a:pos x="122970" y="65402"/>
                </a:cxn>
                <a:cxn ang="0">
                  <a:pos x="77146" y="193890"/>
                </a:cxn>
                <a:cxn ang="0">
                  <a:pos x="30163" y="145273"/>
                </a:cxn>
                <a:cxn ang="0">
                  <a:pos x="77146" y="193890"/>
                </a:cxn>
                <a:cxn ang="0">
                  <a:pos x="27842" y="63087"/>
                </a:cxn>
                <a:cxn ang="0">
                  <a:pos x="95128" y="66559"/>
                </a:cxn>
                <a:cxn ang="0">
                  <a:pos x="60325" y="53826"/>
                </a:cxn>
                <a:cxn ang="0">
                  <a:pos x="27842" y="101865"/>
                </a:cxn>
                <a:cxn ang="0">
                  <a:pos x="30743" y="112861"/>
                </a:cxn>
                <a:cxn ang="0">
                  <a:pos x="95708" y="100707"/>
                </a:cxn>
                <a:cxn ang="0">
                  <a:pos x="27842" y="101865"/>
                </a:cxn>
                <a:cxn ang="0">
                  <a:pos x="27842" y="86238"/>
                </a:cxn>
                <a:cxn ang="0">
                  <a:pos x="95708" y="89710"/>
                </a:cxn>
                <a:cxn ang="0">
                  <a:pos x="99768" y="83344"/>
                </a:cxn>
                <a:cxn ang="0">
                  <a:pos x="59745" y="77556"/>
                </a:cxn>
                <a:cxn ang="0">
                  <a:pos x="27842" y="82186"/>
                </a:cxn>
              </a:cxnLst>
              <a:rect l="0" t="0" r="0" b="0"/>
              <a:pathLst>
                <a:path w="416" h="384">
                  <a:moveTo>
                    <a:pt x="0" y="67"/>
                  </a:moveTo>
                  <a:cubicBezTo>
                    <a:pt x="0" y="120"/>
                    <a:pt x="0" y="174"/>
                    <a:pt x="0" y="227"/>
                  </a:cubicBezTo>
                  <a:cubicBezTo>
                    <a:pt x="0" y="231"/>
                    <a:pt x="71" y="298"/>
                    <a:pt x="79" y="307"/>
                  </a:cubicBezTo>
                  <a:cubicBezTo>
                    <a:pt x="88" y="316"/>
                    <a:pt x="155" y="384"/>
                    <a:pt x="160" y="384"/>
                  </a:cubicBezTo>
                  <a:cubicBezTo>
                    <a:pt x="192" y="384"/>
                    <a:pt x="225" y="384"/>
                    <a:pt x="257" y="384"/>
                  </a:cubicBezTo>
                  <a:cubicBezTo>
                    <a:pt x="270" y="384"/>
                    <a:pt x="275" y="372"/>
                    <a:pt x="281" y="364"/>
                  </a:cubicBezTo>
                  <a:cubicBezTo>
                    <a:pt x="281" y="297"/>
                    <a:pt x="281" y="231"/>
                    <a:pt x="281" y="165"/>
                  </a:cubicBezTo>
                  <a:cubicBezTo>
                    <a:pt x="274" y="167"/>
                    <a:pt x="257" y="160"/>
                    <a:pt x="253" y="170"/>
                  </a:cubicBezTo>
                  <a:cubicBezTo>
                    <a:pt x="251" y="174"/>
                    <a:pt x="253" y="249"/>
                    <a:pt x="253" y="264"/>
                  </a:cubicBezTo>
                  <a:cubicBezTo>
                    <a:pt x="253" y="279"/>
                    <a:pt x="258" y="357"/>
                    <a:pt x="247" y="357"/>
                  </a:cubicBezTo>
                  <a:cubicBezTo>
                    <a:pt x="221" y="357"/>
                    <a:pt x="195" y="357"/>
                    <a:pt x="168" y="357"/>
                  </a:cubicBezTo>
                  <a:cubicBezTo>
                    <a:pt x="160" y="357"/>
                    <a:pt x="164" y="330"/>
                    <a:pt x="164" y="322"/>
                  </a:cubicBezTo>
                  <a:cubicBezTo>
                    <a:pt x="164" y="309"/>
                    <a:pt x="164" y="295"/>
                    <a:pt x="164" y="282"/>
                  </a:cubicBezTo>
                  <a:cubicBezTo>
                    <a:pt x="164" y="245"/>
                    <a:pt x="164" y="239"/>
                    <a:pt x="141" y="224"/>
                  </a:cubicBezTo>
                  <a:cubicBezTo>
                    <a:pt x="131" y="224"/>
                    <a:pt x="131" y="221"/>
                    <a:pt x="122" y="221"/>
                  </a:cubicBezTo>
                  <a:cubicBezTo>
                    <a:pt x="91" y="221"/>
                    <a:pt x="60" y="221"/>
                    <a:pt x="29" y="221"/>
                  </a:cubicBezTo>
                  <a:cubicBezTo>
                    <a:pt x="29" y="173"/>
                    <a:pt x="29" y="125"/>
                    <a:pt x="29" y="77"/>
                  </a:cubicBezTo>
                  <a:cubicBezTo>
                    <a:pt x="29" y="73"/>
                    <a:pt x="30" y="73"/>
                    <a:pt x="32" y="70"/>
                  </a:cubicBezTo>
                  <a:cubicBezTo>
                    <a:pt x="68" y="70"/>
                    <a:pt x="103" y="70"/>
                    <a:pt x="138" y="70"/>
                  </a:cubicBezTo>
                  <a:cubicBezTo>
                    <a:pt x="145" y="65"/>
                    <a:pt x="163" y="50"/>
                    <a:pt x="164" y="40"/>
                  </a:cubicBezTo>
                  <a:cubicBezTo>
                    <a:pt x="119" y="40"/>
                    <a:pt x="75" y="40"/>
                    <a:pt x="31" y="40"/>
                  </a:cubicBezTo>
                  <a:cubicBezTo>
                    <a:pt x="19" y="40"/>
                    <a:pt x="0" y="57"/>
                    <a:pt x="0" y="67"/>
                  </a:cubicBezTo>
                  <a:close/>
                  <a:moveTo>
                    <a:pt x="220" y="93"/>
                  </a:moveTo>
                  <a:lnTo>
                    <a:pt x="234" y="79"/>
                  </a:lnTo>
                  <a:lnTo>
                    <a:pt x="220" y="65"/>
                  </a:lnTo>
                  <a:cubicBezTo>
                    <a:pt x="219" y="64"/>
                    <a:pt x="219" y="63"/>
                    <a:pt x="220" y="63"/>
                  </a:cubicBezTo>
                  <a:lnTo>
                    <a:pt x="229" y="53"/>
                  </a:lnTo>
                  <a:cubicBezTo>
                    <a:pt x="230" y="53"/>
                    <a:pt x="231" y="53"/>
                    <a:pt x="231" y="53"/>
                  </a:cubicBezTo>
                  <a:lnTo>
                    <a:pt x="246" y="68"/>
                  </a:lnTo>
                  <a:lnTo>
                    <a:pt x="260" y="53"/>
                  </a:lnTo>
                  <a:cubicBezTo>
                    <a:pt x="261" y="53"/>
                    <a:pt x="261" y="53"/>
                    <a:pt x="262" y="53"/>
                  </a:cubicBezTo>
                  <a:lnTo>
                    <a:pt x="272" y="63"/>
                  </a:lnTo>
                  <a:cubicBezTo>
                    <a:pt x="272" y="63"/>
                    <a:pt x="272" y="64"/>
                    <a:pt x="272" y="65"/>
                  </a:cubicBezTo>
                  <a:lnTo>
                    <a:pt x="257" y="79"/>
                  </a:lnTo>
                  <a:lnTo>
                    <a:pt x="272" y="93"/>
                  </a:lnTo>
                  <a:cubicBezTo>
                    <a:pt x="272" y="94"/>
                    <a:pt x="272" y="95"/>
                    <a:pt x="272" y="95"/>
                  </a:cubicBezTo>
                  <a:lnTo>
                    <a:pt x="262" y="105"/>
                  </a:lnTo>
                  <a:cubicBezTo>
                    <a:pt x="261" y="105"/>
                    <a:pt x="261" y="105"/>
                    <a:pt x="260" y="105"/>
                  </a:cubicBezTo>
                  <a:lnTo>
                    <a:pt x="246" y="90"/>
                  </a:lnTo>
                  <a:lnTo>
                    <a:pt x="231" y="105"/>
                  </a:lnTo>
                  <a:cubicBezTo>
                    <a:pt x="231" y="105"/>
                    <a:pt x="230" y="105"/>
                    <a:pt x="229" y="105"/>
                  </a:cubicBezTo>
                  <a:lnTo>
                    <a:pt x="220" y="95"/>
                  </a:lnTo>
                  <a:cubicBezTo>
                    <a:pt x="219" y="95"/>
                    <a:pt x="219" y="94"/>
                    <a:pt x="220" y="93"/>
                  </a:cubicBezTo>
                  <a:close/>
                  <a:moveTo>
                    <a:pt x="340" y="144"/>
                  </a:moveTo>
                  <a:lnTo>
                    <a:pt x="411" y="215"/>
                  </a:lnTo>
                  <a:cubicBezTo>
                    <a:pt x="416" y="221"/>
                    <a:pt x="416" y="230"/>
                    <a:pt x="411" y="236"/>
                  </a:cubicBezTo>
                  <a:lnTo>
                    <a:pt x="402" y="244"/>
                  </a:lnTo>
                  <a:cubicBezTo>
                    <a:pt x="397" y="250"/>
                    <a:pt x="388" y="250"/>
                    <a:pt x="382" y="244"/>
                  </a:cubicBezTo>
                  <a:lnTo>
                    <a:pt x="311" y="173"/>
                  </a:lnTo>
                  <a:lnTo>
                    <a:pt x="340" y="144"/>
                  </a:lnTo>
                  <a:close/>
                  <a:moveTo>
                    <a:pt x="195" y="28"/>
                  </a:moveTo>
                  <a:cubicBezTo>
                    <a:pt x="223" y="0"/>
                    <a:pt x="269" y="0"/>
                    <a:pt x="297" y="28"/>
                  </a:cubicBezTo>
                  <a:cubicBezTo>
                    <a:pt x="322" y="53"/>
                    <a:pt x="325" y="92"/>
                    <a:pt x="305" y="121"/>
                  </a:cubicBezTo>
                  <a:lnTo>
                    <a:pt x="328" y="144"/>
                  </a:lnTo>
                  <a:cubicBezTo>
                    <a:pt x="329" y="145"/>
                    <a:pt x="329" y="146"/>
                    <a:pt x="328" y="147"/>
                  </a:cubicBezTo>
                  <a:lnTo>
                    <a:pt x="314" y="161"/>
                  </a:lnTo>
                  <a:cubicBezTo>
                    <a:pt x="313" y="162"/>
                    <a:pt x="311" y="162"/>
                    <a:pt x="310" y="161"/>
                  </a:cubicBezTo>
                  <a:lnTo>
                    <a:pt x="287" y="138"/>
                  </a:lnTo>
                  <a:cubicBezTo>
                    <a:pt x="259" y="158"/>
                    <a:pt x="220" y="156"/>
                    <a:pt x="195" y="130"/>
                  </a:cubicBezTo>
                  <a:cubicBezTo>
                    <a:pt x="166" y="102"/>
                    <a:pt x="166" y="56"/>
                    <a:pt x="195" y="28"/>
                  </a:cubicBezTo>
                  <a:close/>
                  <a:moveTo>
                    <a:pt x="212" y="45"/>
                  </a:moveTo>
                  <a:cubicBezTo>
                    <a:pt x="230" y="26"/>
                    <a:pt x="261" y="26"/>
                    <a:pt x="280" y="45"/>
                  </a:cubicBezTo>
                  <a:cubicBezTo>
                    <a:pt x="299" y="64"/>
                    <a:pt x="299" y="94"/>
                    <a:pt x="280" y="113"/>
                  </a:cubicBezTo>
                  <a:cubicBezTo>
                    <a:pt x="261" y="132"/>
                    <a:pt x="230" y="132"/>
                    <a:pt x="212" y="113"/>
                  </a:cubicBezTo>
                  <a:cubicBezTo>
                    <a:pt x="193" y="94"/>
                    <a:pt x="193" y="64"/>
                    <a:pt x="212" y="45"/>
                  </a:cubicBezTo>
                  <a:close/>
                  <a:moveTo>
                    <a:pt x="133" y="335"/>
                  </a:moveTo>
                  <a:cubicBezTo>
                    <a:pt x="133" y="307"/>
                    <a:pt x="132" y="279"/>
                    <a:pt x="132" y="251"/>
                  </a:cubicBezTo>
                  <a:cubicBezTo>
                    <a:pt x="105" y="251"/>
                    <a:pt x="78" y="251"/>
                    <a:pt x="52" y="251"/>
                  </a:cubicBezTo>
                  <a:cubicBezTo>
                    <a:pt x="51" y="252"/>
                    <a:pt x="51" y="252"/>
                    <a:pt x="50" y="253"/>
                  </a:cubicBezTo>
                  <a:cubicBezTo>
                    <a:pt x="78" y="280"/>
                    <a:pt x="106" y="307"/>
                    <a:pt x="133" y="335"/>
                  </a:cubicBezTo>
                  <a:close/>
                  <a:moveTo>
                    <a:pt x="48" y="97"/>
                  </a:moveTo>
                  <a:cubicBezTo>
                    <a:pt x="48" y="101"/>
                    <a:pt x="48" y="105"/>
                    <a:pt x="48" y="109"/>
                  </a:cubicBezTo>
                  <a:cubicBezTo>
                    <a:pt x="48" y="112"/>
                    <a:pt x="51" y="115"/>
                    <a:pt x="55" y="115"/>
                  </a:cubicBezTo>
                  <a:cubicBezTo>
                    <a:pt x="91" y="115"/>
                    <a:pt x="127" y="115"/>
                    <a:pt x="164" y="115"/>
                  </a:cubicBezTo>
                  <a:cubicBezTo>
                    <a:pt x="174" y="115"/>
                    <a:pt x="171" y="99"/>
                    <a:pt x="168" y="93"/>
                  </a:cubicBezTo>
                  <a:cubicBezTo>
                    <a:pt x="147" y="93"/>
                    <a:pt x="126" y="93"/>
                    <a:pt x="104" y="93"/>
                  </a:cubicBezTo>
                  <a:cubicBezTo>
                    <a:pt x="91" y="93"/>
                    <a:pt x="48" y="89"/>
                    <a:pt x="48" y="97"/>
                  </a:cubicBezTo>
                  <a:close/>
                  <a:moveTo>
                    <a:pt x="48" y="176"/>
                  </a:moveTo>
                  <a:cubicBezTo>
                    <a:pt x="48" y="181"/>
                    <a:pt x="48" y="186"/>
                    <a:pt x="48" y="190"/>
                  </a:cubicBezTo>
                  <a:cubicBezTo>
                    <a:pt x="48" y="194"/>
                    <a:pt x="49" y="195"/>
                    <a:pt x="53" y="195"/>
                  </a:cubicBezTo>
                  <a:cubicBezTo>
                    <a:pt x="92" y="195"/>
                    <a:pt x="131" y="195"/>
                    <a:pt x="170" y="195"/>
                  </a:cubicBezTo>
                  <a:cubicBezTo>
                    <a:pt x="171" y="191"/>
                    <a:pt x="174" y="174"/>
                    <a:pt x="165" y="174"/>
                  </a:cubicBezTo>
                  <a:cubicBezTo>
                    <a:pt x="129" y="174"/>
                    <a:pt x="93" y="174"/>
                    <a:pt x="56" y="174"/>
                  </a:cubicBezTo>
                  <a:cubicBezTo>
                    <a:pt x="54" y="174"/>
                    <a:pt x="50" y="175"/>
                    <a:pt x="48" y="176"/>
                  </a:cubicBezTo>
                  <a:close/>
                  <a:moveTo>
                    <a:pt x="48" y="142"/>
                  </a:moveTo>
                  <a:cubicBezTo>
                    <a:pt x="48" y="144"/>
                    <a:pt x="48" y="147"/>
                    <a:pt x="48" y="149"/>
                  </a:cubicBezTo>
                  <a:cubicBezTo>
                    <a:pt x="48" y="152"/>
                    <a:pt x="50" y="152"/>
                    <a:pt x="52" y="155"/>
                  </a:cubicBezTo>
                  <a:cubicBezTo>
                    <a:pt x="89" y="155"/>
                    <a:pt x="127" y="155"/>
                    <a:pt x="165" y="155"/>
                  </a:cubicBezTo>
                  <a:cubicBezTo>
                    <a:pt x="167" y="154"/>
                    <a:pt x="170" y="153"/>
                    <a:pt x="172" y="152"/>
                  </a:cubicBezTo>
                  <a:cubicBezTo>
                    <a:pt x="172" y="149"/>
                    <a:pt x="172" y="147"/>
                    <a:pt x="172" y="144"/>
                  </a:cubicBezTo>
                  <a:cubicBezTo>
                    <a:pt x="172" y="139"/>
                    <a:pt x="170" y="137"/>
                    <a:pt x="168" y="134"/>
                  </a:cubicBezTo>
                  <a:cubicBezTo>
                    <a:pt x="147" y="134"/>
                    <a:pt x="125" y="134"/>
                    <a:pt x="103" y="134"/>
                  </a:cubicBezTo>
                  <a:cubicBezTo>
                    <a:pt x="92" y="134"/>
                    <a:pt x="81" y="134"/>
                    <a:pt x="71" y="134"/>
                  </a:cubicBezTo>
                  <a:cubicBezTo>
                    <a:pt x="57" y="134"/>
                    <a:pt x="48" y="130"/>
                    <a:pt x="48" y="142"/>
                  </a:cubicBezTo>
                  <a:close/>
                </a:path>
              </a:pathLst>
            </a:custGeom>
            <a:solidFill>
              <a:srgbClr val="8A3F1A"/>
            </a:solidFill>
            <a:ln w="9525">
              <a:noFill/>
            </a:ln>
          </p:spPr>
          <p:txBody>
            <a:bodyPr/>
            <a:lstStyle/>
            <a:p>
              <a:endParaRPr lang="zh-CN" altLang="en-US" sz="100"/>
            </a:p>
          </p:txBody>
        </p:sp>
      </p:grpSp>
      <p:grpSp>
        <p:nvGrpSpPr>
          <p:cNvPr id="8223" name="组合 100"/>
          <p:cNvGrpSpPr/>
          <p:nvPr/>
        </p:nvGrpSpPr>
        <p:grpSpPr>
          <a:xfrm>
            <a:off x="3864089" y="1133565"/>
            <a:ext cx="379652" cy="377271"/>
            <a:chOff x="0" y="0"/>
            <a:chExt cx="352425" cy="350838"/>
          </a:xfrm>
        </p:grpSpPr>
        <p:sp>
          <p:nvSpPr>
            <p:cNvPr id="8224" name="Oval 41"/>
            <p:cNvSpPr/>
            <p:nvPr/>
          </p:nvSpPr>
          <p:spPr>
            <a:xfrm>
              <a:off x="0" y="0"/>
              <a:ext cx="352425" cy="350838"/>
            </a:xfrm>
            <a:prstGeom prst="ellipse">
              <a:avLst/>
            </a:prstGeom>
            <a:solidFill>
              <a:srgbClr val="FFFFFF"/>
            </a:solidFill>
            <a:ln w="9525">
              <a:noFill/>
            </a:ln>
          </p:spPr>
          <p:txBody>
            <a:bodyPr/>
            <a:lstStyle/>
            <a:p>
              <a:endParaRPr lang="zh-CN" altLang="en-US" sz="100" dirty="0">
                <a:latin typeface="Arial" panose="020B0604020202020204" pitchFamily="34" charset="0"/>
              </a:endParaRPr>
            </a:p>
          </p:txBody>
        </p:sp>
        <p:sp>
          <p:nvSpPr>
            <p:cNvPr id="8225" name="Freeform 42"/>
            <p:cNvSpPr>
              <a:spLocks noEditPoints="1"/>
            </p:cNvSpPr>
            <p:nvPr/>
          </p:nvSpPr>
          <p:spPr>
            <a:xfrm>
              <a:off x="117475" y="41275"/>
              <a:ext cx="103188" cy="261938"/>
            </a:xfrm>
            <a:custGeom>
              <a:avLst/>
              <a:gdLst/>
              <a:ahLst/>
              <a:cxnLst>
                <a:cxn ang="0">
                  <a:pos x="580" y="93467"/>
                </a:cxn>
                <a:cxn ang="0">
                  <a:pos x="580" y="99813"/>
                </a:cxn>
                <a:cxn ang="0">
                  <a:pos x="23768" y="166163"/>
                </a:cxn>
                <a:cxn ang="0">
                  <a:pos x="45217" y="166163"/>
                </a:cxn>
                <a:cxn ang="0">
                  <a:pos x="48116" y="163855"/>
                </a:cxn>
                <a:cxn ang="0">
                  <a:pos x="48116" y="76158"/>
                </a:cxn>
                <a:cxn ang="0">
                  <a:pos x="39420" y="67504"/>
                </a:cxn>
                <a:cxn ang="0">
                  <a:pos x="52753" y="55388"/>
                </a:cxn>
                <a:cxn ang="0">
                  <a:pos x="62029" y="68081"/>
                </a:cxn>
                <a:cxn ang="0">
                  <a:pos x="53333" y="75581"/>
                </a:cxn>
                <a:cxn ang="0">
                  <a:pos x="53333" y="163855"/>
                </a:cxn>
                <a:cxn ang="0">
                  <a:pos x="56232" y="166163"/>
                </a:cxn>
                <a:cxn ang="0">
                  <a:pos x="81159" y="166163"/>
                </a:cxn>
                <a:cxn ang="0">
                  <a:pos x="102608" y="99813"/>
                </a:cxn>
                <a:cxn ang="0">
                  <a:pos x="102029" y="93467"/>
                </a:cxn>
                <a:cxn ang="0">
                  <a:pos x="52753" y="1731"/>
                </a:cxn>
                <a:cxn ang="0">
                  <a:pos x="48695" y="1731"/>
                </a:cxn>
                <a:cxn ang="0">
                  <a:pos x="24927" y="47310"/>
                </a:cxn>
                <a:cxn ang="0">
                  <a:pos x="580" y="93467"/>
                </a:cxn>
                <a:cxn ang="0">
                  <a:pos x="8116" y="201358"/>
                </a:cxn>
                <a:cxn ang="0">
                  <a:pos x="8116" y="259053"/>
                </a:cxn>
                <a:cxn ang="0">
                  <a:pos x="11014" y="261938"/>
                </a:cxn>
                <a:cxn ang="0">
                  <a:pos x="64927" y="261938"/>
                </a:cxn>
                <a:cxn ang="0">
                  <a:pos x="67246" y="259053"/>
                </a:cxn>
                <a:cxn ang="0">
                  <a:pos x="67246" y="197896"/>
                </a:cxn>
                <a:cxn ang="0">
                  <a:pos x="79420" y="197896"/>
                </a:cxn>
                <a:cxn ang="0">
                  <a:pos x="79420" y="260784"/>
                </a:cxn>
                <a:cxn ang="0">
                  <a:pos x="84058" y="261938"/>
                </a:cxn>
                <a:cxn ang="0">
                  <a:pos x="93333" y="261938"/>
                </a:cxn>
                <a:cxn ang="0">
                  <a:pos x="97391" y="257899"/>
                </a:cxn>
                <a:cxn ang="0">
                  <a:pos x="97391" y="201358"/>
                </a:cxn>
                <a:cxn ang="0">
                  <a:pos x="90434" y="184049"/>
                </a:cxn>
                <a:cxn ang="0">
                  <a:pos x="80579" y="173664"/>
                </a:cxn>
                <a:cxn ang="0">
                  <a:pos x="23768" y="174241"/>
                </a:cxn>
                <a:cxn ang="0">
                  <a:pos x="8116" y="201358"/>
                </a:cxn>
              </a:cxnLst>
              <a:rect l="0" t="0" r="0" b="0"/>
              <a:pathLst>
                <a:path w="178" h="454">
                  <a:moveTo>
                    <a:pt x="1" y="162"/>
                  </a:moveTo>
                  <a:cubicBezTo>
                    <a:pt x="0" y="166"/>
                    <a:pt x="0" y="169"/>
                    <a:pt x="1" y="173"/>
                  </a:cubicBezTo>
                  <a:cubicBezTo>
                    <a:pt x="5" y="185"/>
                    <a:pt x="29" y="288"/>
                    <a:pt x="41" y="288"/>
                  </a:cubicBezTo>
                  <a:cubicBezTo>
                    <a:pt x="53" y="288"/>
                    <a:pt x="66" y="288"/>
                    <a:pt x="78" y="288"/>
                  </a:cubicBezTo>
                  <a:cubicBezTo>
                    <a:pt x="82" y="288"/>
                    <a:pt x="83" y="287"/>
                    <a:pt x="83" y="284"/>
                  </a:cubicBezTo>
                  <a:cubicBezTo>
                    <a:pt x="83" y="234"/>
                    <a:pt x="83" y="184"/>
                    <a:pt x="83" y="132"/>
                  </a:cubicBezTo>
                  <a:cubicBezTo>
                    <a:pt x="78" y="130"/>
                    <a:pt x="69" y="125"/>
                    <a:pt x="68" y="117"/>
                  </a:cubicBezTo>
                  <a:cubicBezTo>
                    <a:pt x="68" y="103"/>
                    <a:pt x="77" y="95"/>
                    <a:pt x="91" y="96"/>
                  </a:cubicBezTo>
                  <a:cubicBezTo>
                    <a:pt x="103" y="97"/>
                    <a:pt x="109" y="107"/>
                    <a:pt x="107" y="118"/>
                  </a:cubicBezTo>
                  <a:cubicBezTo>
                    <a:pt x="107" y="125"/>
                    <a:pt x="98" y="130"/>
                    <a:pt x="92" y="131"/>
                  </a:cubicBezTo>
                  <a:cubicBezTo>
                    <a:pt x="92" y="182"/>
                    <a:pt x="92" y="233"/>
                    <a:pt x="92" y="284"/>
                  </a:cubicBezTo>
                  <a:cubicBezTo>
                    <a:pt x="92" y="287"/>
                    <a:pt x="94" y="288"/>
                    <a:pt x="97" y="288"/>
                  </a:cubicBezTo>
                  <a:cubicBezTo>
                    <a:pt x="112" y="288"/>
                    <a:pt x="126" y="288"/>
                    <a:pt x="140" y="288"/>
                  </a:cubicBezTo>
                  <a:cubicBezTo>
                    <a:pt x="150" y="288"/>
                    <a:pt x="174" y="188"/>
                    <a:pt x="177" y="173"/>
                  </a:cubicBezTo>
                  <a:cubicBezTo>
                    <a:pt x="178" y="169"/>
                    <a:pt x="178" y="166"/>
                    <a:pt x="176" y="162"/>
                  </a:cubicBezTo>
                  <a:cubicBezTo>
                    <a:pt x="148" y="109"/>
                    <a:pt x="119" y="56"/>
                    <a:pt x="91" y="3"/>
                  </a:cubicBezTo>
                  <a:cubicBezTo>
                    <a:pt x="88" y="0"/>
                    <a:pt x="86" y="1"/>
                    <a:pt x="84" y="3"/>
                  </a:cubicBezTo>
                  <a:cubicBezTo>
                    <a:pt x="78" y="16"/>
                    <a:pt x="50" y="70"/>
                    <a:pt x="43" y="82"/>
                  </a:cubicBezTo>
                  <a:cubicBezTo>
                    <a:pt x="39" y="89"/>
                    <a:pt x="1" y="160"/>
                    <a:pt x="1" y="162"/>
                  </a:cubicBezTo>
                  <a:close/>
                  <a:moveTo>
                    <a:pt x="14" y="349"/>
                  </a:moveTo>
                  <a:cubicBezTo>
                    <a:pt x="14" y="382"/>
                    <a:pt x="14" y="416"/>
                    <a:pt x="14" y="449"/>
                  </a:cubicBezTo>
                  <a:cubicBezTo>
                    <a:pt x="14" y="452"/>
                    <a:pt x="15" y="454"/>
                    <a:pt x="19" y="454"/>
                  </a:cubicBezTo>
                  <a:cubicBezTo>
                    <a:pt x="50" y="454"/>
                    <a:pt x="81" y="454"/>
                    <a:pt x="112" y="454"/>
                  </a:cubicBezTo>
                  <a:cubicBezTo>
                    <a:pt x="115" y="454"/>
                    <a:pt x="116" y="452"/>
                    <a:pt x="116" y="449"/>
                  </a:cubicBezTo>
                  <a:cubicBezTo>
                    <a:pt x="116" y="413"/>
                    <a:pt x="116" y="378"/>
                    <a:pt x="116" y="343"/>
                  </a:cubicBezTo>
                  <a:cubicBezTo>
                    <a:pt x="123" y="343"/>
                    <a:pt x="130" y="343"/>
                    <a:pt x="137" y="343"/>
                  </a:cubicBezTo>
                  <a:cubicBezTo>
                    <a:pt x="137" y="379"/>
                    <a:pt x="137" y="416"/>
                    <a:pt x="137" y="452"/>
                  </a:cubicBezTo>
                  <a:cubicBezTo>
                    <a:pt x="138" y="454"/>
                    <a:pt x="141" y="454"/>
                    <a:pt x="145" y="454"/>
                  </a:cubicBezTo>
                  <a:cubicBezTo>
                    <a:pt x="151" y="454"/>
                    <a:pt x="156" y="454"/>
                    <a:pt x="161" y="454"/>
                  </a:cubicBezTo>
                  <a:cubicBezTo>
                    <a:pt x="165" y="454"/>
                    <a:pt x="168" y="451"/>
                    <a:pt x="168" y="447"/>
                  </a:cubicBezTo>
                  <a:cubicBezTo>
                    <a:pt x="168" y="415"/>
                    <a:pt x="168" y="382"/>
                    <a:pt x="168" y="349"/>
                  </a:cubicBezTo>
                  <a:cubicBezTo>
                    <a:pt x="168" y="338"/>
                    <a:pt x="161" y="327"/>
                    <a:pt x="156" y="319"/>
                  </a:cubicBezTo>
                  <a:cubicBezTo>
                    <a:pt x="148" y="307"/>
                    <a:pt x="145" y="303"/>
                    <a:pt x="139" y="301"/>
                  </a:cubicBezTo>
                  <a:cubicBezTo>
                    <a:pt x="120" y="301"/>
                    <a:pt x="52" y="301"/>
                    <a:pt x="41" y="302"/>
                  </a:cubicBezTo>
                  <a:cubicBezTo>
                    <a:pt x="34" y="304"/>
                    <a:pt x="14" y="333"/>
                    <a:pt x="14" y="349"/>
                  </a:cubicBezTo>
                  <a:close/>
                </a:path>
              </a:pathLst>
            </a:custGeom>
            <a:solidFill>
              <a:srgbClr val="BC985B"/>
            </a:solidFill>
            <a:ln w="9525">
              <a:noFill/>
            </a:ln>
          </p:spPr>
          <p:txBody>
            <a:bodyPr/>
            <a:lstStyle/>
            <a:p>
              <a:endParaRPr lang="zh-CN" altLang="en-US" sz="100"/>
            </a:p>
          </p:txBody>
        </p:sp>
      </p:grpSp>
      <p:grpSp>
        <p:nvGrpSpPr>
          <p:cNvPr id="8226" name="组合 103"/>
          <p:cNvGrpSpPr/>
          <p:nvPr/>
        </p:nvGrpSpPr>
        <p:grpSpPr>
          <a:xfrm>
            <a:off x="3865279" y="2627177"/>
            <a:ext cx="376081" cy="377271"/>
            <a:chOff x="0" y="0"/>
            <a:chExt cx="350838" cy="352425"/>
          </a:xfrm>
          <a:solidFill>
            <a:schemeClr val="bg1"/>
          </a:solidFill>
        </p:grpSpPr>
        <p:sp>
          <p:nvSpPr>
            <p:cNvPr id="8227" name="Oval 43"/>
            <p:cNvSpPr/>
            <p:nvPr/>
          </p:nvSpPr>
          <p:spPr>
            <a:xfrm>
              <a:off x="0" y="0"/>
              <a:ext cx="350838" cy="352425"/>
            </a:xfrm>
            <a:prstGeom prst="ellipse">
              <a:avLst/>
            </a:prstGeom>
            <a:grpFill/>
            <a:ln w="9525">
              <a:noFill/>
            </a:ln>
          </p:spPr>
          <p:txBody>
            <a:bodyPr/>
            <a:lstStyle/>
            <a:p>
              <a:endParaRPr lang="zh-CN" altLang="en-US" sz="100" dirty="0">
                <a:latin typeface="Arial" panose="020B0604020202020204" pitchFamily="34" charset="0"/>
              </a:endParaRPr>
            </a:p>
          </p:txBody>
        </p:sp>
        <p:sp>
          <p:nvSpPr>
            <p:cNvPr id="8228" name="Freeform 44"/>
            <p:cNvSpPr>
              <a:spLocks noEditPoints="1"/>
            </p:cNvSpPr>
            <p:nvPr/>
          </p:nvSpPr>
          <p:spPr>
            <a:xfrm>
              <a:off x="90487" y="100013"/>
              <a:ext cx="200025" cy="149225"/>
            </a:xfrm>
            <a:custGeom>
              <a:avLst/>
              <a:gdLst/>
              <a:ahLst/>
              <a:cxnLst>
                <a:cxn ang="0">
                  <a:pos x="41046" y="78387"/>
                </a:cxn>
                <a:cxn ang="0">
                  <a:pos x="72841" y="22064"/>
                </a:cxn>
                <a:cxn ang="0">
                  <a:pos x="81513" y="12774"/>
                </a:cxn>
                <a:cxn ang="0">
                  <a:pos x="154355" y="18581"/>
                </a:cxn>
                <a:cxn ang="0">
                  <a:pos x="150308" y="9871"/>
                </a:cxn>
                <a:cxn ang="0">
                  <a:pos x="167073" y="4645"/>
                </a:cxn>
                <a:cxn ang="0">
                  <a:pos x="178635" y="5226"/>
                </a:cxn>
                <a:cxn ang="0">
                  <a:pos x="175166" y="22064"/>
                </a:cxn>
                <a:cxn ang="0">
                  <a:pos x="168807" y="31355"/>
                </a:cxn>
                <a:cxn ang="0">
                  <a:pos x="127184" y="70258"/>
                </a:cxn>
                <a:cxn ang="0">
                  <a:pos x="126605" y="70258"/>
                </a:cxn>
                <a:cxn ang="0">
                  <a:pos x="193666" y="136451"/>
                </a:cxn>
                <a:cxn ang="0">
                  <a:pos x="193666" y="149225"/>
                </a:cxn>
                <a:cxn ang="0">
                  <a:pos x="155511" y="149225"/>
                </a:cxn>
                <a:cxn ang="0">
                  <a:pos x="113309" y="149225"/>
                </a:cxn>
                <a:cxn ang="0">
                  <a:pos x="72263" y="149225"/>
                </a:cxn>
                <a:cxn ang="0">
                  <a:pos x="30640" y="149225"/>
                </a:cxn>
                <a:cxn ang="0">
                  <a:pos x="578" y="142838"/>
                </a:cxn>
                <a:cxn ang="0">
                  <a:pos x="6359" y="0"/>
                </a:cxn>
                <a:cxn ang="0">
                  <a:pos x="12718" y="136451"/>
                </a:cxn>
                <a:cxn ang="0">
                  <a:pos x="30640" y="107999"/>
                </a:cxn>
                <a:cxn ang="0">
                  <a:pos x="48561" y="101612"/>
                </a:cxn>
                <a:cxn ang="0">
                  <a:pos x="54342" y="136451"/>
                </a:cxn>
                <a:cxn ang="0">
                  <a:pos x="72263" y="64451"/>
                </a:cxn>
                <a:cxn ang="0">
                  <a:pos x="90185" y="58064"/>
                </a:cxn>
                <a:cxn ang="0">
                  <a:pos x="95966" y="136451"/>
                </a:cxn>
                <a:cxn ang="0">
                  <a:pos x="113309" y="85935"/>
                </a:cxn>
                <a:cxn ang="0">
                  <a:pos x="131808" y="79548"/>
                </a:cxn>
                <a:cxn ang="0">
                  <a:pos x="138168" y="136451"/>
                </a:cxn>
                <a:cxn ang="0">
                  <a:pos x="155511" y="49935"/>
                </a:cxn>
                <a:cxn ang="0">
                  <a:pos x="173432" y="43548"/>
                </a:cxn>
                <a:cxn ang="0">
                  <a:pos x="179791" y="136451"/>
                </a:cxn>
              </a:cxnLst>
              <a:rect l="0" t="0" r="0" b="0"/>
              <a:pathLst>
                <a:path w="346" h="257">
                  <a:moveTo>
                    <a:pt x="143" y="54"/>
                  </a:moveTo>
                  <a:lnTo>
                    <a:pt x="71" y="135"/>
                  </a:lnTo>
                  <a:lnTo>
                    <a:pt x="54" y="121"/>
                  </a:lnTo>
                  <a:lnTo>
                    <a:pt x="126" y="38"/>
                  </a:lnTo>
                  <a:lnTo>
                    <a:pt x="127" y="38"/>
                  </a:lnTo>
                  <a:lnTo>
                    <a:pt x="141" y="22"/>
                  </a:lnTo>
                  <a:lnTo>
                    <a:pt x="217" y="89"/>
                  </a:lnTo>
                  <a:lnTo>
                    <a:pt x="267" y="32"/>
                  </a:lnTo>
                  <a:lnTo>
                    <a:pt x="259" y="24"/>
                  </a:lnTo>
                  <a:cubicBezTo>
                    <a:pt x="255" y="22"/>
                    <a:pt x="256" y="18"/>
                    <a:pt x="260" y="17"/>
                  </a:cubicBezTo>
                  <a:lnTo>
                    <a:pt x="274" y="13"/>
                  </a:lnTo>
                  <a:cubicBezTo>
                    <a:pt x="278" y="11"/>
                    <a:pt x="285" y="9"/>
                    <a:pt x="289" y="8"/>
                  </a:cubicBezTo>
                  <a:lnTo>
                    <a:pt x="303" y="4"/>
                  </a:lnTo>
                  <a:cubicBezTo>
                    <a:pt x="307" y="2"/>
                    <a:pt x="310" y="5"/>
                    <a:pt x="309" y="9"/>
                  </a:cubicBezTo>
                  <a:lnTo>
                    <a:pt x="306" y="22"/>
                  </a:lnTo>
                  <a:cubicBezTo>
                    <a:pt x="305" y="27"/>
                    <a:pt x="304" y="34"/>
                    <a:pt x="303" y="38"/>
                  </a:cubicBezTo>
                  <a:lnTo>
                    <a:pt x="300" y="51"/>
                  </a:lnTo>
                  <a:cubicBezTo>
                    <a:pt x="299" y="55"/>
                    <a:pt x="296" y="57"/>
                    <a:pt x="292" y="54"/>
                  </a:cubicBezTo>
                  <a:lnTo>
                    <a:pt x="284" y="47"/>
                  </a:lnTo>
                  <a:lnTo>
                    <a:pt x="220" y="121"/>
                  </a:lnTo>
                  <a:lnTo>
                    <a:pt x="220" y="121"/>
                  </a:lnTo>
                  <a:lnTo>
                    <a:pt x="219" y="121"/>
                  </a:lnTo>
                  <a:lnTo>
                    <a:pt x="143" y="54"/>
                  </a:lnTo>
                  <a:close/>
                  <a:moveTo>
                    <a:pt x="335" y="235"/>
                  </a:moveTo>
                  <a:cubicBezTo>
                    <a:pt x="341" y="235"/>
                    <a:pt x="346" y="240"/>
                    <a:pt x="346" y="246"/>
                  </a:cubicBezTo>
                  <a:cubicBezTo>
                    <a:pt x="346" y="252"/>
                    <a:pt x="341" y="257"/>
                    <a:pt x="335" y="257"/>
                  </a:cubicBezTo>
                  <a:lnTo>
                    <a:pt x="311" y="257"/>
                  </a:lnTo>
                  <a:lnTo>
                    <a:pt x="269" y="257"/>
                  </a:lnTo>
                  <a:lnTo>
                    <a:pt x="239" y="257"/>
                  </a:lnTo>
                  <a:lnTo>
                    <a:pt x="196" y="257"/>
                  </a:lnTo>
                  <a:lnTo>
                    <a:pt x="166" y="257"/>
                  </a:lnTo>
                  <a:lnTo>
                    <a:pt x="125" y="257"/>
                  </a:lnTo>
                  <a:lnTo>
                    <a:pt x="94" y="257"/>
                  </a:lnTo>
                  <a:lnTo>
                    <a:pt x="53" y="257"/>
                  </a:lnTo>
                  <a:lnTo>
                    <a:pt x="11" y="257"/>
                  </a:lnTo>
                  <a:cubicBezTo>
                    <a:pt x="5" y="257"/>
                    <a:pt x="1" y="252"/>
                    <a:pt x="1" y="246"/>
                  </a:cubicBezTo>
                  <a:lnTo>
                    <a:pt x="0" y="10"/>
                  </a:lnTo>
                  <a:cubicBezTo>
                    <a:pt x="0" y="4"/>
                    <a:pt x="5" y="0"/>
                    <a:pt x="11" y="0"/>
                  </a:cubicBezTo>
                  <a:cubicBezTo>
                    <a:pt x="17" y="0"/>
                    <a:pt x="22" y="4"/>
                    <a:pt x="22" y="10"/>
                  </a:cubicBezTo>
                  <a:lnTo>
                    <a:pt x="22" y="235"/>
                  </a:lnTo>
                  <a:lnTo>
                    <a:pt x="53" y="235"/>
                  </a:lnTo>
                  <a:lnTo>
                    <a:pt x="53" y="186"/>
                  </a:lnTo>
                  <a:cubicBezTo>
                    <a:pt x="53" y="180"/>
                    <a:pt x="57" y="175"/>
                    <a:pt x="63" y="175"/>
                  </a:cubicBezTo>
                  <a:lnTo>
                    <a:pt x="84" y="175"/>
                  </a:lnTo>
                  <a:cubicBezTo>
                    <a:pt x="90" y="175"/>
                    <a:pt x="94" y="180"/>
                    <a:pt x="94" y="186"/>
                  </a:cubicBezTo>
                  <a:lnTo>
                    <a:pt x="94" y="235"/>
                  </a:lnTo>
                  <a:lnTo>
                    <a:pt x="125" y="235"/>
                  </a:lnTo>
                  <a:lnTo>
                    <a:pt x="125" y="111"/>
                  </a:lnTo>
                  <a:cubicBezTo>
                    <a:pt x="125" y="105"/>
                    <a:pt x="130" y="100"/>
                    <a:pt x="135" y="100"/>
                  </a:cubicBezTo>
                  <a:lnTo>
                    <a:pt x="156" y="100"/>
                  </a:lnTo>
                  <a:cubicBezTo>
                    <a:pt x="162" y="100"/>
                    <a:pt x="166" y="105"/>
                    <a:pt x="166" y="111"/>
                  </a:cubicBezTo>
                  <a:lnTo>
                    <a:pt x="166" y="235"/>
                  </a:lnTo>
                  <a:lnTo>
                    <a:pt x="196" y="235"/>
                  </a:lnTo>
                  <a:lnTo>
                    <a:pt x="196" y="148"/>
                  </a:lnTo>
                  <a:cubicBezTo>
                    <a:pt x="196" y="142"/>
                    <a:pt x="201" y="137"/>
                    <a:pt x="207" y="137"/>
                  </a:cubicBezTo>
                  <a:lnTo>
                    <a:pt x="228" y="137"/>
                  </a:lnTo>
                  <a:cubicBezTo>
                    <a:pt x="234" y="137"/>
                    <a:pt x="239" y="142"/>
                    <a:pt x="239" y="148"/>
                  </a:cubicBezTo>
                  <a:lnTo>
                    <a:pt x="239" y="235"/>
                  </a:lnTo>
                  <a:lnTo>
                    <a:pt x="269" y="235"/>
                  </a:lnTo>
                  <a:lnTo>
                    <a:pt x="269" y="86"/>
                  </a:lnTo>
                  <a:cubicBezTo>
                    <a:pt x="269" y="80"/>
                    <a:pt x="274" y="75"/>
                    <a:pt x="280" y="75"/>
                  </a:cubicBezTo>
                  <a:lnTo>
                    <a:pt x="300" y="75"/>
                  </a:lnTo>
                  <a:cubicBezTo>
                    <a:pt x="306" y="75"/>
                    <a:pt x="311" y="80"/>
                    <a:pt x="311" y="86"/>
                  </a:cubicBezTo>
                  <a:lnTo>
                    <a:pt x="311" y="235"/>
                  </a:lnTo>
                  <a:lnTo>
                    <a:pt x="335" y="235"/>
                  </a:lnTo>
                  <a:close/>
                </a:path>
              </a:pathLst>
            </a:custGeom>
            <a:solidFill>
              <a:srgbClr val="BC985B"/>
            </a:solidFill>
            <a:ln w="9525">
              <a:noFill/>
            </a:ln>
          </p:spPr>
          <p:txBody>
            <a:bodyPr/>
            <a:lstStyle/>
            <a:p>
              <a:endParaRPr lang="zh-CN" altLang="en-US" sz="100"/>
            </a:p>
          </p:txBody>
        </p:sp>
      </p:grpSp>
      <p:pic>
        <p:nvPicPr>
          <p:cNvPr id="8229" name="图片 1"/>
          <p:cNvPicPr>
            <a:picLocks noChangeAspect="1"/>
          </p:cNvPicPr>
          <p:nvPr/>
        </p:nvPicPr>
        <p:blipFill>
          <a:blip r:embed="rId4"/>
          <a:stretch>
            <a:fillRect/>
          </a:stretch>
        </p:blipFill>
        <p:spPr>
          <a:xfrm>
            <a:off x="0" y="4906043"/>
            <a:ext cx="9143762" cy="236835"/>
          </a:xfrm>
          <a:prstGeom prst="rect">
            <a:avLst/>
          </a:prstGeom>
          <a:noFill/>
          <a:ln w="9525">
            <a:noFill/>
          </a:ln>
        </p:spPr>
      </p:pic>
      <p:sp>
        <p:nvSpPr>
          <p:cNvPr id="8231" name="Freeform 5"/>
          <p:cNvSpPr>
            <a:spLocks noEditPoints="1"/>
          </p:cNvSpPr>
          <p:nvPr/>
        </p:nvSpPr>
        <p:spPr>
          <a:xfrm>
            <a:off x="1462576" y="1743075"/>
            <a:ext cx="980440" cy="473710"/>
          </a:xfrm>
          <a:custGeom>
            <a:avLst/>
            <a:gdLst/>
            <a:ahLst/>
            <a:cxnLst>
              <a:cxn ang="0">
                <a:pos x="177423" y="492010"/>
              </a:cxn>
              <a:cxn ang="0">
                <a:pos x="211110" y="505428"/>
              </a:cxn>
              <a:cxn ang="0">
                <a:pos x="215602" y="468527"/>
              </a:cxn>
              <a:cxn ang="0">
                <a:pos x="117907" y="616130"/>
              </a:cxn>
              <a:cxn ang="0">
                <a:pos x="233569" y="565811"/>
              </a:cxn>
              <a:cxn ang="0">
                <a:pos x="30319" y="333225"/>
              </a:cxn>
              <a:cxn ang="0">
                <a:pos x="285224" y="19009"/>
              </a:cxn>
              <a:cxn ang="0">
                <a:pos x="299822" y="332106"/>
              </a:cxn>
              <a:cxn ang="0">
                <a:pos x="281855" y="310861"/>
              </a:cxn>
              <a:cxn ang="0">
                <a:pos x="282978" y="116293"/>
              </a:cxn>
              <a:cxn ang="0">
                <a:pos x="281855" y="212459"/>
              </a:cxn>
              <a:cxn ang="0">
                <a:pos x="1402537" y="83865"/>
              </a:cxn>
              <a:cxn ang="0">
                <a:pos x="1481142" y="147603"/>
              </a:cxn>
              <a:cxn ang="0">
                <a:pos x="1405906" y="21246"/>
              </a:cxn>
              <a:cxn ang="0">
                <a:pos x="1413766" y="138657"/>
              </a:cxn>
              <a:cxn ang="0">
                <a:pos x="1290244" y="288497"/>
              </a:cxn>
              <a:cxn ang="0">
                <a:pos x="1264417" y="286260"/>
              </a:cxn>
              <a:cxn ang="0">
                <a:pos x="1101592" y="183385"/>
              </a:cxn>
              <a:cxn ang="0">
                <a:pos x="1066782" y="277314"/>
              </a:cxn>
              <a:cxn ang="0">
                <a:pos x="1320563" y="224759"/>
              </a:cxn>
              <a:cxn ang="0">
                <a:pos x="1265540" y="142012"/>
              </a:cxn>
              <a:cxn ang="0">
                <a:pos x="394148" y="490891"/>
              </a:cxn>
              <a:cxn ang="0">
                <a:pos x="259396" y="615012"/>
              </a:cxn>
              <a:cxn ang="0">
                <a:pos x="389656" y="597121"/>
              </a:cxn>
              <a:cxn ang="0">
                <a:pos x="389656" y="597121"/>
              </a:cxn>
              <a:cxn ang="0">
                <a:pos x="303191" y="620603"/>
              </a:cxn>
              <a:cxn ang="0">
                <a:pos x="349231" y="483064"/>
              </a:cxn>
              <a:cxn ang="0">
                <a:pos x="542374" y="477473"/>
              </a:cxn>
              <a:cxn ang="0">
                <a:pos x="430081" y="623958"/>
              </a:cxn>
              <a:cxn ang="0">
                <a:pos x="604135" y="489773"/>
              </a:cxn>
              <a:cxn ang="0">
                <a:pos x="603012" y="600475"/>
              </a:cxn>
              <a:cxn ang="0">
                <a:pos x="543497" y="631785"/>
              </a:cxn>
              <a:cxn ang="0">
                <a:pos x="582800" y="499837"/>
              </a:cxn>
              <a:cxn ang="0">
                <a:pos x="763591" y="385780"/>
              </a:cxn>
              <a:cxn ang="0">
                <a:pos x="775943" y="479709"/>
              </a:cxn>
              <a:cxn ang="0">
                <a:pos x="689478" y="568047"/>
              </a:cxn>
              <a:cxn ang="0">
                <a:pos x="755731" y="565811"/>
              </a:cxn>
              <a:cxn ang="0">
                <a:pos x="650175" y="606066"/>
              </a:cxn>
              <a:cxn ang="0">
                <a:pos x="865778" y="535619"/>
              </a:cxn>
              <a:cxn ang="0">
                <a:pos x="829844" y="622839"/>
              </a:cxn>
              <a:cxn ang="0">
                <a:pos x="837704" y="623958"/>
              </a:cxn>
              <a:cxn ang="0">
                <a:pos x="807385" y="517728"/>
              </a:cxn>
              <a:cxn ang="0">
                <a:pos x="824229" y="546802"/>
              </a:cxn>
              <a:cxn ang="0">
                <a:pos x="980316" y="474118"/>
              </a:cxn>
              <a:cxn ang="0">
                <a:pos x="973579" y="537856"/>
              </a:cxn>
              <a:cxn ang="0">
                <a:pos x="1036463" y="474118"/>
              </a:cxn>
              <a:cxn ang="0">
                <a:pos x="1026356" y="609421"/>
              </a:cxn>
              <a:cxn ang="0">
                <a:pos x="1097101" y="587057"/>
              </a:cxn>
              <a:cxn ang="0">
                <a:pos x="1008389" y="596002"/>
              </a:cxn>
              <a:cxn ang="0">
                <a:pos x="1042077" y="474118"/>
              </a:cxn>
              <a:cxn ang="0">
                <a:pos x="1256556" y="385780"/>
              </a:cxn>
              <a:cxn ang="0">
                <a:pos x="1225114" y="479709"/>
              </a:cxn>
              <a:cxn ang="0">
                <a:pos x="1147632" y="608303"/>
              </a:cxn>
              <a:cxn ang="0">
                <a:pos x="1193672" y="609421"/>
              </a:cxn>
              <a:cxn ang="0">
                <a:pos x="1267786" y="581466"/>
              </a:cxn>
              <a:cxn ang="0">
                <a:pos x="1350882" y="541211"/>
              </a:cxn>
              <a:cxn ang="0">
                <a:pos x="1281261" y="622839"/>
              </a:cxn>
              <a:cxn ang="0">
                <a:pos x="1386816" y="569166"/>
              </a:cxn>
              <a:cxn ang="0">
                <a:pos x="1322809" y="512137"/>
              </a:cxn>
              <a:cxn ang="0">
                <a:pos x="1294736" y="590411"/>
              </a:cxn>
              <a:cxn ang="0">
                <a:pos x="1321686" y="612776"/>
              </a:cxn>
            </a:cxnLst>
            <a:rect l="0" t="0" r="0" b="0"/>
            <a:pathLst>
              <a:path w="1320" h="565">
                <a:moveTo>
                  <a:pt x="143" y="558"/>
                </a:moveTo>
                <a:cubicBezTo>
                  <a:pt x="137" y="559"/>
                  <a:pt x="131" y="557"/>
                  <a:pt x="126" y="553"/>
                </a:cubicBezTo>
                <a:cubicBezTo>
                  <a:pt x="121" y="548"/>
                  <a:pt x="118" y="544"/>
                  <a:pt x="118" y="539"/>
                </a:cubicBezTo>
                <a:cubicBezTo>
                  <a:pt x="118" y="520"/>
                  <a:pt x="122" y="501"/>
                  <a:pt x="130" y="481"/>
                </a:cubicBezTo>
                <a:cubicBezTo>
                  <a:pt x="139" y="462"/>
                  <a:pt x="148" y="448"/>
                  <a:pt x="158" y="440"/>
                </a:cubicBezTo>
                <a:cubicBezTo>
                  <a:pt x="168" y="431"/>
                  <a:pt x="175" y="426"/>
                  <a:pt x="180" y="424"/>
                </a:cubicBezTo>
                <a:cubicBezTo>
                  <a:pt x="184" y="422"/>
                  <a:pt x="188" y="421"/>
                  <a:pt x="192" y="421"/>
                </a:cubicBezTo>
                <a:cubicBezTo>
                  <a:pt x="199" y="421"/>
                  <a:pt x="203" y="424"/>
                  <a:pt x="204" y="429"/>
                </a:cubicBezTo>
                <a:cubicBezTo>
                  <a:pt x="206" y="434"/>
                  <a:pt x="202" y="439"/>
                  <a:pt x="192" y="445"/>
                </a:cubicBezTo>
                <a:cubicBezTo>
                  <a:pt x="191" y="447"/>
                  <a:pt x="189" y="449"/>
                  <a:pt x="188" y="452"/>
                </a:cubicBezTo>
                <a:cubicBezTo>
                  <a:pt x="189" y="453"/>
                  <a:pt x="190" y="453"/>
                  <a:pt x="192" y="453"/>
                </a:cubicBezTo>
                <a:cubicBezTo>
                  <a:pt x="194" y="453"/>
                  <a:pt x="196" y="452"/>
                  <a:pt x="197" y="452"/>
                </a:cubicBezTo>
                <a:cubicBezTo>
                  <a:pt x="202" y="452"/>
                  <a:pt x="205" y="450"/>
                  <a:pt x="208" y="446"/>
                </a:cubicBezTo>
                <a:cubicBezTo>
                  <a:pt x="211" y="442"/>
                  <a:pt x="212" y="437"/>
                  <a:pt x="211" y="433"/>
                </a:cubicBezTo>
                <a:cubicBezTo>
                  <a:pt x="209" y="424"/>
                  <a:pt x="203" y="419"/>
                  <a:pt x="192" y="419"/>
                </a:cubicBezTo>
                <a:cubicBezTo>
                  <a:pt x="187" y="419"/>
                  <a:pt x="179" y="421"/>
                  <a:pt x="168" y="424"/>
                </a:cubicBezTo>
                <a:cubicBezTo>
                  <a:pt x="157" y="428"/>
                  <a:pt x="146" y="437"/>
                  <a:pt x="135" y="453"/>
                </a:cubicBezTo>
                <a:cubicBezTo>
                  <a:pt x="123" y="469"/>
                  <a:pt x="115" y="484"/>
                  <a:pt x="109" y="500"/>
                </a:cubicBezTo>
                <a:cubicBezTo>
                  <a:pt x="104" y="515"/>
                  <a:pt x="102" y="526"/>
                  <a:pt x="102" y="534"/>
                </a:cubicBezTo>
                <a:cubicBezTo>
                  <a:pt x="102" y="540"/>
                  <a:pt x="103" y="546"/>
                  <a:pt x="105" y="551"/>
                </a:cubicBezTo>
                <a:cubicBezTo>
                  <a:pt x="107" y="556"/>
                  <a:pt x="111" y="559"/>
                  <a:pt x="117" y="561"/>
                </a:cubicBezTo>
                <a:cubicBezTo>
                  <a:pt x="122" y="562"/>
                  <a:pt x="127" y="563"/>
                  <a:pt x="131" y="563"/>
                </a:cubicBezTo>
                <a:cubicBezTo>
                  <a:pt x="134" y="563"/>
                  <a:pt x="141" y="562"/>
                  <a:pt x="151" y="559"/>
                </a:cubicBezTo>
                <a:cubicBezTo>
                  <a:pt x="160" y="555"/>
                  <a:pt x="171" y="549"/>
                  <a:pt x="181" y="539"/>
                </a:cubicBezTo>
                <a:cubicBezTo>
                  <a:pt x="192" y="530"/>
                  <a:pt x="201" y="519"/>
                  <a:pt x="208" y="506"/>
                </a:cubicBezTo>
                <a:cubicBezTo>
                  <a:pt x="199" y="520"/>
                  <a:pt x="188" y="532"/>
                  <a:pt x="174" y="542"/>
                </a:cubicBezTo>
                <a:cubicBezTo>
                  <a:pt x="160" y="553"/>
                  <a:pt x="150" y="558"/>
                  <a:pt x="143" y="558"/>
                </a:cubicBezTo>
                <a:close/>
                <a:moveTo>
                  <a:pt x="0" y="0"/>
                </a:moveTo>
                <a:lnTo>
                  <a:pt x="27" y="0"/>
                </a:lnTo>
                <a:lnTo>
                  <a:pt x="27" y="298"/>
                </a:lnTo>
                <a:lnTo>
                  <a:pt x="0" y="298"/>
                </a:lnTo>
                <a:lnTo>
                  <a:pt x="0" y="0"/>
                </a:lnTo>
                <a:close/>
                <a:moveTo>
                  <a:pt x="6" y="0"/>
                </a:moveTo>
                <a:lnTo>
                  <a:pt x="254" y="0"/>
                </a:lnTo>
                <a:lnTo>
                  <a:pt x="254" y="17"/>
                </a:lnTo>
                <a:lnTo>
                  <a:pt x="6" y="17"/>
                </a:lnTo>
                <a:lnTo>
                  <a:pt x="6" y="0"/>
                </a:lnTo>
                <a:close/>
                <a:moveTo>
                  <a:pt x="241" y="0"/>
                </a:moveTo>
                <a:lnTo>
                  <a:pt x="267" y="0"/>
                </a:lnTo>
                <a:lnTo>
                  <a:pt x="267" y="297"/>
                </a:lnTo>
                <a:lnTo>
                  <a:pt x="241" y="297"/>
                </a:lnTo>
                <a:lnTo>
                  <a:pt x="241" y="0"/>
                </a:lnTo>
                <a:close/>
                <a:moveTo>
                  <a:pt x="20" y="261"/>
                </a:moveTo>
                <a:lnTo>
                  <a:pt x="251" y="261"/>
                </a:lnTo>
                <a:lnTo>
                  <a:pt x="251" y="278"/>
                </a:lnTo>
                <a:lnTo>
                  <a:pt x="20" y="278"/>
                </a:lnTo>
                <a:lnTo>
                  <a:pt x="20" y="261"/>
                </a:lnTo>
                <a:close/>
                <a:moveTo>
                  <a:pt x="18" y="87"/>
                </a:moveTo>
                <a:lnTo>
                  <a:pt x="252" y="87"/>
                </a:lnTo>
                <a:lnTo>
                  <a:pt x="252" y="104"/>
                </a:lnTo>
                <a:lnTo>
                  <a:pt x="18" y="104"/>
                </a:lnTo>
                <a:lnTo>
                  <a:pt x="18" y="87"/>
                </a:lnTo>
                <a:close/>
                <a:moveTo>
                  <a:pt x="17" y="174"/>
                </a:moveTo>
                <a:lnTo>
                  <a:pt x="251" y="174"/>
                </a:lnTo>
                <a:lnTo>
                  <a:pt x="251" y="190"/>
                </a:lnTo>
                <a:lnTo>
                  <a:pt x="17" y="190"/>
                </a:lnTo>
                <a:lnTo>
                  <a:pt x="17" y="174"/>
                </a:lnTo>
                <a:close/>
                <a:moveTo>
                  <a:pt x="1003" y="57"/>
                </a:moveTo>
                <a:lnTo>
                  <a:pt x="1249" y="57"/>
                </a:lnTo>
                <a:lnTo>
                  <a:pt x="1249" y="75"/>
                </a:lnTo>
                <a:lnTo>
                  <a:pt x="1003" y="75"/>
                </a:lnTo>
                <a:lnTo>
                  <a:pt x="1003" y="57"/>
                </a:lnTo>
                <a:close/>
                <a:moveTo>
                  <a:pt x="955" y="114"/>
                </a:moveTo>
                <a:lnTo>
                  <a:pt x="1319" y="114"/>
                </a:lnTo>
                <a:lnTo>
                  <a:pt x="1319" y="132"/>
                </a:lnTo>
                <a:lnTo>
                  <a:pt x="955" y="132"/>
                </a:lnTo>
                <a:lnTo>
                  <a:pt x="955" y="114"/>
                </a:lnTo>
                <a:close/>
                <a:moveTo>
                  <a:pt x="996" y="1"/>
                </a:moveTo>
                <a:lnTo>
                  <a:pt x="1252" y="1"/>
                </a:lnTo>
                <a:lnTo>
                  <a:pt x="1252" y="19"/>
                </a:lnTo>
                <a:lnTo>
                  <a:pt x="996" y="19"/>
                </a:lnTo>
                <a:lnTo>
                  <a:pt x="996" y="1"/>
                </a:lnTo>
                <a:close/>
                <a:moveTo>
                  <a:pt x="1239" y="1"/>
                </a:moveTo>
                <a:lnTo>
                  <a:pt x="1262" y="1"/>
                </a:lnTo>
                <a:lnTo>
                  <a:pt x="1259" y="124"/>
                </a:lnTo>
                <a:lnTo>
                  <a:pt x="1236" y="124"/>
                </a:lnTo>
                <a:lnTo>
                  <a:pt x="1239" y="1"/>
                </a:lnTo>
                <a:close/>
                <a:moveTo>
                  <a:pt x="1126" y="118"/>
                </a:moveTo>
                <a:lnTo>
                  <a:pt x="1149" y="118"/>
                </a:lnTo>
                <a:lnTo>
                  <a:pt x="1149" y="258"/>
                </a:lnTo>
                <a:cubicBezTo>
                  <a:pt x="1149" y="282"/>
                  <a:pt x="1136" y="294"/>
                  <a:pt x="1110" y="294"/>
                </a:cubicBezTo>
                <a:cubicBezTo>
                  <a:pt x="1096" y="294"/>
                  <a:pt x="1080" y="294"/>
                  <a:pt x="1062" y="294"/>
                </a:cubicBezTo>
                <a:cubicBezTo>
                  <a:pt x="1061" y="287"/>
                  <a:pt x="1059" y="280"/>
                  <a:pt x="1057" y="273"/>
                </a:cubicBezTo>
                <a:cubicBezTo>
                  <a:pt x="1075" y="274"/>
                  <a:pt x="1091" y="275"/>
                  <a:pt x="1105" y="275"/>
                </a:cubicBezTo>
                <a:cubicBezTo>
                  <a:pt x="1119" y="275"/>
                  <a:pt x="1126" y="268"/>
                  <a:pt x="1126" y="256"/>
                </a:cubicBezTo>
                <a:lnTo>
                  <a:pt x="1126" y="118"/>
                </a:lnTo>
                <a:close/>
                <a:moveTo>
                  <a:pt x="993" y="149"/>
                </a:moveTo>
                <a:cubicBezTo>
                  <a:pt x="1022" y="162"/>
                  <a:pt x="1048" y="175"/>
                  <a:pt x="1070" y="187"/>
                </a:cubicBezTo>
                <a:lnTo>
                  <a:pt x="1057" y="204"/>
                </a:lnTo>
                <a:cubicBezTo>
                  <a:pt x="1034" y="190"/>
                  <a:pt x="1009" y="177"/>
                  <a:pt x="981" y="164"/>
                </a:cubicBezTo>
                <a:lnTo>
                  <a:pt x="993" y="149"/>
                </a:lnTo>
                <a:close/>
                <a:moveTo>
                  <a:pt x="1110" y="205"/>
                </a:moveTo>
                <a:cubicBezTo>
                  <a:pt x="1110" y="212"/>
                  <a:pt x="1110" y="219"/>
                  <a:pt x="1110" y="225"/>
                </a:cubicBezTo>
                <a:cubicBezTo>
                  <a:pt x="1061" y="238"/>
                  <a:pt x="1010" y="252"/>
                  <a:pt x="957" y="268"/>
                </a:cubicBezTo>
                <a:lnTo>
                  <a:pt x="950" y="248"/>
                </a:lnTo>
                <a:cubicBezTo>
                  <a:pt x="1005" y="235"/>
                  <a:pt x="1058" y="220"/>
                  <a:pt x="1110" y="205"/>
                </a:cubicBezTo>
                <a:close/>
                <a:moveTo>
                  <a:pt x="1276" y="153"/>
                </a:moveTo>
                <a:lnTo>
                  <a:pt x="1290" y="171"/>
                </a:lnTo>
                <a:cubicBezTo>
                  <a:pt x="1258" y="185"/>
                  <a:pt x="1224" y="200"/>
                  <a:pt x="1188" y="215"/>
                </a:cubicBezTo>
                <a:lnTo>
                  <a:pt x="1176" y="201"/>
                </a:lnTo>
                <a:cubicBezTo>
                  <a:pt x="1211" y="186"/>
                  <a:pt x="1244" y="170"/>
                  <a:pt x="1276" y="153"/>
                </a:cubicBezTo>
                <a:close/>
                <a:moveTo>
                  <a:pt x="1145" y="124"/>
                </a:moveTo>
                <a:cubicBezTo>
                  <a:pt x="1166" y="192"/>
                  <a:pt x="1225" y="235"/>
                  <a:pt x="1320" y="255"/>
                </a:cubicBezTo>
                <a:cubicBezTo>
                  <a:pt x="1314" y="261"/>
                  <a:pt x="1308" y="268"/>
                  <a:pt x="1301" y="275"/>
                </a:cubicBezTo>
                <a:cubicBezTo>
                  <a:pt x="1204" y="250"/>
                  <a:pt x="1146" y="201"/>
                  <a:pt x="1127" y="127"/>
                </a:cubicBezTo>
                <a:lnTo>
                  <a:pt x="1145" y="124"/>
                </a:lnTo>
                <a:close/>
                <a:moveTo>
                  <a:pt x="311" y="421"/>
                </a:moveTo>
                <a:cubicBezTo>
                  <a:pt x="315" y="420"/>
                  <a:pt x="320" y="419"/>
                  <a:pt x="325" y="419"/>
                </a:cubicBezTo>
                <a:cubicBezTo>
                  <a:pt x="332" y="419"/>
                  <a:pt x="338" y="420"/>
                  <a:pt x="343" y="423"/>
                </a:cubicBezTo>
                <a:cubicBezTo>
                  <a:pt x="348" y="426"/>
                  <a:pt x="351" y="432"/>
                  <a:pt x="351" y="439"/>
                </a:cubicBezTo>
                <a:cubicBezTo>
                  <a:pt x="351" y="463"/>
                  <a:pt x="345" y="486"/>
                  <a:pt x="333" y="505"/>
                </a:cubicBezTo>
                <a:cubicBezTo>
                  <a:pt x="321" y="525"/>
                  <a:pt x="307" y="540"/>
                  <a:pt x="292" y="550"/>
                </a:cubicBezTo>
                <a:cubicBezTo>
                  <a:pt x="276" y="560"/>
                  <a:pt x="265" y="565"/>
                  <a:pt x="258" y="565"/>
                </a:cubicBezTo>
                <a:cubicBezTo>
                  <a:pt x="252" y="565"/>
                  <a:pt x="247" y="564"/>
                  <a:pt x="242" y="562"/>
                </a:cubicBezTo>
                <a:cubicBezTo>
                  <a:pt x="237" y="559"/>
                  <a:pt x="233" y="555"/>
                  <a:pt x="231" y="550"/>
                </a:cubicBezTo>
                <a:cubicBezTo>
                  <a:pt x="229" y="545"/>
                  <a:pt x="228" y="539"/>
                  <a:pt x="228" y="532"/>
                </a:cubicBezTo>
                <a:cubicBezTo>
                  <a:pt x="228" y="525"/>
                  <a:pt x="230" y="514"/>
                  <a:pt x="235" y="499"/>
                </a:cubicBezTo>
                <a:cubicBezTo>
                  <a:pt x="239" y="483"/>
                  <a:pt x="248" y="469"/>
                  <a:pt x="261" y="456"/>
                </a:cubicBezTo>
                <a:cubicBezTo>
                  <a:pt x="273" y="443"/>
                  <a:pt x="290" y="431"/>
                  <a:pt x="311" y="421"/>
                </a:cubicBezTo>
                <a:close/>
                <a:moveTo>
                  <a:pt x="347" y="534"/>
                </a:moveTo>
                <a:lnTo>
                  <a:pt x="373" y="505"/>
                </a:lnTo>
                <a:cubicBezTo>
                  <a:pt x="369" y="518"/>
                  <a:pt x="362" y="529"/>
                  <a:pt x="351" y="539"/>
                </a:cubicBezTo>
                <a:cubicBezTo>
                  <a:pt x="340" y="550"/>
                  <a:pt x="327" y="558"/>
                  <a:pt x="313" y="563"/>
                </a:cubicBezTo>
                <a:cubicBezTo>
                  <a:pt x="315" y="561"/>
                  <a:pt x="320" y="557"/>
                  <a:pt x="328" y="550"/>
                </a:cubicBezTo>
                <a:cubicBezTo>
                  <a:pt x="336" y="544"/>
                  <a:pt x="343" y="539"/>
                  <a:pt x="347" y="534"/>
                </a:cubicBezTo>
                <a:close/>
                <a:moveTo>
                  <a:pt x="296" y="437"/>
                </a:moveTo>
                <a:cubicBezTo>
                  <a:pt x="282" y="451"/>
                  <a:pt x="270" y="465"/>
                  <a:pt x="262" y="479"/>
                </a:cubicBezTo>
                <a:cubicBezTo>
                  <a:pt x="253" y="493"/>
                  <a:pt x="249" y="509"/>
                  <a:pt x="249" y="527"/>
                </a:cubicBezTo>
                <a:cubicBezTo>
                  <a:pt x="249" y="532"/>
                  <a:pt x="250" y="538"/>
                  <a:pt x="251" y="545"/>
                </a:cubicBezTo>
                <a:cubicBezTo>
                  <a:pt x="252" y="552"/>
                  <a:pt x="258" y="555"/>
                  <a:pt x="270" y="555"/>
                </a:cubicBezTo>
                <a:cubicBezTo>
                  <a:pt x="272" y="555"/>
                  <a:pt x="278" y="552"/>
                  <a:pt x="287" y="547"/>
                </a:cubicBezTo>
                <a:cubicBezTo>
                  <a:pt x="296" y="541"/>
                  <a:pt x="305" y="529"/>
                  <a:pt x="316" y="511"/>
                </a:cubicBezTo>
                <a:cubicBezTo>
                  <a:pt x="327" y="493"/>
                  <a:pt x="332" y="475"/>
                  <a:pt x="332" y="457"/>
                </a:cubicBezTo>
                <a:cubicBezTo>
                  <a:pt x="332" y="449"/>
                  <a:pt x="330" y="443"/>
                  <a:pt x="326" y="439"/>
                </a:cubicBezTo>
                <a:cubicBezTo>
                  <a:pt x="322" y="434"/>
                  <a:pt x="317" y="432"/>
                  <a:pt x="311" y="432"/>
                </a:cubicBezTo>
                <a:cubicBezTo>
                  <a:pt x="306" y="432"/>
                  <a:pt x="301" y="434"/>
                  <a:pt x="296" y="437"/>
                </a:cubicBezTo>
                <a:close/>
                <a:moveTo>
                  <a:pt x="449" y="424"/>
                </a:moveTo>
                <a:cubicBezTo>
                  <a:pt x="452" y="422"/>
                  <a:pt x="456" y="421"/>
                  <a:pt x="461" y="421"/>
                </a:cubicBezTo>
                <a:cubicBezTo>
                  <a:pt x="468" y="421"/>
                  <a:pt x="471" y="425"/>
                  <a:pt x="470" y="432"/>
                </a:cubicBezTo>
                <a:cubicBezTo>
                  <a:pt x="472" y="431"/>
                  <a:pt x="476" y="430"/>
                  <a:pt x="483" y="427"/>
                </a:cubicBezTo>
                <a:cubicBezTo>
                  <a:pt x="490" y="425"/>
                  <a:pt x="495" y="424"/>
                  <a:pt x="497" y="424"/>
                </a:cubicBezTo>
                <a:cubicBezTo>
                  <a:pt x="477" y="433"/>
                  <a:pt x="459" y="451"/>
                  <a:pt x="443" y="481"/>
                </a:cubicBezTo>
                <a:cubicBezTo>
                  <a:pt x="430" y="506"/>
                  <a:pt x="418" y="532"/>
                  <a:pt x="406" y="557"/>
                </a:cubicBezTo>
                <a:cubicBezTo>
                  <a:pt x="401" y="558"/>
                  <a:pt x="396" y="560"/>
                  <a:pt x="391" y="561"/>
                </a:cubicBezTo>
                <a:cubicBezTo>
                  <a:pt x="387" y="561"/>
                  <a:pt x="385" y="560"/>
                  <a:pt x="383" y="558"/>
                </a:cubicBezTo>
                <a:lnTo>
                  <a:pt x="449" y="424"/>
                </a:lnTo>
                <a:close/>
                <a:moveTo>
                  <a:pt x="499" y="424"/>
                </a:moveTo>
                <a:cubicBezTo>
                  <a:pt x="505" y="422"/>
                  <a:pt x="510" y="421"/>
                  <a:pt x="514" y="421"/>
                </a:cubicBezTo>
                <a:cubicBezTo>
                  <a:pt x="520" y="421"/>
                  <a:pt x="525" y="422"/>
                  <a:pt x="530" y="424"/>
                </a:cubicBezTo>
                <a:cubicBezTo>
                  <a:pt x="534" y="425"/>
                  <a:pt x="537" y="430"/>
                  <a:pt x="538" y="438"/>
                </a:cubicBezTo>
                <a:cubicBezTo>
                  <a:pt x="536" y="448"/>
                  <a:pt x="528" y="466"/>
                  <a:pt x="515" y="490"/>
                </a:cubicBezTo>
                <a:cubicBezTo>
                  <a:pt x="501" y="515"/>
                  <a:pt x="493" y="533"/>
                  <a:pt x="490" y="545"/>
                </a:cubicBezTo>
                <a:cubicBezTo>
                  <a:pt x="489" y="551"/>
                  <a:pt x="492" y="554"/>
                  <a:pt x="498" y="554"/>
                </a:cubicBezTo>
                <a:cubicBezTo>
                  <a:pt x="502" y="554"/>
                  <a:pt x="507" y="553"/>
                  <a:pt x="513" y="550"/>
                </a:cubicBezTo>
                <a:cubicBezTo>
                  <a:pt x="519" y="548"/>
                  <a:pt x="527" y="543"/>
                  <a:pt x="537" y="537"/>
                </a:cubicBezTo>
                <a:cubicBezTo>
                  <a:pt x="546" y="530"/>
                  <a:pt x="555" y="518"/>
                  <a:pt x="563" y="503"/>
                </a:cubicBezTo>
                <a:cubicBezTo>
                  <a:pt x="560" y="513"/>
                  <a:pt x="557" y="520"/>
                  <a:pt x="553" y="525"/>
                </a:cubicBezTo>
                <a:cubicBezTo>
                  <a:pt x="549" y="529"/>
                  <a:pt x="543" y="534"/>
                  <a:pt x="536" y="541"/>
                </a:cubicBezTo>
                <a:cubicBezTo>
                  <a:pt x="528" y="547"/>
                  <a:pt x="519" y="552"/>
                  <a:pt x="510" y="557"/>
                </a:cubicBezTo>
                <a:cubicBezTo>
                  <a:pt x="500" y="562"/>
                  <a:pt x="491" y="565"/>
                  <a:pt x="484" y="565"/>
                </a:cubicBezTo>
                <a:cubicBezTo>
                  <a:pt x="476" y="565"/>
                  <a:pt x="472" y="561"/>
                  <a:pt x="471" y="552"/>
                </a:cubicBezTo>
                <a:cubicBezTo>
                  <a:pt x="470" y="546"/>
                  <a:pt x="471" y="539"/>
                  <a:pt x="474" y="533"/>
                </a:cubicBezTo>
                <a:cubicBezTo>
                  <a:pt x="477" y="527"/>
                  <a:pt x="481" y="520"/>
                  <a:pt x="484" y="514"/>
                </a:cubicBezTo>
                <a:cubicBezTo>
                  <a:pt x="489" y="502"/>
                  <a:pt x="494" y="490"/>
                  <a:pt x="500" y="478"/>
                </a:cubicBezTo>
                <a:cubicBezTo>
                  <a:pt x="507" y="467"/>
                  <a:pt x="513" y="456"/>
                  <a:pt x="519" y="447"/>
                </a:cubicBezTo>
                <a:cubicBezTo>
                  <a:pt x="521" y="442"/>
                  <a:pt x="520" y="438"/>
                  <a:pt x="516" y="433"/>
                </a:cubicBezTo>
                <a:cubicBezTo>
                  <a:pt x="512" y="428"/>
                  <a:pt x="508" y="425"/>
                  <a:pt x="504" y="424"/>
                </a:cubicBezTo>
                <a:lnTo>
                  <a:pt x="499" y="424"/>
                </a:lnTo>
                <a:close/>
                <a:moveTo>
                  <a:pt x="671" y="347"/>
                </a:moveTo>
                <a:cubicBezTo>
                  <a:pt x="673" y="347"/>
                  <a:pt x="676" y="346"/>
                  <a:pt x="680" y="345"/>
                </a:cubicBezTo>
                <a:cubicBezTo>
                  <a:pt x="684" y="343"/>
                  <a:pt x="687" y="343"/>
                  <a:pt x="690" y="343"/>
                </a:cubicBezTo>
                <a:cubicBezTo>
                  <a:pt x="692" y="343"/>
                  <a:pt x="694" y="343"/>
                  <a:pt x="696" y="345"/>
                </a:cubicBezTo>
                <a:lnTo>
                  <a:pt x="657" y="424"/>
                </a:lnTo>
                <a:lnTo>
                  <a:pt x="691" y="426"/>
                </a:lnTo>
                <a:lnTo>
                  <a:pt x="691" y="429"/>
                </a:lnTo>
                <a:lnTo>
                  <a:pt x="683" y="429"/>
                </a:lnTo>
                <a:cubicBezTo>
                  <a:pt x="675" y="429"/>
                  <a:pt x="670" y="429"/>
                  <a:pt x="667" y="429"/>
                </a:cubicBezTo>
                <a:cubicBezTo>
                  <a:pt x="661" y="429"/>
                  <a:pt x="656" y="432"/>
                  <a:pt x="652" y="439"/>
                </a:cubicBezTo>
                <a:cubicBezTo>
                  <a:pt x="647" y="446"/>
                  <a:pt x="641" y="456"/>
                  <a:pt x="634" y="471"/>
                </a:cubicBezTo>
                <a:cubicBezTo>
                  <a:pt x="626" y="486"/>
                  <a:pt x="619" y="499"/>
                  <a:pt x="614" y="508"/>
                </a:cubicBezTo>
                <a:cubicBezTo>
                  <a:pt x="609" y="518"/>
                  <a:pt x="605" y="525"/>
                  <a:pt x="602" y="531"/>
                </a:cubicBezTo>
                <a:cubicBezTo>
                  <a:pt x="599" y="536"/>
                  <a:pt x="598" y="540"/>
                  <a:pt x="598" y="544"/>
                </a:cubicBezTo>
                <a:cubicBezTo>
                  <a:pt x="598" y="549"/>
                  <a:pt x="601" y="553"/>
                  <a:pt x="606" y="556"/>
                </a:cubicBezTo>
                <a:cubicBezTo>
                  <a:pt x="617" y="556"/>
                  <a:pt x="629" y="550"/>
                  <a:pt x="642" y="539"/>
                </a:cubicBezTo>
                <a:cubicBezTo>
                  <a:pt x="656" y="523"/>
                  <a:pt x="666" y="512"/>
                  <a:pt x="673" y="506"/>
                </a:cubicBezTo>
                <a:cubicBezTo>
                  <a:pt x="673" y="508"/>
                  <a:pt x="673" y="510"/>
                  <a:pt x="673" y="512"/>
                </a:cubicBezTo>
                <a:cubicBezTo>
                  <a:pt x="662" y="523"/>
                  <a:pt x="651" y="534"/>
                  <a:pt x="639" y="545"/>
                </a:cubicBezTo>
                <a:cubicBezTo>
                  <a:pt x="625" y="558"/>
                  <a:pt x="612" y="565"/>
                  <a:pt x="600" y="565"/>
                </a:cubicBezTo>
                <a:cubicBezTo>
                  <a:pt x="593" y="565"/>
                  <a:pt x="586" y="562"/>
                  <a:pt x="579" y="555"/>
                </a:cubicBezTo>
                <a:cubicBezTo>
                  <a:pt x="576" y="552"/>
                  <a:pt x="576" y="548"/>
                  <a:pt x="579" y="542"/>
                </a:cubicBezTo>
                <a:cubicBezTo>
                  <a:pt x="610" y="483"/>
                  <a:pt x="641" y="418"/>
                  <a:pt x="671" y="347"/>
                </a:cubicBezTo>
                <a:close/>
                <a:moveTo>
                  <a:pt x="774" y="422"/>
                </a:moveTo>
                <a:cubicBezTo>
                  <a:pt x="778" y="421"/>
                  <a:pt x="781" y="421"/>
                  <a:pt x="783" y="421"/>
                </a:cubicBezTo>
                <a:cubicBezTo>
                  <a:pt x="794" y="421"/>
                  <a:pt x="799" y="426"/>
                  <a:pt x="798" y="435"/>
                </a:cubicBezTo>
                <a:cubicBezTo>
                  <a:pt x="796" y="457"/>
                  <a:pt x="787" y="472"/>
                  <a:pt x="771" y="479"/>
                </a:cubicBezTo>
                <a:cubicBezTo>
                  <a:pt x="755" y="486"/>
                  <a:pt x="740" y="492"/>
                  <a:pt x="726" y="496"/>
                </a:cubicBezTo>
                <a:cubicBezTo>
                  <a:pt x="722" y="499"/>
                  <a:pt x="719" y="503"/>
                  <a:pt x="717" y="508"/>
                </a:cubicBezTo>
                <a:cubicBezTo>
                  <a:pt x="715" y="513"/>
                  <a:pt x="714" y="518"/>
                  <a:pt x="714" y="524"/>
                </a:cubicBezTo>
                <a:cubicBezTo>
                  <a:pt x="714" y="530"/>
                  <a:pt x="715" y="536"/>
                  <a:pt x="716" y="541"/>
                </a:cubicBezTo>
                <a:cubicBezTo>
                  <a:pt x="720" y="551"/>
                  <a:pt x="728" y="557"/>
                  <a:pt x="739" y="557"/>
                </a:cubicBezTo>
                <a:cubicBezTo>
                  <a:pt x="741" y="557"/>
                  <a:pt x="746" y="555"/>
                  <a:pt x="754" y="551"/>
                </a:cubicBezTo>
                <a:cubicBezTo>
                  <a:pt x="762" y="547"/>
                  <a:pt x="769" y="542"/>
                  <a:pt x="777" y="535"/>
                </a:cubicBezTo>
                <a:cubicBezTo>
                  <a:pt x="785" y="528"/>
                  <a:pt x="791" y="518"/>
                  <a:pt x="795" y="503"/>
                </a:cubicBezTo>
                <a:cubicBezTo>
                  <a:pt x="795" y="515"/>
                  <a:pt x="789" y="526"/>
                  <a:pt x="779" y="536"/>
                </a:cubicBezTo>
                <a:cubicBezTo>
                  <a:pt x="768" y="546"/>
                  <a:pt x="757" y="553"/>
                  <a:pt x="746" y="558"/>
                </a:cubicBezTo>
                <a:cubicBezTo>
                  <a:pt x="735" y="563"/>
                  <a:pt x="727" y="565"/>
                  <a:pt x="721" y="565"/>
                </a:cubicBezTo>
                <a:cubicBezTo>
                  <a:pt x="715" y="565"/>
                  <a:pt x="710" y="564"/>
                  <a:pt x="706" y="562"/>
                </a:cubicBezTo>
                <a:cubicBezTo>
                  <a:pt x="702" y="559"/>
                  <a:pt x="700" y="554"/>
                  <a:pt x="698" y="547"/>
                </a:cubicBezTo>
                <a:cubicBezTo>
                  <a:pt x="697" y="541"/>
                  <a:pt x="696" y="534"/>
                  <a:pt x="696" y="528"/>
                </a:cubicBezTo>
                <a:cubicBezTo>
                  <a:pt x="696" y="504"/>
                  <a:pt x="704" y="483"/>
                  <a:pt x="719" y="463"/>
                </a:cubicBezTo>
                <a:cubicBezTo>
                  <a:pt x="735" y="444"/>
                  <a:pt x="753" y="430"/>
                  <a:pt x="774" y="422"/>
                </a:cubicBezTo>
                <a:close/>
                <a:moveTo>
                  <a:pt x="772" y="434"/>
                </a:moveTo>
                <a:cubicBezTo>
                  <a:pt x="762" y="436"/>
                  <a:pt x="753" y="442"/>
                  <a:pt x="747" y="451"/>
                </a:cubicBezTo>
                <a:cubicBezTo>
                  <a:pt x="740" y="460"/>
                  <a:pt x="734" y="472"/>
                  <a:pt x="729" y="486"/>
                </a:cubicBezTo>
                <a:lnTo>
                  <a:pt x="734" y="489"/>
                </a:lnTo>
                <a:cubicBezTo>
                  <a:pt x="745" y="486"/>
                  <a:pt x="755" y="480"/>
                  <a:pt x="764" y="471"/>
                </a:cubicBezTo>
                <a:cubicBezTo>
                  <a:pt x="774" y="463"/>
                  <a:pt x="778" y="453"/>
                  <a:pt x="778" y="442"/>
                </a:cubicBezTo>
                <a:cubicBezTo>
                  <a:pt x="779" y="440"/>
                  <a:pt x="779" y="439"/>
                  <a:pt x="778" y="437"/>
                </a:cubicBezTo>
                <a:cubicBezTo>
                  <a:pt x="777" y="435"/>
                  <a:pt x="775" y="434"/>
                  <a:pt x="772" y="434"/>
                </a:cubicBezTo>
                <a:close/>
                <a:moveTo>
                  <a:pt x="873" y="424"/>
                </a:moveTo>
                <a:cubicBezTo>
                  <a:pt x="876" y="422"/>
                  <a:pt x="879" y="421"/>
                  <a:pt x="885" y="421"/>
                </a:cubicBezTo>
                <a:cubicBezTo>
                  <a:pt x="892" y="421"/>
                  <a:pt x="895" y="425"/>
                  <a:pt x="894" y="432"/>
                </a:cubicBezTo>
                <a:cubicBezTo>
                  <a:pt x="895" y="431"/>
                  <a:pt x="900" y="430"/>
                  <a:pt x="907" y="427"/>
                </a:cubicBezTo>
                <a:cubicBezTo>
                  <a:pt x="914" y="425"/>
                  <a:pt x="919" y="424"/>
                  <a:pt x="921" y="424"/>
                </a:cubicBezTo>
                <a:cubicBezTo>
                  <a:pt x="901" y="433"/>
                  <a:pt x="883" y="451"/>
                  <a:pt x="867" y="481"/>
                </a:cubicBezTo>
                <a:cubicBezTo>
                  <a:pt x="854" y="506"/>
                  <a:pt x="842" y="532"/>
                  <a:pt x="830" y="557"/>
                </a:cubicBezTo>
                <a:cubicBezTo>
                  <a:pt x="825" y="558"/>
                  <a:pt x="820" y="560"/>
                  <a:pt x="814" y="561"/>
                </a:cubicBezTo>
                <a:cubicBezTo>
                  <a:pt x="811" y="561"/>
                  <a:pt x="809" y="560"/>
                  <a:pt x="807" y="558"/>
                </a:cubicBezTo>
                <a:lnTo>
                  <a:pt x="873" y="424"/>
                </a:lnTo>
                <a:close/>
                <a:moveTo>
                  <a:pt x="923" y="424"/>
                </a:moveTo>
                <a:cubicBezTo>
                  <a:pt x="929" y="422"/>
                  <a:pt x="934" y="421"/>
                  <a:pt x="938" y="421"/>
                </a:cubicBezTo>
                <a:cubicBezTo>
                  <a:pt x="944" y="421"/>
                  <a:pt x="949" y="422"/>
                  <a:pt x="953" y="424"/>
                </a:cubicBezTo>
                <a:cubicBezTo>
                  <a:pt x="958" y="425"/>
                  <a:pt x="961" y="430"/>
                  <a:pt x="962" y="438"/>
                </a:cubicBezTo>
                <a:cubicBezTo>
                  <a:pt x="960" y="448"/>
                  <a:pt x="952" y="466"/>
                  <a:pt x="939" y="490"/>
                </a:cubicBezTo>
                <a:cubicBezTo>
                  <a:pt x="925" y="515"/>
                  <a:pt x="917" y="533"/>
                  <a:pt x="914" y="545"/>
                </a:cubicBezTo>
                <a:cubicBezTo>
                  <a:pt x="913" y="551"/>
                  <a:pt x="916" y="554"/>
                  <a:pt x="922" y="554"/>
                </a:cubicBezTo>
                <a:cubicBezTo>
                  <a:pt x="926" y="554"/>
                  <a:pt x="931" y="553"/>
                  <a:pt x="937" y="550"/>
                </a:cubicBezTo>
                <a:cubicBezTo>
                  <a:pt x="943" y="548"/>
                  <a:pt x="951" y="543"/>
                  <a:pt x="960" y="537"/>
                </a:cubicBezTo>
                <a:cubicBezTo>
                  <a:pt x="970" y="530"/>
                  <a:pt x="978" y="518"/>
                  <a:pt x="986" y="503"/>
                </a:cubicBezTo>
                <a:cubicBezTo>
                  <a:pt x="984" y="513"/>
                  <a:pt x="981" y="520"/>
                  <a:pt x="977" y="525"/>
                </a:cubicBezTo>
                <a:cubicBezTo>
                  <a:pt x="973" y="529"/>
                  <a:pt x="967" y="534"/>
                  <a:pt x="960" y="541"/>
                </a:cubicBezTo>
                <a:cubicBezTo>
                  <a:pt x="952" y="547"/>
                  <a:pt x="943" y="552"/>
                  <a:pt x="933" y="557"/>
                </a:cubicBezTo>
                <a:cubicBezTo>
                  <a:pt x="924" y="562"/>
                  <a:pt x="915" y="565"/>
                  <a:pt x="908" y="565"/>
                </a:cubicBezTo>
                <a:cubicBezTo>
                  <a:pt x="900" y="565"/>
                  <a:pt x="896" y="561"/>
                  <a:pt x="894" y="552"/>
                </a:cubicBezTo>
                <a:cubicBezTo>
                  <a:pt x="894" y="546"/>
                  <a:pt x="895" y="539"/>
                  <a:pt x="898" y="533"/>
                </a:cubicBezTo>
                <a:cubicBezTo>
                  <a:pt x="901" y="527"/>
                  <a:pt x="904" y="520"/>
                  <a:pt x="908" y="514"/>
                </a:cubicBezTo>
                <a:cubicBezTo>
                  <a:pt x="913" y="502"/>
                  <a:pt x="918" y="490"/>
                  <a:pt x="924" y="478"/>
                </a:cubicBezTo>
                <a:cubicBezTo>
                  <a:pt x="931" y="467"/>
                  <a:pt x="937" y="456"/>
                  <a:pt x="943" y="447"/>
                </a:cubicBezTo>
                <a:cubicBezTo>
                  <a:pt x="945" y="442"/>
                  <a:pt x="944" y="438"/>
                  <a:pt x="940" y="433"/>
                </a:cubicBezTo>
                <a:cubicBezTo>
                  <a:pt x="936" y="428"/>
                  <a:pt x="932" y="425"/>
                  <a:pt x="928" y="424"/>
                </a:cubicBezTo>
                <a:lnTo>
                  <a:pt x="923" y="424"/>
                </a:lnTo>
                <a:close/>
                <a:moveTo>
                  <a:pt x="1095" y="347"/>
                </a:moveTo>
                <a:cubicBezTo>
                  <a:pt x="1097" y="347"/>
                  <a:pt x="1100" y="346"/>
                  <a:pt x="1104" y="345"/>
                </a:cubicBezTo>
                <a:cubicBezTo>
                  <a:pt x="1108" y="343"/>
                  <a:pt x="1111" y="343"/>
                  <a:pt x="1113" y="343"/>
                </a:cubicBezTo>
                <a:cubicBezTo>
                  <a:pt x="1115" y="343"/>
                  <a:pt x="1117" y="343"/>
                  <a:pt x="1119" y="345"/>
                </a:cubicBezTo>
                <a:lnTo>
                  <a:pt x="1081" y="424"/>
                </a:lnTo>
                <a:lnTo>
                  <a:pt x="1115" y="426"/>
                </a:lnTo>
                <a:lnTo>
                  <a:pt x="1115" y="429"/>
                </a:lnTo>
                <a:lnTo>
                  <a:pt x="1107" y="429"/>
                </a:lnTo>
                <a:cubicBezTo>
                  <a:pt x="1099" y="429"/>
                  <a:pt x="1094" y="429"/>
                  <a:pt x="1091" y="429"/>
                </a:cubicBezTo>
                <a:cubicBezTo>
                  <a:pt x="1085" y="429"/>
                  <a:pt x="1080" y="432"/>
                  <a:pt x="1076" y="439"/>
                </a:cubicBezTo>
                <a:cubicBezTo>
                  <a:pt x="1071" y="446"/>
                  <a:pt x="1065" y="456"/>
                  <a:pt x="1057" y="471"/>
                </a:cubicBezTo>
                <a:cubicBezTo>
                  <a:pt x="1050" y="486"/>
                  <a:pt x="1043" y="499"/>
                  <a:pt x="1038" y="508"/>
                </a:cubicBezTo>
                <a:cubicBezTo>
                  <a:pt x="1033" y="518"/>
                  <a:pt x="1029" y="525"/>
                  <a:pt x="1026" y="531"/>
                </a:cubicBezTo>
                <a:cubicBezTo>
                  <a:pt x="1023" y="536"/>
                  <a:pt x="1022" y="540"/>
                  <a:pt x="1022" y="544"/>
                </a:cubicBezTo>
                <a:cubicBezTo>
                  <a:pt x="1022" y="549"/>
                  <a:pt x="1025" y="553"/>
                  <a:pt x="1030" y="556"/>
                </a:cubicBezTo>
                <a:cubicBezTo>
                  <a:pt x="1041" y="556"/>
                  <a:pt x="1053" y="550"/>
                  <a:pt x="1066" y="539"/>
                </a:cubicBezTo>
                <a:cubicBezTo>
                  <a:pt x="1080" y="523"/>
                  <a:pt x="1090" y="512"/>
                  <a:pt x="1097" y="506"/>
                </a:cubicBezTo>
                <a:cubicBezTo>
                  <a:pt x="1097" y="508"/>
                  <a:pt x="1097" y="510"/>
                  <a:pt x="1097" y="512"/>
                </a:cubicBezTo>
                <a:cubicBezTo>
                  <a:pt x="1086" y="523"/>
                  <a:pt x="1074" y="534"/>
                  <a:pt x="1063" y="545"/>
                </a:cubicBezTo>
                <a:cubicBezTo>
                  <a:pt x="1049" y="558"/>
                  <a:pt x="1036" y="565"/>
                  <a:pt x="1024" y="565"/>
                </a:cubicBezTo>
                <a:cubicBezTo>
                  <a:pt x="1017" y="565"/>
                  <a:pt x="1009" y="562"/>
                  <a:pt x="1003" y="555"/>
                </a:cubicBezTo>
                <a:cubicBezTo>
                  <a:pt x="1000" y="552"/>
                  <a:pt x="1000" y="548"/>
                  <a:pt x="1003" y="542"/>
                </a:cubicBezTo>
                <a:cubicBezTo>
                  <a:pt x="1034" y="483"/>
                  <a:pt x="1065" y="418"/>
                  <a:pt x="1095" y="347"/>
                </a:cubicBezTo>
                <a:close/>
                <a:moveTo>
                  <a:pt x="1129" y="520"/>
                </a:moveTo>
                <a:cubicBezTo>
                  <a:pt x="1139" y="504"/>
                  <a:pt x="1150" y="487"/>
                  <a:pt x="1164" y="468"/>
                </a:cubicBezTo>
                <a:cubicBezTo>
                  <a:pt x="1177" y="449"/>
                  <a:pt x="1191" y="431"/>
                  <a:pt x="1205" y="414"/>
                </a:cubicBezTo>
                <a:cubicBezTo>
                  <a:pt x="1203" y="425"/>
                  <a:pt x="1203" y="437"/>
                  <a:pt x="1203" y="451"/>
                </a:cubicBezTo>
                <a:cubicBezTo>
                  <a:pt x="1203" y="456"/>
                  <a:pt x="1203" y="462"/>
                  <a:pt x="1203" y="467"/>
                </a:cubicBezTo>
                <a:cubicBezTo>
                  <a:pt x="1203" y="473"/>
                  <a:pt x="1203" y="478"/>
                  <a:pt x="1203" y="484"/>
                </a:cubicBezTo>
                <a:cubicBezTo>
                  <a:pt x="1203" y="502"/>
                  <a:pt x="1201" y="517"/>
                  <a:pt x="1198" y="528"/>
                </a:cubicBezTo>
                <a:cubicBezTo>
                  <a:pt x="1194" y="540"/>
                  <a:pt x="1187" y="549"/>
                  <a:pt x="1175" y="558"/>
                </a:cubicBezTo>
                <a:cubicBezTo>
                  <a:pt x="1172" y="559"/>
                  <a:pt x="1168" y="560"/>
                  <a:pt x="1165" y="562"/>
                </a:cubicBezTo>
                <a:cubicBezTo>
                  <a:pt x="1162" y="563"/>
                  <a:pt x="1158" y="563"/>
                  <a:pt x="1155" y="563"/>
                </a:cubicBezTo>
                <a:cubicBezTo>
                  <a:pt x="1150" y="563"/>
                  <a:pt x="1146" y="561"/>
                  <a:pt x="1141" y="557"/>
                </a:cubicBezTo>
                <a:cubicBezTo>
                  <a:pt x="1137" y="553"/>
                  <a:pt x="1134" y="545"/>
                  <a:pt x="1134" y="534"/>
                </a:cubicBezTo>
                <a:cubicBezTo>
                  <a:pt x="1134" y="529"/>
                  <a:pt x="1136" y="523"/>
                  <a:pt x="1138" y="515"/>
                </a:cubicBezTo>
                <a:lnTo>
                  <a:pt x="1129" y="520"/>
                </a:lnTo>
                <a:close/>
                <a:moveTo>
                  <a:pt x="1209" y="537"/>
                </a:moveTo>
                <a:lnTo>
                  <a:pt x="1235" y="509"/>
                </a:lnTo>
                <a:cubicBezTo>
                  <a:pt x="1227" y="520"/>
                  <a:pt x="1219" y="530"/>
                  <a:pt x="1211" y="539"/>
                </a:cubicBezTo>
                <a:cubicBezTo>
                  <a:pt x="1203" y="548"/>
                  <a:pt x="1194" y="555"/>
                  <a:pt x="1186" y="560"/>
                </a:cubicBezTo>
                <a:cubicBezTo>
                  <a:pt x="1189" y="557"/>
                  <a:pt x="1192" y="553"/>
                  <a:pt x="1196" y="549"/>
                </a:cubicBezTo>
                <a:cubicBezTo>
                  <a:pt x="1200" y="545"/>
                  <a:pt x="1204" y="541"/>
                  <a:pt x="1209" y="537"/>
                </a:cubicBezTo>
                <a:close/>
                <a:moveTo>
                  <a:pt x="1178" y="458"/>
                </a:moveTo>
                <a:lnTo>
                  <a:pt x="1143" y="508"/>
                </a:lnTo>
                <a:lnTo>
                  <a:pt x="1157" y="503"/>
                </a:lnTo>
                <a:cubicBezTo>
                  <a:pt x="1163" y="505"/>
                  <a:pt x="1166" y="510"/>
                  <a:pt x="1166" y="515"/>
                </a:cubicBezTo>
                <a:cubicBezTo>
                  <a:pt x="1166" y="517"/>
                  <a:pt x="1165" y="519"/>
                  <a:pt x="1164" y="522"/>
                </a:cubicBezTo>
                <a:cubicBezTo>
                  <a:pt x="1163" y="525"/>
                  <a:pt x="1159" y="527"/>
                  <a:pt x="1153" y="528"/>
                </a:cubicBezTo>
                <a:cubicBezTo>
                  <a:pt x="1148" y="529"/>
                  <a:pt x="1144" y="530"/>
                  <a:pt x="1143" y="532"/>
                </a:cubicBezTo>
                <a:cubicBezTo>
                  <a:pt x="1142" y="538"/>
                  <a:pt x="1142" y="543"/>
                  <a:pt x="1143" y="547"/>
                </a:cubicBezTo>
                <a:cubicBezTo>
                  <a:pt x="1144" y="550"/>
                  <a:pt x="1146" y="553"/>
                  <a:pt x="1150" y="555"/>
                </a:cubicBezTo>
                <a:cubicBezTo>
                  <a:pt x="1153" y="557"/>
                  <a:pt x="1156" y="558"/>
                  <a:pt x="1159" y="558"/>
                </a:cubicBezTo>
                <a:cubicBezTo>
                  <a:pt x="1166" y="558"/>
                  <a:pt x="1172" y="555"/>
                  <a:pt x="1177" y="548"/>
                </a:cubicBezTo>
                <a:cubicBezTo>
                  <a:pt x="1181" y="542"/>
                  <a:pt x="1184" y="535"/>
                  <a:pt x="1186" y="529"/>
                </a:cubicBezTo>
                <a:cubicBezTo>
                  <a:pt x="1187" y="522"/>
                  <a:pt x="1188" y="515"/>
                  <a:pt x="1188" y="509"/>
                </a:cubicBezTo>
                <a:cubicBezTo>
                  <a:pt x="1188" y="500"/>
                  <a:pt x="1187" y="492"/>
                  <a:pt x="1186" y="484"/>
                </a:cubicBezTo>
                <a:cubicBezTo>
                  <a:pt x="1184" y="477"/>
                  <a:pt x="1181" y="468"/>
                  <a:pt x="1178" y="458"/>
                </a:cubicBezTo>
                <a:close/>
              </a:path>
            </a:pathLst>
          </a:custGeom>
          <a:solidFill>
            <a:srgbClr val="6E3D36">
              <a:alpha val="100000"/>
            </a:srgbClr>
          </a:solidFill>
          <a:ln w="9525">
            <a:noFill/>
          </a:ln>
        </p:spPr>
        <p:txBody>
          <a:bodyPr/>
          <a:lstStyle/>
          <a:p>
            <a:endParaRPr lang="zh-CN" altLang="en-US" sz="100"/>
          </a:p>
        </p:txBody>
      </p:sp>
      <p:sp>
        <p:nvSpPr>
          <p:cNvPr id="8232" name="Freeform 6"/>
          <p:cNvSpPr>
            <a:spLocks noEditPoints="1"/>
          </p:cNvSpPr>
          <p:nvPr/>
        </p:nvSpPr>
        <p:spPr>
          <a:xfrm>
            <a:off x="1145889" y="1420380"/>
            <a:ext cx="1613815" cy="222554"/>
          </a:xfrm>
          <a:custGeom>
            <a:avLst/>
            <a:gdLst/>
            <a:ahLst/>
            <a:cxnLst>
              <a:cxn ang="0">
                <a:pos x="2153812" y="298221"/>
              </a:cxn>
              <a:cxn ang="0">
                <a:pos x="1126316" y="40210"/>
              </a:cxn>
              <a:cxn ang="0">
                <a:pos x="1131930" y="59197"/>
              </a:cxn>
              <a:cxn ang="0">
                <a:pos x="1129685" y="82653"/>
              </a:cxn>
              <a:cxn ang="0">
                <a:pos x="1100488" y="30157"/>
              </a:cxn>
              <a:cxn ang="0">
                <a:pos x="1097119" y="35742"/>
              </a:cxn>
              <a:cxn ang="0">
                <a:pos x="1111717" y="51379"/>
              </a:cxn>
              <a:cxn ang="0">
                <a:pos x="1109471" y="13403"/>
              </a:cxn>
              <a:cxn ang="0">
                <a:pos x="1099365" y="71484"/>
              </a:cxn>
              <a:cxn ang="0">
                <a:pos x="1125193" y="89355"/>
              </a:cxn>
              <a:cxn ang="0">
                <a:pos x="1065677" y="94939"/>
              </a:cxn>
              <a:cxn ang="0">
                <a:pos x="1090381" y="132915"/>
              </a:cxn>
              <a:cxn ang="0">
                <a:pos x="1070168" y="0"/>
              </a:cxn>
              <a:cxn ang="0">
                <a:pos x="1064554" y="41327"/>
              </a:cxn>
              <a:cxn ang="0">
                <a:pos x="1093750" y="68133"/>
              </a:cxn>
              <a:cxn ang="0">
                <a:pos x="1060062" y="65899"/>
              </a:cxn>
              <a:cxn ang="0">
                <a:pos x="1052201" y="65899"/>
              </a:cxn>
              <a:cxn ang="0">
                <a:pos x="1044341" y="71484"/>
              </a:cxn>
              <a:cxn ang="0">
                <a:pos x="1047709" y="74834"/>
              </a:cxn>
              <a:cxn ang="0">
                <a:pos x="1036480" y="49145"/>
              </a:cxn>
              <a:cxn ang="0">
                <a:pos x="1017390" y="70367"/>
              </a:cxn>
              <a:cxn ang="0">
                <a:pos x="1093750" y="33508"/>
              </a:cxn>
              <a:cxn ang="0">
                <a:pos x="1069045" y="39093"/>
              </a:cxn>
              <a:cxn ang="0">
                <a:pos x="1055570" y="29040"/>
              </a:cxn>
              <a:cxn ang="0">
                <a:pos x="1057816" y="24573"/>
              </a:cxn>
              <a:cxn ang="0">
                <a:pos x="1057816" y="24573"/>
              </a:cxn>
              <a:cxn ang="0">
                <a:pos x="990439" y="110576"/>
              </a:cxn>
              <a:cxn ang="0">
                <a:pos x="979210" y="179826"/>
              </a:cxn>
              <a:cxn ang="0">
                <a:pos x="1009529" y="217802"/>
              </a:cxn>
              <a:cxn ang="0">
                <a:pos x="764727" y="216685"/>
              </a:cxn>
              <a:cxn ang="0">
                <a:pos x="969103" y="237907"/>
              </a:cxn>
              <a:cxn ang="0">
                <a:pos x="920816" y="212217"/>
              </a:cxn>
              <a:cxn ang="0">
                <a:pos x="814136" y="218919"/>
              </a:cxn>
              <a:cxn ang="0">
                <a:pos x="801784" y="182060"/>
              </a:cxn>
              <a:cxn ang="0">
                <a:pos x="903972" y="249076"/>
              </a:cxn>
              <a:cxn ang="0">
                <a:pos x="1037603" y="240141"/>
              </a:cxn>
              <a:cxn ang="0">
                <a:pos x="926431" y="160838"/>
              </a:cxn>
              <a:cxn ang="0">
                <a:pos x="860177" y="139617"/>
              </a:cxn>
              <a:cxn ang="0">
                <a:pos x="742268" y="235673"/>
              </a:cxn>
              <a:cxn ang="0">
                <a:pos x="1124070" y="125096"/>
              </a:cxn>
              <a:cxn ang="0">
                <a:pos x="1179094" y="154137"/>
              </a:cxn>
              <a:cxn ang="0">
                <a:pos x="1161127" y="186528"/>
              </a:cxn>
              <a:cxn ang="0">
                <a:pos x="1235242" y="212217"/>
              </a:cxn>
              <a:cxn ang="0">
                <a:pos x="1186955" y="237907"/>
              </a:cxn>
              <a:cxn ang="0">
                <a:pos x="1413790" y="235673"/>
              </a:cxn>
              <a:cxn ang="0">
                <a:pos x="1295881" y="139617"/>
              </a:cxn>
              <a:cxn ang="0">
                <a:pos x="1229627" y="160838"/>
              </a:cxn>
              <a:cxn ang="0">
                <a:pos x="1117332" y="240141"/>
              </a:cxn>
              <a:cxn ang="0">
                <a:pos x="1250963" y="249076"/>
              </a:cxn>
              <a:cxn ang="0">
                <a:pos x="1354274" y="182060"/>
              </a:cxn>
              <a:cxn ang="0">
                <a:pos x="1341921" y="218919"/>
              </a:cxn>
            </a:cxnLst>
            <a:rect l="0" t="0" r="0" b="0"/>
            <a:pathLst>
              <a:path w="1918" h="267">
                <a:moveTo>
                  <a:pt x="1918" y="267"/>
                </a:moveTo>
                <a:lnTo>
                  <a:pt x="0" y="267"/>
                </a:lnTo>
                <a:lnTo>
                  <a:pt x="0" y="258"/>
                </a:lnTo>
                <a:lnTo>
                  <a:pt x="1918" y="258"/>
                </a:lnTo>
                <a:lnTo>
                  <a:pt x="1918" y="267"/>
                </a:lnTo>
                <a:close/>
                <a:moveTo>
                  <a:pt x="1239" y="194"/>
                </a:moveTo>
                <a:cubicBezTo>
                  <a:pt x="1228" y="188"/>
                  <a:pt x="1250" y="164"/>
                  <a:pt x="1250" y="153"/>
                </a:cubicBezTo>
                <a:lnTo>
                  <a:pt x="1252" y="156"/>
                </a:lnTo>
                <a:cubicBezTo>
                  <a:pt x="1254" y="164"/>
                  <a:pt x="1255" y="203"/>
                  <a:pt x="1239" y="194"/>
                </a:cubicBezTo>
                <a:close/>
                <a:moveTo>
                  <a:pt x="1003" y="36"/>
                </a:moveTo>
                <a:cubicBezTo>
                  <a:pt x="1002" y="38"/>
                  <a:pt x="1001" y="39"/>
                  <a:pt x="999" y="41"/>
                </a:cubicBezTo>
                <a:cubicBezTo>
                  <a:pt x="1002" y="43"/>
                  <a:pt x="1004" y="45"/>
                  <a:pt x="1007" y="47"/>
                </a:cubicBezTo>
                <a:cubicBezTo>
                  <a:pt x="1006" y="43"/>
                  <a:pt x="1005" y="39"/>
                  <a:pt x="1003" y="36"/>
                </a:cubicBezTo>
                <a:close/>
                <a:moveTo>
                  <a:pt x="1006" y="74"/>
                </a:moveTo>
                <a:cubicBezTo>
                  <a:pt x="1009" y="68"/>
                  <a:pt x="1010" y="61"/>
                  <a:pt x="1008" y="53"/>
                </a:cubicBezTo>
                <a:cubicBezTo>
                  <a:pt x="1004" y="50"/>
                  <a:pt x="1000" y="47"/>
                  <a:pt x="997" y="45"/>
                </a:cubicBezTo>
                <a:cubicBezTo>
                  <a:pt x="996" y="46"/>
                  <a:pt x="995" y="47"/>
                  <a:pt x="994" y="48"/>
                </a:cubicBezTo>
                <a:cubicBezTo>
                  <a:pt x="990" y="52"/>
                  <a:pt x="986" y="56"/>
                  <a:pt x="982" y="60"/>
                </a:cubicBezTo>
                <a:cubicBezTo>
                  <a:pt x="984" y="62"/>
                  <a:pt x="987" y="63"/>
                  <a:pt x="990" y="65"/>
                </a:cubicBezTo>
                <a:cubicBezTo>
                  <a:pt x="995" y="68"/>
                  <a:pt x="1001" y="71"/>
                  <a:pt x="1006" y="74"/>
                </a:cubicBezTo>
                <a:close/>
                <a:moveTo>
                  <a:pt x="989" y="32"/>
                </a:moveTo>
                <a:cubicBezTo>
                  <a:pt x="991" y="35"/>
                  <a:pt x="994" y="37"/>
                  <a:pt x="997" y="39"/>
                </a:cubicBezTo>
                <a:cubicBezTo>
                  <a:pt x="999" y="37"/>
                  <a:pt x="1000" y="35"/>
                  <a:pt x="1002" y="33"/>
                </a:cubicBezTo>
                <a:cubicBezTo>
                  <a:pt x="998" y="25"/>
                  <a:pt x="994" y="18"/>
                  <a:pt x="988" y="12"/>
                </a:cubicBezTo>
                <a:cubicBezTo>
                  <a:pt x="986" y="17"/>
                  <a:pt x="983" y="22"/>
                  <a:pt x="980" y="27"/>
                </a:cubicBezTo>
                <a:cubicBezTo>
                  <a:pt x="983" y="29"/>
                  <a:pt x="986" y="31"/>
                  <a:pt x="989" y="32"/>
                </a:cubicBezTo>
                <a:close/>
                <a:moveTo>
                  <a:pt x="994" y="43"/>
                </a:moveTo>
                <a:cubicBezTo>
                  <a:pt x="991" y="40"/>
                  <a:pt x="988" y="38"/>
                  <a:pt x="985" y="36"/>
                </a:cubicBezTo>
                <a:cubicBezTo>
                  <a:pt x="983" y="34"/>
                  <a:pt x="980" y="32"/>
                  <a:pt x="978" y="31"/>
                </a:cubicBezTo>
                <a:cubicBezTo>
                  <a:pt x="978" y="31"/>
                  <a:pt x="978" y="31"/>
                  <a:pt x="977" y="32"/>
                </a:cubicBezTo>
                <a:cubicBezTo>
                  <a:pt x="974" y="37"/>
                  <a:pt x="969" y="41"/>
                  <a:pt x="963" y="45"/>
                </a:cubicBezTo>
                <a:cubicBezTo>
                  <a:pt x="963" y="45"/>
                  <a:pt x="963" y="45"/>
                  <a:pt x="963" y="46"/>
                </a:cubicBezTo>
                <a:cubicBezTo>
                  <a:pt x="967" y="49"/>
                  <a:pt x="971" y="53"/>
                  <a:pt x="976" y="56"/>
                </a:cubicBezTo>
                <a:cubicBezTo>
                  <a:pt x="976" y="57"/>
                  <a:pt x="977" y="57"/>
                  <a:pt x="978" y="58"/>
                </a:cubicBezTo>
                <a:cubicBezTo>
                  <a:pt x="982" y="54"/>
                  <a:pt x="986" y="50"/>
                  <a:pt x="990" y="46"/>
                </a:cubicBezTo>
                <a:cubicBezTo>
                  <a:pt x="992" y="45"/>
                  <a:pt x="993" y="44"/>
                  <a:pt x="994" y="43"/>
                </a:cubicBezTo>
                <a:close/>
                <a:moveTo>
                  <a:pt x="960" y="9"/>
                </a:moveTo>
                <a:cubicBezTo>
                  <a:pt x="962" y="10"/>
                  <a:pt x="964" y="12"/>
                  <a:pt x="965" y="14"/>
                </a:cubicBezTo>
                <a:cubicBezTo>
                  <a:pt x="969" y="18"/>
                  <a:pt x="973" y="21"/>
                  <a:pt x="978" y="25"/>
                </a:cubicBezTo>
                <a:cubicBezTo>
                  <a:pt x="981" y="20"/>
                  <a:pt x="984" y="16"/>
                  <a:pt x="988" y="12"/>
                </a:cubicBezTo>
                <a:cubicBezTo>
                  <a:pt x="986" y="10"/>
                  <a:pt x="984" y="8"/>
                  <a:pt x="982" y="7"/>
                </a:cubicBezTo>
                <a:cubicBezTo>
                  <a:pt x="976" y="4"/>
                  <a:pt x="970" y="2"/>
                  <a:pt x="965" y="1"/>
                </a:cubicBezTo>
                <a:cubicBezTo>
                  <a:pt x="963" y="3"/>
                  <a:pt x="962" y="6"/>
                  <a:pt x="960" y="9"/>
                </a:cubicBezTo>
                <a:close/>
                <a:moveTo>
                  <a:pt x="988" y="68"/>
                </a:moveTo>
                <a:cubicBezTo>
                  <a:pt x="985" y="67"/>
                  <a:pt x="982" y="65"/>
                  <a:pt x="979" y="64"/>
                </a:cubicBezTo>
                <a:cubicBezTo>
                  <a:pt x="977" y="65"/>
                  <a:pt x="975" y="67"/>
                  <a:pt x="973" y="68"/>
                </a:cubicBezTo>
                <a:cubicBezTo>
                  <a:pt x="970" y="71"/>
                  <a:pt x="967" y="73"/>
                  <a:pt x="964" y="75"/>
                </a:cubicBezTo>
                <a:cubicBezTo>
                  <a:pt x="965" y="75"/>
                  <a:pt x="966" y="76"/>
                  <a:pt x="967" y="77"/>
                </a:cubicBezTo>
                <a:cubicBezTo>
                  <a:pt x="974" y="81"/>
                  <a:pt x="980" y="85"/>
                  <a:pt x="988" y="89"/>
                </a:cubicBezTo>
                <a:cubicBezTo>
                  <a:pt x="993" y="86"/>
                  <a:pt x="998" y="84"/>
                  <a:pt x="1002" y="80"/>
                </a:cubicBezTo>
                <a:cubicBezTo>
                  <a:pt x="1004" y="79"/>
                  <a:pt x="1004" y="77"/>
                  <a:pt x="1005" y="76"/>
                </a:cubicBezTo>
                <a:cubicBezTo>
                  <a:pt x="999" y="73"/>
                  <a:pt x="993" y="71"/>
                  <a:pt x="988" y="68"/>
                </a:cubicBezTo>
                <a:close/>
                <a:moveTo>
                  <a:pt x="965" y="80"/>
                </a:moveTo>
                <a:cubicBezTo>
                  <a:pt x="963" y="79"/>
                  <a:pt x="962" y="78"/>
                  <a:pt x="961" y="77"/>
                </a:cubicBezTo>
                <a:cubicBezTo>
                  <a:pt x="957" y="80"/>
                  <a:pt x="953" y="82"/>
                  <a:pt x="949" y="85"/>
                </a:cubicBezTo>
                <a:cubicBezTo>
                  <a:pt x="944" y="88"/>
                  <a:pt x="938" y="90"/>
                  <a:pt x="933" y="92"/>
                </a:cubicBezTo>
                <a:cubicBezTo>
                  <a:pt x="934" y="94"/>
                  <a:pt x="935" y="95"/>
                  <a:pt x="936" y="96"/>
                </a:cubicBezTo>
                <a:cubicBezTo>
                  <a:pt x="942" y="104"/>
                  <a:pt x="949" y="114"/>
                  <a:pt x="951" y="123"/>
                </a:cubicBezTo>
                <a:cubicBezTo>
                  <a:pt x="953" y="131"/>
                  <a:pt x="958" y="142"/>
                  <a:pt x="961" y="150"/>
                </a:cubicBezTo>
                <a:cubicBezTo>
                  <a:pt x="967" y="133"/>
                  <a:pt x="967" y="132"/>
                  <a:pt x="971" y="119"/>
                </a:cubicBezTo>
                <a:cubicBezTo>
                  <a:pt x="975" y="109"/>
                  <a:pt x="985" y="91"/>
                  <a:pt x="986" y="89"/>
                </a:cubicBezTo>
                <a:cubicBezTo>
                  <a:pt x="979" y="87"/>
                  <a:pt x="971" y="84"/>
                  <a:pt x="965" y="80"/>
                </a:cubicBezTo>
                <a:close/>
                <a:moveTo>
                  <a:pt x="958" y="6"/>
                </a:moveTo>
                <a:cubicBezTo>
                  <a:pt x="959" y="4"/>
                  <a:pt x="960" y="2"/>
                  <a:pt x="961" y="0"/>
                </a:cubicBezTo>
                <a:cubicBezTo>
                  <a:pt x="958" y="0"/>
                  <a:pt x="956" y="0"/>
                  <a:pt x="953" y="0"/>
                </a:cubicBezTo>
                <a:cubicBezTo>
                  <a:pt x="954" y="2"/>
                  <a:pt x="956" y="4"/>
                  <a:pt x="958" y="6"/>
                </a:cubicBezTo>
                <a:close/>
                <a:moveTo>
                  <a:pt x="941" y="56"/>
                </a:moveTo>
                <a:lnTo>
                  <a:pt x="952" y="47"/>
                </a:lnTo>
                <a:cubicBezTo>
                  <a:pt x="953" y="46"/>
                  <a:pt x="954" y="45"/>
                  <a:pt x="955" y="45"/>
                </a:cubicBezTo>
                <a:cubicBezTo>
                  <a:pt x="952" y="42"/>
                  <a:pt x="950" y="40"/>
                  <a:pt x="948" y="37"/>
                </a:cubicBezTo>
                <a:cubicBezTo>
                  <a:pt x="946" y="35"/>
                  <a:pt x="944" y="32"/>
                  <a:pt x="943" y="30"/>
                </a:cubicBezTo>
                <a:cubicBezTo>
                  <a:pt x="942" y="30"/>
                  <a:pt x="942" y="30"/>
                  <a:pt x="942" y="30"/>
                </a:cubicBezTo>
                <a:lnTo>
                  <a:pt x="929" y="44"/>
                </a:lnTo>
                <a:cubicBezTo>
                  <a:pt x="932" y="48"/>
                  <a:pt x="936" y="52"/>
                  <a:pt x="941" y="56"/>
                </a:cubicBezTo>
                <a:close/>
                <a:moveTo>
                  <a:pt x="974" y="61"/>
                </a:moveTo>
                <a:cubicBezTo>
                  <a:pt x="974" y="60"/>
                  <a:pt x="973" y="60"/>
                  <a:pt x="972" y="60"/>
                </a:cubicBezTo>
                <a:cubicBezTo>
                  <a:pt x="967" y="56"/>
                  <a:pt x="964" y="52"/>
                  <a:pt x="959" y="49"/>
                </a:cubicBezTo>
                <a:cubicBezTo>
                  <a:pt x="959" y="49"/>
                  <a:pt x="959" y="48"/>
                  <a:pt x="959" y="48"/>
                </a:cubicBezTo>
                <a:cubicBezTo>
                  <a:pt x="958" y="49"/>
                  <a:pt x="957" y="50"/>
                  <a:pt x="956" y="50"/>
                </a:cubicBezTo>
                <a:cubicBezTo>
                  <a:pt x="952" y="53"/>
                  <a:pt x="948" y="56"/>
                  <a:pt x="944" y="59"/>
                </a:cubicBezTo>
                <a:cubicBezTo>
                  <a:pt x="944" y="59"/>
                  <a:pt x="944" y="59"/>
                  <a:pt x="944" y="59"/>
                </a:cubicBezTo>
                <a:cubicBezTo>
                  <a:pt x="950" y="64"/>
                  <a:pt x="955" y="68"/>
                  <a:pt x="960" y="72"/>
                </a:cubicBezTo>
                <a:cubicBezTo>
                  <a:pt x="964" y="70"/>
                  <a:pt x="967" y="67"/>
                  <a:pt x="970" y="65"/>
                </a:cubicBezTo>
                <a:cubicBezTo>
                  <a:pt x="971" y="64"/>
                  <a:pt x="973" y="62"/>
                  <a:pt x="974" y="61"/>
                </a:cubicBezTo>
                <a:close/>
                <a:moveTo>
                  <a:pt x="937" y="59"/>
                </a:moveTo>
                <a:cubicBezTo>
                  <a:pt x="933" y="55"/>
                  <a:pt x="929" y="51"/>
                  <a:pt x="926" y="47"/>
                </a:cubicBezTo>
                <a:lnTo>
                  <a:pt x="922" y="50"/>
                </a:lnTo>
                <a:cubicBezTo>
                  <a:pt x="917" y="55"/>
                  <a:pt x="912" y="60"/>
                  <a:pt x="906" y="65"/>
                </a:cubicBezTo>
                <a:cubicBezTo>
                  <a:pt x="907" y="70"/>
                  <a:pt x="910" y="74"/>
                  <a:pt x="913" y="78"/>
                </a:cubicBezTo>
                <a:cubicBezTo>
                  <a:pt x="919" y="73"/>
                  <a:pt x="925" y="69"/>
                  <a:pt x="930" y="64"/>
                </a:cubicBezTo>
                <a:lnTo>
                  <a:pt x="937" y="59"/>
                </a:lnTo>
                <a:close/>
                <a:moveTo>
                  <a:pt x="957" y="75"/>
                </a:moveTo>
                <a:cubicBezTo>
                  <a:pt x="951" y="71"/>
                  <a:pt x="946" y="67"/>
                  <a:pt x="941" y="63"/>
                </a:cubicBezTo>
                <a:cubicBezTo>
                  <a:pt x="940" y="63"/>
                  <a:pt x="940" y="62"/>
                  <a:pt x="940" y="62"/>
                </a:cubicBezTo>
                <a:cubicBezTo>
                  <a:pt x="937" y="64"/>
                  <a:pt x="935" y="65"/>
                  <a:pt x="933" y="67"/>
                </a:cubicBezTo>
                <a:cubicBezTo>
                  <a:pt x="927" y="71"/>
                  <a:pt x="921" y="75"/>
                  <a:pt x="914" y="78"/>
                </a:cubicBezTo>
                <a:cubicBezTo>
                  <a:pt x="919" y="83"/>
                  <a:pt x="926" y="86"/>
                  <a:pt x="931" y="91"/>
                </a:cubicBezTo>
                <a:cubicBezTo>
                  <a:pt x="936" y="88"/>
                  <a:pt x="941" y="85"/>
                  <a:pt x="946" y="82"/>
                </a:cubicBezTo>
                <a:cubicBezTo>
                  <a:pt x="950" y="79"/>
                  <a:pt x="953" y="77"/>
                  <a:pt x="957" y="75"/>
                </a:cubicBezTo>
                <a:close/>
                <a:moveTo>
                  <a:pt x="923" y="44"/>
                </a:moveTo>
                <a:cubicBezTo>
                  <a:pt x="922" y="43"/>
                  <a:pt x="922" y="42"/>
                  <a:pt x="921" y="42"/>
                </a:cubicBezTo>
                <a:cubicBezTo>
                  <a:pt x="919" y="38"/>
                  <a:pt x="917" y="34"/>
                  <a:pt x="914" y="30"/>
                </a:cubicBezTo>
                <a:cubicBezTo>
                  <a:pt x="914" y="30"/>
                  <a:pt x="914" y="30"/>
                  <a:pt x="913" y="30"/>
                </a:cubicBezTo>
                <a:cubicBezTo>
                  <a:pt x="908" y="40"/>
                  <a:pt x="905" y="52"/>
                  <a:pt x="906" y="62"/>
                </a:cubicBezTo>
                <a:cubicBezTo>
                  <a:pt x="906" y="62"/>
                  <a:pt x="906" y="62"/>
                  <a:pt x="906" y="63"/>
                </a:cubicBezTo>
                <a:cubicBezTo>
                  <a:pt x="910" y="58"/>
                  <a:pt x="915" y="53"/>
                  <a:pt x="919" y="48"/>
                </a:cubicBezTo>
                <a:cubicBezTo>
                  <a:pt x="920" y="47"/>
                  <a:pt x="922" y="45"/>
                  <a:pt x="923" y="44"/>
                </a:cubicBezTo>
                <a:close/>
                <a:moveTo>
                  <a:pt x="952" y="35"/>
                </a:moveTo>
                <a:cubicBezTo>
                  <a:pt x="954" y="37"/>
                  <a:pt x="957" y="40"/>
                  <a:pt x="959" y="42"/>
                </a:cubicBezTo>
                <a:cubicBezTo>
                  <a:pt x="965" y="38"/>
                  <a:pt x="970" y="35"/>
                  <a:pt x="974" y="30"/>
                </a:cubicBezTo>
                <a:cubicBezTo>
                  <a:pt x="974" y="29"/>
                  <a:pt x="975" y="29"/>
                  <a:pt x="975" y="28"/>
                </a:cubicBezTo>
                <a:cubicBezTo>
                  <a:pt x="970" y="25"/>
                  <a:pt x="966" y="21"/>
                  <a:pt x="962" y="17"/>
                </a:cubicBezTo>
                <a:cubicBezTo>
                  <a:pt x="961" y="15"/>
                  <a:pt x="959" y="13"/>
                  <a:pt x="958" y="12"/>
                </a:cubicBezTo>
                <a:cubicBezTo>
                  <a:pt x="954" y="17"/>
                  <a:pt x="950" y="22"/>
                  <a:pt x="946" y="27"/>
                </a:cubicBezTo>
                <a:lnTo>
                  <a:pt x="952" y="35"/>
                </a:lnTo>
                <a:close/>
                <a:moveTo>
                  <a:pt x="916" y="29"/>
                </a:moveTo>
                <a:cubicBezTo>
                  <a:pt x="920" y="32"/>
                  <a:pt x="922" y="36"/>
                  <a:pt x="925" y="40"/>
                </a:cubicBezTo>
                <a:cubicBezTo>
                  <a:pt x="925" y="40"/>
                  <a:pt x="925" y="40"/>
                  <a:pt x="926" y="41"/>
                </a:cubicBezTo>
                <a:cubicBezTo>
                  <a:pt x="930" y="36"/>
                  <a:pt x="934" y="32"/>
                  <a:pt x="938" y="27"/>
                </a:cubicBezTo>
                <a:cubicBezTo>
                  <a:pt x="939" y="27"/>
                  <a:pt x="939" y="26"/>
                  <a:pt x="940" y="26"/>
                </a:cubicBezTo>
                <a:cubicBezTo>
                  <a:pt x="939" y="25"/>
                  <a:pt x="939" y="25"/>
                  <a:pt x="938" y="24"/>
                </a:cubicBezTo>
                <a:cubicBezTo>
                  <a:pt x="935" y="20"/>
                  <a:pt x="932" y="15"/>
                  <a:pt x="929" y="11"/>
                </a:cubicBezTo>
                <a:cubicBezTo>
                  <a:pt x="924" y="15"/>
                  <a:pt x="918" y="21"/>
                  <a:pt x="915" y="28"/>
                </a:cubicBezTo>
                <a:cubicBezTo>
                  <a:pt x="915" y="28"/>
                  <a:pt x="915" y="29"/>
                  <a:pt x="916" y="29"/>
                </a:cubicBezTo>
                <a:close/>
                <a:moveTo>
                  <a:pt x="942" y="22"/>
                </a:moveTo>
                <a:lnTo>
                  <a:pt x="942" y="23"/>
                </a:lnTo>
                <a:cubicBezTo>
                  <a:pt x="947" y="18"/>
                  <a:pt x="951" y="13"/>
                  <a:pt x="955" y="8"/>
                </a:cubicBezTo>
                <a:cubicBezTo>
                  <a:pt x="954" y="6"/>
                  <a:pt x="952" y="3"/>
                  <a:pt x="950" y="1"/>
                </a:cubicBezTo>
                <a:cubicBezTo>
                  <a:pt x="943" y="2"/>
                  <a:pt x="937" y="5"/>
                  <a:pt x="931" y="9"/>
                </a:cubicBezTo>
                <a:cubicBezTo>
                  <a:pt x="935" y="13"/>
                  <a:pt x="938" y="18"/>
                  <a:pt x="942" y="22"/>
                </a:cubicBezTo>
                <a:close/>
                <a:moveTo>
                  <a:pt x="910" y="136"/>
                </a:moveTo>
                <a:cubicBezTo>
                  <a:pt x="921" y="137"/>
                  <a:pt x="931" y="141"/>
                  <a:pt x="938" y="149"/>
                </a:cubicBezTo>
                <a:cubicBezTo>
                  <a:pt x="941" y="152"/>
                  <a:pt x="955" y="167"/>
                  <a:pt x="954" y="170"/>
                </a:cubicBezTo>
                <a:cubicBezTo>
                  <a:pt x="955" y="150"/>
                  <a:pt x="937" y="123"/>
                  <a:pt x="918" y="112"/>
                </a:cubicBezTo>
                <a:cubicBezTo>
                  <a:pt x="911" y="108"/>
                  <a:pt x="891" y="99"/>
                  <a:pt x="882" y="99"/>
                </a:cubicBezTo>
                <a:cubicBezTo>
                  <a:pt x="883" y="104"/>
                  <a:pt x="887" y="110"/>
                  <a:pt x="894" y="112"/>
                </a:cubicBezTo>
                <a:cubicBezTo>
                  <a:pt x="893" y="112"/>
                  <a:pt x="880" y="123"/>
                  <a:pt x="877" y="124"/>
                </a:cubicBezTo>
                <a:cubicBezTo>
                  <a:pt x="865" y="128"/>
                  <a:pt x="854" y="125"/>
                  <a:pt x="843" y="123"/>
                </a:cubicBezTo>
                <a:cubicBezTo>
                  <a:pt x="847" y="130"/>
                  <a:pt x="859" y="140"/>
                  <a:pt x="869" y="138"/>
                </a:cubicBezTo>
                <a:cubicBezTo>
                  <a:pt x="857" y="147"/>
                  <a:pt x="873" y="154"/>
                  <a:pt x="872" y="161"/>
                </a:cubicBezTo>
                <a:cubicBezTo>
                  <a:pt x="873" y="143"/>
                  <a:pt x="892" y="134"/>
                  <a:pt x="910" y="136"/>
                </a:cubicBezTo>
                <a:close/>
                <a:moveTo>
                  <a:pt x="951" y="178"/>
                </a:moveTo>
                <a:cubicBezTo>
                  <a:pt x="956" y="175"/>
                  <a:pt x="931" y="158"/>
                  <a:pt x="923" y="156"/>
                </a:cubicBezTo>
                <a:cubicBezTo>
                  <a:pt x="908" y="152"/>
                  <a:pt x="892" y="153"/>
                  <a:pt x="886" y="167"/>
                </a:cubicBezTo>
                <a:cubicBezTo>
                  <a:pt x="880" y="178"/>
                  <a:pt x="882" y="193"/>
                  <a:pt x="899" y="195"/>
                </a:cubicBezTo>
                <a:cubicBezTo>
                  <a:pt x="924" y="197"/>
                  <a:pt x="910" y="170"/>
                  <a:pt x="899" y="180"/>
                </a:cubicBezTo>
                <a:lnTo>
                  <a:pt x="951" y="178"/>
                </a:lnTo>
                <a:close/>
                <a:moveTo>
                  <a:pt x="668" y="156"/>
                </a:moveTo>
                <a:lnTo>
                  <a:pt x="670" y="153"/>
                </a:lnTo>
                <a:cubicBezTo>
                  <a:pt x="670" y="164"/>
                  <a:pt x="692" y="188"/>
                  <a:pt x="681" y="194"/>
                </a:cubicBezTo>
                <a:cubicBezTo>
                  <a:pt x="665" y="203"/>
                  <a:pt x="666" y="164"/>
                  <a:pt x="668" y="156"/>
                </a:cubicBezTo>
                <a:close/>
                <a:moveTo>
                  <a:pt x="738" y="142"/>
                </a:moveTo>
                <a:cubicBezTo>
                  <a:pt x="755" y="144"/>
                  <a:pt x="772" y="148"/>
                  <a:pt x="787" y="156"/>
                </a:cubicBezTo>
                <a:cubicBezTo>
                  <a:pt x="802" y="163"/>
                  <a:pt x="816" y="173"/>
                  <a:pt x="828" y="184"/>
                </a:cubicBezTo>
                <a:cubicBezTo>
                  <a:pt x="839" y="195"/>
                  <a:pt x="849" y="206"/>
                  <a:pt x="863" y="213"/>
                </a:cubicBezTo>
                <a:cubicBezTo>
                  <a:pt x="870" y="216"/>
                  <a:pt x="877" y="220"/>
                  <a:pt x="885" y="221"/>
                </a:cubicBezTo>
                <a:cubicBezTo>
                  <a:pt x="892" y="223"/>
                  <a:pt x="902" y="222"/>
                  <a:pt x="910" y="223"/>
                </a:cubicBezTo>
                <a:cubicBezTo>
                  <a:pt x="901" y="224"/>
                  <a:pt x="893" y="226"/>
                  <a:pt x="884" y="226"/>
                </a:cubicBezTo>
                <a:cubicBezTo>
                  <a:pt x="875" y="225"/>
                  <a:pt x="867" y="222"/>
                  <a:pt x="859" y="219"/>
                </a:cubicBezTo>
                <a:cubicBezTo>
                  <a:pt x="842" y="213"/>
                  <a:pt x="831" y="200"/>
                  <a:pt x="820" y="190"/>
                </a:cubicBezTo>
                <a:cubicBezTo>
                  <a:pt x="808" y="179"/>
                  <a:pt x="796" y="170"/>
                  <a:pt x="783" y="162"/>
                </a:cubicBezTo>
                <a:cubicBezTo>
                  <a:pt x="769" y="154"/>
                  <a:pt x="754" y="147"/>
                  <a:pt x="738" y="142"/>
                </a:cubicBezTo>
                <a:close/>
                <a:moveTo>
                  <a:pt x="643" y="217"/>
                </a:moveTo>
                <a:cubicBezTo>
                  <a:pt x="651" y="238"/>
                  <a:pt x="697" y="230"/>
                  <a:pt x="693" y="205"/>
                </a:cubicBezTo>
                <a:cubicBezTo>
                  <a:pt x="701" y="211"/>
                  <a:pt x="724" y="206"/>
                  <a:pt x="725" y="196"/>
                </a:cubicBezTo>
                <a:cubicBezTo>
                  <a:pt x="714" y="202"/>
                  <a:pt x="698" y="193"/>
                  <a:pt x="690" y="187"/>
                </a:cubicBezTo>
                <a:cubicBezTo>
                  <a:pt x="698" y="193"/>
                  <a:pt x="713" y="177"/>
                  <a:pt x="712" y="171"/>
                </a:cubicBezTo>
                <a:cubicBezTo>
                  <a:pt x="706" y="185"/>
                  <a:pt x="666" y="165"/>
                  <a:pt x="684" y="147"/>
                </a:cubicBezTo>
                <a:cubicBezTo>
                  <a:pt x="694" y="138"/>
                  <a:pt x="718" y="140"/>
                  <a:pt x="727" y="149"/>
                </a:cubicBezTo>
                <a:cubicBezTo>
                  <a:pt x="723" y="154"/>
                  <a:pt x="717" y="158"/>
                  <a:pt x="714" y="163"/>
                </a:cubicBezTo>
                <a:cubicBezTo>
                  <a:pt x="735" y="162"/>
                  <a:pt x="758" y="153"/>
                  <a:pt x="773" y="173"/>
                </a:cubicBezTo>
                <a:cubicBezTo>
                  <a:pt x="764" y="160"/>
                  <a:pt x="732" y="167"/>
                  <a:pt x="734" y="182"/>
                </a:cubicBezTo>
                <a:cubicBezTo>
                  <a:pt x="738" y="180"/>
                  <a:pt x="789" y="195"/>
                  <a:pt x="798" y="199"/>
                </a:cubicBezTo>
                <a:cubicBezTo>
                  <a:pt x="780" y="198"/>
                  <a:pt x="757" y="203"/>
                  <a:pt x="760" y="223"/>
                </a:cubicBezTo>
                <a:cubicBezTo>
                  <a:pt x="772" y="211"/>
                  <a:pt x="792" y="219"/>
                  <a:pt x="805" y="223"/>
                </a:cubicBezTo>
                <a:cubicBezTo>
                  <a:pt x="793" y="226"/>
                  <a:pt x="782" y="237"/>
                  <a:pt x="778" y="247"/>
                </a:cubicBezTo>
                <a:cubicBezTo>
                  <a:pt x="805" y="223"/>
                  <a:pt x="841" y="240"/>
                  <a:pt x="873" y="240"/>
                </a:cubicBezTo>
                <a:cubicBezTo>
                  <a:pt x="891" y="240"/>
                  <a:pt x="907" y="239"/>
                  <a:pt x="923" y="233"/>
                </a:cubicBezTo>
                <a:cubicBezTo>
                  <a:pt x="939" y="228"/>
                  <a:pt x="949" y="216"/>
                  <a:pt x="955" y="203"/>
                </a:cubicBezTo>
                <a:cubicBezTo>
                  <a:pt x="939" y="202"/>
                  <a:pt x="938" y="212"/>
                  <a:pt x="924" y="215"/>
                </a:cubicBezTo>
                <a:cubicBezTo>
                  <a:pt x="913" y="218"/>
                  <a:pt x="900" y="215"/>
                  <a:pt x="891" y="211"/>
                </a:cubicBezTo>
                <a:cubicBezTo>
                  <a:pt x="867" y="201"/>
                  <a:pt x="870" y="180"/>
                  <a:pt x="857" y="163"/>
                </a:cubicBezTo>
                <a:cubicBezTo>
                  <a:pt x="854" y="170"/>
                  <a:pt x="845" y="177"/>
                  <a:pt x="837" y="179"/>
                </a:cubicBezTo>
                <a:cubicBezTo>
                  <a:pt x="829" y="164"/>
                  <a:pt x="829" y="146"/>
                  <a:pt x="837" y="130"/>
                </a:cubicBezTo>
                <a:cubicBezTo>
                  <a:pt x="834" y="136"/>
                  <a:pt x="828" y="139"/>
                  <a:pt x="825" y="144"/>
                </a:cubicBezTo>
                <a:cubicBezTo>
                  <a:pt x="820" y="150"/>
                  <a:pt x="817" y="158"/>
                  <a:pt x="817" y="165"/>
                </a:cubicBezTo>
                <a:cubicBezTo>
                  <a:pt x="817" y="155"/>
                  <a:pt x="807" y="135"/>
                  <a:pt x="801" y="126"/>
                </a:cubicBezTo>
                <a:cubicBezTo>
                  <a:pt x="797" y="120"/>
                  <a:pt x="794" y="115"/>
                  <a:pt x="792" y="108"/>
                </a:cubicBezTo>
                <a:cubicBezTo>
                  <a:pt x="784" y="120"/>
                  <a:pt x="789" y="134"/>
                  <a:pt x="790" y="148"/>
                </a:cubicBezTo>
                <a:cubicBezTo>
                  <a:pt x="786" y="137"/>
                  <a:pt x="775" y="132"/>
                  <a:pt x="766" y="125"/>
                </a:cubicBezTo>
                <a:cubicBezTo>
                  <a:pt x="752" y="116"/>
                  <a:pt x="747" y="108"/>
                  <a:pt x="742" y="95"/>
                </a:cubicBezTo>
                <a:cubicBezTo>
                  <a:pt x="733" y="110"/>
                  <a:pt x="736" y="122"/>
                  <a:pt x="749" y="134"/>
                </a:cubicBezTo>
                <a:cubicBezTo>
                  <a:pt x="732" y="132"/>
                  <a:pt x="717" y="127"/>
                  <a:pt x="698" y="130"/>
                </a:cubicBezTo>
                <a:cubicBezTo>
                  <a:pt x="673" y="133"/>
                  <a:pt x="642" y="153"/>
                  <a:pt x="645" y="177"/>
                </a:cubicBezTo>
                <a:cubicBezTo>
                  <a:pt x="646" y="189"/>
                  <a:pt x="661" y="200"/>
                  <a:pt x="661" y="211"/>
                </a:cubicBezTo>
                <a:cubicBezTo>
                  <a:pt x="661" y="218"/>
                  <a:pt x="647" y="226"/>
                  <a:pt x="643" y="217"/>
                </a:cubicBezTo>
                <a:close/>
                <a:moveTo>
                  <a:pt x="1010" y="136"/>
                </a:moveTo>
                <a:cubicBezTo>
                  <a:pt x="999" y="137"/>
                  <a:pt x="988" y="141"/>
                  <a:pt x="982" y="149"/>
                </a:cubicBezTo>
                <a:cubicBezTo>
                  <a:pt x="979" y="152"/>
                  <a:pt x="965" y="167"/>
                  <a:pt x="965" y="170"/>
                </a:cubicBezTo>
                <a:cubicBezTo>
                  <a:pt x="965" y="150"/>
                  <a:pt x="982" y="123"/>
                  <a:pt x="1001" y="112"/>
                </a:cubicBezTo>
                <a:cubicBezTo>
                  <a:pt x="1009" y="108"/>
                  <a:pt x="1029" y="99"/>
                  <a:pt x="1038" y="99"/>
                </a:cubicBezTo>
                <a:cubicBezTo>
                  <a:pt x="1037" y="104"/>
                  <a:pt x="1032" y="110"/>
                  <a:pt x="1026" y="112"/>
                </a:cubicBezTo>
                <a:cubicBezTo>
                  <a:pt x="1027" y="112"/>
                  <a:pt x="1040" y="123"/>
                  <a:pt x="1043" y="124"/>
                </a:cubicBezTo>
                <a:cubicBezTo>
                  <a:pt x="1054" y="128"/>
                  <a:pt x="1066" y="125"/>
                  <a:pt x="1077" y="123"/>
                </a:cubicBezTo>
                <a:cubicBezTo>
                  <a:pt x="1073" y="130"/>
                  <a:pt x="1061" y="140"/>
                  <a:pt x="1050" y="138"/>
                </a:cubicBezTo>
                <a:cubicBezTo>
                  <a:pt x="1062" y="147"/>
                  <a:pt x="1047" y="154"/>
                  <a:pt x="1048" y="161"/>
                </a:cubicBezTo>
                <a:cubicBezTo>
                  <a:pt x="1047" y="143"/>
                  <a:pt x="1028" y="134"/>
                  <a:pt x="1010" y="136"/>
                </a:cubicBezTo>
                <a:close/>
                <a:moveTo>
                  <a:pt x="969" y="178"/>
                </a:moveTo>
                <a:cubicBezTo>
                  <a:pt x="963" y="175"/>
                  <a:pt x="989" y="158"/>
                  <a:pt x="997" y="156"/>
                </a:cubicBezTo>
                <a:cubicBezTo>
                  <a:pt x="1012" y="152"/>
                  <a:pt x="1028" y="153"/>
                  <a:pt x="1034" y="167"/>
                </a:cubicBezTo>
                <a:cubicBezTo>
                  <a:pt x="1039" y="178"/>
                  <a:pt x="1038" y="193"/>
                  <a:pt x="1021" y="195"/>
                </a:cubicBezTo>
                <a:cubicBezTo>
                  <a:pt x="995" y="197"/>
                  <a:pt x="1009" y="170"/>
                  <a:pt x="1021" y="180"/>
                </a:cubicBezTo>
                <a:lnTo>
                  <a:pt x="969" y="178"/>
                </a:lnTo>
                <a:close/>
                <a:moveTo>
                  <a:pt x="1137" y="162"/>
                </a:moveTo>
                <a:cubicBezTo>
                  <a:pt x="1124" y="170"/>
                  <a:pt x="1111" y="179"/>
                  <a:pt x="1100" y="190"/>
                </a:cubicBezTo>
                <a:cubicBezTo>
                  <a:pt x="1089" y="200"/>
                  <a:pt x="1078" y="213"/>
                  <a:pt x="1061" y="219"/>
                </a:cubicBezTo>
                <a:cubicBezTo>
                  <a:pt x="1053" y="222"/>
                  <a:pt x="1045" y="225"/>
                  <a:pt x="1036" y="226"/>
                </a:cubicBezTo>
                <a:cubicBezTo>
                  <a:pt x="1026" y="226"/>
                  <a:pt x="1018" y="224"/>
                  <a:pt x="1010" y="223"/>
                </a:cubicBezTo>
                <a:cubicBezTo>
                  <a:pt x="1018" y="222"/>
                  <a:pt x="1027" y="223"/>
                  <a:pt x="1035" y="221"/>
                </a:cubicBezTo>
                <a:cubicBezTo>
                  <a:pt x="1043" y="220"/>
                  <a:pt x="1050" y="216"/>
                  <a:pt x="1057" y="213"/>
                </a:cubicBezTo>
                <a:cubicBezTo>
                  <a:pt x="1071" y="206"/>
                  <a:pt x="1080" y="195"/>
                  <a:pt x="1092" y="183"/>
                </a:cubicBezTo>
                <a:cubicBezTo>
                  <a:pt x="1104" y="173"/>
                  <a:pt x="1117" y="163"/>
                  <a:pt x="1133" y="156"/>
                </a:cubicBezTo>
                <a:cubicBezTo>
                  <a:pt x="1148" y="148"/>
                  <a:pt x="1165" y="144"/>
                  <a:pt x="1182" y="142"/>
                </a:cubicBezTo>
                <a:cubicBezTo>
                  <a:pt x="1166" y="147"/>
                  <a:pt x="1151" y="154"/>
                  <a:pt x="1137" y="162"/>
                </a:cubicBezTo>
                <a:close/>
                <a:moveTo>
                  <a:pt x="1259" y="211"/>
                </a:moveTo>
                <a:cubicBezTo>
                  <a:pt x="1259" y="200"/>
                  <a:pt x="1274" y="189"/>
                  <a:pt x="1275" y="177"/>
                </a:cubicBezTo>
                <a:cubicBezTo>
                  <a:pt x="1278" y="153"/>
                  <a:pt x="1247" y="133"/>
                  <a:pt x="1222" y="130"/>
                </a:cubicBezTo>
                <a:cubicBezTo>
                  <a:pt x="1203" y="127"/>
                  <a:pt x="1188" y="132"/>
                  <a:pt x="1171" y="134"/>
                </a:cubicBezTo>
                <a:cubicBezTo>
                  <a:pt x="1183" y="122"/>
                  <a:pt x="1187" y="110"/>
                  <a:pt x="1178" y="95"/>
                </a:cubicBezTo>
                <a:cubicBezTo>
                  <a:pt x="1173" y="108"/>
                  <a:pt x="1167" y="116"/>
                  <a:pt x="1154" y="125"/>
                </a:cubicBezTo>
                <a:cubicBezTo>
                  <a:pt x="1144" y="132"/>
                  <a:pt x="1133" y="137"/>
                  <a:pt x="1130" y="148"/>
                </a:cubicBezTo>
                <a:cubicBezTo>
                  <a:pt x="1130" y="134"/>
                  <a:pt x="1135" y="120"/>
                  <a:pt x="1128" y="108"/>
                </a:cubicBezTo>
                <a:cubicBezTo>
                  <a:pt x="1126" y="115"/>
                  <a:pt x="1123" y="120"/>
                  <a:pt x="1119" y="126"/>
                </a:cubicBezTo>
                <a:cubicBezTo>
                  <a:pt x="1113" y="135"/>
                  <a:pt x="1102" y="155"/>
                  <a:pt x="1103" y="165"/>
                </a:cubicBezTo>
                <a:cubicBezTo>
                  <a:pt x="1103" y="158"/>
                  <a:pt x="1100" y="150"/>
                  <a:pt x="1095" y="144"/>
                </a:cubicBezTo>
                <a:cubicBezTo>
                  <a:pt x="1092" y="139"/>
                  <a:pt x="1085" y="136"/>
                  <a:pt x="1083" y="130"/>
                </a:cubicBezTo>
                <a:cubicBezTo>
                  <a:pt x="1091" y="146"/>
                  <a:pt x="1091" y="164"/>
                  <a:pt x="1083" y="179"/>
                </a:cubicBezTo>
                <a:cubicBezTo>
                  <a:pt x="1075" y="177"/>
                  <a:pt x="1066" y="170"/>
                  <a:pt x="1063" y="163"/>
                </a:cubicBezTo>
                <a:cubicBezTo>
                  <a:pt x="1050" y="180"/>
                  <a:pt x="1053" y="201"/>
                  <a:pt x="1029" y="211"/>
                </a:cubicBezTo>
                <a:cubicBezTo>
                  <a:pt x="1019" y="215"/>
                  <a:pt x="1006" y="218"/>
                  <a:pt x="995" y="215"/>
                </a:cubicBezTo>
                <a:cubicBezTo>
                  <a:pt x="982" y="212"/>
                  <a:pt x="981" y="202"/>
                  <a:pt x="965" y="203"/>
                </a:cubicBezTo>
                <a:cubicBezTo>
                  <a:pt x="971" y="216"/>
                  <a:pt x="980" y="228"/>
                  <a:pt x="996" y="233"/>
                </a:cubicBezTo>
                <a:cubicBezTo>
                  <a:pt x="1013" y="239"/>
                  <a:pt x="1029" y="240"/>
                  <a:pt x="1046" y="240"/>
                </a:cubicBezTo>
                <a:cubicBezTo>
                  <a:pt x="1078" y="240"/>
                  <a:pt x="1115" y="223"/>
                  <a:pt x="1142" y="247"/>
                </a:cubicBezTo>
                <a:cubicBezTo>
                  <a:pt x="1138" y="237"/>
                  <a:pt x="1127" y="226"/>
                  <a:pt x="1114" y="223"/>
                </a:cubicBezTo>
                <a:cubicBezTo>
                  <a:pt x="1128" y="219"/>
                  <a:pt x="1148" y="211"/>
                  <a:pt x="1160" y="223"/>
                </a:cubicBezTo>
                <a:cubicBezTo>
                  <a:pt x="1162" y="203"/>
                  <a:pt x="1140" y="198"/>
                  <a:pt x="1122" y="199"/>
                </a:cubicBezTo>
                <a:cubicBezTo>
                  <a:pt x="1130" y="195"/>
                  <a:pt x="1182" y="180"/>
                  <a:pt x="1185" y="182"/>
                </a:cubicBezTo>
                <a:cubicBezTo>
                  <a:pt x="1187" y="167"/>
                  <a:pt x="1156" y="160"/>
                  <a:pt x="1147" y="173"/>
                </a:cubicBezTo>
                <a:cubicBezTo>
                  <a:pt x="1161" y="153"/>
                  <a:pt x="1185" y="162"/>
                  <a:pt x="1206" y="163"/>
                </a:cubicBezTo>
                <a:cubicBezTo>
                  <a:pt x="1203" y="158"/>
                  <a:pt x="1197" y="154"/>
                  <a:pt x="1193" y="149"/>
                </a:cubicBezTo>
                <a:cubicBezTo>
                  <a:pt x="1202" y="140"/>
                  <a:pt x="1226" y="138"/>
                  <a:pt x="1235" y="147"/>
                </a:cubicBezTo>
                <a:cubicBezTo>
                  <a:pt x="1253" y="165"/>
                  <a:pt x="1214" y="185"/>
                  <a:pt x="1207" y="171"/>
                </a:cubicBezTo>
                <a:cubicBezTo>
                  <a:pt x="1207" y="177"/>
                  <a:pt x="1222" y="193"/>
                  <a:pt x="1230" y="187"/>
                </a:cubicBezTo>
                <a:cubicBezTo>
                  <a:pt x="1222" y="193"/>
                  <a:pt x="1206" y="202"/>
                  <a:pt x="1195" y="196"/>
                </a:cubicBezTo>
                <a:cubicBezTo>
                  <a:pt x="1196" y="206"/>
                  <a:pt x="1219" y="211"/>
                  <a:pt x="1227" y="205"/>
                </a:cubicBezTo>
                <a:cubicBezTo>
                  <a:pt x="1223" y="230"/>
                  <a:pt x="1269" y="238"/>
                  <a:pt x="1276" y="217"/>
                </a:cubicBezTo>
                <a:cubicBezTo>
                  <a:pt x="1273" y="226"/>
                  <a:pt x="1259" y="218"/>
                  <a:pt x="1259" y="211"/>
                </a:cubicBezTo>
                <a:close/>
              </a:path>
            </a:pathLst>
          </a:custGeom>
          <a:solidFill>
            <a:srgbClr val="6E3D36">
              <a:alpha val="100000"/>
            </a:srgbClr>
          </a:solidFill>
          <a:ln w="9525">
            <a:noFill/>
          </a:ln>
        </p:spPr>
        <p:txBody>
          <a:bodyPr/>
          <a:lstStyle/>
          <a:p>
            <a:endParaRPr lang="zh-CN" altLang="en-US" sz="100"/>
          </a:p>
        </p:txBody>
      </p:sp>
      <p:sp>
        <p:nvSpPr>
          <p:cNvPr id="8233" name="Freeform 7"/>
          <p:cNvSpPr>
            <a:spLocks noEditPoints="1"/>
          </p:cNvSpPr>
          <p:nvPr/>
        </p:nvSpPr>
        <p:spPr>
          <a:xfrm>
            <a:off x="1145889" y="2266562"/>
            <a:ext cx="1613815" cy="224935"/>
          </a:xfrm>
          <a:custGeom>
            <a:avLst/>
            <a:gdLst/>
            <a:ahLst/>
            <a:cxnLst>
              <a:cxn ang="0">
                <a:pos x="2153812" y="0"/>
              </a:cxn>
              <a:cxn ang="0">
                <a:pos x="1126316" y="259922"/>
              </a:cxn>
              <a:cxn ang="0">
                <a:pos x="1131930" y="240793"/>
              </a:cxn>
              <a:cxn ang="0">
                <a:pos x="1129685" y="217164"/>
              </a:cxn>
              <a:cxn ang="0">
                <a:pos x="1100488" y="270049"/>
              </a:cxn>
              <a:cxn ang="0">
                <a:pos x="1097119" y="264423"/>
              </a:cxn>
              <a:cxn ang="0">
                <a:pos x="1111717" y="248670"/>
              </a:cxn>
              <a:cxn ang="0">
                <a:pos x="1109471" y="286927"/>
              </a:cxn>
              <a:cxn ang="0">
                <a:pos x="1099365" y="228416"/>
              </a:cxn>
              <a:cxn ang="0">
                <a:pos x="1125193" y="210413"/>
              </a:cxn>
              <a:cxn ang="0">
                <a:pos x="1065677" y="204787"/>
              </a:cxn>
              <a:cxn ang="0">
                <a:pos x="1090381" y="165405"/>
              </a:cxn>
              <a:cxn ang="0">
                <a:pos x="1070168" y="299304"/>
              </a:cxn>
              <a:cxn ang="0">
                <a:pos x="1064554" y="258797"/>
              </a:cxn>
              <a:cxn ang="0">
                <a:pos x="1093750" y="231792"/>
              </a:cxn>
              <a:cxn ang="0">
                <a:pos x="1060062" y="234042"/>
              </a:cxn>
              <a:cxn ang="0">
                <a:pos x="1052201" y="234042"/>
              </a:cxn>
              <a:cxn ang="0">
                <a:pos x="1044341" y="228416"/>
              </a:cxn>
              <a:cxn ang="0">
                <a:pos x="1047709" y="225040"/>
              </a:cxn>
              <a:cxn ang="0">
                <a:pos x="1036480" y="250920"/>
              </a:cxn>
              <a:cxn ang="0">
                <a:pos x="1017390" y="229541"/>
              </a:cxn>
              <a:cxn ang="0">
                <a:pos x="1093750" y="266673"/>
              </a:cxn>
              <a:cxn ang="0">
                <a:pos x="1069045" y="261047"/>
              </a:cxn>
              <a:cxn ang="0">
                <a:pos x="1055570" y="271174"/>
              </a:cxn>
              <a:cxn ang="0">
                <a:pos x="1057816" y="275675"/>
              </a:cxn>
              <a:cxn ang="0">
                <a:pos x="1057816" y="275675"/>
              </a:cxn>
              <a:cxn ang="0">
                <a:pos x="990439" y="189034"/>
              </a:cxn>
              <a:cxn ang="0">
                <a:pos x="979210" y="118146"/>
              </a:cxn>
              <a:cxn ang="0">
                <a:pos x="1009529" y="81015"/>
              </a:cxn>
              <a:cxn ang="0">
                <a:pos x="764727" y="81015"/>
              </a:cxn>
              <a:cxn ang="0">
                <a:pos x="969103" y="60761"/>
              </a:cxn>
              <a:cxn ang="0">
                <a:pos x="920816" y="86641"/>
              </a:cxn>
              <a:cxn ang="0">
                <a:pos x="814136" y="79889"/>
              </a:cxn>
              <a:cxn ang="0">
                <a:pos x="801784" y="115896"/>
              </a:cxn>
              <a:cxn ang="0">
                <a:pos x="903972" y="48384"/>
              </a:cxn>
              <a:cxn ang="0">
                <a:pos x="1037603" y="57385"/>
              </a:cxn>
              <a:cxn ang="0">
                <a:pos x="926431" y="138400"/>
              </a:cxn>
              <a:cxn ang="0">
                <a:pos x="860177" y="158654"/>
              </a:cxn>
              <a:cxn ang="0">
                <a:pos x="742268" y="63011"/>
              </a:cxn>
              <a:cxn ang="0">
                <a:pos x="1124070" y="174406"/>
              </a:cxn>
              <a:cxn ang="0">
                <a:pos x="1179094" y="145151"/>
              </a:cxn>
              <a:cxn ang="0">
                <a:pos x="1161127" y="112520"/>
              </a:cxn>
              <a:cxn ang="0">
                <a:pos x="1235242" y="86641"/>
              </a:cxn>
              <a:cxn ang="0">
                <a:pos x="1186955" y="60761"/>
              </a:cxn>
              <a:cxn ang="0">
                <a:pos x="1413790" y="63011"/>
              </a:cxn>
              <a:cxn ang="0">
                <a:pos x="1295881" y="158654"/>
              </a:cxn>
              <a:cxn ang="0">
                <a:pos x="1229627" y="138400"/>
              </a:cxn>
              <a:cxn ang="0">
                <a:pos x="1117332" y="57385"/>
              </a:cxn>
              <a:cxn ang="0">
                <a:pos x="1250963" y="48384"/>
              </a:cxn>
              <a:cxn ang="0">
                <a:pos x="1354274" y="115896"/>
              </a:cxn>
              <a:cxn ang="0">
                <a:pos x="1341921" y="79889"/>
              </a:cxn>
            </a:cxnLst>
            <a:rect l="0" t="0" r="0" b="0"/>
            <a:pathLst>
              <a:path w="1918" h="267">
                <a:moveTo>
                  <a:pt x="1918" y="0"/>
                </a:moveTo>
                <a:lnTo>
                  <a:pt x="0" y="0"/>
                </a:lnTo>
                <a:lnTo>
                  <a:pt x="0" y="9"/>
                </a:lnTo>
                <a:lnTo>
                  <a:pt x="1918" y="9"/>
                </a:lnTo>
                <a:lnTo>
                  <a:pt x="1918" y="0"/>
                </a:lnTo>
                <a:close/>
                <a:moveTo>
                  <a:pt x="1239" y="72"/>
                </a:moveTo>
                <a:cubicBezTo>
                  <a:pt x="1228" y="78"/>
                  <a:pt x="1250" y="103"/>
                  <a:pt x="1250" y="113"/>
                </a:cubicBezTo>
                <a:lnTo>
                  <a:pt x="1252" y="110"/>
                </a:lnTo>
                <a:cubicBezTo>
                  <a:pt x="1254" y="103"/>
                  <a:pt x="1255" y="64"/>
                  <a:pt x="1239" y="72"/>
                </a:cubicBezTo>
                <a:close/>
                <a:moveTo>
                  <a:pt x="1003" y="231"/>
                </a:moveTo>
                <a:cubicBezTo>
                  <a:pt x="1002" y="229"/>
                  <a:pt x="1001" y="227"/>
                  <a:pt x="999" y="225"/>
                </a:cubicBezTo>
                <a:cubicBezTo>
                  <a:pt x="1002" y="224"/>
                  <a:pt x="1004" y="222"/>
                  <a:pt x="1007" y="220"/>
                </a:cubicBezTo>
                <a:cubicBezTo>
                  <a:pt x="1006" y="224"/>
                  <a:pt x="1005" y="227"/>
                  <a:pt x="1003" y="231"/>
                </a:cubicBezTo>
                <a:close/>
                <a:moveTo>
                  <a:pt x="1006" y="193"/>
                </a:moveTo>
                <a:cubicBezTo>
                  <a:pt x="1009" y="198"/>
                  <a:pt x="1010" y="206"/>
                  <a:pt x="1008" y="214"/>
                </a:cubicBezTo>
                <a:cubicBezTo>
                  <a:pt x="1004" y="217"/>
                  <a:pt x="1000" y="219"/>
                  <a:pt x="997" y="222"/>
                </a:cubicBezTo>
                <a:cubicBezTo>
                  <a:pt x="996" y="221"/>
                  <a:pt x="995" y="220"/>
                  <a:pt x="994" y="218"/>
                </a:cubicBezTo>
                <a:cubicBezTo>
                  <a:pt x="990" y="214"/>
                  <a:pt x="986" y="210"/>
                  <a:pt x="982" y="206"/>
                </a:cubicBezTo>
                <a:cubicBezTo>
                  <a:pt x="984" y="205"/>
                  <a:pt x="987" y="203"/>
                  <a:pt x="990" y="202"/>
                </a:cubicBezTo>
                <a:cubicBezTo>
                  <a:pt x="995" y="199"/>
                  <a:pt x="1001" y="196"/>
                  <a:pt x="1006" y="193"/>
                </a:cubicBezTo>
                <a:close/>
                <a:moveTo>
                  <a:pt x="989" y="234"/>
                </a:moveTo>
                <a:cubicBezTo>
                  <a:pt x="991" y="232"/>
                  <a:pt x="994" y="230"/>
                  <a:pt x="997" y="227"/>
                </a:cubicBezTo>
                <a:cubicBezTo>
                  <a:pt x="999" y="229"/>
                  <a:pt x="1000" y="231"/>
                  <a:pt x="1002" y="233"/>
                </a:cubicBezTo>
                <a:cubicBezTo>
                  <a:pt x="998" y="242"/>
                  <a:pt x="994" y="249"/>
                  <a:pt x="988" y="254"/>
                </a:cubicBezTo>
                <a:cubicBezTo>
                  <a:pt x="986" y="249"/>
                  <a:pt x="983" y="245"/>
                  <a:pt x="980" y="240"/>
                </a:cubicBezTo>
                <a:cubicBezTo>
                  <a:pt x="983" y="238"/>
                  <a:pt x="986" y="236"/>
                  <a:pt x="989" y="234"/>
                </a:cubicBezTo>
                <a:close/>
                <a:moveTo>
                  <a:pt x="994" y="224"/>
                </a:moveTo>
                <a:cubicBezTo>
                  <a:pt x="991" y="226"/>
                  <a:pt x="988" y="229"/>
                  <a:pt x="985" y="231"/>
                </a:cubicBezTo>
                <a:cubicBezTo>
                  <a:pt x="983" y="232"/>
                  <a:pt x="980" y="234"/>
                  <a:pt x="978" y="236"/>
                </a:cubicBezTo>
                <a:cubicBezTo>
                  <a:pt x="978" y="236"/>
                  <a:pt x="978" y="235"/>
                  <a:pt x="977" y="235"/>
                </a:cubicBezTo>
                <a:cubicBezTo>
                  <a:pt x="974" y="229"/>
                  <a:pt x="969" y="225"/>
                  <a:pt x="963" y="221"/>
                </a:cubicBezTo>
                <a:cubicBezTo>
                  <a:pt x="963" y="221"/>
                  <a:pt x="963" y="221"/>
                  <a:pt x="963" y="221"/>
                </a:cubicBezTo>
                <a:cubicBezTo>
                  <a:pt x="968" y="217"/>
                  <a:pt x="971" y="213"/>
                  <a:pt x="976" y="210"/>
                </a:cubicBezTo>
                <a:cubicBezTo>
                  <a:pt x="976" y="210"/>
                  <a:pt x="977" y="209"/>
                  <a:pt x="978" y="209"/>
                </a:cubicBezTo>
                <a:cubicBezTo>
                  <a:pt x="982" y="213"/>
                  <a:pt x="986" y="217"/>
                  <a:pt x="990" y="221"/>
                </a:cubicBezTo>
                <a:cubicBezTo>
                  <a:pt x="992" y="222"/>
                  <a:pt x="993" y="223"/>
                  <a:pt x="994" y="224"/>
                </a:cubicBezTo>
                <a:close/>
                <a:moveTo>
                  <a:pt x="960" y="258"/>
                </a:moveTo>
                <a:cubicBezTo>
                  <a:pt x="962" y="256"/>
                  <a:pt x="964" y="254"/>
                  <a:pt x="965" y="252"/>
                </a:cubicBezTo>
                <a:cubicBezTo>
                  <a:pt x="969" y="249"/>
                  <a:pt x="973" y="245"/>
                  <a:pt x="978" y="242"/>
                </a:cubicBezTo>
                <a:cubicBezTo>
                  <a:pt x="981" y="246"/>
                  <a:pt x="984" y="251"/>
                  <a:pt x="988" y="255"/>
                </a:cubicBezTo>
                <a:cubicBezTo>
                  <a:pt x="986" y="257"/>
                  <a:pt x="984" y="258"/>
                  <a:pt x="982" y="260"/>
                </a:cubicBezTo>
                <a:cubicBezTo>
                  <a:pt x="976" y="263"/>
                  <a:pt x="970" y="265"/>
                  <a:pt x="965" y="266"/>
                </a:cubicBezTo>
                <a:cubicBezTo>
                  <a:pt x="963" y="263"/>
                  <a:pt x="962" y="261"/>
                  <a:pt x="960" y="258"/>
                </a:cubicBezTo>
                <a:close/>
                <a:moveTo>
                  <a:pt x="988" y="199"/>
                </a:moveTo>
                <a:cubicBezTo>
                  <a:pt x="985" y="200"/>
                  <a:pt x="982" y="201"/>
                  <a:pt x="979" y="203"/>
                </a:cubicBezTo>
                <a:cubicBezTo>
                  <a:pt x="977" y="202"/>
                  <a:pt x="975" y="200"/>
                  <a:pt x="973" y="198"/>
                </a:cubicBezTo>
                <a:cubicBezTo>
                  <a:pt x="970" y="196"/>
                  <a:pt x="967" y="194"/>
                  <a:pt x="964" y="192"/>
                </a:cubicBezTo>
                <a:cubicBezTo>
                  <a:pt x="965" y="191"/>
                  <a:pt x="966" y="190"/>
                  <a:pt x="967" y="190"/>
                </a:cubicBezTo>
                <a:cubicBezTo>
                  <a:pt x="974" y="185"/>
                  <a:pt x="980" y="181"/>
                  <a:pt x="988" y="178"/>
                </a:cubicBezTo>
                <a:cubicBezTo>
                  <a:pt x="993" y="181"/>
                  <a:pt x="998" y="183"/>
                  <a:pt x="1002" y="187"/>
                </a:cubicBezTo>
                <a:cubicBezTo>
                  <a:pt x="1004" y="188"/>
                  <a:pt x="1004" y="189"/>
                  <a:pt x="1005" y="191"/>
                </a:cubicBezTo>
                <a:cubicBezTo>
                  <a:pt x="999" y="193"/>
                  <a:pt x="993" y="196"/>
                  <a:pt x="988" y="199"/>
                </a:cubicBezTo>
                <a:close/>
                <a:moveTo>
                  <a:pt x="965" y="187"/>
                </a:moveTo>
                <a:cubicBezTo>
                  <a:pt x="963" y="188"/>
                  <a:pt x="962" y="189"/>
                  <a:pt x="961" y="189"/>
                </a:cubicBezTo>
                <a:cubicBezTo>
                  <a:pt x="957" y="187"/>
                  <a:pt x="953" y="184"/>
                  <a:pt x="949" y="182"/>
                </a:cubicBezTo>
                <a:cubicBezTo>
                  <a:pt x="944" y="179"/>
                  <a:pt x="938" y="177"/>
                  <a:pt x="933" y="174"/>
                </a:cubicBezTo>
                <a:cubicBezTo>
                  <a:pt x="934" y="173"/>
                  <a:pt x="935" y="172"/>
                  <a:pt x="936" y="170"/>
                </a:cubicBezTo>
                <a:cubicBezTo>
                  <a:pt x="942" y="162"/>
                  <a:pt x="949" y="153"/>
                  <a:pt x="951" y="143"/>
                </a:cubicBezTo>
                <a:cubicBezTo>
                  <a:pt x="953" y="136"/>
                  <a:pt x="958" y="124"/>
                  <a:pt x="961" y="117"/>
                </a:cubicBezTo>
                <a:cubicBezTo>
                  <a:pt x="967" y="133"/>
                  <a:pt x="967" y="135"/>
                  <a:pt x="971" y="147"/>
                </a:cubicBezTo>
                <a:cubicBezTo>
                  <a:pt x="975" y="158"/>
                  <a:pt x="985" y="176"/>
                  <a:pt x="986" y="177"/>
                </a:cubicBezTo>
                <a:cubicBezTo>
                  <a:pt x="979" y="179"/>
                  <a:pt x="971" y="183"/>
                  <a:pt x="965" y="187"/>
                </a:cubicBezTo>
                <a:close/>
                <a:moveTo>
                  <a:pt x="958" y="261"/>
                </a:moveTo>
                <a:cubicBezTo>
                  <a:pt x="959" y="263"/>
                  <a:pt x="960" y="265"/>
                  <a:pt x="961" y="266"/>
                </a:cubicBezTo>
                <a:cubicBezTo>
                  <a:pt x="958" y="267"/>
                  <a:pt x="956" y="267"/>
                  <a:pt x="953" y="266"/>
                </a:cubicBezTo>
                <a:cubicBezTo>
                  <a:pt x="954" y="265"/>
                  <a:pt x="956" y="263"/>
                  <a:pt x="958" y="261"/>
                </a:cubicBezTo>
                <a:close/>
                <a:moveTo>
                  <a:pt x="941" y="211"/>
                </a:moveTo>
                <a:lnTo>
                  <a:pt x="952" y="220"/>
                </a:lnTo>
                <a:cubicBezTo>
                  <a:pt x="953" y="221"/>
                  <a:pt x="954" y="221"/>
                  <a:pt x="955" y="222"/>
                </a:cubicBezTo>
                <a:cubicBezTo>
                  <a:pt x="952" y="224"/>
                  <a:pt x="950" y="227"/>
                  <a:pt x="948" y="230"/>
                </a:cubicBezTo>
                <a:cubicBezTo>
                  <a:pt x="946" y="232"/>
                  <a:pt x="944" y="234"/>
                  <a:pt x="943" y="237"/>
                </a:cubicBezTo>
                <a:cubicBezTo>
                  <a:pt x="942" y="236"/>
                  <a:pt x="942" y="236"/>
                  <a:pt x="942" y="236"/>
                </a:cubicBezTo>
                <a:lnTo>
                  <a:pt x="929" y="223"/>
                </a:lnTo>
                <a:cubicBezTo>
                  <a:pt x="932" y="218"/>
                  <a:pt x="936" y="214"/>
                  <a:pt x="941" y="211"/>
                </a:cubicBezTo>
                <a:close/>
                <a:moveTo>
                  <a:pt x="974" y="206"/>
                </a:moveTo>
                <a:cubicBezTo>
                  <a:pt x="974" y="206"/>
                  <a:pt x="973" y="207"/>
                  <a:pt x="972" y="207"/>
                </a:cubicBezTo>
                <a:cubicBezTo>
                  <a:pt x="967" y="210"/>
                  <a:pt x="964" y="214"/>
                  <a:pt x="959" y="218"/>
                </a:cubicBezTo>
                <a:cubicBezTo>
                  <a:pt x="959" y="218"/>
                  <a:pt x="959" y="218"/>
                  <a:pt x="959" y="218"/>
                </a:cubicBezTo>
                <a:cubicBezTo>
                  <a:pt x="958" y="218"/>
                  <a:pt x="957" y="217"/>
                  <a:pt x="956" y="216"/>
                </a:cubicBezTo>
                <a:cubicBezTo>
                  <a:pt x="952" y="214"/>
                  <a:pt x="948" y="211"/>
                  <a:pt x="944" y="208"/>
                </a:cubicBezTo>
                <a:cubicBezTo>
                  <a:pt x="944" y="208"/>
                  <a:pt x="944" y="207"/>
                  <a:pt x="944" y="207"/>
                </a:cubicBezTo>
                <a:cubicBezTo>
                  <a:pt x="950" y="203"/>
                  <a:pt x="955" y="199"/>
                  <a:pt x="960" y="195"/>
                </a:cubicBezTo>
                <a:cubicBezTo>
                  <a:pt x="964" y="197"/>
                  <a:pt x="967" y="199"/>
                  <a:pt x="970" y="202"/>
                </a:cubicBezTo>
                <a:cubicBezTo>
                  <a:pt x="971" y="203"/>
                  <a:pt x="973" y="204"/>
                  <a:pt x="974" y="206"/>
                </a:cubicBezTo>
                <a:close/>
                <a:moveTo>
                  <a:pt x="937" y="208"/>
                </a:moveTo>
                <a:cubicBezTo>
                  <a:pt x="933" y="211"/>
                  <a:pt x="929" y="215"/>
                  <a:pt x="926" y="220"/>
                </a:cubicBezTo>
                <a:lnTo>
                  <a:pt x="922" y="216"/>
                </a:lnTo>
                <a:cubicBezTo>
                  <a:pt x="917" y="211"/>
                  <a:pt x="912" y="207"/>
                  <a:pt x="906" y="202"/>
                </a:cubicBezTo>
                <a:cubicBezTo>
                  <a:pt x="907" y="196"/>
                  <a:pt x="910" y="192"/>
                  <a:pt x="913" y="189"/>
                </a:cubicBezTo>
                <a:cubicBezTo>
                  <a:pt x="919" y="194"/>
                  <a:pt x="925" y="198"/>
                  <a:pt x="930" y="203"/>
                </a:cubicBezTo>
                <a:lnTo>
                  <a:pt x="937" y="208"/>
                </a:lnTo>
                <a:close/>
                <a:moveTo>
                  <a:pt x="957" y="192"/>
                </a:moveTo>
                <a:cubicBezTo>
                  <a:pt x="951" y="196"/>
                  <a:pt x="946" y="200"/>
                  <a:pt x="941" y="204"/>
                </a:cubicBezTo>
                <a:cubicBezTo>
                  <a:pt x="940" y="204"/>
                  <a:pt x="940" y="204"/>
                  <a:pt x="940" y="205"/>
                </a:cubicBezTo>
                <a:cubicBezTo>
                  <a:pt x="937" y="203"/>
                  <a:pt x="935" y="201"/>
                  <a:pt x="933" y="200"/>
                </a:cubicBezTo>
                <a:cubicBezTo>
                  <a:pt x="927" y="196"/>
                  <a:pt x="921" y="192"/>
                  <a:pt x="914" y="188"/>
                </a:cubicBezTo>
                <a:cubicBezTo>
                  <a:pt x="919" y="184"/>
                  <a:pt x="926" y="181"/>
                  <a:pt x="931" y="176"/>
                </a:cubicBezTo>
                <a:cubicBezTo>
                  <a:pt x="936" y="179"/>
                  <a:pt x="941" y="182"/>
                  <a:pt x="946" y="185"/>
                </a:cubicBezTo>
                <a:cubicBezTo>
                  <a:pt x="950" y="187"/>
                  <a:pt x="953" y="190"/>
                  <a:pt x="957" y="192"/>
                </a:cubicBezTo>
                <a:close/>
                <a:moveTo>
                  <a:pt x="923" y="223"/>
                </a:moveTo>
                <a:cubicBezTo>
                  <a:pt x="922" y="224"/>
                  <a:pt x="922" y="224"/>
                  <a:pt x="921" y="225"/>
                </a:cubicBezTo>
                <a:cubicBezTo>
                  <a:pt x="919" y="229"/>
                  <a:pt x="917" y="233"/>
                  <a:pt x="914" y="236"/>
                </a:cubicBezTo>
                <a:cubicBezTo>
                  <a:pt x="914" y="236"/>
                  <a:pt x="914" y="236"/>
                  <a:pt x="913" y="236"/>
                </a:cubicBezTo>
                <a:cubicBezTo>
                  <a:pt x="908" y="226"/>
                  <a:pt x="905" y="215"/>
                  <a:pt x="906" y="205"/>
                </a:cubicBezTo>
                <a:cubicBezTo>
                  <a:pt x="906" y="205"/>
                  <a:pt x="906" y="204"/>
                  <a:pt x="906" y="204"/>
                </a:cubicBezTo>
                <a:cubicBezTo>
                  <a:pt x="910" y="209"/>
                  <a:pt x="915" y="214"/>
                  <a:pt x="919" y="219"/>
                </a:cubicBezTo>
                <a:cubicBezTo>
                  <a:pt x="920" y="220"/>
                  <a:pt x="922" y="221"/>
                  <a:pt x="923" y="223"/>
                </a:cubicBezTo>
                <a:close/>
                <a:moveTo>
                  <a:pt x="952" y="232"/>
                </a:moveTo>
                <a:cubicBezTo>
                  <a:pt x="954" y="229"/>
                  <a:pt x="957" y="227"/>
                  <a:pt x="959" y="225"/>
                </a:cubicBezTo>
                <a:cubicBezTo>
                  <a:pt x="965" y="228"/>
                  <a:pt x="970" y="232"/>
                  <a:pt x="974" y="237"/>
                </a:cubicBezTo>
                <a:cubicBezTo>
                  <a:pt x="974" y="237"/>
                  <a:pt x="975" y="238"/>
                  <a:pt x="975" y="238"/>
                </a:cubicBezTo>
                <a:cubicBezTo>
                  <a:pt x="970" y="242"/>
                  <a:pt x="966" y="246"/>
                  <a:pt x="962" y="250"/>
                </a:cubicBezTo>
                <a:cubicBezTo>
                  <a:pt x="961" y="252"/>
                  <a:pt x="959" y="253"/>
                  <a:pt x="958" y="255"/>
                </a:cubicBezTo>
                <a:cubicBezTo>
                  <a:pt x="954" y="250"/>
                  <a:pt x="950" y="245"/>
                  <a:pt x="946" y="240"/>
                </a:cubicBezTo>
                <a:lnTo>
                  <a:pt x="952" y="232"/>
                </a:lnTo>
                <a:close/>
                <a:moveTo>
                  <a:pt x="916" y="238"/>
                </a:moveTo>
                <a:cubicBezTo>
                  <a:pt x="920" y="234"/>
                  <a:pt x="922" y="230"/>
                  <a:pt x="925" y="227"/>
                </a:cubicBezTo>
                <a:cubicBezTo>
                  <a:pt x="925" y="227"/>
                  <a:pt x="925" y="226"/>
                  <a:pt x="926" y="226"/>
                </a:cubicBezTo>
                <a:cubicBezTo>
                  <a:pt x="930" y="230"/>
                  <a:pt x="934" y="235"/>
                  <a:pt x="938" y="239"/>
                </a:cubicBezTo>
                <a:cubicBezTo>
                  <a:pt x="938" y="240"/>
                  <a:pt x="939" y="240"/>
                  <a:pt x="940" y="241"/>
                </a:cubicBezTo>
                <a:cubicBezTo>
                  <a:pt x="939" y="241"/>
                  <a:pt x="939" y="242"/>
                  <a:pt x="938" y="243"/>
                </a:cubicBezTo>
                <a:cubicBezTo>
                  <a:pt x="935" y="247"/>
                  <a:pt x="932" y="252"/>
                  <a:pt x="929" y="256"/>
                </a:cubicBezTo>
                <a:cubicBezTo>
                  <a:pt x="924" y="251"/>
                  <a:pt x="918" y="245"/>
                  <a:pt x="915" y="238"/>
                </a:cubicBezTo>
                <a:cubicBezTo>
                  <a:pt x="915" y="238"/>
                  <a:pt x="915" y="238"/>
                  <a:pt x="916" y="238"/>
                </a:cubicBezTo>
                <a:close/>
                <a:moveTo>
                  <a:pt x="942" y="245"/>
                </a:moveTo>
                <a:lnTo>
                  <a:pt x="942" y="244"/>
                </a:lnTo>
                <a:cubicBezTo>
                  <a:pt x="947" y="248"/>
                  <a:pt x="951" y="253"/>
                  <a:pt x="955" y="258"/>
                </a:cubicBezTo>
                <a:cubicBezTo>
                  <a:pt x="954" y="261"/>
                  <a:pt x="952" y="263"/>
                  <a:pt x="950" y="266"/>
                </a:cubicBezTo>
                <a:cubicBezTo>
                  <a:pt x="943" y="265"/>
                  <a:pt x="937" y="262"/>
                  <a:pt x="931" y="258"/>
                </a:cubicBezTo>
                <a:cubicBezTo>
                  <a:pt x="935" y="253"/>
                  <a:pt x="938" y="249"/>
                  <a:pt x="942" y="245"/>
                </a:cubicBezTo>
                <a:close/>
                <a:moveTo>
                  <a:pt x="910" y="131"/>
                </a:moveTo>
                <a:cubicBezTo>
                  <a:pt x="921" y="130"/>
                  <a:pt x="931" y="125"/>
                  <a:pt x="938" y="118"/>
                </a:cubicBezTo>
                <a:cubicBezTo>
                  <a:pt x="941" y="115"/>
                  <a:pt x="955" y="100"/>
                  <a:pt x="954" y="97"/>
                </a:cubicBezTo>
                <a:cubicBezTo>
                  <a:pt x="955" y="117"/>
                  <a:pt x="937" y="143"/>
                  <a:pt x="918" y="155"/>
                </a:cubicBezTo>
                <a:cubicBezTo>
                  <a:pt x="911" y="159"/>
                  <a:pt x="891" y="167"/>
                  <a:pt x="882" y="168"/>
                </a:cubicBezTo>
                <a:cubicBezTo>
                  <a:pt x="883" y="163"/>
                  <a:pt x="887" y="156"/>
                  <a:pt x="894" y="154"/>
                </a:cubicBezTo>
                <a:cubicBezTo>
                  <a:pt x="893" y="155"/>
                  <a:pt x="880" y="144"/>
                  <a:pt x="877" y="143"/>
                </a:cubicBezTo>
                <a:cubicBezTo>
                  <a:pt x="865" y="139"/>
                  <a:pt x="854" y="141"/>
                  <a:pt x="843" y="144"/>
                </a:cubicBezTo>
                <a:cubicBezTo>
                  <a:pt x="847" y="137"/>
                  <a:pt x="859" y="126"/>
                  <a:pt x="869" y="129"/>
                </a:cubicBezTo>
                <a:cubicBezTo>
                  <a:pt x="857" y="119"/>
                  <a:pt x="872" y="113"/>
                  <a:pt x="872" y="105"/>
                </a:cubicBezTo>
                <a:cubicBezTo>
                  <a:pt x="873" y="124"/>
                  <a:pt x="892" y="132"/>
                  <a:pt x="910" y="131"/>
                </a:cubicBezTo>
                <a:close/>
                <a:moveTo>
                  <a:pt x="951" y="89"/>
                </a:moveTo>
                <a:cubicBezTo>
                  <a:pt x="956" y="92"/>
                  <a:pt x="931" y="109"/>
                  <a:pt x="923" y="111"/>
                </a:cubicBezTo>
                <a:cubicBezTo>
                  <a:pt x="908" y="115"/>
                  <a:pt x="892" y="114"/>
                  <a:pt x="886" y="100"/>
                </a:cubicBezTo>
                <a:cubicBezTo>
                  <a:pt x="880" y="88"/>
                  <a:pt x="882" y="73"/>
                  <a:pt x="899" y="72"/>
                </a:cubicBezTo>
                <a:cubicBezTo>
                  <a:pt x="924" y="70"/>
                  <a:pt x="910" y="97"/>
                  <a:pt x="899" y="86"/>
                </a:cubicBezTo>
                <a:lnTo>
                  <a:pt x="951" y="89"/>
                </a:lnTo>
                <a:close/>
                <a:moveTo>
                  <a:pt x="668" y="110"/>
                </a:moveTo>
                <a:lnTo>
                  <a:pt x="670" y="113"/>
                </a:lnTo>
                <a:cubicBezTo>
                  <a:pt x="670" y="103"/>
                  <a:pt x="692" y="78"/>
                  <a:pt x="681" y="72"/>
                </a:cubicBezTo>
                <a:cubicBezTo>
                  <a:pt x="665" y="64"/>
                  <a:pt x="666" y="103"/>
                  <a:pt x="668" y="110"/>
                </a:cubicBezTo>
                <a:close/>
                <a:moveTo>
                  <a:pt x="738" y="125"/>
                </a:moveTo>
                <a:cubicBezTo>
                  <a:pt x="755" y="123"/>
                  <a:pt x="772" y="118"/>
                  <a:pt x="787" y="111"/>
                </a:cubicBezTo>
                <a:cubicBezTo>
                  <a:pt x="802" y="104"/>
                  <a:pt x="816" y="94"/>
                  <a:pt x="828" y="83"/>
                </a:cubicBezTo>
                <a:cubicBezTo>
                  <a:pt x="839" y="72"/>
                  <a:pt x="849" y="61"/>
                  <a:pt x="863" y="54"/>
                </a:cubicBezTo>
                <a:cubicBezTo>
                  <a:pt x="870" y="50"/>
                  <a:pt x="877" y="47"/>
                  <a:pt x="885" y="45"/>
                </a:cubicBezTo>
                <a:cubicBezTo>
                  <a:pt x="892" y="44"/>
                  <a:pt x="902" y="45"/>
                  <a:pt x="910" y="43"/>
                </a:cubicBezTo>
                <a:cubicBezTo>
                  <a:pt x="901" y="43"/>
                  <a:pt x="893" y="40"/>
                  <a:pt x="884" y="41"/>
                </a:cubicBezTo>
                <a:cubicBezTo>
                  <a:pt x="875" y="41"/>
                  <a:pt x="867" y="45"/>
                  <a:pt x="859" y="48"/>
                </a:cubicBezTo>
                <a:cubicBezTo>
                  <a:pt x="842" y="54"/>
                  <a:pt x="831" y="67"/>
                  <a:pt x="820" y="77"/>
                </a:cubicBezTo>
                <a:cubicBezTo>
                  <a:pt x="808" y="87"/>
                  <a:pt x="796" y="97"/>
                  <a:pt x="783" y="105"/>
                </a:cubicBezTo>
                <a:cubicBezTo>
                  <a:pt x="769" y="113"/>
                  <a:pt x="754" y="119"/>
                  <a:pt x="738" y="125"/>
                </a:cubicBezTo>
                <a:close/>
                <a:moveTo>
                  <a:pt x="644" y="50"/>
                </a:moveTo>
                <a:cubicBezTo>
                  <a:pt x="651" y="29"/>
                  <a:pt x="697" y="37"/>
                  <a:pt x="693" y="61"/>
                </a:cubicBezTo>
                <a:cubicBezTo>
                  <a:pt x="701" y="55"/>
                  <a:pt x="724" y="60"/>
                  <a:pt x="725" y="71"/>
                </a:cubicBezTo>
                <a:cubicBezTo>
                  <a:pt x="714" y="65"/>
                  <a:pt x="698" y="74"/>
                  <a:pt x="690" y="80"/>
                </a:cubicBezTo>
                <a:cubicBezTo>
                  <a:pt x="698" y="74"/>
                  <a:pt x="713" y="89"/>
                  <a:pt x="712" y="95"/>
                </a:cubicBezTo>
                <a:cubicBezTo>
                  <a:pt x="706" y="81"/>
                  <a:pt x="666" y="102"/>
                  <a:pt x="684" y="119"/>
                </a:cubicBezTo>
                <a:cubicBezTo>
                  <a:pt x="694" y="129"/>
                  <a:pt x="718" y="127"/>
                  <a:pt x="727" y="118"/>
                </a:cubicBezTo>
                <a:cubicBezTo>
                  <a:pt x="723" y="113"/>
                  <a:pt x="717" y="109"/>
                  <a:pt x="714" y="103"/>
                </a:cubicBezTo>
                <a:cubicBezTo>
                  <a:pt x="735" y="105"/>
                  <a:pt x="758" y="114"/>
                  <a:pt x="773" y="94"/>
                </a:cubicBezTo>
                <a:cubicBezTo>
                  <a:pt x="764" y="106"/>
                  <a:pt x="732" y="100"/>
                  <a:pt x="734" y="84"/>
                </a:cubicBezTo>
                <a:cubicBezTo>
                  <a:pt x="738" y="87"/>
                  <a:pt x="789" y="71"/>
                  <a:pt x="798" y="68"/>
                </a:cubicBezTo>
                <a:cubicBezTo>
                  <a:pt x="780" y="68"/>
                  <a:pt x="757" y="64"/>
                  <a:pt x="760" y="44"/>
                </a:cubicBezTo>
                <a:cubicBezTo>
                  <a:pt x="772" y="55"/>
                  <a:pt x="792" y="48"/>
                  <a:pt x="805" y="43"/>
                </a:cubicBezTo>
                <a:cubicBezTo>
                  <a:pt x="793" y="41"/>
                  <a:pt x="782" y="30"/>
                  <a:pt x="778" y="20"/>
                </a:cubicBezTo>
                <a:cubicBezTo>
                  <a:pt x="805" y="44"/>
                  <a:pt x="841" y="27"/>
                  <a:pt x="873" y="27"/>
                </a:cubicBezTo>
                <a:cubicBezTo>
                  <a:pt x="891" y="27"/>
                  <a:pt x="907" y="28"/>
                  <a:pt x="923" y="33"/>
                </a:cubicBezTo>
                <a:cubicBezTo>
                  <a:pt x="939" y="39"/>
                  <a:pt x="949" y="51"/>
                  <a:pt x="955" y="64"/>
                </a:cubicBezTo>
                <a:cubicBezTo>
                  <a:pt x="939" y="65"/>
                  <a:pt x="938" y="55"/>
                  <a:pt x="924" y="51"/>
                </a:cubicBezTo>
                <a:cubicBezTo>
                  <a:pt x="913" y="49"/>
                  <a:pt x="900" y="51"/>
                  <a:pt x="891" y="56"/>
                </a:cubicBezTo>
                <a:cubicBezTo>
                  <a:pt x="867" y="66"/>
                  <a:pt x="870" y="87"/>
                  <a:pt x="857" y="104"/>
                </a:cubicBezTo>
                <a:cubicBezTo>
                  <a:pt x="854" y="97"/>
                  <a:pt x="845" y="90"/>
                  <a:pt x="837" y="88"/>
                </a:cubicBezTo>
                <a:cubicBezTo>
                  <a:pt x="829" y="103"/>
                  <a:pt x="829" y="121"/>
                  <a:pt x="837" y="136"/>
                </a:cubicBezTo>
                <a:cubicBezTo>
                  <a:pt x="834" y="131"/>
                  <a:pt x="828" y="128"/>
                  <a:pt x="825" y="123"/>
                </a:cubicBezTo>
                <a:cubicBezTo>
                  <a:pt x="820" y="116"/>
                  <a:pt x="817" y="109"/>
                  <a:pt x="817" y="101"/>
                </a:cubicBezTo>
                <a:cubicBezTo>
                  <a:pt x="817" y="112"/>
                  <a:pt x="807" y="132"/>
                  <a:pt x="801" y="141"/>
                </a:cubicBezTo>
                <a:cubicBezTo>
                  <a:pt x="797" y="147"/>
                  <a:pt x="794" y="152"/>
                  <a:pt x="792" y="159"/>
                </a:cubicBezTo>
                <a:cubicBezTo>
                  <a:pt x="784" y="146"/>
                  <a:pt x="789" y="132"/>
                  <a:pt x="790" y="119"/>
                </a:cubicBezTo>
                <a:cubicBezTo>
                  <a:pt x="786" y="129"/>
                  <a:pt x="775" y="135"/>
                  <a:pt x="766" y="141"/>
                </a:cubicBezTo>
                <a:cubicBezTo>
                  <a:pt x="752" y="151"/>
                  <a:pt x="747" y="159"/>
                  <a:pt x="742" y="172"/>
                </a:cubicBezTo>
                <a:cubicBezTo>
                  <a:pt x="733" y="157"/>
                  <a:pt x="736" y="145"/>
                  <a:pt x="749" y="133"/>
                </a:cubicBezTo>
                <a:cubicBezTo>
                  <a:pt x="732" y="134"/>
                  <a:pt x="717" y="139"/>
                  <a:pt x="698" y="137"/>
                </a:cubicBezTo>
                <a:cubicBezTo>
                  <a:pt x="673" y="134"/>
                  <a:pt x="642" y="114"/>
                  <a:pt x="645" y="90"/>
                </a:cubicBezTo>
                <a:cubicBezTo>
                  <a:pt x="646" y="77"/>
                  <a:pt x="661" y="67"/>
                  <a:pt x="661" y="56"/>
                </a:cubicBezTo>
                <a:cubicBezTo>
                  <a:pt x="661" y="48"/>
                  <a:pt x="647" y="41"/>
                  <a:pt x="644" y="50"/>
                </a:cubicBezTo>
                <a:close/>
                <a:moveTo>
                  <a:pt x="1010" y="131"/>
                </a:moveTo>
                <a:cubicBezTo>
                  <a:pt x="999" y="130"/>
                  <a:pt x="988" y="125"/>
                  <a:pt x="982" y="118"/>
                </a:cubicBezTo>
                <a:cubicBezTo>
                  <a:pt x="979" y="115"/>
                  <a:pt x="965" y="100"/>
                  <a:pt x="965" y="97"/>
                </a:cubicBezTo>
                <a:cubicBezTo>
                  <a:pt x="965" y="117"/>
                  <a:pt x="982" y="143"/>
                  <a:pt x="1001" y="155"/>
                </a:cubicBezTo>
                <a:cubicBezTo>
                  <a:pt x="1009" y="159"/>
                  <a:pt x="1029" y="167"/>
                  <a:pt x="1038" y="168"/>
                </a:cubicBezTo>
                <a:cubicBezTo>
                  <a:pt x="1037" y="163"/>
                  <a:pt x="1032" y="156"/>
                  <a:pt x="1026" y="154"/>
                </a:cubicBezTo>
                <a:cubicBezTo>
                  <a:pt x="1027" y="155"/>
                  <a:pt x="1040" y="144"/>
                  <a:pt x="1043" y="143"/>
                </a:cubicBezTo>
                <a:cubicBezTo>
                  <a:pt x="1054" y="139"/>
                  <a:pt x="1066" y="141"/>
                  <a:pt x="1077" y="144"/>
                </a:cubicBezTo>
                <a:cubicBezTo>
                  <a:pt x="1073" y="137"/>
                  <a:pt x="1061" y="126"/>
                  <a:pt x="1050" y="129"/>
                </a:cubicBezTo>
                <a:cubicBezTo>
                  <a:pt x="1062" y="119"/>
                  <a:pt x="1047" y="113"/>
                  <a:pt x="1048" y="105"/>
                </a:cubicBezTo>
                <a:cubicBezTo>
                  <a:pt x="1047" y="124"/>
                  <a:pt x="1028" y="132"/>
                  <a:pt x="1010" y="131"/>
                </a:cubicBezTo>
                <a:close/>
                <a:moveTo>
                  <a:pt x="969" y="89"/>
                </a:moveTo>
                <a:cubicBezTo>
                  <a:pt x="963" y="92"/>
                  <a:pt x="989" y="109"/>
                  <a:pt x="997" y="111"/>
                </a:cubicBezTo>
                <a:cubicBezTo>
                  <a:pt x="1012" y="115"/>
                  <a:pt x="1028" y="114"/>
                  <a:pt x="1034" y="100"/>
                </a:cubicBezTo>
                <a:cubicBezTo>
                  <a:pt x="1039" y="88"/>
                  <a:pt x="1038" y="73"/>
                  <a:pt x="1021" y="72"/>
                </a:cubicBezTo>
                <a:cubicBezTo>
                  <a:pt x="995" y="70"/>
                  <a:pt x="1009" y="97"/>
                  <a:pt x="1021" y="86"/>
                </a:cubicBezTo>
                <a:lnTo>
                  <a:pt x="969" y="89"/>
                </a:lnTo>
                <a:close/>
                <a:moveTo>
                  <a:pt x="1137" y="105"/>
                </a:moveTo>
                <a:cubicBezTo>
                  <a:pt x="1124" y="97"/>
                  <a:pt x="1111" y="87"/>
                  <a:pt x="1100" y="77"/>
                </a:cubicBezTo>
                <a:cubicBezTo>
                  <a:pt x="1089" y="67"/>
                  <a:pt x="1078" y="54"/>
                  <a:pt x="1061" y="48"/>
                </a:cubicBezTo>
                <a:cubicBezTo>
                  <a:pt x="1053" y="45"/>
                  <a:pt x="1045" y="41"/>
                  <a:pt x="1036" y="41"/>
                </a:cubicBezTo>
                <a:cubicBezTo>
                  <a:pt x="1026" y="40"/>
                  <a:pt x="1018" y="43"/>
                  <a:pt x="1010" y="43"/>
                </a:cubicBezTo>
                <a:cubicBezTo>
                  <a:pt x="1018" y="45"/>
                  <a:pt x="1027" y="44"/>
                  <a:pt x="1035" y="45"/>
                </a:cubicBezTo>
                <a:cubicBezTo>
                  <a:pt x="1043" y="47"/>
                  <a:pt x="1050" y="50"/>
                  <a:pt x="1057" y="54"/>
                </a:cubicBezTo>
                <a:cubicBezTo>
                  <a:pt x="1071" y="61"/>
                  <a:pt x="1080" y="72"/>
                  <a:pt x="1092" y="83"/>
                </a:cubicBezTo>
                <a:cubicBezTo>
                  <a:pt x="1104" y="94"/>
                  <a:pt x="1117" y="104"/>
                  <a:pt x="1133" y="111"/>
                </a:cubicBezTo>
                <a:cubicBezTo>
                  <a:pt x="1148" y="118"/>
                  <a:pt x="1165" y="123"/>
                  <a:pt x="1182" y="125"/>
                </a:cubicBezTo>
                <a:cubicBezTo>
                  <a:pt x="1166" y="119"/>
                  <a:pt x="1151" y="113"/>
                  <a:pt x="1137" y="105"/>
                </a:cubicBezTo>
                <a:close/>
                <a:moveTo>
                  <a:pt x="1259" y="56"/>
                </a:moveTo>
                <a:cubicBezTo>
                  <a:pt x="1259" y="67"/>
                  <a:pt x="1274" y="77"/>
                  <a:pt x="1275" y="90"/>
                </a:cubicBezTo>
                <a:cubicBezTo>
                  <a:pt x="1278" y="114"/>
                  <a:pt x="1247" y="134"/>
                  <a:pt x="1222" y="137"/>
                </a:cubicBezTo>
                <a:cubicBezTo>
                  <a:pt x="1203" y="139"/>
                  <a:pt x="1188" y="134"/>
                  <a:pt x="1171" y="133"/>
                </a:cubicBezTo>
                <a:cubicBezTo>
                  <a:pt x="1183" y="145"/>
                  <a:pt x="1187" y="157"/>
                  <a:pt x="1178" y="172"/>
                </a:cubicBezTo>
                <a:cubicBezTo>
                  <a:pt x="1173" y="159"/>
                  <a:pt x="1167" y="151"/>
                  <a:pt x="1154" y="141"/>
                </a:cubicBezTo>
                <a:cubicBezTo>
                  <a:pt x="1144" y="135"/>
                  <a:pt x="1133" y="129"/>
                  <a:pt x="1130" y="119"/>
                </a:cubicBezTo>
                <a:cubicBezTo>
                  <a:pt x="1131" y="132"/>
                  <a:pt x="1135" y="146"/>
                  <a:pt x="1128" y="159"/>
                </a:cubicBezTo>
                <a:cubicBezTo>
                  <a:pt x="1126" y="152"/>
                  <a:pt x="1123" y="147"/>
                  <a:pt x="1119" y="141"/>
                </a:cubicBezTo>
                <a:cubicBezTo>
                  <a:pt x="1113" y="132"/>
                  <a:pt x="1102" y="112"/>
                  <a:pt x="1103" y="101"/>
                </a:cubicBezTo>
                <a:cubicBezTo>
                  <a:pt x="1103" y="109"/>
                  <a:pt x="1100" y="116"/>
                  <a:pt x="1095" y="123"/>
                </a:cubicBezTo>
                <a:cubicBezTo>
                  <a:pt x="1092" y="128"/>
                  <a:pt x="1085" y="131"/>
                  <a:pt x="1083" y="136"/>
                </a:cubicBezTo>
                <a:cubicBezTo>
                  <a:pt x="1091" y="121"/>
                  <a:pt x="1091" y="103"/>
                  <a:pt x="1083" y="88"/>
                </a:cubicBezTo>
                <a:cubicBezTo>
                  <a:pt x="1075" y="90"/>
                  <a:pt x="1066" y="97"/>
                  <a:pt x="1063" y="104"/>
                </a:cubicBezTo>
                <a:cubicBezTo>
                  <a:pt x="1050" y="87"/>
                  <a:pt x="1053" y="66"/>
                  <a:pt x="1029" y="56"/>
                </a:cubicBezTo>
                <a:cubicBezTo>
                  <a:pt x="1019" y="51"/>
                  <a:pt x="1006" y="49"/>
                  <a:pt x="995" y="51"/>
                </a:cubicBezTo>
                <a:cubicBezTo>
                  <a:pt x="982" y="55"/>
                  <a:pt x="981" y="65"/>
                  <a:pt x="965" y="64"/>
                </a:cubicBezTo>
                <a:cubicBezTo>
                  <a:pt x="971" y="51"/>
                  <a:pt x="980" y="39"/>
                  <a:pt x="996" y="33"/>
                </a:cubicBezTo>
                <a:cubicBezTo>
                  <a:pt x="1013" y="28"/>
                  <a:pt x="1029" y="27"/>
                  <a:pt x="1046" y="27"/>
                </a:cubicBezTo>
                <a:cubicBezTo>
                  <a:pt x="1078" y="27"/>
                  <a:pt x="1115" y="44"/>
                  <a:pt x="1142" y="20"/>
                </a:cubicBezTo>
                <a:cubicBezTo>
                  <a:pt x="1138" y="30"/>
                  <a:pt x="1127" y="41"/>
                  <a:pt x="1114" y="43"/>
                </a:cubicBezTo>
                <a:cubicBezTo>
                  <a:pt x="1128" y="48"/>
                  <a:pt x="1148" y="55"/>
                  <a:pt x="1160" y="44"/>
                </a:cubicBezTo>
                <a:cubicBezTo>
                  <a:pt x="1162" y="64"/>
                  <a:pt x="1140" y="68"/>
                  <a:pt x="1122" y="68"/>
                </a:cubicBezTo>
                <a:cubicBezTo>
                  <a:pt x="1130" y="71"/>
                  <a:pt x="1182" y="87"/>
                  <a:pt x="1185" y="84"/>
                </a:cubicBezTo>
                <a:cubicBezTo>
                  <a:pt x="1187" y="100"/>
                  <a:pt x="1156" y="106"/>
                  <a:pt x="1147" y="94"/>
                </a:cubicBezTo>
                <a:cubicBezTo>
                  <a:pt x="1161" y="114"/>
                  <a:pt x="1185" y="105"/>
                  <a:pt x="1206" y="103"/>
                </a:cubicBezTo>
                <a:cubicBezTo>
                  <a:pt x="1203" y="109"/>
                  <a:pt x="1197" y="113"/>
                  <a:pt x="1193" y="118"/>
                </a:cubicBezTo>
                <a:cubicBezTo>
                  <a:pt x="1202" y="127"/>
                  <a:pt x="1226" y="129"/>
                  <a:pt x="1235" y="119"/>
                </a:cubicBezTo>
                <a:cubicBezTo>
                  <a:pt x="1253" y="102"/>
                  <a:pt x="1214" y="81"/>
                  <a:pt x="1207" y="95"/>
                </a:cubicBezTo>
                <a:cubicBezTo>
                  <a:pt x="1207" y="89"/>
                  <a:pt x="1222" y="74"/>
                  <a:pt x="1230" y="80"/>
                </a:cubicBezTo>
                <a:cubicBezTo>
                  <a:pt x="1222" y="74"/>
                  <a:pt x="1206" y="65"/>
                  <a:pt x="1195" y="71"/>
                </a:cubicBezTo>
                <a:cubicBezTo>
                  <a:pt x="1196" y="60"/>
                  <a:pt x="1219" y="55"/>
                  <a:pt x="1227" y="61"/>
                </a:cubicBezTo>
                <a:cubicBezTo>
                  <a:pt x="1223" y="37"/>
                  <a:pt x="1269" y="29"/>
                  <a:pt x="1276" y="50"/>
                </a:cubicBezTo>
                <a:cubicBezTo>
                  <a:pt x="1273" y="41"/>
                  <a:pt x="1259" y="48"/>
                  <a:pt x="1259" y="56"/>
                </a:cubicBezTo>
                <a:close/>
              </a:path>
            </a:pathLst>
          </a:custGeom>
          <a:solidFill>
            <a:srgbClr val="6E3D36">
              <a:alpha val="100000"/>
            </a:srgbClr>
          </a:solidFill>
          <a:ln w="9525">
            <a:noFill/>
          </a:ln>
        </p:spPr>
        <p:txBody>
          <a:bodyPr/>
          <a:lstStyle/>
          <a:p>
            <a:endParaRPr lang="zh-CN" altLang="en-US" sz="100"/>
          </a:p>
        </p:txBody>
      </p:sp>
      <p:pic>
        <p:nvPicPr>
          <p:cNvPr id="6147" name="图片 5"/>
          <p:cNvPicPr>
            <a:picLocks noChangeAspect="1"/>
          </p:cNvPicPr>
          <p:nvPr/>
        </p:nvPicPr>
        <p:blipFill>
          <a:blip r:embed="rId5"/>
          <a:stretch>
            <a:fillRect/>
          </a:stretch>
        </p:blipFill>
        <p:spPr>
          <a:xfrm>
            <a:off x="2540" y="2098675"/>
            <a:ext cx="3226435" cy="26898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232"/>
                                        </p:tgtEl>
                                        <p:attrNameLst>
                                          <p:attrName>style.visibility</p:attrName>
                                        </p:attrNameLst>
                                      </p:cBhvr>
                                      <p:to>
                                        <p:strVal val="visible"/>
                                      </p:to>
                                    </p:set>
                                    <p:anim calcmode="lin" valueType="num">
                                      <p:cBhvr additive="base">
                                        <p:cTn id="7" dur="500" fill="hold"/>
                                        <p:tgtEl>
                                          <p:spTgt spid="8232"/>
                                        </p:tgtEl>
                                        <p:attrNameLst>
                                          <p:attrName>ppt_x</p:attrName>
                                        </p:attrNameLst>
                                      </p:cBhvr>
                                      <p:tavLst>
                                        <p:tav tm="0">
                                          <p:val>
                                            <p:strVal val="#ppt_x"/>
                                          </p:val>
                                        </p:tav>
                                        <p:tav tm="100000">
                                          <p:val>
                                            <p:strVal val="#ppt_x"/>
                                          </p:val>
                                        </p:tav>
                                      </p:tavLst>
                                    </p:anim>
                                    <p:anim calcmode="lin" valueType="num">
                                      <p:cBhvr additive="base">
                                        <p:cTn id="8" dur="500" fill="hold"/>
                                        <p:tgtEl>
                                          <p:spTgt spid="823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33"/>
                                        </p:tgtEl>
                                        <p:attrNameLst>
                                          <p:attrName>style.visibility</p:attrName>
                                        </p:attrNameLst>
                                      </p:cBhvr>
                                      <p:to>
                                        <p:strVal val="visible"/>
                                      </p:to>
                                    </p:set>
                                    <p:anim calcmode="lin" valueType="num">
                                      <p:cBhvr additive="base">
                                        <p:cTn id="11" dur="500" fill="hold"/>
                                        <p:tgtEl>
                                          <p:spTgt spid="8233"/>
                                        </p:tgtEl>
                                        <p:attrNameLst>
                                          <p:attrName>ppt_x</p:attrName>
                                        </p:attrNameLst>
                                      </p:cBhvr>
                                      <p:tavLst>
                                        <p:tav tm="0">
                                          <p:val>
                                            <p:strVal val="#ppt_x"/>
                                          </p:val>
                                        </p:tav>
                                        <p:tav tm="100000">
                                          <p:val>
                                            <p:strVal val="#ppt_x"/>
                                          </p:val>
                                        </p:tav>
                                      </p:tavLst>
                                    </p:anim>
                                    <p:anim calcmode="lin" valueType="num">
                                      <p:cBhvr additive="base">
                                        <p:cTn id="12" dur="500" fill="hold"/>
                                        <p:tgtEl>
                                          <p:spTgt spid="8233"/>
                                        </p:tgtEl>
                                        <p:attrNameLst>
                                          <p:attrName>ppt_y</p:attrName>
                                        </p:attrNameLst>
                                      </p:cBhvr>
                                      <p:tavLst>
                                        <p:tav tm="0">
                                          <p:val>
                                            <p:strVal val="1+#ppt_h/2"/>
                                          </p:val>
                                        </p:tav>
                                        <p:tav tm="100000">
                                          <p:val>
                                            <p:strVal val="#ppt_y"/>
                                          </p:val>
                                        </p:tav>
                                      </p:tavLst>
                                    </p:anim>
                                  </p:childTnLst>
                                </p:cTn>
                              </p:par>
                              <p:par>
                                <p:cTn id="13" presetID="16" presetClass="entr" presetSubtype="42" fill="hold" nodeType="withEffect">
                                  <p:stCondLst>
                                    <p:cond delay="0"/>
                                  </p:stCondLst>
                                  <p:childTnLst>
                                    <p:set>
                                      <p:cBhvr>
                                        <p:cTn id="14" dur="1" fill="hold">
                                          <p:stCondLst>
                                            <p:cond delay="0"/>
                                          </p:stCondLst>
                                        </p:cTn>
                                        <p:tgtEl>
                                          <p:spTgt spid="8231"/>
                                        </p:tgtEl>
                                        <p:attrNameLst>
                                          <p:attrName>style.visibility</p:attrName>
                                        </p:attrNameLst>
                                      </p:cBhvr>
                                      <p:to>
                                        <p:strVal val="visible"/>
                                      </p:to>
                                    </p:set>
                                    <p:animEffect transition="in" filter="barn(outHorizontal)">
                                      <p:cBhvr>
                                        <p:cTn id="15" dur="500"/>
                                        <p:tgtEl>
                                          <p:spTgt spid="8231"/>
                                        </p:tgtEl>
                                      </p:cBhvr>
                                    </p:animEffect>
                                  </p:childTnLst>
                                </p:cTn>
                              </p:par>
                              <p:par>
                                <p:cTn id="16" presetID="2" presetClass="entr" presetSubtype="12" fill="hold" nodeType="withEffect">
                                  <p:stCondLst>
                                    <p:cond delay="0"/>
                                  </p:stCondLst>
                                  <p:childTnLst>
                                    <p:set>
                                      <p:cBhvr>
                                        <p:cTn id="17" dur="1" fill="hold">
                                          <p:stCondLst>
                                            <p:cond delay="0"/>
                                          </p:stCondLst>
                                        </p:cTn>
                                        <p:tgtEl>
                                          <p:spTgt spid="8195"/>
                                        </p:tgtEl>
                                        <p:attrNameLst>
                                          <p:attrName>style.visibility</p:attrName>
                                        </p:attrNameLst>
                                      </p:cBhvr>
                                      <p:to>
                                        <p:strVal val="visible"/>
                                      </p:to>
                                    </p:set>
                                    <p:anim calcmode="lin" valueType="num">
                                      <p:cBhvr additive="base">
                                        <p:cTn id="18" dur="500" fill="hold"/>
                                        <p:tgtEl>
                                          <p:spTgt spid="8195"/>
                                        </p:tgtEl>
                                        <p:attrNameLst>
                                          <p:attrName>ppt_x</p:attrName>
                                        </p:attrNameLst>
                                      </p:cBhvr>
                                      <p:tavLst>
                                        <p:tav tm="0">
                                          <p:val>
                                            <p:strVal val="0-#ppt_w/2"/>
                                          </p:val>
                                        </p:tav>
                                        <p:tav tm="100000">
                                          <p:val>
                                            <p:strVal val="#ppt_x"/>
                                          </p:val>
                                        </p:tav>
                                      </p:tavLst>
                                    </p:anim>
                                    <p:anim calcmode="lin" valueType="num">
                                      <p:cBhvr additive="base">
                                        <p:cTn id="19" dur="500" fill="hold"/>
                                        <p:tgtEl>
                                          <p:spTgt spid="8195"/>
                                        </p:tgtEl>
                                        <p:attrNameLst>
                                          <p:attrName>ppt_y</p:attrName>
                                        </p:attrNameLst>
                                      </p:cBhvr>
                                      <p:tavLst>
                                        <p:tav tm="0">
                                          <p:val>
                                            <p:strVal val="1+#ppt_h/2"/>
                                          </p:val>
                                        </p:tav>
                                        <p:tav tm="100000">
                                          <p:val>
                                            <p:strVal val="#ppt_y"/>
                                          </p:val>
                                        </p:tav>
                                      </p:tavLst>
                                    </p:anim>
                                  </p:childTnLst>
                                </p:cTn>
                              </p:par>
                              <p:par>
                                <p:cTn id="20" presetID="2" presetClass="entr" presetSubtype="12" fill="hold" nodeType="withEffect">
                                  <p:stCondLst>
                                    <p:cond delay="100"/>
                                  </p:stCondLst>
                                  <p:childTnLst>
                                    <p:set>
                                      <p:cBhvr>
                                        <p:cTn id="21" dur="1" fill="hold">
                                          <p:stCondLst>
                                            <p:cond delay="0"/>
                                          </p:stCondLst>
                                        </p:cTn>
                                        <p:tgtEl>
                                          <p:spTgt spid="8198"/>
                                        </p:tgtEl>
                                        <p:attrNameLst>
                                          <p:attrName>style.visibility</p:attrName>
                                        </p:attrNameLst>
                                      </p:cBhvr>
                                      <p:to>
                                        <p:strVal val="visible"/>
                                      </p:to>
                                    </p:set>
                                    <p:anim calcmode="lin" valueType="num">
                                      <p:cBhvr additive="base">
                                        <p:cTn id="22" dur="500" fill="hold"/>
                                        <p:tgtEl>
                                          <p:spTgt spid="8198"/>
                                        </p:tgtEl>
                                        <p:attrNameLst>
                                          <p:attrName>ppt_x</p:attrName>
                                        </p:attrNameLst>
                                      </p:cBhvr>
                                      <p:tavLst>
                                        <p:tav tm="0">
                                          <p:val>
                                            <p:strVal val="0-#ppt_w/2"/>
                                          </p:val>
                                        </p:tav>
                                        <p:tav tm="100000">
                                          <p:val>
                                            <p:strVal val="#ppt_x"/>
                                          </p:val>
                                        </p:tav>
                                      </p:tavLst>
                                    </p:anim>
                                    <p:anim calcmode="lin" valueType="num">
                                      <p:cBhvr additive="base">
                                        <p:cTn id="23" dur="500" fill="hold"/>
                                        <p:tgtEl>
                                          <p:spTgt spid="8198"/>
                                        </p:tgtEl>
                                        <p:attrNameLst>
                                          <p:attrName>ppt_y</p:attrName>
                                        </p:attrNameLst>
                                      </p:cBhvr>
                                      <p:tavLst>
                                        <p:tav tm="0">
                                          <p:val>
                                            <p:strVal val="1+#ppt_h/2"/>
                                          </p:val>
                                        </p:tav>
                                        <p:tav tm="100000">
                                          <p:val>
                                            <p:strVal val="#ppt_y"/>
                                          </p:val>
                                        </p:tav>
                                      </p:tavLst>
                                    </p:anim>
                                  </p:childTnLst>
                                </p:cTn>
                              </p:par>
                              <p:par>
                                <p:cTn id="24" presetID="2" presetClass="entr" presetSubtype="12" fill="hold" nodeType="withEffect">
                                  <p:stCondLst>
                                    <p:cond delay="200"/>
                                  </p:stCondLst>
                                  <p:childTnLst>
                                    <p:set>
                                      <p:cBhvr>
                                        <p:cTn id="25" dur="1" fill="hold">
                                          <p:stCondLst>
                                            <p:cond delay="0"/>
                                          </p:stCondLst>
                                        </p:cTn>
                                        <p:tgtEl>
                                          <p:spTgt spid="8201"/>
                                        </p:tgtEl>
                                        <p:attrNameLst>
                                          <p:attrName>style.visibility</p:attrName>
                                        </p:attrNameLst>
                                      </p:cBhvr>
                                      <p:to>
                                        <p:strVal val="visible"/>
                                      </p:to>
                                    </p:set>
                                    <p:anim calcmode="lin" valueType="num">
                                      <p:cBhvr additive="base">
                                        <p:cTn id="26" dur="500" fill="hold"/>
                                        <p:tgtEl>
                                          <p:spTgt spid="8201"/>
                                        </p:tgtEl>
                                        <p:attrNameLst>
                                          <p:attrName>ppt_x</p:attrName>
                                        </p:attrNameLst>
                                      </p:cBhvr>
                                      <p:tavLst>
                                        <p:tav tm="0">
                                          <p:val>
                                            <p:strVal val="0-#ppt_w/2"/>
                                          </p:val>
                                        </p:tav>
                                        <p:tav tm="100000">
                                          <p:val>
                                            <p:strVal val="#ppt_x"/>
                                          </p:val>
                                        </p:tav>
                                      </p:tavLst>
                                    </p:anim>
                                    <p:anim calcmode="lin" valueType="num">
                                      <p:cBhvr additive="base">
                                        <p:cTn id="27" dur="500" fill="hold"/>
                                        <p:tgtEl>
                                          <p:spTgt spid="8201"/>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300"/>
                                  </p:stCondLst>
                                  <p:childTnLst>
                                    <p:set>
                                      <p:cBhvr>
                                        <p:cTn id="29" dur="1" fill="hold">
                                          <p:stCondLst>
                                            <p:cond delay="0"/>
                                          </p:stCondLst>
                                        </p:cTn>
                                        <p:tgtEl>
                                          <p:spTgt spid="8204"/>
                                        </p:tgtEl>
                                        <p:attrNameLst>
                                          <p:attrName>style.visibility</p:attrName>
                                        </p:attrNameLst>
                                      </p:cBhvr>
                                      <p:to>
                                        <p:strVal val="visible"/>
                                      </p:to>
                                    </p:set>
                                    <p:anim calcmode="lin" valueType="num">
                                      <p:cBhvr additive="base">
                                        <p:cTn id="30" dur="500" fill="hold"/>
                                        <p:tgtEl>
                                          <p:spTgt spid="8204"/>
                                        </p:tgtEl>
                                        <p:attrNameLst>
                                          <p:attrName>ppt_x</p:attrName>
                                        </p:attrNameLst>
                                      </p:cBhvr>
                                      <p:tavLst>
                                        <p:tav tm="0">
                                          <p:val>
                                            <p:strVal val="0-#ppt_w/2"/>
                                          </p:val>
                                        </p:tav>
                                        <p:tav tm="100000">
                                          <p:val>
                                            <p:strVal val="#ppt_x"/>
                                          </p:val>
                                        </p:tav>
                                      </p:tavLst>
                                    </p:anim>
                                    <p:anim calcmode="lin" valueType="num">
                                      <p:cBhvr additive="base">
                                        <p:cTn id="31" dur="500" fill="hold"/>
                                        <p:tgtEl>
                                          <p:spTgt spid="8204"/>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8194"/>
                                        </p:tgtEl>
                                        <p:attrNameLst>
                                          <p:attrName>style.visibility</p:attrName>
                                        </p:attrNameLst>
                                      </p:cBhvr>
                                      <p:to>
                                        <p:strVal val="visible"/>
                                      </p:to>
                                    </p:set>
                                    <p:animEffect transition="in" filter="wipe(down)">
                                      <p:cBhvr>
                                        <p:cTn id="34" dur="300"/>
                                        <p:tgtEl>
                                          <p:spTgt spid="819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8196"/>
                                        </p:tgtEl>
                                        <p:attrNameLst>
                                          <p:attrName>style.visibility</p:attrName>
                                        </p:attrNameLst>
                                      </p:cBhvr>
                                      <p:to>
                                        <p:strVal val="visible"/>
                                      </p:to>
                                    </p:set>
                                    <p:animEffect transition="in" filter="wipe(up)">
                                      <p:cBhvr>
                                        <p:cTn id="37" dur="500"/>
                                        <p:tgtEl>
                                          <p:spTgt spid="8196"/>
                                        </p:tgtEl>
                                      </p:cBhvr>
                                    </p:animEffect>
                                  </p:childTnLst>
                                </p:cTn>
                              </p:par>
                              <p:par>
                                <p:cTn id="38" presetID="10" presetClass="entr" presetSubtype="0" fill="hold" nodeType="withEffect">
                                  <p:stCondLst>
                                    <p:cond delay="0"/>
                                  </p:stCondLst>
                                  <p:childTnLst>
                                    <p:set>
                                      <p:cBhvr>
                                        <p:cTn id="39" dur="1" fill="hold">
                                          <p:stCondLst>
                                            <p:cond delay="0"/>
                                          </p:stCondLst>
                                        </p:cTn>
                                        <p:tgtEl>
                                          <p:spTgt spid="8223"/>
                                        </p:tgtEl>
                                        <p:attrNameLst>
                                          <p:attrName>style.visibility</p:attrName>
                                        </p:attrNameLst>
                                      </p:cBhvr>
                                      <p:to>
                                        <p:strVal val="visible"/>
                                      </p:to>
                                    </p:set>
                                    <p:anim calcmode="lin" valueType="num">
                                      <p:cBhvr>
                                        <p:cTn id="40" dur="500" fill="hold"/>
                                        <p:tgtEl>
                                          <p:spTgt spid="8223"/>
                                        </p:tgtEl>
                                        <p:attrNameLst>
                                          <p:attrName>ppt_w</p:attrName>
                                        </p:attrNameLst>
                                      </p:cBhvr>
                                      <p:tavLst>
                                        <p:tav tm="0">
                                          <p:val>
                                            <p:fltVal val="0"/>
                                          </p:val>
                                        </p:tav>
                                        <p:tav tm="100000">
                                          <p:val>
                                            <p:strVal val="#ppt_w"/>
                                          </p:val>
                                        </p:tav>
                                      </p:tavLst>
                                    </p:anim>
                                    <p:anim calcmode="lin" valueType="num">
                                      <p:cBhvr>
                                        <p:cTn id="41" dur="500" fill="hold"/>
                                        <p:tgtEl>
                                          <p:spTgt spid="8223"/>
                                        </p:tgtEl>
                                        <p:attrNameLst>
                                          <p:attrName>ppt_h</p:attrName>
                                        </p:attrNameLst>
                                      </p:cBhvr>
                                      <p:tavLst>
                                        <p:tav tm="0">
                                          <p:val>
                                            <p:fltVal val="0"/>
                                          </p:val>
                                        </p:tav>
                                        <p:tav tm="100000">
                                          <p:val>
                                            <p:strVal val="#ppt_h"/>
                                          </p:val>
                                        </p:tav>
                                      </p:tavLst>
                                    </p:anim>
                                    <p:animEffect transition="in" filter="fade">
                                      <p:cBhvr>
                                        <p:cTn id="42" dur="500"/>
                                        <p:tgtEl>
                                          <p:spTgt spid="822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8209"/>
                                        </p:tgtEl>
                                        <p:attrNameLst>
                                          <p:attrName>style.visibility</p:attrName>
                                        </p:attrNameLst>
                                      </p:cBhvr>
                                      <p:to>
                                        <p:strVal val="visible"/>
                                      </p:to>
                                    </p:set>
                                    <p:animEffect transition="in" filter="wipe(left)">
                                      <p:cBhvr>
                                        <p:cTn id="45" dur="500"/>
                                        <p:tgtEl>
                                          <p:spTgt spid="8209"/>
                                        </p:tgtEl>
                                      </p:cBhvr>
                                    </p:animEffect>
                                  </p:childTnLst>
                                </p:cTn>
                              </p:par>
                              <p:par>
                                <p:cTn id="46" presetID="22" presetClass="entr" presetSubtype="4" fill="hold" nodeType="withEffect">
                                  <p:stCondLst>
                                    <p:cond delay="0"/>
                                  </p:stCondLst>
                                  <p:childTnLst>
                                    <p:set>
                                      <p:cBhvr>
                                        <p:cTn id="47" dur="1" fill="hold">
                                          <p:stCondLst>
                                            <p:cond delay="0"/>
                                          </p:stCondLst>
                                        </p:cTn>
                                        <p:tgtEl>
                                          <p:spTgt spid="8197"/>
                                        </p:tgtEl>
                                        <p:attrNameLst>
                                          <p:attrName>style.visibility</p:attrName>
                                        </p:attrNameLst>
                                      </p:cBhvr>
                                      <p:to>
                                        <p:strVal val="visible"/>
                                      </p:to>
                                    </p:set>
                                    <p:animEffect transition="in" filter="wipe(down)">
                                      <p:cBhvr>
                                        <p:cTn id="48" dur="300"/>
                                        <p:tgtEl>
                                          <p:spTgt spid="8197"/>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8199"/>
                                        </p:tgtEl>
                                        <p:attrNameLst>
                                          <p:attrName>style.visibility</p:attrName>
                                        </p:attrNameLst>
                                      </p:cBhvr>
                                      <p:to>
                                        <p:strVal val="visible"/>
                                      </p:to>
                                    </p:set>
                                    <p:animEffect transition="in" filter="wipe(up)">
                                      <p:cBhvr>
                                        <p:cTn id="51" dur="500"/>
                                        <p:tgtEl>
                                          <p:spTgt spid="8199"/>
                                        </p:tgtEl>
                                      </p:cBhvr>
                                    </p:animEffect>
                                  </p:childTnLst>
                                </p:cTn>
                              </p:par>
                              <p:par>
                                <p:cTn id="52" presetID="10" presetClass="entr" presetSubtype="0" fill="hold" nodeType="withEffect">
                                  <p:stCondLst>
                                    <p:cond delay="0"/>
                                  </p:stCondLst>
                                  <p:childTnLst>
                                    <p:set>
                                      <p:cBhvr>
                                        <p:cTn id="53" dur="1" fill="hold">
                                          <p:stCondLst>
                                            <p:cond delay="0"/>
                                          </p:stCondLst>
                                        </p:cTn>
                                        <p:tgtEl>
                                          <p:spTgt spid="8220"/>
                                        </p:tgtEl>
                                        <p:attrNameLst>
                                          <p:attrName>style.visibility</p:attrName>
                                        </p:attrNameLst>
                                      </p:cBhvr>
                                      <p:to>
                                        <p:strVal val="visible"/>
                                      </p:to>
                                    </p:set>
                                    <p:anim calcmode="lin" valueType="num">
                                      <p:cBhvr>
                                        <p:cTn id="54" dur="500" fill="hold"/>
                                        <p:tgtEl>
                                          <p:spTgt spid="8220"/>
                                        </p:tgtEl>
                                        <p:attrNameLst>
                                          <p:attrName>ppt_w</p:attrName>
                                        </p:attrNameLst>
                                      </p:cBhvr>
                                      <p:tavLst>
                                        <p:tav tm="0">
                                          <p:val>
                                            <p:fltVal val="0"/>
                                          </p:val>
                                        </p:tav>
                                        <p:tav tm="100000">
                                          <p:val>
                                            <p:strVal val="#ppt_w"/>
                                          </p:val>
                                        </p:tav>
                                      </p:tavLst>
                                    </p:anim>
                                    <p:anim calcmode="lin" valueType="num">
                                      <p:cBhvr>
                                        <p:cTn id="55" dur="500" fill="hold"/>
                                        <p:tgtEl>
                                          <p:spTgt spid="8220"/>
                                        </p:tgtEl>
                                        <p:attrNameLst>
                                          <p:attrName>ppt_h</p:attrName>
                                        </p:attrNameLst>
                                      </p:cBhvr>
                                      <p:tavLst>
                                        <p:tav tm="0">
                                          <p:val>
                                            <p:fltVal val="0"/>
                                          </p:val>
                                        </p:tav>
                                        <p:tav tm="100000">
                                          <p:val>
                                            <p:strVal val="#ppt_h"/>
                                          </p:val>
                                        </p:tav>
                                      </p:tavLst>
                                    </p:anim>
                                    <p:animEffect transition="in" filter="fade">
                                      <p:cBhvr>
                                        <p:cTn id="56" dur="500"/>
                                        <p:tgtEl>
                                          <p:spTgt spid="822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8210"/>
                                        </p:tgtEl>
                                        <p:attrNameLst>
                                          <p:attrName>style.visibility</p:attrName>
                                        </p:attrNameLst>
                                      </p:cBhvr>
                                      <p:to>
                                        <p:strVal val="visible"/>
                                      </p:to>
                                    </p:set>
                                    <p:animEffect transition="in" filter="wipe(left)">
                                      <p:cBhvr>
                                        <p:cTn id="59" dur="500"/>
                                        <p:tgtEl>
                                          <p:spTgt spid="8210"/>
                                        </p:tgtEl>
                                      </p:cBhvr>
                                    </p:animEffect>
                                  </p:childTnLst>
                                </p:cTn>
                              </p:par>
                              <p:par>
                                <p:cTn id="60" presetID="22" presetClass="entr" presetSubtype="4" fill="hold" nodeType="withEffect">
                                  <p:stCondLst>
                                    <p:cond delay="0"/>
                                  </p:stCondLst>
                                  <p:childTnLst>
                                    <p:set>
                                      <p:cBhvr>
                                        <p:cTn id="61" dur="1" fill="hold">
                                          <p:stCondLst>
                                            <p:cond delay="0"/>
                                          </p:stCondLst>
                                        </p:cTn>
                                        <p:tgtEl>
                                          <p:spTgt spid="8200"/>
                                        </p:tgtEl>
                                        <p:attrNameLst>
                                          <p:attrName>style.visibility</p:attrName>
                                        </p:attrNameLst>
                                      </p:cBhvr>
                                      <p:to>
                                        <p:strVal val="visible"/>
                                      </p:to>
                                    </p:set>
                                    <p:animEffect transition="in" filter="wipe(down)">
                                      <p:cBhvr>
                                        <p:cTn id="62" dur="300"/>
                                        <p:tgtEl>
                                          <p:spTgt spid="8200"/>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8202"/>
                                        </p:tgtEl>
                                        <p:attrNameLst>
                                          <p:attrName>style.visibility</p:attrName>
                                        </p:attrNameLst>
                                      </p:cBhvr>
                                      <p:to>
                                        <p:strVal val="visible"/>
                                      </p:to>
                                    </p:set>
                                    <p:animEffect transition="in" filter="wipe(up)">
                                      <p:cBhvr>
                                        <p:cTn id="65" dur="500"/>
                                        <p:tgtEl>
                                          <p:spTgt spid="8202"/>
                                        </p:tgtEl>
                                      </p:cBhvr>
                                    </p:animEffect>
                                  </p:childTnLst>
                                </p:cTn>
                              </p:par>
                              <p:par>
                                <p:cTn id="66" presetID="10" presetClass="entr" presetSubtype="0" fill="hold" nodeType="withEffect">
                                  <p:stCondLst>
                                    <p:cond delay="0"/>
                                  </p:stCondLst>
                                  <p:childTnLst>
                                    <p:set>
                                      <p:cBhvr>
                                        <p:cTn id="67" dur="1" fill="hold">
                                          <p:stCondLst>
                                            <p:cond delay="0"/>
                                          </p:stCondLst>
                                        </p:cTn>
                                        <p:tgtEl>
                                          <p:spTgt spid="8226"/>
                                        </p:tgtEl>
                                        <p:attrNameLst>
                                          <p:attrName>style.visibility</p:attrName>
                                        </p:attrNameLst>
                                      </p:cBhvr>
                                      <p:to>
                                        <p:strVal val="visible"/>
                                      </p:to>
                                    </p:set>
                                    <p:anim calcmode="lin" valueType="num">
                                      <p:cBhvr>
                                        <p:cTn id="68" dur="500" fill="hold"/>
                                        <p:tgtEl>
                                          <p:spTgt spid="8226"/>
                                        </p:tgtEl>
                                        <p:attrNameLst>
                                          <p:attrName>ppt_w</p:attrName>
                                        </p:attrNameLst>
                                      </p:cBhvr>
                                      <p:tavLst>
                                        <p:tav tm="0">
                                          <p:val>
                                            <p:fltVal val="0"/>
                                          </p:val>
                                        </p:tav>
                                        <p:tav tm="100000">
                                          <p:val>
                                            <p:strVal val="#ppt_w"/>
                                          </p:val>
                                        </p:tav>
                                      </p:tavLst>
                                    </p:anim>
                                    <p:anim calcmode="lin" valueType="num">
                                      <p:cBhvr>
                                        <p:cTn id="69" dur="500" fill="hold"/>
                                        <p:tgtEl>
                                          <p:spTgt spid="8226"/>
                                        </p:tgtEl>
                                        <p:attrNameLst>
                                          <p:attrName>ppt_h</p:attrName>
                                        </p:attrNameLst>
                                      </p:cBhvr>
                                      <p:tavLst>
                                        <p:tav tm="0">
                                          <p:val>
                                            <p:fltVal val="0"/>
                                          </p:val>
                                        </p:tav>
                                        <p:tav tm="100000">
                                          <p:val>
                                            <p:strVal val="#ppt_h"/>
                                          </p:val>
                                        </p:tav>
                                      </p:tavLst>
                                    </p:anim>
                                    <p:animEffect transition="in" filter="fade">
                                      <p:cBhvr>
                                        <p:cTn id="70" dur="500"/>
                                        <p:tgtEl>
                                          <p:spTgt spid="8226"/>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8211"/>
                                        </p:tgtEl>
                                        <p:attrNameLst>
                                          <p:attrName>style.visibility</p:attrName>
                                        </p:attrNameLst>
                                      </p:cBhvr>
                                      <p:to>
                                        <p:strVal val="visible"/>
                                      </p:to>
                                    </p:set>
                                    <p:animEffect transition="in" filter="wipe(left)">
                                      <p:cBhvr>
                                        <p:cTn id="73" dur="500"/>
                                        <p:tgtEl>
                                          <p:spTgt spid="8211"/>
                                        </p:tgtEl>
                                      </p:cBhvr>
                                    </p:animEffect>
                                  </p:childTnLst>
                                </p:cTn>
                              </p:par>
                              <p:par>
                                <p:cTn id="74" presetID="22" presetClass="entr" presetSubtype="4" fill="hold" nodeType="withEffect">
                                  <p:stCondLst>
                                    <p:cond delay="0"/>
                                  </p:stCondLst>
                                  <p:childTnLst>
                                    <p:set>
                                      <p:cBhvr>
                                        <p:cTn id="75" dur="1" fill="hold">
                                          <p:stCondLst>
                                            <p:cond delay="0"/>
                                          </p:stCondLst>
                                        </p:cTn>
                                        <p:tgtEl>
                                          <p:spTgt spid="8203"/>
                                        </p:tgtEl>
                                        <p:attrNameLst>
                                          <p:attrName>style.visibility</p:attrName>
                                        </p:attrNameLst>
                                      </p:cBhvr>
                                      <p:to>
                                        <p:strVal val="visible"/>
                                      </p:to>
                                    </p:set>
                                    <p:animEffect transition="in" filter="wipe(down)">
                                      <p:cBhvr>
                                        <p:cTn id="76" dur="300"/>
                                        <p:tgtEl>
                                          <p:spTgt spid="8203"/>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8205"/>
                                        </p:tgtEl>
                                        <p:attrNameLst>
                                          <p:attrName>style.visibility</p:attrName>
                                        </p:attrNameLst>
                                      </p:cBhvr>
                                      <p:to>
                                        <p:strVal val="visible"/>
                                      </p:to>
                                    </p:set>
                                    <p:animEffect transition="in" filter="wipe(up)">
                                      <p:cBhvr>
                                        <p:cTn id="79" dur="500"/>
                                        <p:tgtEl>
                                          <p:spTgt spid="8205"/>
                                        </p:tgtEl>
                                      </p:cBhvr>
                                    </p:animEffect>
                                  </p:childTnLst>
                                </p:cTn>
                              </p:par>
                              <p:par>
                                <p:cTn id="80" presetID="10" presetClass="entr" presetSubtype="0" fill="hold" nodeType="withEffect">
                                  <p:stCondLst>
                                    <p:cond delay="0"/>
                                  </p:stCondLst>
                                  <p:childTnLst>
                                    <p:set>
                                      <p:cBhvr>
                                        <p:cTn id="81" dur="1" fill="hold">
                                          <p:stCondLst>
                                            <p:cond delay="0"/>
                                          </p:stCondLst>
                                        </p:cTn>
                                        <p:tgtEl>
                                          <p:spTgt spid="8217"/>
                                        </p:tgtEl>
                                        <p:attrNameLst>
                                          <p:attrName>style.visibility</p:attrName>
                                        </p:attrNameLst>
                                      </p:cBhvr>
                                      <p:to>
                                        <p:strVal val="visible"/>
                                      </p:to>
                                    </p:set>
                                    <p:anim calcmode="lin" valueType="num">
                                      <p:cBhvr>
                                        <p:cTn id="82" dur="500" fill="hold"/>
                                        <p:tgtEl>
                                          <p:spTgt spid="8217"/>
                                        </p:tgtEl>
                                        <p:attrNameLst>
                                          <p:attrName>ppt_w</p:attrName>
                                        </p:attrNameLst>
                                      </p:cBhvr>
                                      <p:tavLst>
                                        <p:tav tm="0">
                                          <p:val>
                                            <p:fltVal val="0"/>
                                          </p:val>
                                        </p:tav>
                                        <p:tav tm="100000">
                                          <p:val>
                                            <p:strVal val="#ppt_w"/>
                                          </p:val>
                                        </p:tav>
                                      </p:tavLst>
                                    </p:anim>
                                    <p:anim calcmode="lin" valueType="num">
                                      <p:cBhvr>
                                        <p:cTn id="83" dur="500" fill="hold"/>
                                        <p:tgtEl>
                                          <p:spTgt spid="8217"/>
                                        </p:tgtEl>
                                        <p:attrNameLst>
                                          <p:attrName>ppt_h</p:attrName>
                                        </p:attrNameLst>
                                      </p:cBhvr>
                                      <p:tavLst>
                                        <p:tav tm="0">
                                          <p:val>
                                            <p:fltVal val="0"/>
                                          </p:val>
                                        </p:tav>
                                        <p:tav tm="100000">
                                          <p:val>
                                            <p:strVal val="#ppt_h"/>
                                          </p:val>
                                        </p:tav>
                                      </p:tavLst>
                                    </p:anim>
                                    <p:animEffect transition="in" filter="fade">
                                      <p:cBhvr>
                                        <p:cTn id="84" dur="500"/>
                                        <p:tgtEl>
                                          <p:spTgt spid="8217"/>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8212"/>
                                        </p:tgtEl>
                                        <p:attrNameLst>
                                          <p:attrName>style.visibility</p:attrName>
                                        </p:attrNameLst>
                                      </p:cBhvr>
                                      <p:to>
                                        <p:strVal val="visible"/>
                                      </p:to>
                                    </p:set>
                                    <p:animEffect transition="in" filter="wipe(left)">
                                      <p:cBhvr>
                                        <p:cTn id="87" dur="500"/>
                                        <p:tgtEl>
                                          <p:spTgt spid="8212"/>
                                        </p:tgtEl>
                                      </p:cBhvr>
                                    </p:animEffect>
                                  </p:childTnLst>
                                </p:cTn>
                              </p:par>
                              <p:par>
                                <p:cTn id="88" presetID="42" presetClass="entr" presetSubtype="0" fill="hold" nodeType="withEffect">
                                  <p:stCondLst>
                                    <p:cond delay="0"/>
                                  </p:stCondLst>
                                  <p:childTnLst>
                                    <p:set>
                                      <p:cBhvr>
                                        <p:cTn id="89" dur="1" fill="hold">
                                          <p:stCondLst>
                                            <p:cond delay="0"/>
                                          </p:stCondLst>
                                        </p:cTn>
                                        <p:tgtEl>
                                          <p:spTgt spid="6147"/>
                                        </p:tgtEl>
                                        <p:attrNameLst>
                                          <p:attrName>style.visibility</p:attrName>
                                        </p:attrNameLst>
                                      </p:cBhvr>
                                      <p:to>
                                        <p:strVal val="visible"/>
                                      </p:to>
                                    </p:set>
                                    <p:animEffect transition="in" filter="fade">
                                      <p:cBhvr>
                                        <p:cTn id="90" dur="1000"/>
                                        <p:tgtEl>
                                          <p:spTgt spid="6147"/>
                                        </p:tgtEl>
                                      </p:cBhvr>
                                    </p:animEffect>
                                    <p:anim calcmode="lin" valueType="num">
                                      <p:cBhvr>
                                        <p:cTn id="91" dur="1000" fill="hold"/>
                                        <p:tgtEl>
                                          <p:spTgt spid="6147"/>
                                        </p:tgtEl>
                                        <p:attrNameLst>
                                          <p:attrName>ppt_x</p:attrName>
                                        </p:attrNameLst>
                                      </p:cBhvr>
                                      <p:tavLst>
                                        <p:tav tm="0">
                                          <p:val>
                                            <p:strVal val="#ppt_x"/>
                                          </p:val>
                                        </p:tav>
                                        <p:tav tm="100000">
                                          <p:val>
                                            <p:strVal val="#ppt_x"/>
                                          </p:val>
                                        </p:tav>
                                      </p:tavLst>
                                    </p:anim>
                                    <p:anim calcmode="lin" valueType="num">
                                      <p:cBhvr>
                                        <p:cTn id="92"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ldLvl="0" animBg="1"/>
      <p:bldP spid="8199" grpId="0" bldLvl="0" animBg="1"/>
      <p:bldP spid="8202" grpId="0" bldLvl="0" animBg="1"/>
      <p:bldP spid="8205" grpId="0" bldLvl="0" animBg="1"/>
      <p:bldP spid="8209" grpId="0"/>
      <p:bldP spid="8210" grpId="0"/>
      <p:bldP spid="8211" grpId="0"/>
      <p:bldP spid="82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投资回报分析</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222" y="1648177"/>
            <a:ext cx="3791856" cy="2817350"/>
          </a:xfrm>
          <a:prstGeom prst="rect">
            <a:avLst/>
          </a:prstGeom>
        </p:spPr>
      </p:pic>
      <p:cxnSp>
        <p:nvCxnSpPr>
          <p:cNvPr id="8" name="Straight Connector 13"/>
          <p:cNvCxnSpPr/>
          <p:nvPr/>
        </p:nvCxnSpPr>
        <p:spPr>
          <a:xfrm>
            <a:off x="5124051" y="2694430"/>
            <a:ext cx="669851" cy="0"/>
          </a:xfrm>
          <a:prstGeom prst="line">
            <a:avLst/>
          </a:prstGeom>
          <a:ln w="19050">
            <a:solidFill>
              <a:srgbClr val="63504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15"/>
          <p:cNvCxnSpPr/>
          <p:nvPr/>
        </p:nvCxnSpPr>
        <p:spPr>
          <a:xfrm flipH="1">
            <a:off x="3055532" y="1970770"/>
            <a:ext cx="885160" cy="0"/>
          </a:xfrm>
          <a:prstGeom prst="line">
            <a:avLst/>
          </a:prstGeom>
          <a:ln w="19050">
            <a:solidFill>
              <a:srgbClr val="635042"/>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1" name="Oval 18"/>
          <p:cNvSpPr/>
          <p:nvPr/>
        </p:nvSpPr>
        <p:spPr>
          <a:xfrm>
            <a:off x="2579870" y="1756457"/>
            <a:ext cx="428625" cy="428625"/>
          </a:xfrm>
          <a:prstGeom prst="ellipse">
            <a:avLst/>
          </a:prstGeom>
          <a:solidFill>
            <a:srgbClr val="635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lumMod val="95000"/>
                  </a:prstClr>
                </a:solidFill>
                <a:latin typeface="微软雅黑" panose="020B0503020204020204" charset="-122"/>
                <a:ea typeface="微软雅黑" panose="020B0503020204020204" charset="-122"/>
                <a:cs typeface="+mn-ea"/>
                <a:sym typeface="Arial" panose="020B0604020202020204" pitchFamily="34" charset="0"/>
              </a:rPr>
              <a:t>1</a:t>
            </a:r>
          </a:p>
        </p:txBody>
      </p:sp>
      <p:sp>
        <p:nvSpPr>
          <p:cNvPr id="12" name="Oval 19"/>
          <p:cNvSpPr/>
          <p:nvPr/>
        </p:nvSpPr>
        <p:spPr>
          <a:xfrm>
            <a:off x="5867854" y="2457257"/>
            <a:ext cx="428625" cy="428625"/>
          </a:xfrm>
          <a:prstGeom prst="ellipse">
            <a:avLst/>
          </a:prstGeom>
          <a:solidFill>
            <a:srgbClr val="635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lumMod val="95000"/>
                  </a:prstClr>
                </a:solidFill>
                <a:latin typeface="微软雅黑" panose="020B0503020204020204" charset="-122"/>
                <a:ea typeface="微软雅黑" panose="020B0503020204020204" charset="-122"/>
                <a:cs typeface="+mn-ea"/>
                <a:sym typeface="Arial" panose="020B0604020202020204" pitchFamily="34" charset="0"/>
              </a:rPr>
              <a:t>2</a:t>
            </a:r>
          </a:p>
        </p:txBody>
      </p:sp>
      <p:grpSp>
        <p:nvGrpSpPr>
          <p:cNvPr id="21" name="组合 20"/>
          <p:cNvGrpSpPr/>
          <p:nvPr/>
        </p:nvGrpSpPr>
        <p:grpSpPr>
          <a:xfrm>
            <a:off x="3136651" y="2057171"/>
            <a:ext cx="2961323" cy="1837848"/>
            <a:chOff x="-89864" y="2366093"/>
            <a:chExt cx="2448643" cy="1581731"/>
          </a:xfrm>
          <a:blipFill rotWithShape="1">
            <a:blip r:embed="rId5"/>
            <a:stretch>
              <a:fillRect t="-54000"/>
            </a:stretch>
          </a:blipFill>
        </p:grpSpPr>
        <p:sp>
          <p:nvSpPr>
            <p:cNvPr id="25" name="直角三角形 20"/>
            <p:cNvSpPr/>
            <p:nvPr/>
          </p:nvSpPr>
          <p:spPr>
            <a:xfrm>
              <a:off x="-89864" y="2882543"/>
              <a:ext cx="2448643" cy="1065281"/>
            </a:xfrm>
            <a:custGeom>
              <a:avLst/>
              <a:gdLst>
                <a:gd name="connsiteX0" fmla="*/ 0 w 6449329"/>
                <a:gd name="connsiteY0" fmla="*/ 3865152 h 3865152"/>
                <a:gd name="connsiteX1" fmla="*/ 0 w 6449329"/>
                <a:gd name="connsiteY1" fmla="*/ 0 h 3865152"/>
                <a:gd name="connsiteX2" fmla="*/ 6449329 w 6449329"/>
                <a:gd name="connsiteY2" fmla="*/ 3865152 h 3865152"/>
                <a:gd name="connsiteX3" fmla="*/ 0 w 6449329"/>
                <a:gd name="connsiteY3" fmla="*/ 3865152 h 3865152"/>
                <a:gd name="connsiteX0-1" fmla="*/ 1962150 w 8411479"/>
                <a:gd name="connsiteY0-2" fmla="*/ 2226852 h 2226852"/>
                <a:gd name="connsiteX1-3" fmla="*/ 0 w 8411479"/>
                <a:gd name="connsiteY1-4" fmla="*/ 0 h 2226852"/>
                <a:gd name="connsiteX2-5" fmla="*/ 8411479 w 8411479"/>
                <a:gd name="connsiteY2-6" fmla="*/ 2226852 h 2226852"/>
                <a:gd name="connsiteX3-7" fmla="*/ 1962150 w 8411479"/>
                <a:gd name="connsiteY3-8" fmla="*/ 2226852 h 2226852"/>
                <a:gd name="connsiteX0-9" fmla="*/ 2095500 w 8411479"/>
                <a:gd name="connsiteY0-10" fmla="*/ 950502 h 2226852"/>
                <a:gd name="connsiteX1-11" fmla="*/ 0 w 8411479"/>
                <a:gd name="connsiteY1-12" fmla="*/ 0 h 2226852"/>
                <a:gd name="connsiteX2-13" fmla="*/ 8411479 w 8411479"/>
                <a:gd name="connsiteY2-14" fmla="*/ 2226852 h 2226852"/>
                <a:gd name="connsiteX3-15" fmla="*/ 2095500 w 8411479"/>
                <a:gd name="connsiteY3-16" fmla="*/ 950502 h 2226852"/>
                <a:gd name="connsiteX0-17" fmla="*/ 2447925 w 8411479"/>
                <a:gd name="connsiteY0-18" fmla="*/ 1607727 h 2226852"/>
                <a:gd name="connsiteX1-19" fmla="*/ 0 w 8411479"/>
                <a:gd name="connsiteY1-20" fmla="*/ 0 h 2226852"/>
                <a:gd name="connsiteX2-21" fmla="*/ 8411479 w 8411479"/>
                <a:gd name="connsiteY2-22" fmla="*/ 2226852 h 2226852"/>
                <a:gd name="connsiteX3-23" fmla="*/ 2447925 w 8411479"/>
                <a:gd name="connsiteY3-24" fmla="*/ 1607727 h 2226852"/>
                <a:gd name="connsiteX0-25" fmla="*/ 2457450 w 8421004"/>
                <a:gd name="connsiteY0-26" fmla="*/ 1598202 h 2217327"/>
                <a:gd name="connsiteX1-27" fmla="*/ 0 w 8421004"/>
                <a:gd name="connsiteY1-28" fmla="*/ 0 h 2217327"/>
                <a:gd name="connsiteX2-29" fmla="*/ 8421004 w 8421004"/>
                <a:gd name="connsiteY2-30" fmla="*/ 2217327 h 2217327"/>
                <a:gd name="connsiteX3-31" fmla="*/ 2457450 w 8421004"/>
                <a:gd name="connsiteY3-32" fmla="*/ 1598202 h 2217327"/>
                <a:gd name="connsiteX0-33" fmla="*/ 2457450 w 3868054"/>
                <a:gd name="connsiteY0-34" fmla="*/ 1598202 h 1598202"/>
                <a:gd name="connsiteX1-35" fmla="*/ 0 w 3868054"/>
                <a:gd name="connsiteY1-36" fmla="*/ 0 h 1598202"/>
                <a:gd name="connsiteX2-37" fmla="*/ 3868054 w 3868054"/>
                <a:gd name="connsiteY2-38" fmla="*/ 645702 h 1598202"/>
                <a:gd name="connsiteX3-39" fmla="*/ 2457450 w 3868054"/>
                <a:gd name="connsiteY3-40" fmla="*/ 1598202 h 1598202"/>
              </a:gdLst>
              <a:ahLst/>
              <a:cxnLst>
                <a:cxn ang="0">
                  <a:pos x="connsiteX0-1" y="connsiteY0-2"/>
                </a:cxn>
                <a:cxn ang="0">
                  <a:pos x="connsiteX1-3" y="connsiteY1-4"/>
                </a:cxn>
                <a:cxn ang="0">
                  <a:pos x="connsiteX2-5" y="connsiteY2-6"/>
                </a:cxn>
                <a:cxn ang="0">
                  <a:pos x="connsiteX3-7" y="connsiteY3-8"/>
                </a:cxn>
              </a:cxnLst>
              <a:rect l="l" t="t" r="r" b="b"/>
              <a:pathLst>
                <a:path w="3868054" h="1598202">
                  <a:moveTo>
                    <a:pt x="2457450" y="1598202"/>
                  </a:moveTo>
                  <a:lnTo>
                    <a:pt x="0" y="0"/>
                  </a:lnTo>
                  <a:lnTo>
                    <a:pt x="3868054" y="645702"/>
                  </a:lnTo>
                  <a:lnTo>
                    <a:pt x="2457450" y="159820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charset="-122"/>
                <a:ea typeface="微软雅黑" panose="020B0503020204020204" charset="-122"/>
              </a:endParaRPr>
            </a:p>
          </p:txBody>
        </p:sp>
        <p:sp>
          <p:nvSpPr>
            <p:cNvPr id="26" name="直角三角形 21"/>
            <p:cNvSpPr/>
            <p:nvPr/>
          </p:nvSpPr>
          <p:spPr>
            <a:xfrm rot="10800000">
              <a:off x="-52059" y="2366093"/>
              <a:ext cx="2404705" cy="933240"/>
            </a:xfrm>
            <a:custGeom>
              <a:avLst/>
              <a:gdLst>
                <a:gd name="connsiteX0" fmla="*/ 0 w 6449329"/>
                <a:gd name="connsiteY0" fmla="*/ 3865152 h 3865152"/>
                <a:gd name="connsiteX1" fmla="*/ 0 w 6449329"/>
                <a:gd name="connsiteY1" fmla="*/ 0 h 3865152"/>
                <a:gd name="connsiteX2" fmla="*/ 6449329 w 6449329"/>
                <a:gd name="connsiteY2" fmla="*/ 3865152 h 3865152"/>
                <a:gd name="connsiteX3" fmla="*/ 0 w 6449329"/>
                <a:gd name="connsiteY3" fmla="*/ 3865152 h 3865152"/>
                <a:gd name="connsiteX0-1" fmla="*/ 0 w 8392429"/>
                <a:gd name="connsiteY0-2" fmla="*/ 3865152 h 3865152"/>
                <a:gd name="connsiteX1-3" fmla="*/ 0 w 8392429"/>
                <a:gd name="connsiteY1-4" fmla="*/ 0 h 3865152"/>
                <a:gd name="connsiteX2-5" fmla="*/ 8392429 w 8392429"/>
                <a:gd name="connsiteY2-6" fmla="*/ 2226852 h 3865152"/>
                <a:gd name="connsiteX3-7" fmla="*/ 0 w 8392429"/>
                <a:gd name="connsiteY3-8" fmla="*/ 3865152 h 3865152"/>
                <a:gd name="connsiteX0-9" fmla="*/ 7048500 w 8392429"/>
                <a:gd name="connsiteY0-10" fmla="*/ 3017427 h 3017427"/>
                <a:gd name="connsiteX1-11" fmla="*/ 0 w 8392429"/>
                <a:gd name="connsiteY1-12" fmla="*/ 0 h 3017427"/>
                <a:gd name="connsiteX2-13" fmla="*/ 8392429 w 8392429"/>
                <a:gd name="connsiteY2-14" fmla="*/ 2226852 h 3017427"/>
                <a:gd name="connsiteX3-15" fmla="*/ 7048500 w 8392429"/>
                <a:gd name="connsiteY3-16" fmla="*/ 3017427 h 3017427"/>
                <a:gd name="connsiteX0-17" fmla="*/ 1619250 w 2963179"/>
                <a:gd name="connsiteY0-18" fmla="*/ 1312453 h 1312453"/>
                <a:gd name="connsiteX1-19" fmla="*/ 0 w 2963179"/>
                <a:gd name="connsiteY1-20" fmla="*/ 0 h 1312453"/>
                <a:gd name="connsiteX2-21" fmla="*/ 2963179 w 2963179"/>
                <a:gd name="connsiteY2-22" fmla="*/ 521878 h 1312453"/>
                <a:gd name="connsiteX3-23" fmla="*/ 1619250 w 2963179"/>
                <a:gd name="connsiteY3-24" fmla="*/ 1312453 h 1312453"/>
                <a:gd name="connsiteX0-25" fmla="*/ 2505075 w 3849004"/>
                <a:gd name="connsiteY0-26" fmla="*/ 1445803 h 1445803"/>
                <a:gd name="connsiteX1-27" fmla="*/ 0 w 3849004"/>
                <a:gd name="connsiteY1-28" fmla="*/ 0 h 1445803"/>
                <a:gd name="connsiteX2-29" fmla="*/ 3849004 w 3849004"/>
                <a:gd name="connsiteY2-30" fmla="*/ 655228 h 1445803"/>
                <a:gd name="connsiteX3-31" fmla="*/ 2505075 w 3849004"/>
                <a:gd name="connsiteY3-32" fmla="*/ 1445803 h 1445803"/>
                <a:gd name="connsiteX0-33" fmla="*/ 2505075 w 3877579"/>
                <a:gd name="connsiteY0-34" fmla="*/ 1445803 h 1445803"/>
                <a:gd name="connsiteX1-35" fmla="*/ 0 w 3877579"/>
                <a:gd name="connsiteY1-36" fmla="*/ 0 h 1445803"/>
                <a:gd name="connsiteX2-37" fmla="*/ 3877579 w 3877579"/>
                <a:gd name="connsiteY2-38" fmla="*/ 636178 h 1445803"/>
                <a:gd name="connsiteX3-39" fmla="*/ 2505075 w 3877579"/>
                <a:gd name="connsiteY3-40" fmla="*/ 1445803 h 1445803"/>
              </a:gdLst>
              <a:ahLst/>
              <a:cxnLst>
                <a:cxn ang="0">
                  <a:pos x="connsiteX0-1" y="connsiteY0-2"/>
                </a:cxn>
                <a:cxn ang="0">
                  <a:pos x="connsiteX1-3" y="connsiteY1-4"/>
                </a:cxn>
                <a:cxn ang="0">
                  <a:pos x="connsiteX2-5" y="connsiteY2-6"/>
                </a:cxn>
                <a:cxn ang="0">
                  <a:pos x="connsiteX3-7" y="connsiteY3-8"/>
                </a:cxn>
              </a:cxnLst>
              <a:rect l="l" t="t" r="r" b="b"/>
              <a:pathLst>
                <a:path w="3877579" h="1445803">
                  <a:moveTo>
                    <a:pt x="2505075" y="1445803"/>
                  </a:moveTo>
                  <a:lnTo>
                    <a:pt x="0" y="0"/>
                  </a:lnTo>
                  <a:lnTo>
                    <a:pt x="3877579" y="636178"/>
                  </a:lnTo>
                  <a:lnTo>
                    <a:pt x="2505075" y="14458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charset="-122"/>
                <a:ea typeface="微软雅黑" panose="020B0503020204020204" charset="-122"/>
              </a:endParaRPr>
            </a:p>
          </p:txBody>
        </p:sp>
      </p:grpSp>
      <p:cxnSp>
        <p:nvCxnSpPr>
          <p:cNvPr id="22" name="Straight Connector 10"/>
          <p:cNvCxnSpPr/>
          <p:nvPr/>
        </p:nvCxnSpPr>
        <p:spPr>
          <a:xfrm flipV="1">
            <a:off x="3930968" y="1970220"/>
            <a:ext cx="0" cy="266700"/>
          </a:xfrm>
          <a:prstGeom prst="line">
            <a:avLst/>
          </a:prstGeom>
          <a:ln w="19050">
            <a:solidFill>
              <a:srgbClr val="635042"/>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6"/>
          <p:cNvCxnSpPr/>
          <p:nvPr/>
        </p:nvCxnSpPr>
        <p:spPr>
          <a:xfrm flipH="1" flipV="1">
            <a:off x="5253514" y="2687452"/>
            <a:ext cx="3334" cy="738188"/>
          </a:xfrm>
          <a:prstGeom prst="line">
            <a:avLst/>
          </a:prstGeom>
          <a:ln w="19050">
            <a:solidFill>
              <a:srgbClr val="635042"/>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0" name="Straight Connector 10"/>
          <p:cNvCxnSpPr/>
          <p:nvPr/>
        </p:nvCxnSpPr>
        <p:spPr>
          <a:xfrm flipV="1">
            <a:off x="3933349" y="2263590"/>
            <a:ext cx="0" cy="266700"/>
          </a:xfrm>
          <a:prstGeom prst="line">
            <a:avLst/>
          </a:prstGeom>
          <a:ln w="19050">
            <a:solidFill>
              <a:srgbClr val="ECE6D8"/>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2" name="KSO_Shape"/>
          <p:cNvSpPr/>
          <p:nvPr/>
        </p:nvSpPr>
        <p:spPr bwMode="auto">
          <a:xfrm>
            <a:off x="1465898" y="1648275"/>
            <a:ext cx="510540" cy="526733"/>
          </a:xfrm>
          <a:custGeom>
            <a:avLst/>
            <a:gdLst>
              <a:gd name="T0" fmla="*/ 1479542 w 2700"/>
              <a:gd name="T1" fmla="*/ 1396279 h 2780"/>
              <a:gd name="T2" fmla="*/ 1438139 w 2700"/>
              <a:gd name="T3" fmla="*/ 1405346 h 2780"/>
              <a:gd name="T4" fmla="*/ 1428435 w 2700"/>
              <a:gd name="T5" fmla="*/ 1407289 h 2780"/>
              <a:gd name="T6" fmla="*/ 1388324 w 2700"/>
              <a:gd name="T7" fmla="*/ 1411174 h 2780"/>
              <a:gd name="T8" fmla="*/ 1387678 w 2700"/>
              <a:gd name="T9" fmla="*/ 1411174 h 2780"/>
              <a:gd name="T10" fmla="*/ 1347568 w 2700"/>
              <a:gd name="T11" fmla="*/ 1409879 h 2780"/>
              <a:gd name="T12" fmla="*/ 1339157 w 2700"/>
              <a:gd name="T13" fmla="*/ 1409232 h 2780"/>
              <a:gd name="T14" fmla="*/ 1300988 w 2700"/>
              <a:gd name="T15" fmla="*/ 1403403 h 2780"/>
              <a:gd name="T16" fmla="*/ 1101085 w 2700"/>
              <a:gd name="T17" fmla="*/ 1652739 h 2780"/>
              <a:gd name="T18" fmla="*/ 536310 w 2700"/>
              <a:gd name="T19" fmla="*/ 1652739 h 2780"/>
              <a:gd name="T20" fmla="*/ 177907 w 2700"/>
              <a:gd name="T21" fmla="*/ 942942 h 2780"/>
              <a:gd name="T22" fmla="*/ 177907 w 2700"/>
              <a:gd name="T23" fmla="*/ 939704 h 2780"/>
              <a:gd name="T24" fmla="*/ 177907 w 2700"/>
              <a:gd name="T25" fmla="*/ 937761 h 2780"/>
              <a:gd name="T26" fmla="*/ 176614 w 2700"/>
              <a:gd name="T27" fmla="*/ 901494 h 2780"/>
              <a:gd name="T28" fmla="*/ 177907 w 2700"/>
              <a:gd name="T29" fmla="*/ 901494 h 2780"/>
              <a:gd name="T30" fmla="*/ 273007 w 2700"/>
              <a:gd name="T31" fmla="*/ 792045 h 2780"/>
              <a:gd name="T32" fmla="*/ 1357919 w 2700"/>
              <a:gd name="T33" fmla="*/ 792045 h 2780"/>
              <a:gd name="T34" fmla="*/ 1451077 w 2700"/>
              <a:gd name="T35" fmla="*/ 884656 h 2780"/>
              <a:gd name="T36" fmla="*/ 1451077 w 2700"/>
              <a:gd name="T37" fmla="*/ 884656 h 2780"/>
              <a:gd name="T38" fmla="*/ 1494422 w 2700"/>
              <a:gd name="T39" fmla="*/ 889189 h 2780"/>
              <a:gd name="T40" fmla="*/ 1497657 w 2700"/>
              <a:gd name="T41" fmla="*/ 889837 h 2780"/>
              <a:gd name="T42" fmla="*/ 1575289 w 2700"/>
              <a:gd name="T43" fmla="*/ 913799 h 2780"/>
              <a:gd name="T44" fmla="*/ 1579818 w 2700"/>
              <a:gd name="T45" fmla="*/ 915741 h 2780"/>
              <a:gd name="T46" fmla="*/ 1612164 w 2700"/>
              <a:gd name="T47" fmla="*/ 934523 h 2780"/>
              <a:gd name="T48" fmla="*/ 1612811 w 2700"/>
              <a:gd name="T49" fmla="*/ 935170 h 2780"/>
              <a:gd name="T50" fmla="*/ 1641923 w 2700"/>
              <a:gd name="T51" fmla="*/ 957837 h 2780"/>
              <a:gd name="T52" fmla="*/ 1647099 w 2700"/>
              <a:gd name="T53" fmla="*/ 962370 h 2780"/>
              <a:gd name="T54" fmla="*/ 1670389 w 2700"/>
              <a:gd name="T55" fmla="*/ 988275 h 2780"/>
              <a:gd name="T56" fmla="*/ 1671035 w 2700"/>
              <a:gd name="T57" fmla="*/ 989571 h 2780"/>
              <a:gd name="T58" fmla="*/ 1689797 w 2700"/>
              <a:gd name="T59" fmla="*/ 1019361 h 2780"/>
              <a:gd name="T60" fmla="*/ 1693678 w 2700"/>
              <a:gd name="T61" fmla="*/ 1026485 h 2780"/>
              <a:gd name="T62" fmla="*/ 1706617 w 2700"/>
              <a:gd name="T63" fmla="*/ 1059514 h 2780"/>
              <a:gd name="T64" fmla="*/ 1479542 w 2700"/>
              <a:gd name="T65" fmla="*/ 1396279 h 2780"/>
              <a:gd name="T66" fmla="*/ 478086 w 2700"/>
              <a:gd name="T67" fmla="*/ 901494 h 2780"/>
              <a:gd name="T68" fmla="*/ 319586 w 2700"/>
              <a:gd name="T69" fmla="*/ 901494 h 2780"/>
              <a:gd name="T70" fmla="*/ 601650 w 2700"/>
              <a:gd name="T71" fmla="*/ 1558833 h 2780"/>
              <a:gd name="T72" fmla="*/ 478086 w 2700"/>
              <a:gd name="T73" fmla="*/ 901494 h 2780"/>
              <a:gd name="T74" fmla="*/ 1591462 w 2700"/>
              <a:gd name="T75" fmla="*/ 1093838 h 2780"/>
              <a:gd name="T76" fmla="*/ 1451077 w 2700"/>
              <a:gd name="T77" fmla="*/ 987628 h 2780"/>
              <a:gd name="T78" fmla="*/ 1355331 w 2700"/>
              <a:gd name="T79" fmla="*/ 1306907 h 2780"/>
              <a:gd name="T80" fmla="*/ 1370857 w 2700"/>
              <a:gd name="T81" fmla="*/ 1308850 h 2780"/>
              <a:gd name="T82" fmla="*/ 1377974 w 2700"/>
              <a:gd name="T83" fmla="*/ 1309497 h 2780"/>
              <a:gd name="T84" fmla="*/ 1409026 w 2700"/>
              <a:gd name="T85" fmla="*/ 1308850 h 2780"/>
              <a:gd name="T86" fmla="*/ 1418084 w 2700"/>
              <a:gd name="T87" fmla="*/ 1307555 h 2780"/>
              <a:gd name="T88" fmla="*/ 1451724 w 2700"/>
              <a:gd name="T89" fmla="*/ 1300431 h 2780"/>
              <a:gd name="T90" fmla="*/ 1591462 w 2700"/>
              <a:gd name="T91" fmla="*/ 1093838 h 2780"/>
              <a:gd name="T92" fmla="*/ 907004 w 2700"/>
              <a:gd name="T93" fmla="*/ 735054 h 2780"/>
              <a:gd name="T94" fmla="*/ 859778 w 2700"/>
              <a:gd name="T95" fmla="*/ 345832 h 2780"/>
              <a:gd name="T96" fmla="*/ 999516 w 2700"/>
              <a:gd name="T97" fmla="*/ 0 h 2780"/>
              <a:gd name="T98" fmla="*/ 907004 w 2700"/>
              <a:gd name="T99" fmla="*/ 735054 h 2780"/>
              <a:gd name="T100" fmla="*/ 663109 w 2700"/>
              <a:gd name="T101" fmla="*/ 735054 h 2780"/>
              <a:gd name="T102" fmla="*/ 624293 w 2700"/>
              <a:gd name="T103" fmla="*/ 419013 h 2780"/>
              <a:gd name="T104" fmla="*/ 738801 w 2700"/>
              <a:gd name="T105" fmla="*/ 135354 h 2780"/>
              <a:gd name="T106" fmla="*/ 663109 w 2700"/>
              <a:gd name="T107" fmla="*/ 735054 h 2780"/>
              <a:gd name="T108" fmla="*/ 1462722 w 2700"/>
              <a:gd name="T109" fmla="*/ 1800397 h 2780"/>
              <a:gd name="T110" fmla="*/ 130034 w 2700"/>
              <a:gd name="T111" fmla="*/ 1800397 h 2780"/>
              <a:gd name="T112" fmla="*/ 18761 w 2700"/>
              <a:gd name="T113" fmla="*/ 1692891 h 2780"/>
              <a:gd name="T114" fmla="*/ 1561056 w 2700"/>
              <a:gd name="T115" fmla="*/ 1692891 h 2780"/>
              <a:gd name="T116" fmla="*/ 1462722 w 2700"/>
              <a:gd name="T117" fmla="*/ 1800397 h 27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00" h="2780">
                <a:moveTo>
                  <a:pt x="2287" y="2156"/>
                </a:moveTo>
                <a:cubicBezTo>
                  <a:pt x="2266" y="2162"/>
                  <a:pt x="2244" y="2167"/>
                  <a:pt x="2223" y="2170"/>
                </a:cubicBezTo>
                <a:cubicBezTo>
                  <a:pt x="2218" y="2171"/>
                  <a:pt x="2213" y="2172"/>
                  <a:pt x="2208" y="2173"/>
                </a:cubicBezTo>
                <a:cubicBezTo>
                  <a:pt x="2187" y="2176"/>
                  <a:pt x="2166" y="2178"/>
                  <a:pt x="2146" y="2179"/>
                </a:cubicBezTo>
                <a:cubicBezTo>
                  <a:pt x="2145" y="2179"/>
                  <a:pt x="2145" y="2179"/>
                  <a:pt x="2145" y="2179"/>
                </a:cubicBezTo>
                <a:cubicBezTo>
                  <a:pt x="2124" y="2180"/>
                  <a:pt x="2103" y="2179"/>
                  <a:pt x="2083" y="2177"/>
                </a:cubicBezTo>
                <a:cubicBezTo>
                  <a:pt x="2079" y="2177"/>
                  <a:pt x="2074" y="2176"/>
                  <a:pt x="2070" y="2176"/>
                </a:cubicBezTo>
                <a:cubicBezTo>
                  <a:pt x="2050" y="2174"/>
                  <a:pt x="2030" y="2171"/>
                  <a:pt x="2011" y="2167"/>
                </a:cubicBezTo>
                <a:cubicBezTo>
                  <a:pt x="1935" y="2278"/>
                  <a:pt x="1834" y="2435"/>
                  <a:pt x="1702" y="2552"/>
                </a:cubicBezTo>
                <a:cubicBezTo>
                  <a:pt x="1669" y="2552"/>
                  <a:pt x="866" y="2552"/>
                  <a:pt x="829" y="2552"/>
                </a:cubicBezTo>
                <a:cubicBezTo>
                  <a:pt x="364" y="2311"/>
                  <a:pt x="288" y="1656"/>
                  <a:pt x="275" y="1456"/>
                </a:cubicBezTo>
                <a:cubicBezTo>
                  <a:pt x="275" y="1455"/>
                  <a:pt x="275" y="1453"/>
                  <a:pt x="275" y="1451"/>
                </a:cubicBezTo>
                <a:cubicBezTo>
                  <a:pt x="275" y="1448"/>
                  <a:pt x="275" y="1448"/>
                  <a:pt x="275" y="1448"/>
                </a:cubicBezTo>
                <a:cubicBezTo>
                  <a:pt x="273" y="1413"/>
                  <a:pt x="273" y="1392"/>
                  <a:pt x="273" y="1392"/>
                </a:cubicBezTo>
                <a:cubicBezTo>
                  <a:pt x="275" y="1392"/>
                  <a:pt x="275" y="1392"/>
                  <a:pt x="275" y="1392"/>
                </a:cubicBezTo>
                <a:cubicBezTo>
                  <a:pt x="275" y="1311"/>
                  <a:pt x="340" y="1223"/>
                  <a:pt x="422" y="1223"/>
                </a:cubicBezTo>
                <a:cubicBezTo>
                  <a:pt x="2099" y="1223"/>
                  <a:pt x="2099" y="1223"/>
                  <a:pt x="2099" y="1223"/>
                </a:cubicBezTo>
                <a:cubicBezTo>
                  <a:pt x="2171" y="1223"/>
                  <a:pt x="2231" y="1297"/>
                  <a:pt x="2243" y="1366"/>
                </a:cubicBezTo>
                <a:cubicBezTo>
                  <a:pt x="2243" y="1366"/>
                  <a:pt x="2243" y="1366"/>
                  <a:pt x="2243" y="1366"/>
                </a:cubicBezTo>
                <a:cubicBezTo>
                  <a:pt x="2266" y="1367"/>
                  <a:pt x="2288" y="1369"/>
                  <a:pt x="2310" y="1373"/>
                </a:cubicBezTo>
                <a:cubicBezTo>
                  <a:pt x="2312" y="1373"/>
                  <a:pt x="2313" y="1373"/>
                  <a:pt x="2315" y="1374"/>
                </a:cubicBezTo>
                <a:cubicBezTo>
                  <a:pt x="2357" y="1381"/>
                  <a:pt x="2398" y="1393"/>
                  <a:pt x="2435" y="1411"/>
                </a:cubicBezTo>
                <a:cubicBezTo>
                  <a:pt x="2437" y="1412"/>
                  <a:pt x="2439" y="1413"/>
                  <a:pt x="2442" y="1414"/>
                </a:cubicBezTo>
                <a:cubicBezTo>
                  <a:pt x="2459" y="1423"/>
                  <a:pt x="2477" y="1432"/>
                  <a:pt x="2492" y="1443"/>
                </a:cubicBezTo>
                <a:cubicBezTo>
                  <a:pt x="2493" y="1443"/>
                  <a:pt x="2493" y="1443"/>
                  <a:pt x="2493" y="1444"/>
                </a:cubicBezTo>
                <a:cubicBezTo>
                  <a:pt x="2509" y="1454"/>
                  <a:pt x="2524" y="1466"/>
                  <a:pt x="2538" y="1479"/>
                </a:cubicBezTo>
                <a:cubicBezTo>
                  <a:pt x="2541" y="1481"/>
                  <a:pt x="2543" y="1484"/>
                  <a:pt x="2546" y="1486"/>
                </a:cubicBezTo>
                <a:cubicBezTo>
                  <a:pt x="2559" y="1499"/>
                  <a:pt x="2571" y="1512"/>
                  <a:pt x="2582" y="1526"/>
                </a:cubicBezTo>
                <a:cubicBezTo>
                  <a:pt x="2582" y="1526"/>
                  <a:pt x="2583" y="1527"/>
                  <a:pt x="2583" y="1528"/>
                </a:cubicBezTo>
                <a:cubicBezTo>
                  <a:pt x="2594" y="1542"/>
                  <a:pt x="2604" y="1558"/>
                  <a:pt x="2612" y="1574"/>
                </a:cubicBezTo>
                <a:cubicBezTo>
                  <a:pt x="2614" y="1577"/>
                  <a:pt x="2616" y="1581"/>
                  <a:pt x="2618" y="1585"/>
                </a:cubicBezTo>
                <a:cubicBezTo>
                  <a:pt x="2626" y="1602"/>
                  <a:pt x="2633" y="1619"/>
                  <a:pt x="2638" y="1636"/>
                </a:cubicBezTo>
                <a:cubicBezTo>
                  <a:pt x="2700" y="1848"/>
                  <a:pt x="2543" y="2081"/>
                  <a:pt x="2287" y="2156"/>
                </a:cubicBezTo>
                <a:close/>
                <a:moveTo>
                  <a:pt x="739" y="1392"/>
                </a:moveTo>
                <a:cubicBezTo>
                  <a:pt x="494" y="1392"/>
                  <a:pt x="494" y="1392"/>
                  <a:pt x="494" y="1392"/>
                </a:cubicBezTo>
                <a:cubicBezTo>
                  <a:pt x="494" y="1392"/>
                  <a:pt x="462" y="2161"/>
                  <a:pt x="930" y="2407"/>
                </a:cubicBezTo>
                <a:cubicBezTo>
                  <a:pt x="565" y="1693"/>
                  <a:pt x="739" y="1392"/>
                  <a:pt x="739" y="1392"/>
                </a:cubicBezTo>
                <a:close/>
                <a:moveTo>
                  <a:pt x="2460" y="1689"/>
                </a:moveTo>
                <a:cubicBezTo>
                  <a:pt x="2433" y="1597"/>
                  <a:pt x="2347" y="1537"/>
                  <a:pt x="2243" y="1525"/>
                </a:cubicBezTo>
                <a:cubicBezTo>
                  <a:pt x="2237" y="1643"/>
                  <a:pt x="2203" y="1825"/>
                  <a:pt x="2095" y="2018"/>
                </a:cubicBezTo>
                <a:cubicBezTo>
                  <a:pt x="2103" y="2019"/>
                  <a:pt x="2111" y="2021"/>
                  <a:pt x="2119" y="2021"/>
                </a:cubicBezTo>
                <a:cubicBezTo>
                  <a:pt x="2123" y="2021"/>
                  <a:pt x="2126" y="2022"/>
                  <a:pt x="2130" y="2022"/>
                </a:cubicBezTo>
                <a:cubicBezTo>
                  <a:pt x="2146" y="2023"/>
                  <a:pt x="2162" y="2022"/>
                  <a:pt x="2178" y="2021"/>
                </a:cubicBezTo>
                <a:cubicBezTo>
                  <a:pt x="2183" y="2020"/>
                  <a:pt x="2187" y="2020"/>
                  <a:pt x="2192" y="2019"/>
                </a:cubicBezTo>
                <a:cubicBezTo>
                  <a:pt x="2209" y="2017"/>
                  <a:pt x="2227" y="2013"/>
                  <a:pt x="2244" y="2008"/>
                </a:cubicBezTo>
                <a:cubicBezTo>
                  <a:pt x="2401" y="1962"/>
                  <a:pt x="2498" y="1819"/>
                  <a:pt x="2460" y="1689"/>
                </a:cubicBezTo>
                <a:close/>
                <a:moveTo>
                  <a:pt x="1402" y="1135"/>
                </a:moveTo>
                <a:cubicBezTo>
                  <a:pt x="1716" y="713"/>
                  <a:pt x="1402" y="608"/>
                  <a:pt x="1329" y="534"/>
                </a:cubicBezTo>
                <a:cubicBezTo>
                  <a:pt x="1255" y="460"/>
                  <a:pt x="1187" y="59"/>
                  <a:pt x="1545" y="0"/>
                </a:cubicBezTo>
                <a:cubicBezTo>
                  <a:pt x="1142" y="412"/>
                  <a:pt x="2182" y="605"/>
                  <a:pt x="1402" y="1135"/>
                </a:cubicBezTo>
                <a:close/>
                <a:moveTo>
                  <a:pt x="1025" y="1135"/>
                </a:moveTo>
                <a:cubicBezTo>
                  <a:pt x="1282" y="789"/>
                  <a:pt x="1025" y="707"/>
                  <a:pt x="965" y="647"/>
                </a:cubicBezTo>
                <a:cubicBezTo>
                  <a:pt x="905" y="587"/>
                  <a:pt x="849" y="257"/>
                  <a:pt x="1142" y="209"/>
                </a:cubicBezTo>
                <a:cubicBezTo>
                  <a:pt x="813" y="546"/>
                  <a:pt x="1664" y="701"/>
                  <a:pt x="1025" y="1135"/>
                </a:cubicBezTo>
                <a:close/>
                <a:moveTo>
                  <a:pt x="2261" y="2780"/>
                </a:moveTo>
                <a:cubicBezTo>
                  <a:pt x="2099" y="2780"/>
                  <a:pt x="402" y="2780"/>
                  <a:pt x="201" y="2780"/>
                </a:cubicBezTo>
                <a:cubicBezTo>
                  <a:pt x="0" y="2780"/>
                  <a:pt x="29" y="2614"/>
                  <a:pt x="29" y="2614"/>
                </a:cubicBezTo>
                <a:cubicBezTo>
                  <a:pt x="2413" y="2614"/>
                  <a:pt x="2413" y="2614"/>
                  <a:pt x="2413" y="2614"/>
                </a:cubicBezTo>
                <a:cubicBezTo>
                  <a:pt x="2413" y="2614"/>
                  <a:pt x="2422" y="2780"/>
                  <a:pt x="2261" y="2780"/>
                </a:cubicBezTo>
                <a:close/>
              </a:path>
            </a:pathLst>
          </a:custGeom>
          <a:solidFill>
            <a:srgbClr val="8A3F1A"/>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0"/>
          </a:p>
        </p:txBody>
      </p:sp>
      <p:sp>
        <p:nvSpPr>
          <p:cNvPr id="3" name="KSO_Shape"/>
          <p:cNvSpPr/>
          <p:nvPr/>
        </p:nvSpPr>
        <p:spPr bwMode="auto">
          <a:xfrm>
            <a:off x="7206615" y="2332170"/>
            <a:ext cx="510540" cy="526733"/>
          </a:xfrm>
          <a:custGeom>
            <a:avLst/>
            <a:gdLst>
              <a:gd name="T0" fmla="*/ 1479542 w 2700"/>
              <a:gd name="T1" fmla="*/ 1396279 h 2780"/>
              <a:gd name="T2" fmla="*/ 1438139 w 2700"/>
              <a:gd name="T3" fmla="*/ 1405346 h 2780"/>
              <a:gd name="T4" fmla="*/ 1428435 w 2700"/>
              <a:gd name="T5" fmla="*/ 1407289 h 2780"/>
              <a:gd name="T6" fmla="*/ 1388324 w 2700"/>
              <a:gd name="T7" fmla="*/ 1411174 h 2780"/>
              <a:gd name="T8" fmla="*/ 1387678 w 2700"/>
              <a:gd name="T9" fmla="*/ 1411174 h 2780"/>
              <a:gd name="T10" fmla="*/ 1347568 w 2700"/>
              <a:gd name="T11" fmla="*/ 1409879 h 2780"/>
              <a:gd name="T12" fmla="*/ 1339157 w 2700"/>
              <a:gd name="T13" fmla="*/ 1409232 h 2780"/>
              <a:gd name="T14" fmla="*/ 1300988 w 2700"/>
              <a:gd name="T15" fmla="*/ 1403403 h 2780"/>
              <a:gd name="T16" fmla="*/ 1101085 w 2700"/>
              <a:gd name="T17" fmla="*/ 1652739 h 2780"/>
              <a:gd name="T18" fmla="*/ 536310 w 2700"/>
              <a:gd name="T19" fmla="*/ 1652739 h 2780"/>
              <a:gd name="T20" fmla="*/ 177907 w 2700"/>
              <a:gd name="T21" fmla="*/ 942942 h 2780"/>
              <a:gd name="T22" fmla="*/ 177907 w 2700"/>
              <a:gd name="T23" fmla="*/ 939704 h 2780"/>
              <a:gd name="T24" fmla="*/ 177907 w 2700"/>
              <a:gd name="T25" fmla="*/ 937761 h 2780"/>
              <a:gd name="T26" fmla="*/ 176614 w 2700"/>
              <a:gd name="T27" fmla="*/ 901494 h 2780"/>
              <a:gd name="T28" fmla="*/ 177907 w 2700"/>
              <a:gd name="T29" fmla="*/ 901494 h 2780"/>
              <a:gd name="T30" fmla="*/ 273007 w 2700"/>
              <a:gd name="T31" fmla="*/ 792045 h 2780"/>
              <a:gd name="T32" fmla="*/ 1357919 w 2700"/>
              <a:gd name="T33" fmla="*/ 792045 h 2780"/>
              <a:gd name="T34" fmla="*/ 1451077 w 2700"/>
              <a:gd name="T35" fmla="*/ 884656 h 2780"/>
              <a:gd name="T36" fmla="*/ 1451077 w 2700"/>
              <a:gd name="T37" fmla="*/ 884656 h 2780"/>
              <a:gd name="T38" fmla="*/ 1494422 w 2700"/>
              <a:gd name="T39" fmla="*/ 889189 h 2780"/>
              <a:gd name="T40" fmla="*/ 1497657 w 2700"/>
              <a:gd name="T41" fmla="*/ 889837 h 2780"/>
              <a:gd name="T42" fmla="*/ 1575289 w 2700"/>
              <a:gd name="T43" fmla="*/ 913799 h 2780"/>
              <a:gd name="T44" fmla="*/ 1579818 w 2700"/>
              <a:gd name="T45" fmla="*/ 915741 h 2780"/>
              <a:gd name="T46" fmla="*/ 1612164 w 2700"/>
              <a:gd name="T47" fmla="*/ 934523 h 2780"/>
              <a:gd name="T48" fmla="*/ 1612811 w 2700"/>
              <a:gd name="T49" fmla="*/ 935170 h 2780"/>
              <a:gd name="T50" fmla="*/ 1641923 w 2700"/>
              <a:gd name="T51" fmla="*/ 957837 h 2780"/>
              <a:gd name="T52" fmla="*/ 1647099 w 2700"/>
              <a:gd name="T53" fmla="*/ 962370 h 2780"/>
              <a:gd name="T54" fmla="*/ 1670389 w 2700"/>
              <a:gd name="T55" fmla="*/ 988275 h 2780"/>
              <a:gd name="T56" fmla="*/ 1671035 w 2700"/>
              <a:gd name="T57" fmla="*/ 989571 h 2780"/>
              <a:gd name="T58" fmla="*/ 1689797 w 2700"/>
              <a:gd name="T59" fmla="*/ 1019361 h 2780"/>
              <a:gd name="T60" fmla="*/ 1693678 w 2700"/>
              <a:gd name="T61" fmla="*/ 1026485 h 2780"/>
              <a:gd name="T62" fmla="*/ 1706617 w 2700"/>
              <a:gd name="T63" fmla="*/ 1059514 h 2780"/>
              <a:gd name="T64" fmla="*/ 1479542 w 2700"/>
              <a:gd name="T65" fmla="*/ 1396279 h 2780"/>
              <a:gd name="T66" fmla="*/ 478086 w 2700"/>
              <a:gd name="T67" fmla="*/ 901494 h 2780"/>
              <a:gd name="T68" fmla="*/ 319586 w 2700"/>
              <a:gd name="T69" fmla="*/ 901494 h 2780"/>
              <a:gd name="T70" fmla="*/ 601650 w 2700"/>
              <a:gd name="T71" fmla="*/ 1558833 h 2780"/>
              <a:gd name="T72" fmla="*/ 478086 w 2700"/>
              <a:gd name="T73" fmla="*/ 901494 h 2780"/>
              <a:gd name="T74" fmla="*/ 1591462 w 2700"/>
              <a:gd name="T75" fmla="*/ 1093838 h 2780"/>
              <a:gd name="T76" fmla="*/ 1451077 w 2700"/>
              <a:gd name="T77" fmla="*/ 987628 h 2780"/>
              <a:gd name="T78" fmla="*/ 1355331 w 2700"/>
              <a:gd name="T79" fmla="*/ 1306907 h 2780"/>
              <a:gd name="T80" fmla="*/ 1370857 w 2700"/>
              <a:gd name="T81" fmla="*/ 1308850 h 2780"/>
              <a:gd name="T82" fmla="*/ 1377974 w 2700"/>
              <a:gd name="T83" fmla="*/ 1309497 h 2780"/>
              <a:gd name="T84" fmla="*/ 1409026 w 2700"/>
              <a:gd name="T85" fmla="*/ 1308850 h 2780"/>
              <a:gd name="T86" fmla="*/ 1418084 w 2700"/>
              <a:gd name="T87" fmla="*/ 1307555 h 2780"/>
              <a:gd name="T88" fmla="*/ 1451724 w 2700"/>
              <a:gd name="T89" fmla="*/ 1300431 h 2780"/>
              <a:gd name="T90" fmla="*/ 1591462 w 2700"/>
              <a:gd name="T91" fmla="*/ 1093838 h 2780"/>
              <a:gd name="T92" fmla="*/ 907004 w 2700"/>
              <a:gd name="T93" fmla="*/ 735054 h 2780"/>
              <a:gd name="T94" fmla="*/ 859778 w 2700"/>
              <a:gd name="T95" fmla="*/ 345832 h 2780"/>
              <a:gd name="T96" fmla="*/ 999516 w 2700"/>
              <a:gd name="T97" fmla="*/ 0 h 2780"/>
              <a:gd name="T98" fmla="*/ 907004 w 2700"/>
              <a:gd name="T99" fmla="*/ 735054 h 2780"/>
              <a:gd name="T100" fmla="*/ 663109 w 2700"/>
              <a:gd name="T101" fmla="*/ 735054 h 2780"/>
              <a:gd name="T102" fmla="*/ 624293 w 2700"/>
              <a:gd name="T103" fmla="*/ 419013 h 2780"/>
              <a:gd name="T104" fmla="*/ 738801 w 2700"/>
              <a:gd name="T105" fmla="*/ 135354 h 2780"/>
              <a:gd name="T106" fmla="*/ 663109 w 2700"/>
              <a:gd name="T107" fmla="*/ 735054 h 2780"/>
              <a:gd name="T108" fmla="*/ 1462722 w 2700"/>
              <a:gd name="T109" fmla="*/ 1800397 h 2780"/>
              <a:gd name="T110" fmla="*/ 130034 w 2700"/>
              <a:gd name="T111" fmla="*/ 1800397 h 2780"/>
              <a:gd name="T112" fmla="*/ 18761 w 2700"/>
              <a:gd name="T113" fmla="*/ 1692891 h 2780"/>
              <a:gd name="T114" fmla="*/ 1561056 w 2700"/>
              <a:gd name="T115" fmla="*/ 1692891 h 2780"/>
              <a:gd name="T116" fmla="*/ 1462722 w 2700"/>
              <a:gd name="T117" fmla="*/ 1800397 h 27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00" h="2780">
                <a:moveTo>
                  <a:pt x="2287" y="2156"/>
                </a:moveTo>
                <a:cubicBezTo>
                  <a:pt x="2266" y="2162"/>
                  <a:pt x="2244" y="2167"/>
                  <a:pt x="2223" y="2170"/>
                </a:cubicBezTo>
                <a:cubicBezTo>
                  <a:pt x="2218" y="2171"/>
                  <a:pt x="2213" y="2172"/>
                  <a:pt x="2208" y="2173"/>
                </a:cubicBezTo>
                <a:cubicBezTo>
                  <a:pt x="2187" y="2176"/>
                  <a:pt x="2166" y="2178"/>
                  <a:pt x="2146" y="2179"/>
                </a:cubicBezTo>
                <a:cubicBezTo>
                  <a:pt x="2145" y="2179"/>
                  <a:pt x="2145" y="2179"/>
                  <a:pt x="2145" y="2179"/>
                </a:cubicBezTo>
                <a:cubicBezTo>
                  <a:pt x="2124" y="2180"/>
                  <a:pt x="2103" y="2179"/>
                  <a:pt x="2083" y="2177"/>
                </a:cubicBezTo>
                <a:cubicBezTo>
                  <a:pt x="2079" y="2177"/>
                  <a:pt x="2074" y="2176"/>
                  <a:pt x="2070" y="2176"/>
                </a:cubicBezTo>
                <a:cubicBezTo>
                  <a:pt x="2050" y="2174"/>
                  <a:pt x="2030" y="2171"/>
                  <a:pt x="2011" y="2167"/>
                </a:cubicBezTo>
                <a:cubicBezTo>
                  <a:pt x="1935" y="2278"/>
                  <a:pt x="1834" y="2435"/>
                  <a:pt x="1702" y="2552"/>
                </a:cubicBezTo>
                <a:cubicBezTo>
                  <a:pt x="1669" y="2552"/>
                  <a:pt x="866" y="2552"/>
                  <a:pt x="829" y="2552"/>
                </a:cubicBezTo>
                <a:cubicBezTo>
                  <a:pt x="364" y="2311"/>
                  <a:pt x="288" y="1656"/>
                  <a:pt x="275" y="1456"/>
                </a:cubicBezTo>
                <a:cubicBezTo>
                  <a:pt x="275" y="1455"/>
                  <a:pt x="275" y="1453"/>
                  <a:pt x="275" y="1451"/>
                </a:cubicBezTo>
                <a:cubicBezTo>
                  <a:pt x="275" y="1448"/>
                  <a:pt x="275" y="1448"/>
                  <a:pt x="275" y="1448"/>
                </a:cubicBezTo>
                <a:cubicBezTo>
                  <a:pt x="273" y="1413"/>
                  <a:pt x="273" y="1392"/>
                  <a:pt x="273" y="1392"/>
                </a:cubicBezTo>
                <a:cubicBezTo>
                  <a:pt x="275" y="1392"/>
                  <a:pt x="275" y="1392"/>
                  <a:pt x="275" y="1392"/>
                </a:cubicBezTo>
                <a:cubicBezTo>
                  <a:pt x="275" y="1311"/>
                  <a:pt x="340" y="1223"/>
                  <a:pt x="422" y="1223"/>
                </a:cubicBezTo>
                <a:cubicBezTo>
                  <a:pt x="2099" y="1223"/>
                  <a:pt x="2099" y="1223"/>
                  <a:pt x="2099" y="1223"/>
                </a:cubicBezTo>
                <a:cubicBezTo>
                  <a:pt x="2171" y="1223"/>
                  <a:pt x="2231" y="1297"/>
                  <a:pt x="2243" y="1366"/>
                </a:cubicBezTo>
                <a:cubicBezTo>
                  <a:pt x="2243" y="1366"/>
                  <a:pt x="2243" y="1366"/>
                  <a:pt x="2243" y="1366"/>
                </a:cubicBezTo>
                <a:cubicBezTo>
                  <a:pt x="2266" y="1367"/>
                  <a:pt x="2288" y="1369"/>
                  <a:pt x="2310" y="1373"/>
                </a:cubicBezTo>
                <a:cubicBezTo>
                  <a:pt x="2312" y="1373"/>
                  <a:pt x="2313" y="1373"/>
                  <a:pt x="2315" y="1374"/>
                </a:cubicBezTo>
                <a:cubicBezTo>
                  <a:pt x="2357" y="1381"/>
                  <a:pt x="2398" y="1393"/>
                  <a:pt x="2435" y="1411"/>
                </a:cubicBezTo>
                <a:cubicBezTo>
                  <a:pt x="2437" y="1412"/>
                  <a:pt x="2439" y="1413"/>
                  <a:pt x="2442" y="1414"/>
                </a:cubicBezTo>
                <a:cubicBezTo>
                  <a:pt x="2459" y="1423"/>
                  <a:pt x="2477" y="1432"/>
                  <a:pt x="2492" y="1443"/>
                </a:cubicBezTo>
                <a:cubicBezTo>
                  <a:pt x="2493" y="1443"/>
                  <a:pt x="2493" y="1443"/>
                  <a:pt x="2493" y="1444"/>
                </a:cubicBezTo>
                <a:cubicBezTo>
                  <a:pt x="2509" y="1454"/>
                  <a:pt x="2524" y="1466"/>
                  <a:pt x="2538" y="1479"/>
                </a:cubicBezTo>
                <a:cubicBezTo>
                  <a:pt x="2541" y="1481"/>
                  <a:pt x="2543" y="1484"/>
                  <a:pt x="2546" y="1486"/>
                </a:cubicBezTo>
                <a:cubicBezTo>
                  <a:pt x="2559" y="1499"/>
                  <a:pt x="2571" y="1512"/>
                  <a:pt x="2582" y="1526"/>
                </a:cubicBezTo>
                <a:cubicBezTo>
                  <a:pt x="2582" y="1526"/>
                  <a:pt x="2583" y="1527"/>
                  <a:pt x="2583" y="1528"/>
                </a:cubicBezTo>
                <a:cubicBezTo>
                  <a:pt x="2594" y="1542"/>
                  <a:pt x="2604" y="1558"/>
                  <a:pt x="2612" y="1574"/>
                </a:cubicBezTo>
                <a:cubicBezTo>
                  <a:pt x="2614" y="1577"/>
                  <a:pt x="2616" y="1581"/>
                  <a:pt x="2618" y="1585"/>
                </a:cubicBezTo>
                <a:cubicBezTo>
                  <a:pt x="2626" y="1602"/>
                  <a:pt x="2633" y="1619"/>
                  <a:pt x="2638" y="1636"/>
                </a:cubicBezTo>
                <a:cubicBezTo>
                  <a:pt x="2700" y="1848"/>
                  <a:pt x="2543" y="2081"/>
                  <a:pt x="2287" y="2156"/>
                </a:cubicBezTo>
                <a:close/>
                <a:moveTo>
                  <a:pt x="739" y="1392"/>
                </a:moveTo>
                <a:cubicBezTo>
                  <a:pt x="494" y="1392"/>
                  <a:pt x="494" y="1392"/>
                  <a:pt x="494" y="1392"/>
                </a:cubicBezTo>
                <a:cubicBezTo>
                  <a:pt x="494" y="1392"/>
                  <a:pt x="462" y="2161"/>
                  <a:pt x="930" y="2407"/>
                </a:cubicBezTo>
                <a:cubicBezTo>
                  <a:pt x="565" y="1693"/>
                  <a:pt x="739" y="1392"/>
                  <a:pt x="739" y="1392"/>
                </a:cubicBezTo>
                <a:close/>
                <a:moveTo>
                  <a:pt x="2460" y="1689"/>
                </a:moveTo>
                <a:cubicBezTo>
                  <a:pt x="2433" y="1597"/>
                  <a:pt x="2347" y="1537"/>
                  <a:pt x="2243" y="1525"/>
                </a:cubicBezTo>
                <a:cubicBezTo>
                  <a:pt x="2237" y="1643"/>
                  <a:pt x="2203" y="1825"/>
                  <a:pt x="2095" y="2018"/>
                </a:cubicBezTo>
                <a:cubicBezTo>
                  <a:pt x="2103" y="2019"/>
                  <a:pt x="2111" y="2021"/>
                  <a:pt x="2119" y="2021"/>
                </a:cubicBezTo>
                <a:cubicBezTo>
                  <a:pt x="2123" y="2021"/>
                  <a:pt x="2126" y="2022"/>
                  <a:pt x="2130" y="2022"/>
                </a:cubicBezTo>
                <a:cubicBezTo>
                  <a:pt x="2146" y="2023"/>
                  <a:pt x="2162" y="2022"/>
                  <a:pt x="2178" y="2021"/>
                </a:cubicBezTo>
                <a:cubicBezTo>
                  <a:pt x="2183" y="2020"/>
                  <a:pt x="2187" y="2020"/>
                  <a:pt x="2192" y="2019"/>
                </a:cubicBezTo>
                <a:cubicBezTo>
                  <a:pt x="2209" y="2017"/>
                  <a:pt x="2227" y="2013"/>
                  <a:pt x="2244" y="2008"/>
                </a:cubicBezTo>
                <a:cubicBezTo>
                  <a:pt x="2401" y="1962"/>
                  <a:pt x="2498" y="1819"/>
                  <a:pt x="2460" y="1689"/>
                </a:cubicBezTo>
                <a:close/>
                <a:moveTo>
                  <a:pt x="1402" y="1135"/>
                </a:moveTo>
                <a:cubicBezTo>
                  <a:pt x="1716" y="713"/>
                  <a:pt x="1402" y="608"/>
                  <a:pt x="1329" y="534"/>
                </a:cubicBezTo>
                <a:cubicBezTo>
                  <a:pt x="1255" y="460"/>
                  <a:pt x="1187" y="59"/>
                  <a:pt x="1545" y="0"/>
                </a:cubicBezTo>
                <a:cubicBezTo>
                  <a:pt x="1142" y="412"/>
                  <a:pt x="2182" y="605"/>
                  <a:pt x="1402" y="1135"/>
                </a:cubicBezTo>
                <a:close/>
                <a:moveTo>
                  <a:pt x="1025" y="1135"/>
                </a:moveTo>
                <a:cubicBezTo>
                  <a:pt x="1282" y="789"/>
                  <a:pt x="1025" y="707"/>
                  <a:pt x="965" y="647"/>
                </a:cubicBezTo>
                <a:cubicBezTo>
                  <a:pt x="905" y="587"/>
                  <a:pt x="849" y="257"/>
                  <a:pt x="1142" y="209"/>
                </a:cubicBezTo>
                <a:cubicBezTo>
                  <a:pt x="813" y="546"/>
                  <a:pt x="1664" y="701"/>
                  <a:pt x="1025" y="1135"/>
                </a:cubicBezTo>
                <a:close/>
                <a:moveTo>
                  <a:pt x="2261" y="2780"/>
                </a:moveTo>
                <a:cubicBezTo>
                  <a:pt x="2099" y="2780"/>
                  <a:pt x="402" y="2780"/>
                  <a:pt x="201" y="2780"/>
                </a:cubicBezTo>
                <a:cubicBezTo>
                  <a:pt x="0" y="2780"/>
                  <a:pt x="29" y="2614"/>
                  <a:pt x="29" y="2614"/>
                </a:cubicBezTo>
                <a:cubicBezTo>
                  <a:pt x="2413" y="2614"/>
                  <a:pt x="2413" y="2614"/>
                  <a:pt x="2413" y="2614"/>
                </a:cubicBezTo>
                <a:cubicBezTo>
                  <a:pt x="2413" y="2614"/>
                  <a:pt x="2422" y="2780"/>
                  <a:pt x="2261" y="2780"/>
                </a:cubicBezTo>
                <a:close/>
              </a:path>
            </a:pathLst>
          </a:custGeom>
          <a:solidFill>
            <a:srgbClr val="8A3F1A"/>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0"/>
          </a:p>
        </p:txBody>
      </p:sp>
      <p:grpSp>
        <p:nvGrpSpPr>
          <p:cNvPr id="16" name="组合 15"/>
          <p:cNvGrpSpPr/>
          <p:nvPr/>
        </p:nvGrpSpPr>
        <p:grpSpPr>
          <a:xfrm>
            <a:off x="709136" y="2457424"/>
            <a:ext cx="2024063" cy="764381"/>
            <a:chOff x="11282" y="2102"/>
            <a:chExt cx="4250" cy="1605"/>
          </a:xfrm>
        </p:grpSpPr>
        <p:sp>
          <p:nvSpPr>
            <p:cNvPr id="17"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18" name="文本框 17"/>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nvGrpSpPr>
          <p:cNvPr id="5" name="组合 4"/>
          <p:cNvGrpSpPr/>
          <p:nvPr/>
        </p:nvGrpSpPr>
        <p:grpSpPr>
          <a:xfrm>
            <a:off x="6449854" y="3084169"/>
            <a:ext cx="2024063" cy="764381"/>
            <a:chOff x="11282" y="2102"/>
            <a:chExt cx="4250" cy="1605"/>
          </a:xfrm>
        </p:grpSpPr>
        <p:sp>
          <p:nvSpPr>
            <p:cNvPr id="6"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10" name="文本框 9"/>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par>
                                <p:cTn id="37" presetID="14" presetClass="entr" presetSubtype="1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16" presetClass="entr" presetSubtype="21"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2" grpId="0" bldLvl="0" animBg="1"/>
      <p:bldP spid="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投资回报分析</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sp>
        <p:nvSpPr>
          <p:cNvPr id="21510" name="等腰三角形 2"/>
          <p:cNvSpPr/>
          <p:nvPr/>
        </p:nvSpPr>
        <p:spPr>
          <a:xfrm rot="3036074">
            <a:off x="4373725" y="1291258"/>
            <a:ext cx="1341275" cy="1551928"/>
          </a:xfrm>
          <a:custGeom>
            <a:avLst/>
            <a:gdLst/>
            <a:ahLst/>
            <a:cxnLst/>
            <a:rect l="0" t="0" r="0" b="0"/>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8A3F1A"/>
          </a:solidFill>
          <a:ln w="28575" cap="flat" cmpd="sng">
            <a:solidFill>
              <a:srgbClr val="F8F8F8"/>
            </a:solidFill>
            <a:prstDash val="solid"/>
            <a:headEnd type="none" w="med" len="med"/>
            <a:tailEnd type="none" w="med" len="med"/>
          </a:ln>
        </p:spPr>
        <p:txBody>
          <a:bodyPr/>
          <a:lstStyle/>
          <a:p>
            <a:endParaRPr lang="zh-CN" altLang="en-US" sz="100"/>
          </a:p>
        </p:txBody>
      </p:sp>
      <p:sp>
        <p:nvSpPr>
          <p:cNvPr id="21511" name="TextBox 6"/>
          <p:cNvSpPr txBox="1"/>
          <p:nvPr/>
        </p:nvSpPr>
        <p:spPr>
          <a:xfrm>
            <a:off x="4592709" y="1894654"/>
            <a:ext cx="812858" cy="466531"/>
          </a:xfrm>
          <a:prstGeom prst="rect">
            <a:avLst/>
          </a:prstGeom>
          <a:noFill/>
          <a:ln w="9525">
            <a:noFill/>
          </a:ln>
        </p:spPr>
        <p:txBody>
          <a:bodyPr wrap="none" anchor="ctr"/>
          <a:lstStyle/>
          <a:p>
            <a:pPr algn="ctr"/>
            <a:r>
              <a:rPr lang="zh-CN" altLang="en-US" sz="1500" dirty="0">
                <a:solidFill>
                  <a:srgbClr val="FFFFFF"/>
                </a:solidFill>
                <a:latin typeface="微软雅黑" panose="020B0503020204020204" charset="-122"/>
                <a:ea typeface="微软雅黑" panose="020B0503020204020204" charset="-122"/>
              </a:rPr>
              <a:t>人员支持</a:t>
            </a:r>
          </a:p>
        </p:txBody>
      </p:sp>
      <p:sp>
        <p:nvSpPr>
          <p:cNvPr id="21512" name="等腰三角形 2"/>
          <p:cNvSpPr/>
          <p:nvPr/>
        </p:nvSpPr>
        <p:spPr>
          <a:xfrm rot="8763501">
            <a:off x="3515641" y="2233840"/>
            <a:ext cx="1341276" cy="1551928"/>
          </a:xfrm>
          <a:custGeom>
            <a:avLst/>
            <a:gdLst/>
            <a:ahLst/>
            <a:cxnLst/>
            <a:rect l="0" t="0" r="0" b="0"/>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C79C72"/>
          </a:solidFill>
          <a:ln w="28575" cap="flat" cmpd="sng">
            <a:solidFill>
              <a:srgbClr val="F8F8F8"/>
            </a:solidFill>
            <a:prstDash val="solid"/>
            <a:headEnd type="none" w="med" len="med"/>
            <a:tailEnd type="none" w="med" len="med"/>
          </a:ln>
        </p:spPr>
        <p:txBody>
          <a:bodyPr/>
          <a:lstStyle/>
          <a:p>
            <a:endParaRPr lang="zh-CN" altLang="en-US" sz="100"/>
          </a:p>
        </p:txBody>
      </p:sp>
      <p:sp>
        <p:nvSpPr>
          <p:cNvPr id="21513" name="TextBox 8"/>
          <p:cNvSpPr txBox="1"/>
          <p:nvPr/>
        </p:nvSpPr>
        <p:spPr>
          <a:xfrm>
            <a:off x="3702492" y="2771778"/>
            <a:ext cx="812858" cy="465341"/>
          </a:xfrm>
          <a:prstGeom prst="rect">
            <a:avLst/>
          </a:prstGeom>
          <a:noFill/>
          <a:ln w="9525">
            <a:noFill/>
          </a:ln>
        </p:spPr>
        <p:txBody>
          <a:bodyPr wrap="none" anchor="ctr"/>
          <a:lstStyle/>
          <a:p>
            <a:pPr algn="ctr"/>
            <a:r>
              <a:rPr lang="zh-CN" altLang="en-US" sz="1500" dirty="0">
                <a:solidFill>
                  <a:srgbClr val="FFFFFF"/>
                </a:solidFill>
                <a:latin typeface="微软雅黑" panose="020B0503020204020204" charset="-122"/>
                <a:ea typeface="微软雅黑" panose="020B0503020204020204" charset="-122"/>
              </a:rPr>
              <a:t>资金支持</a:t>
            </a:r>
          </a:p>
        </p:txBody>
      </p:sp>
      <p:sp>
        <p:nvSpPr>
          <p:cNvPr id="21514" name="等腰三角形 2"/>
          <p:cNvSpPr/>
          <p:nvPr/>
        </p:nvSpPr>
        <p:spPr>
          <a:xfrm rot="16474574">
            <a:off x="3121709" y="969923"/>
            <a:ext cx="1341275" cy="1551928"/>
          </a:xfrm>
          <a:custGeom>
            <a:avLst/>
            <a:gdLst/>
            <a:ahLst/>
            <a:cxnLst/>
            <a:rect l="0" t="0" r="0" b="0"/>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C79C72"/>
          </a:solidFill>
          <a:ln w="28575" cap="flat" cmpd="sng">
            <a:solidFill>
              <a:srgbClr val="F8F8F8"/>
            </a:solidFill>
            <a:prstDash val="solid"/>
            <a:headEnd type="none" w="med" len="med"/>
            <a:tailEnd type="none" w="med" len="med"/>
          </a:ln>
        </p:spPr>
        <p:txBody>
          <a:bodyPr/>
          <a:lstStyle/>
          <a:p>
            <a:endParaRPr lang="zh-CN" altLang="en-US" sz="100"/>
          </a:p>
        </p:txBody>
      </p:sp>
      <p:sp>
        <p:nvSpPr>
          <p:cNvPr id="21515" name="TextBox 13"/>
          <p:cNvSpPr txBox="1"/>
          <p:nvPr/>
        </p:nvSpPr>
        <p:spPr>
          <a:xfrm>
            <a:off x="3497790" y="1485249"/>
            <a:ext cx="812858" cy="466531"/>
          </a:xfrm>
          <a:prstGeom prst="rect">
            <a:avLst/>
          </a:prstGeom>
          <a:noFill/>
          <a:ln w="9525">
            <a:noFill/>
          </a:ln>
        </p:spPr>
        <p:txBody>
          <a:bodyPr wrap="none" anchor="ctr"/>
          <a:lstStyle/>
          <a:p>
            <a:pPr algn="ctr"/>
            <a:r>
              <a:rPr lang="zh-CN" altLang="en-US" sz="1500" dirty="0">
                <a:solidFill>
                  <a:srgbClr val="FFFFFF"/>
                </a:solidFill>
                <a:latin typeface="微软雅黑" panose="020B0503020204020204" charset="-122"/>
                <a:ea typeface="微软雅黑" panose="020B0503020204020204" charset="-122"/>
              </a:rPr>
              <a:t>政策支持</a:t>
            </a:r>
          </a:p>
        </p:txBody>
      </p:sp>
      <p:sp>
        <p:nvSpPr>
          <p:cNvPr id="21516" name="TextBox 14"/>
          <p:cNvSpPr txBox="1"/>
          <p:nvPr/>
        </p:nvSpPr>
        <p:spPr>
          <a:xfrm>
            <a:off x="891407" y="897325"/>
            <a:ext cx="1440815" cy="321945"/>
          </a:xfrm>
          <a:prstGeom prst="rect">
            <a:avLst/>
          </a:prstGeom>
          <a:noFill/>
          <a:ln w="9525">
            <a:noFill/>
          </a:ln>
        </p:spPr>
        <p:txBody>
          <a:bodyPr wrap="none">
            <a:spAutoFit/>
          </a:bodyPr>
          <a:lstStyle/>
          <a:p>
            <a:r>
              <a:rPr lang="en-US" altLang="x-none" sz="1500" b="1" dirty="0">
                <a:solidFill>
                  <a:srgbClr val="4D4D4D"/>
                </a:solidFill>
                <a:latin typeface="微软雅黑" panose="020B0503020204020204" charset="-122"/>
                <a:ea typeface="微软雅黑" panose="020B0503020204020204" charset="-122"/>
              </a:rPr>
              <a:t>■</a:t>
            </a:r>
            <a:r>
              <a:rPr lang="zh-CN" altLang="en-US" sz="1500" b="1" dirty="0">
                <a:solidFill>
                  <a:srgbClr val="4D4D4D"/>
                </a:solidFill>
                <a:latin typeface="微软雅黑" panose="020B0503020204020204" charset="-122"/>
                <a:ea typeface="微软雅黑" panose="020B0503020204020204" charset="-122"/>
              </a:rPr>
              <a:t>请输入您标题</a:t>
            </a:r>
          </a:p>
        </p:txBody>
      </p:sp>
      <p:sp>
        <p:nvSpPr>
          <p:cNvPr id="21517" name="TextBox 15"/>
          <p:cNvSpPr txBox="1"/>
          <p:nvPr/>
        </p:nvSpPr>
        <p:spPr>
          <a:xfrm>
            <a:off x="891407" y="1128211"/>
            <a:ext cx="2074395" cy="461665"/>
          </a:xfrm>
          <a:prstGeom prst="rect">
            <a:avLst/>
          </a:prstGeom>
          <a:noFill/>
          <a:ln w="9525">
            <a:noFill/>
          </a:ln>
        </p:spPr>
        <p:txBody>
          <a:bodyPr>
            <a:spAutoFit/>
          </a:bodyPr>
          <a:lstStyle/>
          <a:p>
            <a:r>
              <a:rPr lang="zh-CN" altLang="en-US" sz="1200" dirty="0">
                <a:solidFill>
                  <a:srgbClr val="4D4D4D"/>
                </a:solidFill>
                <a:latin typeface="微软雅黑" panose="020B0503020204020204" charset="-122"/>
                <a:ea typeface="微软雅黑" panose="020B0503020204020204" charset="-122"/>
              </a:rPr>
              <a:t>这里可以输入可长可短的段落文字这里可以输入可长可</a:t>
            </a:r>
          </a:p>
        </p:txBody>
      </p:sp>
      <p:sp>
        <p:nvSpPr>
          <p:cNvPr id="21518" name="TextBox 16"/>
          <p:cNvSpPr txBox="1"/>
          <p:nvPr/>
        </p:nvSpPr>
        <p:spPr>
          <a:xfrm>
            <a:off x="5928033" y="660489"/>
            <a:ext cx="1440815" cy="321945"/>
          </a:xfrm>
          <a:prstGeom prst="rect">
            <a:avLst/>
          </a:prstGeom>
          <a:noFill/>
          <a:ln w="9525">
            <a:noFill/>
          </a:ln>
        </p:spPr>
        <p:txBody>
          <a:bodyPr wrap="none">
            <a:spAutoFit/>
          </a:bodyPr>
          <a:lstStyle/>
          <a:p>
            <a:r>
              <a:rPr lang="en-US" altLang="x-none" sz="1500" b="1" dirty="0">
                <a:solidFill>
                  <a:srgbClr val="4D4D4D"/>
                </a:solidFill>
                <a:latin typeface="微软雅黑" panose="020B0503020204020204" charset="-122"/>
                <a:ea typeface="微软雅黑" panose="020B0503020204020204" charset="-122"/>
              </a:rPr>
              <a:t>■</a:t>
            </a:r>
            <a:r>
              <a:rPr lang="zh-CN" altLang="en-US" sz="1500" b="1" dirty="0">
                <a:solidFill>
                  <a:srgbClr val="4D4D4D"/>
                </a:solidFill>
                <a:latin typeface="微软雅黑" panose="020B0503020204020204" charset="-122"/>
                <a:ea typeface="微软雅黑" panose="020B0503020204020204" charset="-122"/>
              </a:rPr>
              <a:t>请输入您标题</a:t>
            </a:r>
          </a:p>
        </p:txBody>
      </p:sp>
      <p:sp>
        <p:nvSpPr>
          <p:cNvPr id="21519" name="TextBox 17"/>
          <p:cNvSpPr txBox="1"/>
          <p:nvPr/>
        </p:nvSpPr>
        <p:spPr>
          <a:xfrm>
            <a:off x="5928033" y="2088644"/>
            <a:ext cx="2074395" cy="1014730"/>
          </a:xfrm>
          <a:prstGeom prst="rect">
            <a:avLst/>
          </a:prstGeom>
          <a:noFill/>
          <a:ln w="9525">
            <a:noFill/>
          </a:ln>
        </p:spPr>
        <p:txBody>
          <a:bodyPr>
            <a:spAutoFit/>
          </a:bodyPr>
          <a:lstStyle/>
          <a:p>
            <a:r>
              <a:rPr lang="zh-CN" altLang="en-US" sz="1200" dirty="0">
                <a:solidFill>
                  <a:srgbClr val="4D4D4D"/>
                </a:solidFill>
                <a:latin typeface="微软雅黑" panose="020B0503020204020204" charset="-122"/>
                <a:ea typeface="微软雅黑" panose="020B0503020204020204" charset="-122"/>
              </a:rPr>
              <a:t>这里可以输入可长可短的段落文字这里可以输入可长可短的段落文字这里可以输入可长可短的段落文字这里可以输入可长可</a:t>
            </a:r>
          </a:p>
        </p:txBody>
      </p:sp>
      <p:sp>
        <p:nvSpPr>
          <p:cNvPr id="21520" name="TextBox 18"/>
          <p:cNvSpPr txBox="1"/>
          <p:nvPr/>
        </p:nvSpPr>
        <p:spPr>
          <a:xfrm>
            <a:off x="1779243" y="3653665"/>
            <a:ext cx="1440815" cy="321945"/>
          </a:xfrm>
          <a:prstGeom prst="rect">
            <a:avLst/>
          </a:prstGeom>
          <a:noFill/>
          <a:ln w="9525">
            <a:noFill/>
          </a:ln>
        </p:spPr>
        <p:txBody>
          <a:bodyPr wrap="none">
            <a:spAutoFit/>
          </a:bodyPr>
          <a:lstStyle/>
          <a:p>
            <a:r>
              <a:rPr lang="en-US" altLang="x-none" sz="1500" b="1" dirty="0">
                <a:solidFill>
                  <a:srgbClr val="4D4D4D"/>
                </a:solidFill>
                <a:latin typeface="微软雅黑" panose="020B0503020204020204" charset="-122"/>
                <a:ea typeface="微软雅黑" panose="020B0503020204020204" charset="-122"/>
              </a:rPr>
              <a:t>■</a:t>
            </a:r>
            <a:r>
              <a:rPr lang="zh-CN" altLang="en-US" sz="1500" b="1" dirty="0">
                <a:solidFill>
                  <a:srgbClr val="4D4D4D"/>
                </a:solidFill>
                <a:latin typeface="微软雅黑" panose="020B0503020204020204" charset="-122"/>
                <a:ea typeface="微软雅黑" panose="020B0503020204020204" charset="-122"/>
              </a:rPr>
              <a:t>请输入您标题</a:t>
            </a:r>
          </a:p>
        </p:txBody>
      </p:sp>
      <p:sp>
        <p:nvSpPr>
          <p:cNvPr id="21521" name="TextBox 19"/>
          <p:cNvSpPr txBox="1"/>
          <p:nvPr/>
        </p:nvSpPr>
        <p:spPr>
          <a:xfrm>
            <a:off x="1779243" y="3885739"/>
            <a:ext cx="3320460" cy="645160"/>
          </a:xfrm>
          <a:prstGeom prst="rect">
            <a:avLst/>
          </a:prstGeom>
          <a:noFill/>
          <a:ln w="9525">
            <a:noFill/>
          </a:ln>
        </p:spPr>
        <p:txBody>
          <a:bodyPr>
            <a:spAutoFit/>
          </a:bodyPr>
          <a:lstStyle/>
          <a:p>
            <a:r>
              <a:rPr lang="zh-CN" altLang="en-US" sz="1200" dirty="0">
                <a:solidFill>
                  <a:srgbClr val="4D4D4D"/>
                </a:solidFill>
                <a:latin typeface="微软雅黑" panose="020B0503020204020204" charset="-122"/>
                <a:ea typeface="微软雅黑" panose="020B0503020204020204" charset="-122"/>
              </a:rPr>
              <a:t>这里可以输入可长可短的段落文字这里可以输入可长可短的段落文字这里可以输入可长可短的段落文字这里可以输入可长可</a:t>
            </a:r>
          </a:p>
        </p:txBody>
      </p:sp>
      <p:sp>
        <p:nvSpPr>
          <p:cNvPr id="21522" name="矩形 20"/>
          <p:cNvSpPr/>
          <p:nvPr/>
        </p:nvSpPr>
        <p:spPr>
          <a:xfrm>
            <a:off x="6008962" y="977064"/>
            <a:ext cx="1844700" cy="1128242"/>
          </a:xfrm>
          <a:prstGeom prst="rect">
            <a:avLst/>
          </a:prstGeom>
          <a:blipFill rotWithShape="1">
            <a:blip r:embed="rId4"/>
            <a:stretch>
              <a:fillRect/>
            </a:stretch>
          </a:blipFill>
          <a:ln w="9525">
            <a:noFill/>
          </a:ln>
        </p:spPr>
        <p:txBody>
          <a:bodyPr/>
          <a:lstStyle/>
          <a:p>
            <a:endParaRPr lang="zh-CN" altLang="en-US" sz="100" dirty="0">
              <a:solidFill>
                <a:srgbClr val="C4261D"/>
              </a:solidFill>
              <a:latin typeface="Arial" panose="020B0604020202020204" pitchFamily="34" charset="0"/>
            </a:endParaRPr>
          </a:p>
        </p:txBody>
      </p:sp>
      <p:sp>
        <p:nvSpPr>
          <p:cNvPr id="21523" name="矩形 21"/>
          <p:cNvSpPr/>
          <p:nvPr/>
        </p:nvSpPr>
        <p:spPr>
          <a:xfrm>
            <a:off x="975906" y="2114827"/>
            <a:ext cx="1845891" cy="1122292"/>
          </a:xfrm>
          <a:prstGeom prst="rect">
            <a:avLst/>
          </a:prstGeom>
          <a:blipFill rotWithShape="1">
            <a:blip r:embed="rId5"/>
            <a:stretch>
              <a:fillRect/>
            </a:stretch>
          </a:blipFill>
          <a:ln w="9525">
            <a:noFill/>
          </a:ln>
        </p:spPr>
        <p:txBody>
          <a:bodyPr/>
          <a:lstStyle/>
          <a:p>
            <a:endParaRPr lang="zh-CN" altLang="en-US" sz="100" dirty="0">
              <a:solidFill>
                <a:srgbClr val="C4261D"/>
              </a:solidFill>
              <a:latin typeface="Arial" panose="020B0604020202020204" pitchFamily="34" charset="0"/>
            </a:endParaRPr>
          </a:p>
        </p:txBody>
      </p:sp>
      <p:sp>
        <p:nvSpPr>
          <p:cNvPr id="21524" name="矩形 22"/>
          <p:cNvSpPr/>
          <p:nvPr/>
        </p:nvSpPr>
        <p:spPr>
          <a:xfrm>
            <a:off x="5175872" y="3650094"/>
            <a:ext cx="1879213" cy="949723"/>
          </a:xfrm>
          <a:prstGeom prst="rect">
            <a:avLst/>
          </a:prstGeom>
          <a:blipFill rotWithShape="1">
            <a:blip r:embed="rId6"/>
            <a:stretch>
              <a:fillRect/>
            </a:stretch>
          </a:blipFill>
          <a:ln w="9525">
            <a:noFill/>
          </a:ln>
        </p:spPr>
        <p:txBody>
          <a:bodyPr/>
          <a:lstStyle/>
          <a:p>
            <a:endParaRPr lang="zh-CN" altLang="en-US" sz="100" dirty="0">
              <a:solidFill>
                <a:srgbClr val="C4261D"/>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0-#ppt_w/2"/>
                                          </p:val>
                                        </p:tav>
                                        <p:tav tm="100000">
                                          <p:val>
                                            <p:strVal val="#ppt_x"/>
                                          </p:val>
                                        </p:tav>
                                      </p:tavLst>
                                    </p:anim>
                                    <p:anim calcmode="lin" valueType="num">
                                      <p:cBhvr additive="base">
                                        <p:cTn id="8" dur="500" fill="hold"/>
                                        <p:tgtEl>
                                          <p:spTgt spid="21510"/>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21511"/>
                                        </p:tgtEl>
                                        <p:attrNameLst>
                                          <p:attrName>style.visibility</p:attrName>
                                        </p:attrNameLst>
                                      </p:cBhvr>
                                      <p:to>
                                        <p:strVal val="visible"/>
                                      </p:to>
                                    </p:set>
                                    <p:anim calcmode="lin" valueType="num">
                                      <p:cBhvr>
                                        <p:cTn id="11" dur="300" fill="hold"/>
                                        <p:tgtEl>
                                          <p:spTgt spid="21511"/>
                                        </p:tgtEl>
                                        <p:attrNameLst>
                                          <p:attrName>ppt_w</p:attrName>
                                        </p:attrNameLst>
                                      </p:cBhvr>
                                      <p:tavLst>
                                        <p:tav tm="0">
                                          <p:val>
                                            <p:fltVal val="0"/>
                                          </p:val>
                                        </p:tav>
                                        <p:tav tm="100000">
                                          <p:val>
                                            <p:strVal val="#ppt_w"/>
                                          </p:val>
                                        </p:tav>
                                      </p:tavLst>
                                    </p:anim>
                                    <p:anim calcmode="lin" valueType="num">
                                      <p:cBhvr>
                                        <p:cTn id="12" dur="300" fill="hold"/>
                                        <p:tgtEl>
                                          <p:spTgt spid="21511"/>
                                        </p:tgtEl>
                                        <p:attrNameLst>
                                          <p:attrName>ppt_h</p:attrName>
                                        </p:attrNameLst>
                                      </p:cBhvr>
                                      <p:tavLst>
                                        <p:tav tm="0">
                                          <p:val>
                                            <p:fltVal val="0"/>
                                          </p:val>
                                        </p:tav>
                                        <p:tav tm="100000">
                                          <p:val>
                                            <p:strVal val="#ppt_h"/>
                                          </p:val>
                                        </p:tav>
                                      </p:tavLst>
                                    </p:anim>
                                    <p:anim calcmode="lin" valueType="num">
                                      <p:cBhvr>
                                        <p:cTn id="13" dur="300" fill="hold"/>
                                        <p:tgtEl>
                                          <p:spTgt spid="21511"/>
                                        </p:tgtEl>
                                        <p:attrNameLst>
                                          <p:attrName>style.rotation</p:attrName>
                                        </p:attrNameLst>
                                      </p:cBhvr>
                                      <p:tavLst>
                                        <p:tav tm="0">
                                          <p:val>
                                            <p:fltVal val="90"/>
                                          </p:val>
                                        </p:tav>
                                        <p:tav tm="100000">
                                          <p:val>
                                            <p:fltVal val="0"/>
                                          </p:val>
                                        </p:tav>
                                      </p:tavLst>
                                    </p:anim>
                                    <p:animEffect transition="in" filter="fade">
                                      <p:cBhvr>
                                        <p:cTn id="14" dur="300"/>
                                        <p:tgtEl>
                                          <p:spTgt spid="2151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1518"/>
                                        </p:tgtEl>
                                        <p:attrNameLst>
                                          <p:attrName>style.visibility</p:attrName>
                                        </p:attrNameLst>
                                      </p:cBhvr>
                                      <p:to>
                                        <p:strVal val="visible"/>
                                      </p:to>
                                    </p:set>
                                    <p:animEffect transition="in" filter="wipe(left)">
                                      <p:cBhvr>
                                        <p:cTn id="17" dur="500"/>
                                        <p:tgtEl>
                                          <p:spTgt spid="2151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1522"/>
                                        </p:tgtEl>
                                        <p:attrNameLst>
                                          <p:attrName>style.visibility</p:attrName>
                                        </p:attrNameLst>
                                      </p:cBhvr>
                                      <p:to>
                                        <p:strVal val="visible"/>
                                      </p:to>
                                    </p:set>
                                    <p:animEffect transition="in" filter="randombar(horizontal)">
                                      <p:cBhvr>
                                        <p:cTn id="20" dur="500"/>
                                        <p:tgtEl>
                                          <p:spTgt spid="215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1519"/>
                                        </p:tgtEl>
                                        <p:attrNameLst>
                                          <p:attrName>style.visibility</p:attrName>
                                        </p:attrNameLst>
                                      </p:cBhvr>
                                      <p:to>
                                        <p:strVal val="visible"/>
                                      </p:to>
                                    </p:set>
                                    <p:animEffect transition="in" filter="wipe(up)">
                                      <p:cBhvr>
                                        <p:cTn id="23" dur="500"/>
                                        <p:tgtEl>
                                          <p:spTgt spid="21519"/>
                                        </p:tgtEl>
                                      </p:cBhvr>
                                    </p:animEffect>
                                  </p:childTnLst>
                                </p:cTn>
                              </p:par>
                              <p:par>
                                <p:cTn id="24" presetID="2" presetClass="entr" presetSubtype="9" fill="hold" nodeType="withEffect">
                                  <p:stCondLst>
                                    <p:cond delay="0"/>
                                  </p:stCondLst>
                                  <p:childTnLst>
                                    <p:set>
                                      <p:cBhvr>
                                        <p:cTn id="25" dur="1" fill="hold">
                                          <p:stCondLst>
                                            <p:cond delay="0"/>
                                          </p:stCondLst>
                                        </p:cTn>
                                        <p:tgtEl>
                                          <p:spTgt spid="21512"/>
                                        </p:tgtEl>
                                        <p:attrNameLst>
                                          <p:attrName>style.visibility</p:attrName>
                                        </p:attrNameLst>
                                      </p:cBhvr>
                                      <p:to>
                                        <p:strVal val="visible"/>
                                      </p:to>
                                    </p:set>
                                    <p:anim calcmode="lin" valueType="num">
                                      <p:cBhvr additive="base">
                                        <p:cTn id="26" dur="500" fill="hold"/>
                                        <p:tgtEl>
                                          <p:spTgt spid="21512"/>
                                        </p:tgtEl>
                                        <p:attrNameLst>
                                          <p:attrName>ppt_x</p:attrName>
                                        </p:attrNameLst>
                                      </p:cBhvr>
                                      <p:tavLst>
                                        <p:tav tm="0">
                                          <p:val>
                                            <p:strVal val="0-#ppt_w/2"/>
                                          </p:val>
                                        </p:tav>
                                        <p:tav tm="100000">
                                          <p:val>
                                            <p:strVal val="#ppt_x"/>
                                          </p:val>
                                        </p:tav>
                                      </p:tavLst>
                                    </p:anim>
                                    <p:anim calcmode="lin" valueType="num">
                                      <p:cBhvr additive="base">
                                        <p:cTn id="27" dur="500" fill="hold"/>
                                        <p:tgtEl>
                                          <p:spTgt spid="21512"/>
                                        </p:tgtEl>
                                        <p:attrNameLst>
                                          <p:attrName>ppt_y</p:attrName>
                                        </p:attrNameLst>
                                      </p:cBhvr>
                                      <p:tavLst>
                                        <p:tav tm="0">
                                          <p:val>
                                            <p:strVal val="0-#ppt_h/2"/>
                                          </p:val>
                                        </p:tav>
                                        <p:tav tm="100000">
                                          <p:val>
                                            <p:strVal val="#ppt_y"/>
                                          </p:val>
                                        </p:tav>
                                      </p:tavLst>
                                    </p:anim>
                                  </p:childTnLst>
                                </p:cTn>
                              </p:par>
                              <p:par>
                                <p:cTn id="28" presetID="31" presetClass="entr" presetSubtype="0" fill="hold" grpId="0" nodeType="withEffect">
                                  <p:stCondLst>
                                    <p:cond delay="0"/>
                                  </p:stCondLst>
                                  <p:childTnLst>
                                    <p:set>
                                      <p:cBhvr>
                                        <p:cTn id="29" dur="1" fill="hold">
                                          <p:stCondLst>
                                            <p:cond delay="0"/>
                                          </p:stCondLst>
                                        </p:cTn>
                                        <p:tgtEl>
                                          <p:spTgt spid="21513"/>
                                        </p:tgtEl>
                                        <p:attrNameLst>
                                          <p:attrName>style.visibility</p:attrName>
                                        </p:attrNameLst>
                                      </p:cBhvr>
                                      <p:to>
                                        <p:strVal val="visible"/>
                                      </p:to>
                                    </p:set>
                                    <p:anim calcmode="lin" valueType="num">
                                      <p:cBhvr>
                                        <p:cTn id="30" dur="300" fill="hold"/>
                                        <p:tgtEl>
                                          <p:spTgt spid="21513"/>
                                        </p:tgtEl>
                                        <p:attrNameLst>
                                          <p:attrName>ppt_w</p:attrName>
                                        </p:attrNameLst>
                                      </p:cBhvr>
                                      <p:tavLst>
                                        <p:tav tm="0">
                                          <p:val>
                                            <p:fltVal val="0"/>
                                          </p:val>
                                        </p:tav>
                                        <p:tav tm="100000">
                                          <p:val>
                                            <p:strVal val="#ppt_w"/>
                                          </p:val>
                                        </p:tav>
                                      </p:tavLst>
                                    </p:anim>
                                    <p:anim calcmode="lin" valueType="num">
                                      <p:cBhvr>
                                        <p:cTn id="31" dur="300" fill="hold"/>
                                        <p:tgtEl>
                                          <p:spTgt spid="21513"/>
                                        </p:tgtEl>
                                        <p:attrNameLst>
                                          <p:attrName>ppt_h</p:attrName>
                                        </p:attrNameLst>
                                      </p:cBhvr>
                                      <p:tavLst>
                                        <p:tav tm="0">
                                          <p:val>
                                            <p:fltVal val="0"/>
                                          </p:val>
                                        </p:tav>
                                        <p:tav tm="100000">
                                          <p:val>
                                            <p:strVal val="#ppt_h"/>
                                          </p:val>
                                        </p:tav>
                                      </p:tavLst>
                                    </p:anim>
                                    <p:anim calcmode="lin" valueType="num">
                                      <p:cBhvr>
                                        <p:cTn id="32" dur="300" fill="hold"/>
                                        <p:tgtEl>
                                          <p:spTgt spid="21513"/>
                                        </p:tgtEl>
                                        <p:attrNameLst>
                                          <p:attrName>style.rotation</p:attrName>
                                        </p:attrNameLst>
                                      </p:cBhvr>
                                      <p:tavLst>
                                        <p:tav tm="0">
                                          <p:val>
                                            <p:fltVal val="90"/>
                                          </p:val>
                                        </p:tav>
                                        <p:tav tm="100000">
                                          <p:val>
                                            <p:fltVal val="0"/>
                                          </p:val>
                                        </p:tav>
                                      </p:tavLst>
                                    </p:anim>
                                    <p:animEffect transition="in" filter="fade">
                                      <p:cBhvr>
                                        <p:cTn id="33" dur="300"/>
                                        <p:tgtEl>
                                          <p:spTgt spid="2151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1520"/>
                                        </p:tgtEl>
                                        <p:attrNameLst>
                                          <p:attrName>style.visibility</p:attrName>
                                        </p:attrNameLst>
                                      </p:cBhvr>
                                      <p:to>
                                        <p:strVal val="visible"/>
                                      </p:to>
                                    </p:set>
                                    <p:animEffect transition="in" filter="wipe(left)">
                                      <p:cBhvr>
                                        <p:cTn id="36" dur="500"/>
                                        <p:tgtEl>
                                          <p:spTgt spid="21520"/>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1521"/>
                                        </p:tgtEl>
                                        <p:attrNameLst>
                                          <p:attrName>style.visibility</p:attrName>
                                        </p:attrNameLst>
                                      </p:cBhvr>
                                      <p:to>
                                        <p:strVal val="visible"/>
                                      </p:to>
                                    </p:set>
                                    <p:animEffect transition="in" filter="wipe(up)">
                                      <p:cBhvr>
                                        <p:cTn id="39" dur="500"/>
                                        <p:tgtEl>
                                          <p:spTgt spid="215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1524"/>
                                        </p:tgtEl>
                                        <p:attrNameLst>
                                          <p:attrName>style.visibility</p:attrName>
                                        </p:attrNameLst>
                                      </p:cBhvr>
                                      <p:to>
                                        <p:strVal val="visible"/>
                                      </p:to>
                                    </p:set>
                                    <p:animEffect transition="in" filter="randombar(horizontal)">
                                      <p:cBhvr>
                                        <p:cTn id="42" dur="500"/>
                                        <p:tgtEl>
                                          <p:spTgt spid="21524"/>
                                        </p:tgtEl>
                                      </p:cBhvr>
                                    </p:animEffect>
                                  </p:childTnLst>
                                </p:cTn>
                              </p:par>
                              <p:par>
                                <p:cTn id="43" presetID="2" presetClass="entr" presetSubtype="2" fill="hold" nodeType="withEffect">
                                  <p:stCondLst>
                                    <p:cond delay="0"/>
                                  </p:stCondLst>
                                  <p:childTnLst>
                                    <p:set>
                                      <p:cBhvr>
                                        <p:cTn id="44" dur="1" fill="hold">
                                          <p:stCondLst>
                                            <p:cond delay="0"/>
                                          </p:stCondLst>
                                        </p:cTn>
                                        <p:tgtEl>
                                          <p:spTgt spid="21514"/>
                                        </p:tgtEl>
                                        <p:attrNameLst>
                                          <p:attrName>style.visibility</p:attrName>
                                        </p:attrNameLst>
                                      </p:cBhvr>
                                      <p:to>
                                        <p:strVal val="visible"/>
                                      </p:to>
                                    </p:set>
                                    <p:anim calcmode="lin" valueType="num">
                                      <p:cBhvr additive="base">
                                        <p:cTn id="45" dur="500" fill="hold"/>
                                        <p:tgtEl>
                                          <p:spTgt spid="21514"/>
                                        </p:tgtEl>
                                        <p:attrNameLst>
                                          <p:attrName>ppt_x</p:attrName>
                                        </p:attrNameLst>
                                      </p:cBhvr>
                                      <p:tavLst>
                                        <p:tav tm="0">
                                          <p:val>
                                            <p:strVal val="1+#ppt_w/2"/>
                                          </p:val>
                                        </p:tav>
                                        <p:tav tm="100000">
                                          <p:val>
                                            <p:strVal val="#ppt_x"/>
                                          </p:val>
                                        </p:tav>
                                      </p:tavLst>
                                    </p:anim>
                                    <p:anim calcmode="lin" valueType="num">
                                      <p:cBhvr additive="base">
                                        <p:cTn id="46" dur="500" fill="hold"/>
                                        <p:tgtEl>
                                          <p:spTgt spid="21514"/>
                                        </p:tgtEl>
                                        <p:attrNameLst>
                                          <p:attrName>ppt_y</p:attrName>
                                        </p:attrNameLst>
                                      </p:cBhvr>
                                      <p:tavLst>
                                        <p:tav tm="0">
                                          <p:val>
                                            <p:strVal val="#ppt_y"/>
                                          </p:val>
                                        </p:tav>
                                        <p:tav tm="100000">
                                          <p:val>
                                            <p:strVal val="#ppt_y"/>
                                          </p:val>
                                        </p:tav>
                                      </p:tavLst>
                                    </p:anim>
                                  </p:childTnLst>
                                </p:cTn>
                              </p:par>
                              <p:par>
                                <p:cTn id="47" presetID="31" presetClass="entr" presetSubtype="0" fill="hold" grpId="0" nodeType="withEffect">
                                  <p:stCondLst>
                                    <p:cond delay="0"/>
                                  </p:stCondLst>
                                  <p:childTnLst>
                                    <p:set>
                                      <p:cBhvr>
                                        <p:cTn id="48" dur="1" fill="hold">
                                          <p:stCondLst>
                                            <p:cond delay="0"/>
                                          </p:stCondLst>
                                        </p:cTn>
                                        <p:tgtEl>
                                          <p:spTgt spid="21515"/>
                                        </p:tgtEl>
                                        <p:attrNameLst>
                                          <p:attrName>style.visibility</p:attrName>
                                        </p:attrNameLst>
                                      </p:cBhvr>
                                      <p:to>
                                        <p:strVal val="visible"/>
                                      </p:to>
                                    </p:set>
                                    <p:anim calcmode="lin" valueType="num">
                                      <p:cBhvr>
                                        <p:cTn id="49" dur="300" fill="hold"/>
                                        <p:tgtEl>
                                          <p:spTgt spid="21515"/>
                                        </p:tgtEl>
                                        <p:attrNameLst>
                                          <p:attrName>ppt_w</p:attrName>
                                        </p:attrNameLst>
                                      </p:cBhvr>
                                      <p:tavLst>
                                        <p:tav tm="0">
                                          <p:val>
                                            <p:fltVal val="0"/>
                                          </p:val>
                                        </p:tav>
                                        <p:tav tm="100000">
                                          <p:val>
                                            <p:strVal val="#ppt_w"/>
                                          </p:val>
                                        </p:tav>
                                      </p:tavLst>
                                    </p:anim>
                                    <p:anim calcmode="lin" valueType="num">
                                      <p:cBhvr>
                                        <p:cTn id="50" dur="300" fill="hold"/>
                                        <p:tgtEl>
                                          <p:spTgt spid="21515"/>
                                        </p:tgtEl>
                                        <p:attrNameLst>
                                          <p:attrName>ppt_h</p:attrName>
                                        </p:attrNameLst>
                                      </p:cBhvr>
                                      <p:tavLst>
                                        <p:tav tm="0">
                                          <p:val>
                                            <p:fltVal val="0"/>
                                          </p:val>
                                        </p:tav>
                                        <p:tav tm="100000">
                                          <p:val>
                                            <p:strVal val="#ppt_h"/>
                                          </p:val>
                                        </p:tav>
                                      </p:tavLst>
                                    </p:anim>
                                    <p:anim calcmode="lin" valueType="num">
                                      <p:cBhvr>
                                        <p:cTn id="51" dur="300" fill="hold"/>
                                        <p:tgtEl>
                                          <p:spTgt spid="21515"/>
                                        </p:tgtEl>
                                        <p:attrNameLst>
                                          <p:attrName>style.rotation</p:attrName>
                                        </p:attrNameLst>
                                      </p:cBhvr>
                                      <p:tavLst>
                                        <p:tav tm="0">
                                          <p:val>
                                            <p:fltVal val="90"/>
                                          </p:val>
                                        </p:tav>
                                        <p:tav tm="100000">
                                          <p:val>
                                            <p:fltVal val="0"/>
                                          </p:val>
                                        </p:tav>
                                      </p:tavLst>
                                    </p:anim>
                                    <p:animEffect transition="in" filter="fade">
                                      <p:cBhvr>
                                        <p:cTn id="52" dur="300"/>
                                        <p:tgtEl>
                                          <p:spTgt spid="2151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1516"/>
                                        </p:tgtEl>
                                        <p:attrNameLst>
                                          <p:attrName>style.visibility</p:attrName>
                                        </p:attrNameLst>
                                      </p:cBhvr>
                                      <p:to>
                                        <p:strVal val="visible"/>
                                      </p:to>
                                    </p:set>
                                    <p:animEffect transition="in" filter="wipe(left)">
                                      <p:cBhvr>
                                        <p:cTn id="55" dur="500"/>
                                        <p:tgtEl>
                                          <p:spTgt spid="2151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1517"/>
                                        </p:tgtEl>
                                        <p:attrNameLst>
                                          <p:attrName>style.visibility</p:attrName>
                                        </p:attrNameLst>
                                      </p:cBhvr>
                                      <p:to>
                                        <p:strVal val="visible"/>
                                      </p:to>
                                    </p:set>
                                    <p:animEffect transition="in" filter="wipe(up)">
                                      <p:cBhvr>
                                        <p:cTn id="58" dur="500"/>
                                        <p:tgtEl>
                                          <p:spTgt spid="2151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1523"/>
                                        </p:tgtEl>
                                        <p:attrNameLst>
                                          <p:attrName>style.visibility</p:attrName>
                                        </p:attrNameLst>
                                      </p:cBhvr>
                                      <p:to>
                                        <p:strVal val="visible"/>
                                      </p:to>
                                    </p:set>
                                    <p:animEffect transition="in" filter="randombar(horizontal)">
                                      <p:cBhvr>
                                        <p:cTn id="61" dur="5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P spid="21513" grpId="0"/>
      <p:bldP spid="21515" grpId="0"/>
      <p:bldP spid="21516" grpId="0"/>
      <p:bldP spid="21517" grpId="0"/>
      <p:bldP spid="21518" grpId="0"/>
      <p:bldP spid="21519" grpId="0"/>
      <p:bldP spid="21520" grpId="0"/>
      <p:bldP spid="21521" grpId="0"/>
      <p:bldP spid="21522" grpId="0" bldLvl="0" animBg="1"/>
      <p:bldP spid="21523" grpId="0" bldLvl="0" animBg="1"/>
      <p:bldP spid="2152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146" name="图片 4"/>
          <p:cNvPicPr>
            <a:picLocks noChangeAspect="1"/>
          </p:cNvPicPr>
          <p:nvPr/>
        </p:nvPicPr>
        <p:blipFill>
          <a:blip r:embed="rId4"/>
          <a:stretch>
            <a:fillRect/>
          </a:stretch>
        </p:blipFill>
        <p:spPr>
          <a:xfrm>
            <a:off x="0" y="3525494"/>
            <a:ext cx="9143762" cy="1617385"/>
          </a:xfrm>
          <a:prstGeom prst="rect">
            <a:avLst/>
          </a:prstGeom>
          <a:noFill/>
          <a:ln w="9525">
            <a:noFill/>
          </a:ln>
        </p:spPr>
      </p:pic>
      <p:pic>
        <p:nvPicPr>
          <p:cNvPr id="6147" name="图片 5" descr="E:\素材\美食\e76a9b1f46d24fbfefad7dea0bb4c5a5.pnge76a9b1f46d24fbfefad7dea0bb4c5a5"/>
          <p:cNvPicPr>
            <a:picLocks noChangeAspect="1"/>
          </p:cNvPicPr>
          <p:nvPr/>
        </p:nvPicPr>
        <p:blipFill>
          <a:blip r:embed="rId5"/>
          <a:srcRect/>
          <a:stretch>
            <a:fillRect/>
          </a:stretch>
        </p:blipFill>
        <p:spPr>
          <a:xfrm>
            <a:off x="0" y="34290"/>
            <a:ext cx="3794760" cy="5062220"/>
          </a:xfrm>
          <a:prstGeom prst="rect">
            <a:avLst/>
          </a:prstGeom>
          <a:noFill/>
          <a:ln w="9525">
            <a:noFill/>
          </a:ln>
        </p:spPr>
      </p:pic>
      <p:sp>
        <p:nvSpPr>
          <p:cNvPr id="6148" name="Freeform 9"/>
          <p:cNvSpPr>
            <a:spLocks noEditPoints="1"/>
          </p:cNvSpPr>
          <p:nvPr/>
        </p:nvSpPr>
        <p:spPr>
          <a:xfrm>
            <a:off x="6565943" y="3254068"/>
            <a:ext cx="279680" cy="280870"/>
          </a:xfrm>
          <a:custGeom>
            <a:avLst/>
            <a:gdLst/>
            <a:ahLst/>
            <a:cxnLst>
              <a:cxn ang="0">
                <a:pos x="272602" y="191165"/>
              </a:cxn>
              <a:cxn ang="0">
                <a:pos x="272602" y="139933"/>
              </a:cxn>
              <a:cxn ang="0">
                <a:pos x="249759" y="139933"/>
              </a:cxn>
              <a:cxn ang="0">
                <a:pos x="249759" y="191165"/>
              </a:cxn>
              <a:cxn ang="0">
                <a:pos x="188080" y="252338"/>
              </a:cxn>
              <a:cxn ang="0">
                <a:pos x="187319" y="252338"/>
              </a:cxn>
              <a:cxn ang="0">
                <a:pos x="186558" y="252338"/>
              </a:cxn>
              <a:cxn ang="0">
                <a:pos x="186558" y="252338"/>
              </a:cxn>
              <a:cxn ang="0">
                <a:pos x="185035" y="252338"/>
              </a:cxn>
              <a:cxn ang="0">
                <a:pos x="123356" y="191165"/>
              </a:cxn>
              <a:cxn ang="0">
                <a:pos x="123356" y="139933"/>
              </a:cxn>
              <a:cxn ang="0">
                <a:pos x="100513" y="139933"/>
              </a:cxn>
              <a:cxn ang="0">
                <a:pos x="100513" y="191165"/>
              </a:cxn>
              <a:cxn ang="0">
                <a:pos x="172851" y="274513"/>
              </a:cxn>
              <a:cxn ang="0">
                <a:pos x="172851" y="311216"/>
              </a:cxn>
              <a:cxn ang="0">
                <a:pos x="121833" y="325745"/>
              </a:cxn>
              <a:cxn ang="0">
                <a:pos x="252043" y="325745"/>
              </a:cxn>
              <a:cxn ang="0">
                <a:pos x="200264" y="311216"/>
              </a:cxn>
              <a:cxn ang="0">
                <a:pos x="200264" y="275277"/>
              </a:cxn>
              <a:cxn ang="0">
                <a:pos x="272602" y="191165"/>
              </a:cxn>
              <a:cxn ang="0">
                <a:pos x="185796" y="230927"/>
              </a:cxn>
              <a:cxn ang="0">
                <a:pos x="186558" y="230927"/>
              </a:cxn>
              <a:cxn ang="0">
                <a:pos x="187319" y="230927"/>
              </a:cxn>
              <a:cxn ang="0">
                <a:pos x="228438" y="189635"/>
              </a:cxn>
              <a:cxn ang="0">
                <a:pos x="228438" y="90230"/>
              </a:cxn>
              <a:cxn ang="0">
                <a:pos x="187319" y="48938"/>
              </a:cxn>
              <a:cxn ang="0">
                <a:pos x="186558" y="48938"/>
              </a:cxn>
              <a:cxn ang="0">
                <a:pos x="185796" y="48938"/>
              </a:cxn>
              <a:cxn ang="0">
                <a:pos x="144677" y="90230"/>
              </a:cxn>
              <a:cxn ang="0">
                <a:pos x="144677" y="189635"/>
              </a:cxn>
              <a:cxn ang="0">
                <a:pos x="185796" y="230927"/>
              </a:cxn>
              <a:cxn ang="0">
                <a:pos x="186558" y="0"/>
              </a:cxn>
              <a:cxn ang="0">
                <a:pos x="373115" y="187342"/>
              </a:cxn>
              <a:cxn ang="0">
                <a:pos x="186558" y="374683"/>
              </a:cxn>
              <a:cxn ang="0">
                <a:pos x="0" y="187342"/>
              </a:cxn>
              <a:cxn ang="0">
                <a:pos x="186558" y="0"/>
              </a:cxn>
            </a:cxnLst>
            <a:rect l="0" t="0" r="0" b="0"/>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BC985B"/>
          </a:solidFill>
          <a:ln w="9525">
            <a:noFill/>
          </a:ln>
        </p:spPr>
        <p:txBody>
          <a:bodyPr/>
          <a:lstStyle/>
          <a:p>
            <a:endParaRPr lang="zh-CN" altLang="en-US" sz="100">
              <a:solidFill>
                <a:srgbClr val="BC985B"/>
              </a:solidFill>
            </a:endParaRPr>
          </a:p>
        </p:txBody>
      </p:sp>
      <p:sp>
        <p:nvSpPr>
          <p:cNvPr id="6149" name="Freeform 10"/>
          <p:cNvSpPr>
            <a:spLocks noEditPoints="1"/>
          </p:cNvSpPr>
          <p:nvPr/>
        </p:nvSpPr>
        <p:spPr>
          <a:xfrm>
            <a:off x="5654304" y="2856565"/>
            <a:ext cx="279680" cy="280870"/>
          </a:xfrm>
          <a:custGeom>
            <a:avLst/>
            <a:gdLst/>
            <a:ahLst/>
            <a:cxnLst>
              <a:cxn ang="0">
                <a:pos x="186558" y="0"/>
              </a:cxn>
              <a:cxn ang="0">
                <a:pos x="373115" y="187342"/>
              </a:cxn>
              <a:cxn ang="0">
                <a:pos x="186558" y="374683"/>
              </a:cxn>
              <a:cxn ang="0">
                <a:pos x="0" y="187342"/>
              </a:cxn>
              <a:cxn ang="0">
                <a:pos x="186558" y="0"/>
              </a:cxn>
              <a:cxn ang="0">
                <a:pos x="331996" y="191165"/>
              </a:cxn>
              <a:cxn ang="0">
                <a:pos x="325143" y="195753"/>
              </a:cxn>
              <a:cxn ang="0">
                <a:pos x="300015" y="195753"/>
              </a:cxn>
              <a:cxn ang="0">
                <a:pos x="293923" y="193459"/>
              </a:cxn>
              <a:cxn ang="0">
                <a:pos x="186558" y="80289"/>
              </a:cxn>
              <a:cxn ang="0">
                <a:pos x="79192" y="193459"/>
              </a:cxn>
              <a:cxn ang="0">
                <a:pos x="73100" y="195753"/>
              </a:cxn>
              <a:cxn ang="0">
                <a:pos x="47972" y="195753"/>
              </a:cxn>
              <a:cxn ang="0">
                <a:pos x="41119" y="191165"/>
              </a:cxn>
              <a:cxn ang="0">
                <a:pos x="42642" y="182754"/>
              </a:cxn>
              <a:cxn ang="0">
                <a:pos x="179704" y="39762"/>
              </a:cxn>
              <a:cxn ang="0">
                <a:pos x="186558" y="36704"/>
              </a:cxn>
              <a:cxn ang="0">
                <a:pos x="193411" y="39762"/>
              </a:cxn>
              <a:cxn ang="0">
                <a:pos x="330473" y="182754"/>
              </a:cxn>
              <a:cxn ang="0">
                <a:pos x="331996" y="191165"/>
              </a:cxn>
              <a:cxn ang="0">
                <a:pos x="86045" y="204164"/>
              </a:cxn>
              <a:cxn ang="0">
                <a:pos x="86045" y="204164"/>
              </a:cxn>
              <a:cxn ang="0">
                <a:pos x="86045" y="289806"/>
              </a:cxn>
              <a:cxn ang="0">
                <a:pos x="98228" y="304334"/>
              </a:cxn>
              <a:cxn ang="0">
                <a:pos x="153815" y="304334"/>
              </a:cxn>
              <a:cxn ang="0">
                <a:pos x="153815" y="211046"/>
              </a:cxn>
              <a:cxn ang="0">
                <a:pos x="168282" y="196517"/>
              </a:cxn>
              <a:cxn ang="0">
                <a:pos x="204833" y="196517"/>
              </a:cxn>
              <a:cxn ang="0">
                <a:pos x="219300" y="211046"/>
              </a:cxn>
              <a:cxn ang="0">
                <a:pos x="219300" y="304334"/>
              </a:cxn>
              <a:cxn ang="0">
                <a:pos x="274887" y="304334"/>
              </a:cxn>
              <a:cxn ang="0">
                <a:pos x="287070" y="289806"/>
              </a:cxn>
              <a:cxn ang="0">
                <a:pos x="287070" y="204929"/>
              </a:cxn>
              <a:cxn ang="0">
                <a:pos x="186558" y="99406"/>
              </a:cxn>
              <a:cxn ang="0">
                <a:pos x="86045" y="204164"/>
              </a:cxn>
            </a:cxnLst>
            <a:rect l="0" t="0" r="0" b="0"/>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rgbClr val="BC985B"/>
          </a:solidFill>
          <a:ln w="9525">
            <a:noFill/>
          </a:ln>
        </p:spPr>
        <p:txBody>
          <a:bodyPr/>
          <a:lstStyle/>
          <a:p>
            <a:endParaRPr lang="zh-CN" altLang="en-US" sz="100">
              <a:solidFill>
                <a:srgbClr val="BC985B"/>
              </a:solidFill>
            </a:endParaRPr>
          </a:p>
        </p:txBody>
      </p:sp>
      <p:sp>
        <p:nvSpPr>
          <p:cNvPr id="6150" name="Rectangle 4"/>
          <p:cNvSpPr txBox="1"/>
          <p:nvPr/>
        </p:nvSpPr>
        <p:spPr>
          <a:xfrm>
            <a:off x="5866130" y="2876550"/>
            <a:ext cx="2879090" cy="255905"/>
          </a:xfrm>
          <a:prstGeom prst="rect">
            <a:avLst/>
          </a:prstGeom>
          <a:noFill/>
          <a:ln w="9525">
            <a:noFill/>
          </a:ln>
        </p:spPr>
        <p:txBody>
          <a:bodyPr anchor="ctr"/>
          <a:lstStyle/>
          <a:p>
            <a:pPr algn="r"/>
            <a:r>
              <a:rPr lang="zh-CN" altLang="en-US" sz="1650" dirty="0">
                <a:solidFill>
                  <a:srgbClr val="BC985B"/>
                </a:solidFill>
                <a:latin typeface="Arial" panose="020B0604020202020204" pitchFamily="34" charset="0"/>
                <a:ea typeface="微软雅黑" panose="020B0503020204020204" charset="-122"/>
              </a:rPr>
              <a:t>这里可以输入单位</a:t>
            </a:r>
            <a:r>
              <a:rPr lang="en-US" altLang="x-none" sz="1650" dirty="0">
                <a:solidFill>
                  <a:srgbClr val="BC985B"/>
                </a:solidFill>
                <a:latin typeface="Arial" panose="020B0604020202020204" pitchFamily="34" charset="0"/>
                <a:ea typeface="微软雅黑" panose="020B0503020204020204" charset="-122"/>
              </a:rPr>
              <a:t>/</a:t>
            </a:r>
            <a:r>
              <a:rPr lang="zh-CN" altLang="en-US" sz="1650" dirty="0">
                <a:solidFill>
                  <a:srgbClr val="BC985B"/>
                </a:solidFill>
                <a:latin typeface="Arial" panose="020B0604020202020204" pitchFamily="34" charset="0"/>
                <a:ea typeface="微软雅黑" panose="020B0503020204020204" charset="-122"/>
              </a:rPr>
              <a:t>部门名称</a:t>
            </a:r>
          </a:p>
        </p:txBody>
      </p:sp>
      <p:sp>
        <p:nvSpPr>
          <p:cNvPr id="6151" name="Rectangle 4"/>
          <p:cNvSpPr txBox="1"/>
          <p:nvPr/>
        </p:nvSpPr>
        <p:spPr>
          <a:xfrm>
            <a:off x="6565943" y="3274300"/>
            <a:ext cx="2054163" cy="260639"/>
          </a:xfrm>
          <a:prstGeom prst="rect">
            <a:avLst/>
          </a:prstGeom>
          <a:noFill/>
          <a:ln w="9525">
            <a:noFill/>
          </a:ln>
        </p:spPr>
        <p:txBody>
          <a:bodyPr anchor="ctr"/>
          <a:lstStyle/>
          <a:p>
            <a:pPr algn="r"/>
            <a:r>
              <a:rPr lang="zh-CN" altLang="en-US" sz="1500" dirty="0">
                <a:solidFill>
                  <a:srgbClr val="BC985B"/>
                </a:solidFill>
                <a:latin typeface="Arial" panose="020B0604020202020204" pitchFamily="34" charset="0"/>
                <a:ea typeface="微软雅黑" panose="020B0503020204020204" charset="-122"/>
              </a:rPr>
              <a:t>汇报人：</a:t>
            </a:r>
            <a:r>
              <a:rPr lang="en-US" altLang="zh-CN" sz="1500" dirty="0">
                <a:solidFill>
                  <a:srgbClr val="BC985B"/>
                </a:solidFill>
                <a:latin typeface="Arial" panose="020B0604020202020204" pitchFamily="34" charset="0"/>
                <a:ea typeface="微软雅黑" panose="020B0503020204020204" charset="-122"/>
              </a:rPr>
              <a:t>XXX</a:t>
            </a:r>
            <a:endParaRPr lang="zh-CN" altLang="en-US" sz="1500" dirty="0">
              <a:solidFill>
                <a:srgbClr val="BC985B"/>
              </a:solidFill>
              <a:latin typeface="Arial" panose="020B0604020202020204" pitchFamily="34" charset="0"/>
              <a:ea typeface="微软雅黑" panose="020B0503020204020204" charset="-122"/>
            </a:endParaRPr>
          </a:p>
        </p:txBody>
      </p:sp>
      <p:sp>
        <p:nvSpPr>
          <p:cNvPr id="6152" name="Rectangle 3"/>
          <p:cNvSpPr txBox="1"/>
          <p:nvPr/>
        </p:nvSpPr>
        <p:spPr>
          <a:xfrm>
            <a:off x="2874645" y="1442720"/>
            <a:ext cx="5870575" cy="1293495"/>
          </a:xfrm>
          <a:prstGeom prst="rect">
            <a:avLst/>
          </a:prstGeom>
          <a:noFill/>
          <a:ln w="9525">
            <a:noFill/>
          </a:ln>
        </p:spPr>
        <p:txBody>
          <a:bodyPr anchor="ctr"/>
          <a:lstStyle/>
          <a:p>
            <a:pPr algn="r">
              <a:lnSpc>
                <a:spcPct val="80000"/>
              </a:lnSpc>
            </a:pPr>
            <a:r>
              <a:rPr lang="en-US" altLang="zh-CN" sz="7000" b="1" dirty="0">
                <a:solidFill>
                  <a:srgbClr val="BC985B"/>
                </a:solidFill>
                <a:effectLst>
                  <a:outerShdw blurRad="38100" dist="38100" dir="2700000">
                    <a:srgbClr val="000000"/>
                  </a:outerShdw>
                </a:effectLst>
                <a:latin typeface="Arial" panose="020B0604020202020204" pitchFamily="34" charset="0"/>
                <a:ea typeface="微软雅黑" panose="020B0503020204020204" charset="-122"/>
              </a:rPr>
              <a:t>20XX</a:t>
            </a:r>
          </a:p>
          <a:p>
            <a:pPr algn="r">
              <a:lnSpc>
                <a:spcPct val="80000"/>
              </a:lnSpc>
            </a:pPr>
            <a:r>
              <a:rPr lang="zh-CN" altLang="en-US" sz="5000" dirty="0">
                <a:solidFill>
                  <a:srgbClr val="BC985B"/>
                </a:solidFill>
                <a:effectLst>
                  <a:outerShdw blurRad="38100" dist="38100" dir="2700000">
                    <a:srgbClr val="000000"/>
                  </a:outerShdw>
                </a:effectLst>
                <a:latin typeface="Arial" panose="020B0604020202020204" pitchFamily="34" charset="0"/>
                <a:ea typeface="微软雅黑" panose="020B0503020204020204" charset="-122"/>
              </a:rPr>
              <a:t>谢谢您的观看！</a:t>
            </a: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1000"/>
                                        <p:tgtEl>
                                          <p:spTgt spid="6147"/>
                                        </p:tgtEl>
                                      </p:cBhvr>
                                    </p:animEffect>
                                    <p:anim calcmode="lin" valueType="num">
                                      <p:cBhvr>
                                        <p:cTn id="12" dur="1000" fill="hold"/>
                                        <p:tgtEl>
                                          <p:spTgt spid="6147"/>
                                        </p:tgtEl>
                                        <p:attrNameLst>
                                          <p:attrName>ppt_x</p:attrName>
                                        </p:attrNameLst>
                                      </p:cBhvr>
                                      <p:tavLst>
                                        <p:tav tm="0">
                                          <p:val>
                                            <p:strVal val="#ppt_x"/>
                                          </p:val>
                                        </p:tav>
                                        <p:tav tm="100000">
                                          <p:val>
                                            <p:strVal val="#ppt_x"/>
                                          </p:val>
                                        </p:tav>
                                      </p:tavLst>
                                    </p:anim>
                                    <p:anim calcmode="lin" valueType="num">
                                      <p:cBhvr>
                                        <p:cTn id="13" dur="1000" fill="hold"/>
                                        <p:tgtEl>
                                          <p:spTgt spid="614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6152"/>
                                        </p:tgtEl>
                                        <p:attrNameLst>
                                          <p:attrName>style.visibility</p:attrName>
                                        </p:attrNameLst>
                                      </p:cBhvr>
                                      <p:to>
                                        <p:strVal val="visible"/>
                                      </p:to>
                                    </p:set>
                                    <p:anim by="(-#ppt_w*2)" calcmode="lin" valueType="num">
                                      <p:cBhvr rctx="PPT">
                                        <p:cTn id="17" dur="500" autoRev="1" fill="hold">
                                          <p:stCondLst>
                                            <p:cond delay="0"/>
                                          </p:stCondLst>
                                        </p:cTn>
                                        <p:tgtEl>
                                          <p:spTgt spid="6152"/>
                                        </p:tgtEl>
                                        <p:attrNameLst>
                                          <p:attrName>ppt_w</p:attrName>
                                        </p:attrNameLst>
                                      </p:cBhvr>
                                    </p:anim>
                                    <p:anim by="(#ppt_w*0.50)" calcmode="lin" valueType="num">
                                      <p:cBhvr>
                                        <p:cTn id="18" dur="500" decel="50000" autoRev="1" fill="hold">
                                          <p:stCondLst>
                                            <p:cond delay="0"/>
                                          </p:stCondLst>
                                        </p:cTn>
                                        <p:tgtEl>
                                          <p:spTgt spid="6152"/>
                                        </p:tgtEl>
                                        <p:attrNameLst>
                                          <p:attrName>ppt_x</p:attrName>
                                        </p:attrNameLst>
                                      </p:cBhvr>
                                    </p:anim>
                                    <p:anim from="(-#ppt_h/2)" to="(#ppt_y)" calcmode="lin" valueType="num">
                                      <p:cBhvr>
                                        <p:cTn id="19" dur="1000" fill="hold">
                                          <p:stCondLst>
                                            <p:cond delay="0"/>
                                          </p:stCondLst>
                                        </p:cTn>
                                        <p:tgtEl>
                                          <p:spTgt spid="6152"/>
                                        </p:tgtEl>
                                        <p:attrNameLst>
                                          <p:attrName>ppt_y</p:attrName>
                                        </p:attrNameLst>
                                      </p:cBhvr>
                                    </p:anim>
                                    <p:animRot by="21600000">
                                      <p:cBhvr>
                                        <p:cTn id="20" dur="1000" fill="hold">
                                          <p:stCondLst>
                                            <p:cond delay="0"/>
                                          </p:stCondLst>
                                        </p:cTn>
                                        <p:tgtEl>
                                          <p:spTgt spid="6152"/>
                                        </p:tgtEl>
                                        <p:attrNameLst>
                                          <p:attrName>r</p:attrName>
                                        </p:attrNameLst>
                                      </p:cBhvr>
                                    </p:animRot>
                                  </p:childTnLst>
                                </p:cTn>
                              </p:par>
                            </p:childTnLst>
                          </p:cTn>
                        </p:par>
                        <p:par>
                          <p:cTn id="21" fill="hold">
                            <p:stCondLst>
                              <p:cond delay="3500"/>
                            </p:stCondLst>
                            <p:childTnLst>
                              <p:par>
                                <p:cTn id="22" presetID="2" presetClass="entr" presetSubtype="6" fill="hold" nodeType="afterEffect">
                                  <p:stCondLst>
                                    <p:cond delay="0"/>
                                  </p:stCondLst>
                                  <p:childTnLst>
                                    <p:set>
                                      <p:cBhvr>
                                        <p:cTn id="23" dur="1" fill="hold">
                                          <p:stCondLst>
                                            <p:cond delay="0"/>
                                          </p:stCondLst>
                                        </p:cTn>
                                        <p:tgtEl>
                                          <p:spTgt spid="6149"/>
                                        </p:tgtEl>
                                        <p:attrNameLst>
                                          <p:attrName>style.visibility</p:attrName>
                                        </p:attrNameLst>
                                      </p:cBhvr>
                                      <p:to>
                                        <p:strVal val="visible"/>
                                      </p:to>
                                    </p:set>
                                    <p:anim calcmode="lin" valueType="num">
                                      <p:cBhvr additive="base">
                                        <p:cTn id="24" dur="500" fill="hold"/>
                                        <p:tgtEl>
                                          <p:spTgt spid="6149"/>
                                        </p:tgtEl>
                                        <p:attrNameLst>
                                          <p:attrName>ppt_x</p:attrName>
                                        </p:attrNameLst>
                                      </p:cBhvr>
                                      <p:tavLst>
                                        <p:tav tm="0">
                                          <p:val>
                                            <p:strVal val="1+#ppt_w/2"/>
                                          </p:val>
                                        </p:tav>
                                        <p:tav tm="100000">
                                          <p:val>
                                            <p:strVal val="#ppt_x"/>
                                          </p:val>
                                        </p:tav>
                                      </p:tavLst>
                                    </p:anim>
                                    <p:anim calcmode="lin" valueType="num">
                                      <p:cBhvr additive="base">
                                        <p:cTn id="25" dur="500" fill="hold"/>
                                        <p:tgtEl>
                                          <p:spTgt spid="6149"/>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6148"/>
                                        </p:tgtEl>
                                        <p:attrNameLst>
                                          <p:attrName>style.visibility</p:attrName>
                                        </p:attrNameLst>
                                      </p:cBhvr>
                                      <p:to>
                                        <p:strVal val="visible"/>
                                      </p:to>
                                    </p:set>
                                    <p:anim calcmode="lin" valueType="num">
                                      <p:cBhvr additive="base">
                                        <p:cTn id="28" dur="500" fill="hold"/>
                                        <p:tgtEl>
                                          <p:spTgt spid="6148"/>
                                        </p:tgtEl>
                                        <p:attrNameLst>
                                          <p:attrName>ppt_x</p:attrName>
                                        </p:attrNameLst>
                                      </p:cBhvr>
                                      <p:tavLst>
                                        <p:tav tm="0">
                                          <p:val>
                                            <p:strVal val="1+#ppt_w/2"/>
                                          </p:val>
                                        </p:tav>
                                        <p:tav tm="100000">
                                          <p:val>
                                            <p:strVal val="#ppt_x"/>
                                          </p:val>
                                        </p:tav>
                                      </p:tavLst>
                                    </p:anim>
                                    <p:anim calcmode="lin" valueType="num">
                                      <p:cBhvr additive="base">
                                        <p:cTn id="29" dur="500" fill="hold"/>
                                        <p:tgtEl>
                                          <p:spTgt spid="6148"/>
                                        </p:tgtEl>
                                        <p:attrNameLst>
                                          <p:attrName>ppt_y</p:attrName>
                                        </p:attrNameLst>
                                      </p:cBhvr>
                                      <p:tavLst>
                                        <p:tav tm="0">
                                          <p:val>
                                            <p:strVal val="1+#ppt_h/2"/>
                                          </p:val>
                                        </p:tav>
                                        <p:tav tm="100000">
                                          <p:val>
                                            <p:strVal val="#ppt_y"/>
                                          </p:val>
                                        </p:tav>
                                      </p:tavLst>
                                    </p:anim>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6150"/>
                                        </p:tgtEl>
                                        <p:attrNameLst>
                                          <p:attrName>style.visibility</p:attrName>
                                        </p:attrNameLst>
                                      </p:cBhvr>
                                      <p:to>
                                        <p:strVal val="visible"/>
                                      </p:to>
                                    </p:set>
                                    <p:animEffect transition="in" filter="wipe(left)">
                                      <p:cBhvr>
                                        <p:cTn id="33" dur="500"/>
                                        <p:tgtEl>
                                          <p:spTgt spid="615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151"/>
                                        </p:tgtEl>
                                        <p:attrNameLst>
                                          <p:attrName>style.visibility</p:attrName>
                                        </p:attrNameLst>
                                      </p:cBhvr>
                                      <p:to>
                                        <p:strVal val="visible"/>
                                      </p:to>
                                    </p:set>
                                    <p:animEffect transition="in" filter="wipe(left)">
                                      <p:cBhvr>
                                        <p:cTn id="36"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1" grpId="0"/>
      <p:bldP spid="615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146" name="图片 4"/>
          <p:cNvPicPr>
            <a:picLocks noChangeAspect="1"/>
          </p:cNvPicPr>
          <p:nvPr/>
        </p:nvPicPr>
        <p:blipFill>
          <a:blip r:embed="rId4"/>
          <a:stretch>
            <a:fillRect/>
          </a:stretch>
        </p:blipFill>
        <p:spPr>
          <a:xfrm>
            <a:off x="0" y="3525494"/>
            <a:ext cx="9143762" cy="1617385"/>
          </a:xfrm>
          <a:prstGeom prst="rect">
            <a:avLst/>
          </a:prstGeom>
          <a:noFill/>
          <a:ln w="9525">
            <a:noFill/>
          </a:ln>
        </p:spPr>
      </p:pic>
      <p:pic>
        <p:nvPicPr>
          <p:cNvPr id="6147" name="图片 5" descr="E:\素材\美食\e76a9b1f46d24fbfefad7dea0bb4c5a5.pnge76a9b1f46d24fbfefad7dea0bb4c5a5"/>
          <p:cNvPicPr>
            <a:picLocks noChangeAspect="1"/>
          </p:cNvPicPr>
          <p:nvPr/>
        </p:nvPicPr>
        <p:blipFill>
          <a:blip r:embed="rId5"/>
          <a:srcRect/>
          <a:stretch>
            <a:fillRect/>
          </a:stretch>
        </p:blipFill>
        <p:spPr>
          <a:xfrm>
            <a:off x="0" y="34290"/>
            <a:ext cx="3794760" cy="5062220"/>
          </a:xfrm>
          <a:prstGeom prst="rect">
            <a:avLst/>
          </a:prstGeom>
          <a:noFill/>
          <a:ln w="9525">
            <a:noFill/>
          </a:ln>
        </p:spPr>
      </p:pic>
      <p:sp>
        <p:nvSpPr>
          <p:cNvPr id="6150" name="Rectangle 4"/>
          <p:cNvSpPr txBox="1"/>
          <p:nvPr/>
        </p:nvSpPr>
        <p:spPr>
          <a:xfrm>
            <a:off x="4058920" y="2733675"/>
            <a:ext cx="3658870" cy="255905"/>
          </a:xfrm>
          <a:prstGeom prst="rect">
            <a:avLst/>
          </a:prstGeom>
          <a:noFill/>
          <a:ln w="9525">
            <a:noFill/>
          </a:ln>
        </p:spPr>
        <p:txBody>
          <a:bodyPr anchor="ctr"/>
          <a:lstStyle/>
          <a:p>
            <a:pPr algn="ctr"/>
            <a:r>
              <a:rPr sz="1650" dirty="0">
                <a:solidFill>
                  <a:srgbClr val="BC985B"/>
                </a:solidFill>
                <a:latin typeface="Arial" panose="020B0604020202020204" pitchFamily="34" charset="0"/>
                <a:ea typeface="微软雅黑" panose="020B0503020204020204" charset="-122"/>
              </a:rPr>
              <a:t>PLEASE ADD YOUR TITLE HERE</a:t>
            </a:r>
          </a:p>
        </p:txBody>
      </p:sp>
      <p:sp>
        <p:nvSpPr>
          <p:cNvPr id="6152" name="Rectangle 3"/>
          <p:cNvSpPr txBox="1"/>
          <p:nvPr/>
        </p:nvSpPr>
        <p:spPr>
          <a:xfrm>
            <a:off x="2953068" y="1299845"/>
            <a:ext cx="5870575" cy="1293495"/>
          </a:xfrm>
          <a:prstGeom prst="rect">
            <a:avLst/>
          </a:prstGeom>
          <a:noFill/>
          <a:ln w="9525">
            <a:noFill/>
          </a:ln>
        </p:spPr>
        <p:txBody>
          <a:bodyPr anchor="ctr"/>
          <a:lstStyle/>
          <a:p>
            <a:pPr algn="ctr">
              <a:lnSpc>
                <a:spcPct val="80000"/>
              </a:lnSpc>
            </a:pPr>
            <a:r>
              <a:rPr lang="en-US" altLang="zh-CN" sz="7000" b="1" dirty="0">
                <a:solidFill>
                  <a:srgbClr val="BC985B"/>
                </a:solidFill>
                <a:effectLst>
                  <a:outerShdw blurRad="38100" dist="38100" dir="2700000">
                    <a:srgbClr val="000000"/>
                  </a:outerShdw>
                </a:effectLst>
                <a:latin typeface="Arial" panose="020B0604020202020204" pitchFamily="34" charset="0"/>
                <a:ea typeface="微软雅黑" panose="020B0503020204020204" charset="-122"/>
              </a:rPr>
              <a:t>01</a:t>
            </a:r>
          </a:p>
          <a:p>
            <a:pPr algn="ctr">
              <a:lnSpc>
                <a:spcPct val="80000"/>
              </a:lnSpc>
            </a:pPr>
            <a:r>
              <a:rPr lang="zh-CN" altLang="en-US" sz="5000" dirty="0">
                <a:solidFill>
                  <a:srgbClr val="BC985B"/>
                </a:solidFill>
                <a:effectLst>
                  <a:outerShdw blurRad="38100" dist="38100" dir="2700000">
                    <a:srgbClr val="000000"/>
                  </a:outerShdw>
                </a:effectLst>
                <a:latin typeface="Arial" panose="020B0604020202020204" pitchFamily="34" charset="0"/>
                <a:ea typeface="微软雅黑" panose="020B0503020204020204" charset="-122"/>
              </a:rPr>
              <a:t>项目背景简介</a:t>
            </a: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1000"/>
                                        <p:tgtEl>
                                          <p:spTgt spid="6147"/>
                                        </p:tgtEl>
                                      </p:cBhvr>
                                    </p:animEffect>
                                    <p:anim calcmode="lin" valueType="num">
                                      <p:cBhvr>
                                        <p:cTn id="12" dur="1000" fill="hold"/>
                                        <p:tgtEl>
                                          <p:spTgt spid="6147"/>
                                        </p:tgtEl>
                                        <p:attrNameLst>
                                          <p:attrName>ppt_x</p:attrName>
                                        </p:attrNameLst>
                                      </p:cBhvr>
                                      <p:tavLst>
                                        <p:tav tm="0">
                                          <p:val>
                                            <p:strVal val="#ppt_x"/>
                                          </p:val>
                                        </p:tav>
                                        <p:tav tm="100000">
                                          <p:val>
                                            <p:strVal val="#ppt_x"/>
                                          </p:val>
                                        </p:tav>
                                      </p:tavLst>
                                    </p:anim>
                                    <p:anim calcmode="lin" valueType="num">
                                      <p:cBhvr>
                                        <p:cTn id="13" dur="1000" fill="hold"/>
                                        <p:tgtEl>
                                          <p:spTgt spid="614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6152"/>
                                        </p:tgtEl>
                                        <p:attrNameLst>
                                          <p:attrName>style.visibility</p:attrName>
                                        </p:attrNameLst>
                                      </p:cBhvr>
                                      <p:to>
                                        <p:strVal val="visible"/>
                                      </p:to>
                                    </p:set>
                                    <p:anim by="(-#ppt_w*2)" calcmode="lin" valueType="num">
                                      <p:cBhvr rctx="PPT">
                                        <p:cTn id="17" dur="500" autoRev="1" fill="hold">
                                          <p:stCondLst>
                                            <p:cond delay="0"/>
                                          </p:stCondLst>
                                        </p:cTn>
                                        <p:tgtEl>
                                          <p:spTgt spid="6152"/>
                                        </p:tgtEl>
                                        <p:attrNameLst>
                                          <p:attrName>ppt_w</p:attrName>
                                        </p:attrNameLst>
                                      </p:cBhvr>
                                    </p:anim>
                                    <p:anim by="(#ppt_w*0.50)" calcmode="lin" valueType="num">
                                      <p:cBhvr>
                                        <p:cTn id="18" dur="500" decel="50000" autoRev="1" fill="hold">
                                          <p:stCondLst>
                                            <p:cond delay="0"/>
                                          </p:stCondLst>
                                        </p:cTn>
                                        <p:tgtEl>
                                          <p:spTgt spid="6152"/>
                                        </p:tgtEl>
                                        <p:attrNameLst>
                                          <p:attrName>ppt_x</p:attrName>
                                        </p:attrNameLst>
                                      </p:cBhvr>
                                    </p:anim>
                                    <p:anim from="(-#ppt_h/2)" to="(#ppt_y)" calcmode="lin" valueType="num">
                                      <p:cBhvr>
                                        <p:cTn id="19" dur="1000" fill="hold">
                                          <p:stCondLst>
                                            <p:cond delay="0"/>
                                          </p:stCondLst>
                                        </p:cTn>
                                        <p:tgtEl>
                                          <p:spTgt spid="6152"/>
                                        </p:tgtEl>
                                        <p:attrNameLst>
                                          <p:attrName>ppt_y</p:attrName>
                                        </p:attrNameLst>
                                      </p:cBhvr>
                                    </p:anim>
                                    <p:animRot by="21600000">
                                      <p:cBhvr>
                                        <p:cTn id="20" dur="1000" fill="hold">
                                          <p:stCondLst>
                                            <p:cond delay="0"/>
                                          </p:stCondLst>
                                        </p:cTn>
                                        <p:tgtEl>
                                          <p:spTgt spid="6152"/>
                                        </p:tgtEl>
                                        <p:attrNameLst>
                                          <p:attrName>r</p:attrName>
                                        </p:attrNameLst>
                                      </p:cBhvr>
                                    </p:animRot>
                                  </p:childTnLst>
                                </p:cTn>
                              </p:par>
                            </p:childTnLst>
                          </p:cTn>
                        </p:par>
                        <p:par>
                          <p:cTn id="21" fill="hold">
                            <p:stCondLst>
                              <p:cond delay="3200"/>
                            </p:stCondLst>
                            <p:childTnLst>
                              <p:par>
                                <p:cTn id="22" presetID="22" presetClass="entr" presetSubtype="8" fill="hold" grpId="0" nodeType="afterEffect">
                                  <p:stCondLst>
                                    <p:cond delay="0"/>
                                  </p:stCondLst>
                                  <p:childTnLst>
                                    <p:set>
                                      <p:cBhvr>
                                        <p:cTn id="23" dur="1" fill="hold">
                                          <p:stCondLst>
                                            <p:cond delay="0"/>
                                          </p:stCondLst>
                                        </p:cTn>
                                        <p:tgtEl>
                                          <p:spTgt spid="6150"/>
                                        </p:tgtEl>
                                        <p:attrNameLst>
                                          <p:attrName>style.visibility</p:attrName>
                                        </p:attrNameLst>
                                      </p:cBhvr>
                                      <p:to>
                                        <p:strVal val="visible"/>
                                      </p:to>
                                    </p:set>
                                    <p:animEffect transition="in" filter="wipe(left)">
                                      <p:cBhvr>
                                        <p:cTn id="24"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项目背景简介</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sp>
        <p:nvSpPr>
          <p:cNvPr id="12324" name="矩形 38"/>
          <p:cNvSpPr/>
          <p:nvPr/>
        </p:nvSpPr>
        <p:spPr>
          <a:xfrm>
            <a:off x="692468" y="1482540"/>
            <a:ext cx="4334351" cy="2717483"/>
          </a:xfrm>
          <a:prstGeom prst="rect">
            <a:avLst/>
          </a:prstGeom>
          <a:blipFill rotWithShape="1">
            <a:blip r:embed="rId4"/>
            <a:stretch>
              <a:fillRect/>
            </a:stretch>
          </a:blipFill>
          <a:ln w="9525" cap="flat" cmpd="sng">
            <a:solidFill>
              <a:srgbClr val="928987"/>
            </a:solidFill>
            <a:prstDash val="solid"/>
            <a:bevel/>
            <a:headEnd type="none" w="med" len="med"/>
            <a:tailEnd type="none" w="med" len="med"/>
          </a:ln>
        </p:spPr>
        <p:txBody>
          <a:bodyPr/>
          <a:lstStyle/>
          <a:p>
            <a:endParaRPr lang="zh-CN" altLang="en-US" sz="1350" dirty="0">
              <a:solidFill>
                <a:srgbClr val="C4261D"/>
              </a:solidFill>
              <a:latin typeface="Arial" panose="020B0604020202020204" pitchFamily="34" charset="0"/>
            </a:endParaRPr>
          </a:p>
        </p:txBody>
      </p:sp>
      <p:sp>
        <p:nvSpPr>
          <p:cNvPr id="19" name="文本框 18"/>
          <p:cNvSpPr txBox="1"/>
          <p:nvPr/>
        </p:nvSpPr>
        <p:spPr>
          <a:xfrm>
            <a:off x="5348288" y="1797817"/>
            <a:ext cx="3192304" cy="941476"/>
          </a:xfrm>
          <a:prstGeom prst="rect">
            <a:avLst/>
          </a:prstGeom>
          <a:noFill/>
        </p:spPr>
        <p:txBody>
          <a:bodyPr wrap="square" rtlCol="0">
            <a:spAutoFit/>
          </a:bodyPr>
          <a:lstStyle/>
          <a:p>
            <a:pPr>
              <a:lnSpc>
                <a:spcPct val="160000"/>
              </a:lnSpc>
            </a:pP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a:t>
            </a:r>
            <a:endParaRPr lang="en-US" altLang="zh-CN"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endParaRPr>
          </a:p>
        </p:txBody>
      </p:sp>
      <p:sp>
        <p:nvSpPr>
          <p:cNvPr id="34" name="TextBox 76"/>
          <p:cNvSpPr txBox="1"/>
          <p:nvPr/>
        </p:nvSpPr>
        <p:spPr>
          <a:xfrm>
            <a:off x="5348288" y="1534451"/>
            <a:ext cx="2024063" cy="321945"/>
          </a:xfrm>
          <a:prstGeom prst="rect">
            <a:avLst/>
          </a:prstGeom>
          <a:noFill/>
        </p:spPr>
        <p:txBody>
          <a:bodyPr wrap="square" rtlCol="0">
            <a:spAutoFit/>
          </a:bodyPr>
          <a:lstStyle/>
          <a:p>
            <a:pPr algn="l"/>
            <a:r>
              <a:rPr lang="zh-CN" altLang="en-US" sz="1500" b="1" dirty="0">
                <a:solidFill>
                  <a:srgbClr val="8A3F1A"/>
                </a:solidFill>
                <a:latin typeface="微软雅黑" panose="020B0503020204020204" charset="-122"/>
                <a:ea typeface="微软雅黑" panose="020B0503020204020204" charset="-122"/>
              </a:rPr>
              <a:t>请在此写入标题</a:t>
            </a:r>
          </a:p>
        </p:txBody>
      </p:sp>
      <p:sp>
        <p:nvSpPr>
          <p:cNvPr id="2" name="文本框 1"/>
          <p:cNvSpPr txBox="1"/>
          <p:nvPr/>
        </p:nvSpPr>
        <p:spPr>
          <a:xfrm>
            <a:off x="5348288" y="3245617"/>
            <a:ext cx="3192304" cy="975995"/>
          </a:xfrm>
          <a:prstGeom prst="rect">
            <a:avLst/>
          </a:prstGeom>
          <a:noFill/>
        </p:spPr>
        <p:txBody>
          <a:bodyPr wrap="square" rtlCol="0">
            <a:spAutoFit/>
          </a:bodyPr>
          <a:lstStyle/>
          <a:p>
            <a:pPr algn="l">
              <a:lnSpc>
                <a:spcPct val="160000"/>
              </a:lnSpc>
            </a:pP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a:t>
            </a:r>
          </a:p>
        </p:txBody>
      </p:sp>
      <p:sp>
        <p:nvSpPr>
          <p:cNvPr id="3" name="TextBox 76"/>
          <p:cNvSpPr txBox="1"/>
          <p:nvPr/>
        </p:nvSpPr>
        <p:spPr>
          <a:xfrm>
            <a:off x="5348288" y="2982251"/>
            <a:ext cx="2024063" cy="321945"/>
          </a:xfrm>
          <a:prstGeom prst="rect">
            <a:avLst/>
          </a:prstGeom>
          <a:noFill/>
        </p:spPr>
        <p:txBody>
          <a:bodyPr wrap="square" rtlCol="0">
            <a:spAutoFit/>
          </a:bodyPr>
          <a:lstStyle/>
          <a:p>
            <a:pPr algn="l"/>
            <a:r>
              <a:rPr lang="zh-CN" altLang="en-US" sz="1500" b="1" dirty="0">
                <a:solidFill>
                  <a:srgbClr val="8A3F1A"/>
                </a:solidFill>
                <a:latin typeface="微软雅黑" panose="020B0503020204020204" charset="-122"/>
                <a:ea typeface="微软雅黑" panose="020B0503020204020204" charset="-122"/>
              </a:rPr>
              <a:t>请在此写入标题</a:t>
            </a:r>
          </a:p>
        </p:txBody>
      </p:sp>
      <p:cxnSp>
        <p:nvCxnSpPr>
          <p:cNvPr id="10" name="直接连接符 9"/>
          <p:cNvCxnSpPr/>
          <p:nvPr/>
        </p:nvCxnSpPr>
        <p:spPr>
          <a:xfrm>
            <a:off x="5412105" y="2841281"/>
            <a:ext cx="3064669"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324"/>
                                        </p:tgtEl>
                                        <p:attrNameLst>
                                          <p:attrName>style.visibility</p:attrName>
                                        </p:attrNameLst>
                                      </p:cBhvr>
                                      <p:to>
                                        <p:strVal val="visible"/>
                                      </p:to>
                                    </p:set>
                                    <p:animEffect transition="in" filter="fade">
                                      <p:cBhvr>
                                        <p:cTn id="7" dur="1000"/>
                                        <p:tgtEl>
                                          <p:spTgt spid="12324"/>
                                        </p:tgtEl>
                                      </p:cBhvr>
                                    </p:animEffect>
                                    <p:anim calcmode="lin" valueType="num">
                                      <p:cBhvr>
                                        <p:cTn id="8" dur="1000" fill="hold"/>
                                        <p:tgtEl>
                                          <p:spTgt spid="12324"/>
                                        </p:tgtEl>
                                        <p:attrNameLst>
                                          <p:attrName>ppt_x</p:attrName>
                                        </p:attrNameLst>
                                      </p:cBhvr>
                                      <p:tavLst>
                                        <p:tav tm="0">
                                          <p:val>
                                            <p:strVal val="#ppt_x"/>
                                          </p:val>
                                        </p:tav>
                                        <p:tav tm="100000">
                                          <p:val>
                                            <p:strVal val="#ppt_x"/>
                                          </p:val>
                                        </p:tav>
                                      </p:tavLst>
                                    </p:anim>
                                    <p:anim calcmode="lin" valueType="num">
                                      <p:cBhvr>
                                        <p:cTn id="9" dur="1000" fill="hold"/>
                                        <p:tgtEl>
                                          <p:spTgt spid="123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6" presetClass="entr" presetSubtype="2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4" grpId="0" bldLvl="0" animBg="1"/>
      <p:bldP spid="19" grpId="0"/>
      <p:bldP spid="34"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项目背景简介</a:t>
            </a:r>
          </a:p>
        </p:txBody>
      </p:sp>
      <p:sp>
        <p:nvSpPr>
          <p:cNvPr id="3"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4"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5"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sp>
        <p:nvSpPr>
          <p:cNvPr id="11270" name="Freeform 6"/>
          <p:cNvSpPr/>
          <p:nvPr/>
        </p:nvSpPr>
        <p:spPr>
          <a:xfrm>
            <a:off x="536972" y="1713760"/>
            <a:ext cx="2020490" cy="2246709"/>
          </a:xfrm>
          <a:custGeom>
            <a:avLst/>
            <a:gdLst/>
            <a:ahLst/>
            <a:cxnLst>
              <a:cxn ang="0">
                <a:pos x="1496824" y="0"/>
              </a:cxn>
              <a:cxn ang="0">
                <a:pos x="2693988" y="599123"/>
              </a:cxn>
              <a:cxn ang="0">
                <a:pos x="2411999" y="1498175"/>
              </a:cxn>
              <a:cxn ang="0">
                <a:pos x="2693988" y="2396490"/>
              </a:cxn>
              <a:cxn ang="0">
                <a:pos x="1496824" y="2995613"/>
              </a:cxn>
              <a:cxn ang="0">
                <a:pos x="0" y="1498175"/>
              </a:cxn>
              <a:cxn ang="0">
                <a:pos x="1496824" y="0"/>
              </a:cxn>
            </a:cxnLst>
            <a:rect l="0" t="0" r="0" b="0"/>
            <a:pathLst>
              <a:path w="3659" h="4065">
                <a:moveTo>
                  <a:pt x="2033" y="0"/>
                </a:moveTo>
                <a:cubicBezTo>
                  <a:pt x="2698" y="0"/>
                  <a:pt x="3288" y="319"/>
                  <a:pt x="3659" y="813"/>
                </a:cubicBezTo>
                <a:cubicBezTo>
                  <a:pt x="3417" y="1159"/>
                  <a:pt x="3276" y="1579"/>
                  <a:pt x="3276" y="2033"/>
                </a:cubicBezTo>
                <a:cubicBezTo>
                  <a:pt x="3276" y="2486"/>
                  <a:pt x="3417" y="2907"/>
                  <a:pt x="3659" y="3252"/>
                </a:cubicBezTo>
                <a:cubicBezTo>
                  <a:pt x="3288" y="3746"/>
                  <a:pt x="2698" y="4065"/>
                  <a:pt x="2033" y="4065"/>
                </a:cubicBezTo>
                <a:cubicBezTo>
                  <a:pt x="910" y="4065"/>
                  <a:pt x="0" y="3155"/>
                  <a:pt x="0" y="2033"/>
                </a:cubicBezTo>
                <a:cubicBezTo>
                  <a:pt x="0" y="910"/>
                  <a:pt x="910" y="0"/>
                  <a:pt x="2033" y="0"/>
                </a:cubicBezTo>
                <a:close/>
              </a:path>
            </a:pathLst>
          </a:custGeom>
          <a:solidFill>
            <a:srgbClr val="8A3F1A"/>
          </a:solidFill>
          <a:ln w="9525">
            <a:noFill/>
          </a:ln>
        </p:spPr>
        <p:txBody>
          <a:bodyPr/>
          <a:lstStyle/>
          <a:p>
            <a:endParaRPr lang="zh-CN" altLang="en-US" sz="1350"/>
          </a:p>
        </p:txBody>
      </p:sp>
      <p:sp>
        <p:nvSpPr>
          <p:cNvPr id="11271" name="Freeform 7"/>
          <p:cNvSpPr/>
          <p:nvPr/>
        </p:nvSpPr>
        <p:spPr>
          <a:xfrm>
            <a:off x="2401491" y="1713760"/>
            <a:ext cx="2021681" cy="2246709"/>
          </a:xfrm>
          <a:custGeom>
            <a:avLst/>
            <a:gdLst/>
            <a:ahLst/>
            <a:cxnLst>
              <a:cxn ang="0">
                <a:pos x="1496969" y="0"/>
              </a:cxn>
              <a:cxn ang="0">
                <a:pos x="2695575" y="599123"/>
              </a:cxn>
              <a:cxn ang="0">
                <a:pos x="2412683" y="1498175"/>
              </a:cxn>
              <a:cxn ang="0">
                <a:pos x="2695575" y="2396490"/>
              </a:cxn>
              <a:cxn ang="0">
                <a:pos x="1496969" y="2995613"/>
              </a:cxn>
              <a:cxn ang="0">
                <a:pos x="0" y="1498175"/>
              </a:cxn>
              <a:cxn ang="0">
                <a:pos x="1496969" y="0"/>
              </a:cxn>
            </a:cxnLst>
            <a:rect l="0" t="0" r="0" b="0"/>
            <a:pathLst>
              <a:path w="3659" h="4065">
                <a:moveTo>
                  <a:pt x="2032" y="0"/>
                </a:moveTo>
                <a:cubicBezTo>
                  <a:pt x="2697" y="0"/>
                  <a:pt x="3288" y="319"/>
                  <a:pt x="3659" y="813"/>
                </a:cubicBezTo>
                <a:cubicBezTo>
                  <a:pt x="3417" y="1159"/>
                  <a:pt x="3275" y="1579"/>
                  <a:pt x="3275" y="2033"/>
                </a:cubicBezTo>
                <a:cubicBezTo>
                  <a:pt x="3275" y="2486"/>
                  <a:pt x="3417" y="2907"/>
                  <a:pt x="3659" y="3252"/>
                </a:cubicBezTo>
                <a:cubicBezTo>
                  <a:pt x="3288" y="3746"/>
                  <a:pt x="2697" y="4065"/>
                  <a:pt x="2032" y="4065"/>
                </a:cubicBezTo>
                <a:cubicBezTo>
                  <a:pt x="910" y="4065"/>
                  <a:pt x="0" y="3155"/>
                  <a:pt x="0" y="2033"/>
                </a:cubicBezTo>
                <a:cubicBezTo>
                  <a:pt x="0" y="910"/>
                  <a:pt x="910" y="0"/>
                  <a:pt x="2032" y="0"/>
                </a:cubicBezTo>
                <a:close/>
              </a:path>
            </a:pathLst>
          </a:custGeom>
          <a:solidFill>
            <a:srgbClr val="C79C72"/>
          </a:solidFill>
          <a:ln w="9525">
            <a:noFill/>
          </a:ln>
        </p:spPr>
        <p:txBody>
          <a:bodyPr/>
          <a:lstStyle/>
          <a:p>
            <a:endParaRPr lang="zh-CN" altLang="en-US" sz="1350"/>
          </a:p>
        </p:txBody>
      </p:sp>
      <p:sp>
        <p:nvSpPr>
          <p:cNvPr id="11272" name="Freeform 8"/>
          <p:cNvSpPr/>
          <p:nvPr/>
        </p:nvSpPr>
        <p:spPr>
          <a:xfrm>
            <a:off x="4266010" y="1713760"/>
            <a:ext cx="2021681" cy="2246709"/>
          </a:xfrm>
          <a:custGeom>
            <a:avLst/>
            <a:gdLst/>
            <a:ahLst/>
            <a:cxnLst>
              <a:cxn ang="0">
                <a:pos x="1497705" y="0"/>
              </a:cxn>
              <a:cxn ang="0">
                <a:pos x="2695575" y="599123"/>
              </a:cxn>
              <a:cxn ang="0">
                <a:pos x="2413420" y="1498175"/>
              </a:cxn>
              <a:cxn ang="0">
                <a:pos x="2695575" y="2396490"/>
              </a:cxn>
              <a:cxn ang="0">
                <a:pos x="1497705" y="2995613"/>
              </a:cxn>
              <a:cxn ang="0">
                <a:pos x="0" y="1498175"/>
              </a:cxn>
              <a:cxn ang="0">
                <a:pos x="1497705" y="0"/>
              </a:cxn>
            </a:cxnLst>
            <a:rect l="0" t="0" r="0" b="0"/>
            <a:pathLst>
              <a:path w="3659" h="4065">
                <a:moveTo>
                  <a:pt x="2033" y="0"/>
                </a:moveTo>
                <a:cubicBezTo>
                  <a:pt x="2698" y="0"/>
                  <a:pt x="3288" y="319"/>
                  <a:pt x="3659" y="813"/>
                </a:cubicBezTo>
                <a:cubicBezTo>
                  <a:pt x="3418" y="1159"/>
                  <a:pt x="3276" y="1579"/>
                  <a:pt x="3276" y="2033"/>
                </a:cubicBezTo>
                <a:cubicBezTo>
                  <a:pt x="3276" y="2486"/>
                  <a:pt x="3418" y="2907"/>
                  <a:pt x="3659" y="3252"/>
                </a:cubicBezTo>
                <a:cubicBezTo>
                  <a:pt x="3288" y="3746"/>
                  <a:pt x="2698" y="4065"/>
                  <a:pt x="2033" y="4065"/>
                </a:cubicBezTo>
                <a:cubicBezTo>
                  <a:pt x="911" y="4065"/>
                  <a:pt x="0" y="3155"/>
                  <a:pt x="0" y="2033"/>
                </a:cubicBezTo>
                <a:cubicBezTo>
                  <a:pt x="0" y="910"/>
                  <a:pt x="911" y="0"/>
                  <a:pt x="2033" y="0"/>
                </a:cubicBezTo>
                <a:close/>
              </a:path>
            </a:pathLst>
          </a:custGeom>
          <a:solidFill>
            <a:srgbClr val="8A3F1A"/>
          </a:solidFill>
          <a:ln w="9525">
            <a:noFill/>
          </a:ln>
        </p:spPr>
        <p:txBody>
          <a:bodyPr/>
          <a:lstStyle/>
          <a:p>
            <a:endParaRPr lang="zh-CN" altLang="en-US" sz="1350"/>
          </a:p>
        </p:txBody>
      </p:sp>
      <p:sp>
        <p:nvSpPr>
          <p:cNvPr id="11273" name="Oval 9"/>
          <p:cNvSpPr/>
          <p:nvPr/>
        </p:nvSpPr>
        <p:spPr>
          <a:xfrm>
            <a:off x="6130529" y="1713760"/>
            <a:ext cx="2246709" cy="2246709"/>
          </a:xfrm>
          <a:prstGeom prst="ellipse">
            <a:avLst/>
          </a:prstGeom>
          <a:solidFill>
            <a:srgbClr val="C79C72"/>
          </a:solidFill>
          <a:ln w="9525">
            <a:noFill/>
          </a:ln>
        </p:spPr>
        <p:txBody>
          <a:bodyPr/>
          <a:lstStyle/>
          <a:p>
            <a:endParaRPr lang="zh-CN" altLang="en-US" sz="1350" dirty="0">
              <a:latin typeface="Arial" panose="020B0604020202020204" pitchFamily="34" charset="0"/>
            </a:endParaRPr>
          </a:p>
        </p:txBody>
      </p:sp>
      <p:sp>
        <p:nvSpPr>
          <p:cNvPr id="11274" name="Line 10"/>
          <p:cNvSpPr/>
          <p:nvPr/>
        </p:nvSpPr>
        <p:spPr>
          <a:xfrm>
            <a:off x="838200" y="2373366"/>
            <a:ext cx="1464469" cy="0"/>
          </a:xfrm>
          <a:prstGeom prst="line">
            <a:avLst/>
          </a:prstGeom>
          <a:ln w="12700" cap="flat" cmpd="sng">
            <a:solidFill>
              <a:srgbClr val="FFFFFF"/>
            </a:solidFill>
            <a:prstDash val="solid"/>
            <a:headEnd type="none" w="med" len="med"/>
            <a:tailEnd type="none" w="med" len="med"/>
          </a:ln>
        </p:spPr>
        <p:txBody>
          <a:bodyPr/>
          <a:p/>
        </p:txBody>
      </p:sp>
      <p:sp>
        <p:nvSpPr>
          <p:cNvPr id="11275" name="Line 11"/>
          <p:cNvSpPr/>
          <p:nvPr/>
        </p:nvSpPr>
        <p:spPr>
          <a:xfrm>
            <a:off x="2700338" y="2373366"/>
            <a:ext cx="1464469" cy="0"/>
          </a:xfrm>
          <a:prstGeom prst="line">
            <a:avLst/>
          </a:prstGeom>
          <a:ln w="12700" cap="flat" cmpd="sng">
            <a:solidFill>
              <a:srgbClr val="FFFFFF"/>
            </a:solidFill>
            <a:prstDash val="solid"/>
            <a:headEnd type="none" w="med" len="med"/>
            <a:tailEnd type="none" w="med" len="med"/>
          </a:ln>
        </p:spPr>
        <p:txBody>
          <a:bodyPr/>
          <a:p/>
        </p:txBody>
      </p:sp>
      <p:sp>
        <p:nvSpPr>
          <p:cNvPr id="11276" name="Line 12"/>
          <p:cNvSpPr/>
          <p:nvPr/>
        </p:nvSpPr>
        <p:spPr>
          <a:xfrm>
            <a:off x="4577954" y="2373366"/>
            <a:ext cx="1465659" cy="0"/>
          </a:xfrm>
          <a:prstGeom prst="line">
            <a:avLst/>
          </a:prstGeom>
          <a:ln w="12700" cap="flat" cmpd="sng">
            <a:solidFill>
              <a:srgbClr val="FFFFFF"/>
            </a:solidFill>
            <a:prstDash val="solid"/>
            <a:headEnd type="none" w="med" len="med"/>
            <a:tailEnd type="none" w="med" len="med"/>
          </a:ln>
        </p:spPr>
        <p:txBody>
          <a:bodyPr/>
          <a:p/>
        </p:txBody>
      </p:sp>
      <p:sp>
        <p:nvSpPr>
          <p:cNvPr id="11277" name="Line 13"/>
          <p:cNvSpPr/>
          <p:nvPr/>
        </p:nvSpPr>
        <p:spPr>
          <a:xfrm>
            <a:off x="6500813" y="2373366"/>
            <a:ext cx="1465660" cy="0"/>
          </a:xfrm>
          <a:prstGeom prst="line">
            <a:avLst/>
          </a:prstGeom>
          <a:ln w="12700" cap="flat" cmpd="sng">
            <a:solidFill>
              <a:srgbClr val="FFFFFF"/>
            </a:solidFill>
            <a:prstDash val="solid"/>
            <a:headEnd type="none" w="med" len="med"/>
            <a:tailEnd type="none" w="med" len="med"/>
          </a:ln>
        </p:spPr>
        <p:txBody>
          <a:bodyPr/>
          <a:p/>
        </p:txBody>
      </p:sp>
      <p:sp>
        <p:nvSpPr>
          <p:cNvPr id="11278" name="Freeform 20"/>
          <p:cNvSpPr>
            <a:spLocks noEditPoints="1"/>
          </p:cNvSpPr>
          <p:nvPr/>
        </p:nvSpPr>
        <p:spPr>
          <a:xfrm>
            <a:off x="7144941" y="1881637"/>
            <a:ext cx="325040" cy="408385"/>
          </a:xfrm>
          <a:custGeom>
            <a:avLst/>
            <a:gdLst/>
            <a:ahLst/>
            <a:cxnLst>
              <a:cxn ang="0">
                <a:pos x="50072" y="147671"/>
              </a:cxn>
              <a:cxn ang="0">
                <a:pos x="73277" y="290461"/>
              </a:cxn>
              <a:cxn ang="0">
                <a:pos x="212503" y="26849"/>
              </a:cxn>
              <a:cxn ang="0">
                <a:pos x="355392" y="286799"/>
              </a:cxn>
              <a:cxn ang="0">
                <a:pos x="260132" y="361245"/>
              </a:cxn>
              <a:cxn ang="0">
                <a:pos x="265018" y="378331"/>
              </a:cxn>
              <a:cxn ang="0">
                <a:pos x="371269" y="288020"/>
              </a:cxn>
              <a:cxn ang="0">
                <a:pos x="381039" y="148892"/>
              </a:cxn>
              <a:cxn ang="0">
                <a:pos x="203954" y="0"/>
              </a:cxn>
              <a:cxn ang="0">
                <a:pos x="213724" y="69564"/>
              </a:cxn>
              <a:cxn ang="0">
                <a:pos x="260132" y="117161"/>
              </a:cxn>
              <a:cxn ang="0">
                <a:pos x="213724" y="69564"/>
              </a:cxn>
              <a:cxn ang="0">
                <a:pos x="161209" y="211133"/>
              </a:cxn>
              <a:cxn ang="0">
                <a:pos x="161209" y="255068"/>
              </a:cxn>
              <a:cxn ang="0">
                <a:pos x="161209" y="211133"/>
              </a:cxn>
              <a:cxn ang="0">
                <a:pos x="272345" y="211133"/>
              </a:cxn>
              <a:cxn ang="0">
                <a:pos x="272345" y="255068"/>
              </a:cxn>
              <a:cxn ang="0">
                <a:pos x="272345" y="211133"/>
              </a:cxn>
              <a:cxn ang="0">
                <a:pos x="232043" y="356363"/>
              </a:cxn>
              <a:cxn ang="0">
                <a:pos x="191741" y="369788"/>
              </a:cxn>
              <a:cxn ang="0">
                <a:pos x="208839" y="396637"/>
              </a:cxn>
              <a:cxn ang="0">
                <a:pos x="249141" y="381992"/>
              </a:cxn>
              <a:cxn ang="0">
                <a:pos x="232043" y="356363"/>
              </a:cxn>
              <a:cxn ang="0">
                <a:pos x="307762" y="380772"/>
              </a:cxn>
              <a:cxn ang="0">
                <a:pos x="272345" y="545529"/>
              </a:cxn>
              <a:cxn ang="0">
                <a:pos x="307762" y="380772"/>
              </a:cxn>
              <a:cxn ang="0">
                <a:pos x="131898" y="384433"/>
              </a:cxn>
              <a:cxn ang="0">
                <a:pos x="161209" y="545529"/>
              </a:cxn>
              <a:cxn ang="0">
                <a:pos x="131898" y="384433"/>
              </a:cxn>
              <a:cxn ang="0">
                <a:pos x="190520" y="416164"/>
              </a:cxn>
              <a:cxn ang="0">
                <a:pos x="191741" y="545529"/>
              </a:cxn>
              <a:cxn ang="0">
                <a:pos x="250362" y="419825"/>
              </a:cxn>
              <a:cxn ang="0">
                <a:pos x="190520" y="416164"/>
              </a:cxn>
            </a:cxnLst>
            <a:rect l="0" t="0" r="0" b="0"/>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rgbClr val="FFFFFF">
              <a:alpha val="100000"/>
            </a:srgbClr>
          </a:solidFill>
          <a:ln w="9525">
            <a:noFill/>
          </a:ln>
        </p:spPr>
        <p:txBody>
          <a:bodyPr/>
          <a:lstStyle/>
          <a:p>
            <a:endParaRPr lang="zh-CN" altLang="en-US" sz="1350"/>
          </a:p>
        </p:txBody>
      </p:sp>
      <p:sp>
        <p:nvSpPr>
          <p:cNvPr id="11279" name="Freeform 26"/>
          <p:cNvSpPr>
            <a:spLocks noEditPoints="1"/>
          </p:cNvSpPr>
          <p:nvPr/>
        </p:nvSpPr>
        <p:spPr>
          <a:xfrm>
            <a:off x="3375422" y="1948312"/>
            <a:ext cx="345281" cy="341710"/>
          </a:xfrm>
          <a:custGeom>
            <a:avLst/>
            <a:gdLst/>
            <a:ahLst/>
            <a:cxnLst>
              <a:cxn ang="0">
                <a:pos x="415849" y="392609"/>
              </a:cxn>
              <a:cxn ang="0">
                <a:pos x="368459" y="392609"/>
              </a:cxn>
              <a:cxn ang="0">
                <a:pos x="302113" y="264893"/>
              </a:cxn>
              <a:cxn ang="0">
                <a:pos x="295004" y="289726"/>
              </a:cxn>
              <a:cxn ang="0">
                <a:pos x="258277" y="318108"/>
              </a:cxn>
              <a:cxn ang="0">
                <a:pos x="377937" y="449371"/>
              </a:cxn>
              <a:cxn ang="0">
                <a:pos x="454946" y="398521"/>
              </a:cxn>
              <a:cxn ang="0">
                <a:pos x="398078" y="339394"/>
              </a:cxn>
              <a:cxn ang="0">
                <a:pos x="313960" y="270805"/>
              </a:cxn>
              <a:cxn ang="0">
                <a:pos x="165866" y="162010"/>
              </a:cxn>
              <a:cxn ang="0">
                <a:pos x="191930" y="154915"/>
              </a:cxn>
              <a:cxn ang="0">
                <a:pos x="197854" y="130081"/>
              </a:cxn>
              <a:cxn ang="0">
                <a:pos x="203778" y="106430"/>
              </a:cxn>
              <a:cxn ang="0">
                <a:pos x="88857" y="10643"/>
              </a:cxn>
              <a:cxn ang="0">
                <a:pos x="72270" y="128899"/>
              </a:cxn>
              <a:cxn ang="0">
                <a:pos x="0" y="99335"/>
              </a:cxn>
              <a:cxn ang="0">
                <a:pos x="136247" y="196304"/>
              </a:cxn>
              <a:cxn ang="0">
                <a:pos x="154018" y="173836"/>
              </a:cxn>
              <a:cxn ang="0">
                <a:pos x="444283" y="43755"/>
              </a:cxn>
              <a:cxn ang="0">
                <a:pos x="381491" y="0"/>
              </a:cxn>
              <a:cxn ang="0">
                <a:pos x="216810" y="147819"/>
              </a:cxn>
              <a:cxn ang="0">
                <a:pos x="193115" y="182114"/>
              </a:cxn>
              <a:cxn ang="0">
                <a:pos x="172974" y="191574"/>
              </a:cxn>
              <a:cxn ang="0">
                <a:pos x="174159" y="254250"/>
              </a:cxn>
              <a:cxn ang="0">
                <a:pos x="40282" y="370140"/>
              </a:cxn>
              <a:cxn ang="0">
                <a:pos x="26065" y="455284"/>
              </a:cxn>
              <a:cxn ang="0">
                <a:pos x="94780" y="386696"/>
              </a:cxn>
              <a:cxn ang="0">
                <a:pos x="203778" y="283813"/>
              </a:cxn>
              <a:cxn ang="0">
                <a:pos x="265385" y="283813"/>
              </a:cxn>
              <a:cxn ang="0">
                <a:pos x="281972" y="245972"/>
              </a:cxn>
              <a:cxn ang="0">
                <a:pos x="309221" y="240059"/>
              </a:cxn>
              <a:cxn ang="0">
                <a:pos x="444283" y="43755"/>
              </a:cxn>
            </a:cxnLst>
            <a:rect l="0" t="0" r="0" b="0"/>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rgbClr val="FFFFFF">
              <a:alpha val="100000"/>
            </a:srgbClr>
          </a:solidFill>
          <a:ln w="9525">
            <a:noFill/>
          </a:ln>
        </p:spPr>
        <p:txBody>
          <a:bodyPr/>
          <a:lstStyle/>
          <a:p>
            <a:endParaRPr lang="zh-CN" altLang="en-US" sz="1350"/>
          </a:p>
        </p:txBody>
      </p:sp>
      <p:sp>
        <p:nvSpPr>
          <p:cNvPr id="11280" name="Freeform 34"/>
          <p:cNvSpPr>
            <a:spLocks noEditPoints="1"/>
          </p:cNvSpPr>
          <p:nvPr/>
        </p:nvSpPr>
        <p:spPr>
          <a:xfrm>
            <a:off x="1545431" y="1969744"/>
            <a:ext cx="313135" cy="320279"/>
          </a:xfrm>
          <a:custGeom>
            <a:avLst/>
            <a:gdLst/>
            <a:ahLst/>
            <a:cxnLst>
              <a:cxn ang="0">
                <a:pos x="243490" y="23260"/>
              </a:cxn>
              <a:cxn ang="0">
                <a:pos x="266812" y="92110"/>
              </a:cxn>
              <a:cxn ang="0">
                <a:pos x="289202" y="23260"/>
              </a:cxn>
              <a:cxn ang="0">
                <a:pos x="115681" y="2791"/>
              </a:cxn>
              <a:cxn ang="0">
                <a:pos x="93291" y="26051"/>
              </a:cxn>
              <a:cxn ang="0">
                <a:pos x="116614" y="95832"/>
              </a:cxn>
              <a:cxn ang="0">
                <a:pos x="139004" y="26051"/>
              </a:cxn>
              <a:cxn ang="0">
                <a:pos x="28920" y="65128"/>
              </a:cxn>
              <a:cxn ang="0">
                <a:pos x="6530" y="76293"/>
              </a:cxn>
              <a:cxn ang="0">
                <a:pos x="0" y="373092"/>
              </a:cxn>
              <a:cxn ang="0">
                <a:pos x="28920" y="405656"/>
              </a:cxn>
              <a:cxn ang="0">
                <a:pos x="221100" y="369371"/>
              </a:cxn>
              <a:cxn ang="0">
                <a:pos x="142735" y="280982"/>
              </a:cxn>
              <a:cxn ang="0">
                <a:pos x="224831" y="292147"/>
              </a:cxn>
              <a:cxn ang="0">
                <a:pos x="247221" y="258652"/>
              </a:cxn>
              <a:cxn ang="0">
                <a:pos x="334915" y="161890"/>
              </a:cxn>
              <a:cxn ang="0">
                <a:pos x="372231" y="248418"/>
              </a:cxn>
              <a:cxn ang="0">
                <a:pos x="365701" y="76293"/>
              </a:cxn>
              <a:cxn ang="0">
                <a:pos x="303196" y="65128"/>
              </a:cxn>
              <a:cxn ang="0">
                <a:pos x="292001" y="100484"/>
              </a:cxn>
              <a:cxn ang="0">
                <a:pos x="238825" y="100484"/>
              </a:cxn>
              <a:cxn ang="0">
                <a:pos x="228563" y="65128"/>
              </a:cxn>
              <a:cxn ang="0">
                <a:pos x="153930" y="84667"/>
              </a:cxn>
              <a:cxn ang="0">
                <a:pos x="116614" y="106997"/>
              </a:cxn>
              <a:cxn ang="0">
                <a:pos x="79297" y="84667"/>
              </a:cxn>
              <a:cxn ang="0">
                <a:pos x="28920" y="65128"/>
              </a:cxn>
              <a:cxn ang="0">
                <a:pos x="37316" y="161890"/>
              </a:cxn>
              <a:cxn ang="0">
                <a:pos x="120345" y="258652"/>
              </a:cxn>
              <a:cxn ang="0">
                <a:pos x="37316" y="161890"/>
              </a:cxn>
              <a:cxn ang="0">
                <a:pos x="142735" y="161890"/>
              </a:cxn>
              <a:cxn ang="0">
                <a:pos x="224831" y="258652"/>
              </a:cxn>
              <a:cxn ang="0">
                <a:pos x="142735" y="161890"/>
              </a:cxn>
              <a:cxn ang="0">
                <a:pos x="328385" y="261444"/>
              </a:cxn>
              <a:cxn ang="0">
                <a:pos x="333049" y="427986"/>
              </a:cxn>
              <a:cxn ang="0">
                <a:pos x="333049" y="261444"/>
              </a:cxn>
              <a:cxn ang="0">
                <a:pos x="37316" y="280982"/>
              </a:cxn>
              <a:cxn ang="0">
                <a:pos x="120345" y="280982"/>
              </a:cxn>
              <a:cxn ang="0">
                <a:pos x="37316" y="369371"/>
              </a:cxn>
              <a:cxn ang="0">
                <a:pos x="297598" y="294008"/>
              </a:cxn>
              <a:cxn ang="0">
                <a:pos x="386225" y="294008"/>
              </a:cxn>
              <a:cxn ang="0">
                <a:pos x="339579" y="401935"/>
              </a:cxn>
              <a:cxn ang="0">
                <a:pos x="346110" y="320990"/>
              </a:cxn>
              <a:cxn ang="0">
                <a:pos x="328385" y="320990"/>
              </a:cxn>
              <a:cxn ang="0">
                <a:pos x="294800" y="321920"/>
              </a:cxn>
            </a:cxnLst>
            <a:rect l="0" t="0" r="0" b="0"/>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rgbClr val="FFFFFF">
              <a:alpha val="100000"/>
            </a:srgbClr>
          </a:solidFill>
          <a:ln w="9525">
            <a:noFill/>
          </a:ln>
        </p:spPr>
        <p:txBody>
          <a:bodyPr/>
          <a:lstStyle/>
          <a:p>
            <a:endParaRPr lang="zh-CN" altLang="en-US" sz="1350"/>
          </a:p>
        </p:txBody>
      </p:sp>
      <p:sp>
        <p:nvSpPr>
          <p:cNvPr id="11281" name="Freeform 35"/>
          <p:cNvSpPr>
            <a:spLocks noEditPoints="1"/>
          </p:cNvSpPr>
          <p:nvPr/>
        </p:nvSpPr>
        <p:spPr>
          <a:xfrm>
            <a:off x="5272088" y="1962600"/>
            <a:ext cx="303610" cy="327422"/>
          </a:xfrm>
          <a:custGeom>
            <a:avLst/>
            <a:gdLst/>
            <a:ahLst/>
            <a:cxnLst>
              <a:cxn ang="0">
                <a:pos x="27047" y="27007"/>
              </a:cxn>
              <a:cxn ang="0">
                <a:pos x="107256" y="26076"/>
              </a:cxn>
              <a:cxn ang="0">
                <a:pos x="193993" y="2794"/>
              </a:cxn>
              <a:cxn ang="0">
                <a:pos x="201455" y="0"/>
              </a:cxn>
              <a:cxn ang="0">
                <a:pos x="209849" y="2794"/>
              </a:cxn>
              <a:cxn ang="0">
                <a:pos x="296586" y="26076"/>
              </a:cxn>
              <a:cxn ang="0">
                <a:pos x="376795" y="27007"/>
              </a:cxn>
              <a:cxn ang="0">
                <a:pos x="403842" y="23282"/>
              </a:cxn>
              <a:cxn ang="0">
                <a:pos x="403842" y="54014"/>
              </a:cxn>
              <a:cxn ang="0">
                <a:pos x="346950" y="330600"/>
              </a:cxn>
              <a:cxn ang="0">
                <a:pos x="207051" y="435834"/>
              </a:cxn>
              <a:cxn ang="0">
                <a:pos x="201455" y="436765"/>
              </a:cxn>
              <a:cxn ang="0">
                <a:pos x="195859" y="435834"/>
              </a:cxn>
              <a:cxn ang="0">
                <a:pos x="56892" y="330600"/>
              </a:cxn>
              <a:cxn ang="0">
                <a:pos x="0" y="54014"/>
              </a:cxn>
              <a:cxn ang="0">
                <a:pos x="0" y="23282"/>
              </a:cxn>
              <a:cxn ang="0">
                <a:pos x="27047" y="27007"/>
              </a:cxn>
              <a:cxn ang="0">
                <a:pos x="201455" y="222573"/>
              </a:cxn>
              <a:cxn ang="0">
                <a:pos x="201455" y="222573"/>
              </a:cxn>
              <a:cxn ang="0">
                <a:pos x="336690" y="222573"/>
              </a:cxn>
              <a:cxn ang="0">
                <a:pos x="354411" y="83814"/>
              </a:cxn>
              <a:cxn ang="0">
                <a:pos x="290057" y="80089"/>
              </a:cxn>
              <a:cxn ang="0">
                <a:pos x="201455" y="57739"/>
              </a:cxn>
              <a:cxn ang="0">
                <a:pos x="201455" y="222573"/>
              </a:cxn>
              <a:cxn ang="0">
                <a:pos x="201455" y="380889"/>
              </a:cxn>
              <a:cxn ang="0">
                <a:pos x="201455" y="380889"/>
              </a:cxn>
              <a:cxn ang="0">
                <a:pos x="201455" y="222573"/>
              </a:cxn>
              <a:cxn ang="0">
                <a:pos x="67152" y="222573"/>
              </a:cxn>
              <a:cxn ang="0">
                <a:pos x="97929" y="300800"/>
              </a:cxn>
              <a:cxn ang="0">
                <a:pos x="201455" y="380889"/>
              </a:cxn>
            </a:cxnLst>
            <a:rect l="0" t="0" r="0" b="0"/>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rgbClr val="FFFFFF">
              <a:alpha val="100000"/>
            </a:srgbClr>
          </a:solidFill>
          <a:ln w="9525">
            <a:noFill/>
          </a:ln>
        </p:spPr>
        <p:txBody>
          <a:bodyPr/>
          <a:lstStyle/>
          <a:p>
            <a:endParaRPr lang="zh-CN" altLang="en-US" sz="1350"/>
          </a:p>
        </p:txBody>
      </p:sp>
      <p:grpSp>
        <p:nvGrpSpPr>
          <p:cNvPr id="11282" name="组合 20"/>
          <p:cNvGrpSpPr/>
          <p:nvPr/>
        </p:nvGrpSpPr>
        <p:grpSpPr>
          <a:xfrm>
            <a:off x="956072" y="2463853"/>
            <a:ext cx="1443038" cy="1267521"/>
            <a:chOff x="0" y="0"/>
            <a:chExt cx="1924896" cy="1690291"/>
          </a:xfrm>
        </p:grpSpPr>
        <p:sp>
          <p:nvSpPr>
            <p:cNvPr id="11283" name="TextBox 21"/>
            <p:cNvSpPr txBox="1"/>
            <p:nvPr/>
          </p:nvSpPr>
          <p:spPr>
            <a:xfrm>
              <a:off x="231103" y="0"/>
              <a:ext cx="1462690" cy="398842"/>
            </a:xfrm>
            <a:prstGeom prst="rect">
              <a:avLst/>
            </a:prstGeom>
            <a:noFill/>
            <a:ln w="9525">
              <a:noFill/>
            </a:ln>
          </p:spPr>
          <p:txBody>
            <a:bodyPr>
              <a:spAutoFit/>
            </a:bodyPr>
            <a:lstStyle/>
            <a:p>
              <a:pPr algn="ctr"/>
              <a:r>
                <a:rPr lang="zh-CN" altLang="en-US" sz="1350" b="1" dirty="0">
                  <a:solidFill>
                    <a:srgbClr val="FFFFFF"/>
                  </a:solidFill>
                  <a:latin typeface="微软雅黑" panose="020B0503020204020204" charset="-122"/>
                  <a:ea typeface="微软雅黑" panose="020B0503020204020204" charset="-122"/>
                </a:rPr>
                <a:t>日程安排</a:t>
              </a:r>
            </a:p>
          </p:txBody>
        </p:sp>
        <p:sp>
          <p:nvSpPr>
            <p:cNvPr id="11284" name="TextBox 22"/>
            <p:cNvSpPr txBox="1"/>
            <p:nvPr/>
          </p:nvSpPr>
          <p:spPr>
            <a:xfrm>
              <a:off x="0" y="289687"/>
              <a:ext cx="1924896" cy="1400604"/>
            </a:xfrm>
            <a:prstGeom prst="rect">
              <a:avLst/>
            </a:prstGeom>
            <a:noFill/>
            <a:ln w="9525">
              <a:noFill/>
            </a:ln>
          </p:spPr>
          <p:txBody>
            <a:bodyPr>
              <a:spAutoFit/>
            </a:bodyPr>
            <a:lstStyle/>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p:txBody>
        </p:sp>
      </p:grpSp>
      <p:grpSp>
        <p:nvGrpSpPr>
          <p:cNvPr id="11285" name="组合 23"/>
          <p:cNvGrpSpPr/>
          <p:nvPr/>
        </p:nvGrpSpPr>
        <p:grpSpPr>
          <a:xfrm>
            <a:off x="2790825" y="2463853"/>
            <a:ext cx="1443038" cy="1267521"/>
            <a:chOff x="0" y="0"/>
            <a:chExt cx="1924896" cy="1690291"/>
          </a:xfrm>
        </p:grpSpPr>
        <p:sp>
          <p:nvSpPr>
            <p:cNvPr id="11286" name="TextBox 24"/>
            <p:cNvSpPr txBox="1"/>
            <p:nvPr/>
          </p:nvSpPr>
          <p:spPr>
            <a:xfrm>
              <a:off x="231103" y="0"/>
              <a:ext cx="1462690" cy="398842"/>
            </a:xfrm>
            <a:prstGeom prst="rect">
              <a:avLst/>
            </a:prstGeom>
            <a:noFill/>
            <a:ln w="9525">
              <a:noFill/>
            </a:ln>
          </p:spPr>
          <p:txBody>
            <a:bodyPr>
              <a:spAutoFit/>
            </a:bodyPr>
            <a:lstStyle/>
            <a:p>
              <a:pPr algn="ctr"/>
              <a:r>
                <a:rPr lang="zh-CN" altLang="en-US" sz="1350" b="1" dirty="0">
                  <a:solidFill>
                    <a:srgbClr val="FFFFFF"/>
                  </a:solidFill>
                  <a:latin typeface="微软雅黑" panose="020B0503020204020204" charset="-122"/>
                  <a:ea typeface="微软雅黑" panose="020B0503020204020204" charset="-122"/>
                </a:rPr>
                <a:t>行动策略</a:t>
              </a:r>
            </a:p>
          </p:txBody>
        </p:sp>
        <p:sp>
          <p:nvSpPr>
            <p:cNvPr id="11287" name="TextBox 25"/>
            <p:cNvSpPr txBox="1"/>
            <p:nvPr/>
          </p:nvSpPr>
          <p:spPr>
            <a:xfrm>
              <a:off x="0" y="289687"/>
              <a:ext cx="1924896" cy="1400604"/>
            </a:xfrm>
            <a:prstGeom prst="rect">
              <a:avLst/>
            </a:prstGeom>
            <a:noFill/>
            <a:ln w="9525">
              <a:noFill/>
            </a:ln>
          </p:spPr>
          <p:txBody>
            <a:bodyPr>
              <a:spAutoFit/>
            </a:bodyPr>
            <a:lstStyle/>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p:txBody>
        </p:sp>
      </p:grpSp>
      <p:grpSp>
        <p:nvGrpSpPr>
          <p:cNvPr id="11288" name="组合 26"/>
          <p:cNvGrpSpPr/>
          <p:nvPr/>
        </p:nvGrpSpPr>
        <p:grpSpPr>
          <a:xfrm>
            <a:off x="4589860" y="2463853"/>
            <a:ext cx="1443038" cy="1267521"/>
            <a:chOff x="0" y="0"/>
            <a:chExt cx="1924896" cy="1690291"/>
          </a:xfrm>
        </p:grpSpPr>
        <p:sp>
          <p:nvSpPr>
            <p:cNvPr id="11289" name="TextBox 27"/>
            <p:cNvSpPr txBox="1"/>
            <p:nvPr/>
          </p:nvSpPr>
          <p:spPr>
            <a:xfrm>
              <a:off x="231103" y="0"/>
              <a:ext cx="1462690" cy="398842"/>
            </a:xfrm>
            <a:prstGeom prst="rect">
              <a:avLst/>
            </a:prstGeom>
            <a:noFill/>
            <a:ln w="9525">
              <a:noFill/>
            </a:ln>
          </p:spPr>
          <p:txBody>
            <a:bodyPr>
              <a:spAutoFit/>
            </a:bodyPr>
            <a:lstStyle/>
            <a:p>
              <a:pPr algn="ctr"/>
              <a:r>
                <a:rPr lang="zh-CN" altLang="en-US" sz="1350" b="1" dirty="0">
                  <a:solidFill>
                    <a:srgbClr val="FFFFFF"/>
                  </a:solidFill>
                  <a:latin typeface="微软雅黑" panose="020B0503020204020204" charset="-122"/>
                  <a:ea typeface="微软雅黑" panose="020B0503020204020204" charset="-122"/>
                </a:rPr>
                <a:t>后勤保障</a:t>
              </a:r>
            </a:p>
          </p:txBody>
        </p:sp>
        <p:sp>
          <p:nvSpPr>
            <p:cNvPr id="11290" name="TextBox 28"/>
            <p:cNvSpPr txBox="1"/>
            <p:nvPr/>
          </p:nvSpPr>
          <p:spPr>
            <a:xfrm>
              <a:off x="0" y="289687"/>
              <a:ext cx="1924896" cy="1400604"/>
            </a:xfrm>
            <a:prstGeom prst="rect">
              <a:avLst/>
            </a:prstGeom>
            <a:noFill/>
            <a:ln w="9525">
              <a:noFill/>
            </a:ln>
          </p:spPr>
          <p:txBody>
            <a:bodyPr>
              <a:spAutoFit/>
            </a:bodyPr>
            <a:lstStyle/>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p:txBody>
        </p:sp>
      </p:grpSp>
      <p:grpSp>
        <p:nvGrpSpPr>
          <p:cNvPr id="11291" name="组合 29"/>
          <p:cNvGrpSpPr/>
          <p:nvPr/>
        </p:nvGrpSpPr>
        <p:grpSpPr>
          <a:xfrm>
            <a:off x="6548438" y="2463853"/>
            <a:ext cx="1444229" cy="1267521"/>
            <a:chOff x="0" y="0"/>
            <a:chExt cx="1924896" cy="1690291"/>
          </a:xfrm>
        </p:grpSpPr>
        <p:sp>
          <p:nvSpPr>
            <p:cNvPr id="11292" name="TextBox 30"/>
            <p:cNvSpPr txBox="1"/>
            <p:nvPr/>
          </p:nvSpPr>
          <p:spPr>
            <a:xfrm>
              <a:off x="231103" y="0"/>
              <a:ext cx="1462690" cy="398842"/>
            </a:xfrm>
            <a:prstGeom prst="rect">
              <a:avLst/>
            </a:prstGeom>
            <a:noFill/>
            <a:ln w="9525">
              <a:noFill/>
            </a:ln>
          </p:spPr>
          <p:txBody>
            <a:bodyPr>
              <a:spAutoFit/>
            </a:bodyPr>
            <a:lstStyle/>
            <a:p>
              <a:pPr algn="ctr"/>
              <a:r>
                <a:rPr lang="zh-CN" altLang="en-US" sz="1350" b="1" dirty="0">
                  <a:solidFill>
                    <a:srgbClr val="FFFFFF"/>
                  </a:solidFill>
                  <a:latin typeface="微软雅黑" panose="020B0503020204020204" charset="-122"/>
                  <a:ea typeface="微软雅黑" panose="020B0503020204020204" charset="-122"/>
                </a:rPr>
                <a:t>客户服务</a:t>
              </a:r>
            </a:p>
          </p:txBody>
        </p:sp>
        <p:sp>
          <p:nvSpPr>
            <p:cNvPr id="11293" name="TextBox 31"/>
            <p:cNvSpPr txBox="1"/>
            <p:nvPr/>
          </p:nvSpPr>
          <p:spPr>
            <a:xfrm>
              <a:off x="0" y="289687"/>
              <a:ext cx="1924896" cy="1400604"/>
            </a:xfrm>
            <a:prstGeom prst="rect">
              <a:avLst/>
            </a:prstGeom>
            <a:noFill/>
            <a:ln w="9525">
              <a:noFill/>
            </a:ln>
          </p:spPr>
          <p:txBody>
            <a:bodyPr>
              <a:spAutoFit/>
            </a:bodyPr>
            <a:lstStyle/>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a:p>
              <a:pPr algn="ctr">
                <a:lnSpc>
                  <a:spcPct val="130000"/>
                </a:lnSpc>
              </a:pPr>
              <a:r>
                <a:rPr lang="zh-CN" altLang="en-US" sz="1200" dirty="0">
                  <a:solidFill>
                    <a:srgbClr val="FFFFFF"/>
                  </a:solidFill>
                  <a:latin typeface="微软雅黑" panose="020B0503020204020204" charset="-122"/>
                  <a:ea typeface="微软雅黑" panose="020B0503020204020204" charset="-122"/>
                </a:rPr>
                <a:t>单击此处添加文本</a:t>
              </a:r>
              <a:endParaRPr lang="en-US" altLang="x-none" sz="1200" dirty="0">
                <a:solidFill>
                  <a:srgbClr val="FFFFFF"/>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273"/>
                                        </p:tgtEl>
                                        <p:attrNameLst>
                                          <p:attrName>style.visibility</p:attrName>
                                        </p:attrNameLst>
                                      </p:cBhvr>
                                      <p:to>
                                        <p:strVal val="visible"/>
                                      </p:to>
                                    </p:set>
                                    <p:anim calcmode="lin" valueType="num">
                                      <p:cBhvr additive="base">
                                        <p:cTn id="7" dur="500" fill="hold"/>
                                        <p:tgtEl>
                                          <p:spTgt spid="11273"/>
                                        </p:tgtEl>
                                        <p:attrNameLst>
                                          <p:attrName>ppt_x</p:attrName>
                                        </p:attrNameLst>
                                      </p:cBhvr>
                                      <p:tavLst>
                                        <p:tav tm="0">
                                          <p:val>
                                            <p:strVal val="1+#ppt_w/2"/>
                                          </p:val>
                                        </p:tav>
                                        <p:tav tm="100000">
                                          <p:val>
                                            <p:strVal val="#ppt_x"/>
                                          </p:val>
                                        </p:tav>
                                      </p:tavLst>
                                    </p:anim>
                                    <p:anim calcmode="lin" valueType="num">
                                      <p:cBhvr additive="base">
                                        <p:cTn id="8" dur="500" fill="hold"/>
                                        <p:tgtEl>
                                          <p:spTgt spid="1127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
                                  </p:stCondLst>
                                  <p:childTnLst>
                                    <p:set>
                                      <p:cBhvr>
                                        <p:cTn id="10" dur="1" fill="hold">
                                          <p:stCondLst>
                                            <p:cond delay="0"/>
                                          </p:stCondLst>
                                        </p:cTn>
                                        <p:tgtEl>
                                          <p:spTgt spid="11272"/>
                                        </p:tgtEl>
                                        <p:attrNameLst>
                                          <p:attrName>style.visibility</p:attrName>
                                        </p:attrNameLst>
                                      </p:cBhvr>
                                      <p:to>
                                        <p:strVal val="visible"/>
                                      </p:to>
                                    </p:set>
                                    <p:anim calcmode="lin" valueType="num">
                                      <p:cBhvr additive="base">
                                        <p:cTn id="11" dur="500" fill="hold"/>
                                        <p:tgtEl>
                                          <p:spTgt spid="11272"/>
                                        </p:tgtEl>
                                        <p:attrNameLst>
                                          <p:attrName>ppt_x</p:attrName>
                                        </p:attrNameLst>
                                      </p:cBhvr>
                                      <p:tavLst>
                                        <p:tav tm="0">
                                          <p:val>
                                            <p:strVal val="1+#ppt_w/2"/>
                                          </p:val>
                                        </p:tav>
                                        <p:tav tm="100000">
                                          <p:val>
                                            <p:strVal val="#ppt_x"/>
                                          </p:val>
                                        </p:tav>
                                      </p:tavLst>
                                    </p:anim>
                                    <p:anim calcmode="lin" valueType="num">
                                      <p:cBhvr additive="base">
                                        <p:cTn id="12" dur="500" fill="hold"/>
                                        <p:tgtEl>
                                          <p:spTgt spid="1127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00"/>
                                  </p:stCondLst>
                                  <p:childTnLst>
                                    <p:set>
                                      <p:cBhvr>
                                        <p:cTn id="14" dur="1" fill="hold">
                                          <p:stCondLst>
                                            <p:cond delay="0"/>
                                          </p:stCondLst>
                                        </p:cTn>
                                        <p:tgtEl>
                                          <p:spTgt spid="11271"/>
                                        </p:tgtEl>
                                        <p:attrNameLst>
                                          <p:attrName>style.visibility</p:attrName>
                                        </p:attrNameLst>
                                      </p:cBhvr>
                                      <p:to>
                                        <p:strVal val="visible"/>
                                      </p:to>
                                    </p:set>
                                    <p:anim calcmode="lin" valueType="num">
                                      <p:cBhvr additive="base">
                                        <p:cTn id="15" dur="500" fill="hold"/>
                                        <p:tgtEl>
                                          <p:spTgt spid="11271"/>
                                        </p:tgtEl>
                                        <p:attrNameLst>
                                          <p:attrName>ppt_x</p:attrName>
                                        </p:attrNameLst>
                                      </p:cBhvr>
                                      <p:tavLst>
                                        <p:tav tm="0">
                                          <p:val>
                                            <p:strVal val="1+#ppt_w/2"/>
                                          </p:val>
                                        </p:tav>
                                        <p:tav tm="100000">
                                          <p:val>
                                            <p:strVal val="#ppt_x"/>
                                          </p:val>
                                        </p:tav>
                                      </p:tavLst>
                                    </p:anim>
                                    <p:anim calcmode="lin" valueType="num">
                                      <p:cBhvr additive="base">
                                        <p:cTn id="16" dur="500" fill="hold"/>
                                        <p:tgtEl>
                                          <p:spTgt spid="1127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300"/>
                                  </p:stCondLst>
                                  <p:childTnLst>
                                    <p:set>
                                      <p:cBhvr>
                                        <p:cTn id="18" dur="1" fill="hold">
                                          <p:stCondLst>
                                            <p:cond delay="0"/>
                                          </p:stCondLst>
                                        </p:cTn>
                                        <p:tgtEl>
                                          <p:spTgt spid="11270"/>
                                        </p:tgtEl>
                                        <p:attrNameLst>
                                          <p:attrName>style.visibility</p:attrName>
                                        </p:attrNameLst>
                                      </p:cBhvr>
                                      <p:to>
                                        <p:strVal val="visible"/>
                                      </p:to>
                                    </p:set>
                                    <p:anim calcmode="lin" valueType="num">
                                      <p:cBhvr additive="base">
                                        <p:cTn id="19" dur="500" fill="hold"/>
                                        <p:tgtEl>
                                          <p:spTgt spid="11270"/>
                                        </p:tgtEl>
                                        <p:attrNameLst>
                                          <p:attrName>ppt_x</p:attrName>
                                        </p:attrNameLst>
                                      </p:cBhvr>
                                      <p:tavLst>
                                        <p:tav tm="0">
                                          <p:val>
                                            <p:strVal val="1+#ppt_w/2"/>
                                          </p:val>
                                        </p:tav>
                                        <p:tav tm="100000">
                                          <p:val>
                                            <p:strVal val="#ppt_x"/>
                                          </p:val>
                                        </p:tav>
                                      </p:tavLst>
                                    </p:anim>
                                    <p:anim calcmode="lin" valueType="num">
                                      <p:cBhvr additive="base">
                                        <p:cTn id="20" dur="500" fill="hold"/>
                                        <p:tgtEl>
                                          <p:spTgt spid="11270"/>
                                        </p:tgtEl>
                                        <p:attrNameLst>
                                          <p:attrName>ppt_y</p:attrName>
                                        </p:attrNameLst>
                                      </p:cBhvr>
                                      <p:tavLst>
                                        <p:tav tm="0">
                                          <p:val>
                                            <p:strVal val="#ppt_y"/>
                                          </p:val>
                                        </p:tav>
                                        <p:tav tm="100000">
                                          <p:val>
                                            <p:strVal val="#ppt_y"/>
                                          </p:val>
                                        </p:tav>
                                      </p:tavLst>
                                    </p:anim>
                                  </p:childTnLst>
                                </p:cTn>
                              </p:par>
                              <p:par>
                                <p:cTn id="21" presetID="31" presetClass="entr" presetSubtype="0" fill="hold" nodeType="withEffect">
                                  <p:stCondLst>
                                    <p:cond delay="0"/>
                                  </p:stCondLst>
                                  <p:childTnLst>
                                    <p:set>
                                      <p:cBhvr>
                                        <p:cTn id="22" dur="1" fill="hold">
                                          <p:stCondLst>
                                            <p:cond delay="0"/>
                                          </p:stCondLst>
                                        </p:cTn>
                                        <p:tgtEl>
                                          <p:spTgt spid="11280"/>
                                        </p:tgtEl>
                                        <p:attrNameLst>
                                          <p:attrName>style.visibility</p:attrName>
                                        </p:attrNameLst>
                                      </p:cBhvr>
                                      <p:to>
                                        <p:strVal val="visible"/>
                                      </p:to>
                                    </p:set>
                                    <p:anim calcmode="lin" valueType="num">
                                      <p:cBhvr>
                                        <p:cTn id="23" dur="300" fill="hold"/>
                                        <p:tgtEl>
                                          <p:spTgt spid="11280"/>
                                        </p:tgtEl>
                                        <p:attrNameLst>
                                          <p:attrName>ppt_w</p:attrName>
                                        </p:attrNameLst>
                                      </p:cBhvr>
                                      <p:tavLst>
                                        <p:tav tm="0">
                                          <p:val>
                                            <p:fltVal val="0"/>
                                          </p:val>
                                        </p:tav>
                                        <p:tav tm="100000">
                                          <p:val>
                                            <p:strVal val="#ppt_w"/>
                                          </p:val>
                                        </p:tav>
                                      </p:tavLst>
                                    </p:anim>
                                    <p:anim calcmode="lin" valueType="num">
                                      <p:cBhvr>
                                        <p:cTn id="24" dur="300" fill="hold"/>
                                        <p:tgtEl>
                                          <p:spTgt spid="11280"/>
                                        </p:tgtEl>
                                        <p:attrNameLst>
                                          <p:attrName>ppt_h</p:attrName>
                                        </p:attrNameLst>
                                      </p:cBhvr>
                                      <p:tavLst>
                                        <p:tav tm="0">
                                          <p:val>
                                            <p:fltVal val="0"/>
                                          </p:val>
                                        </p:tav>
                                        <p:tav tm="100000">
                                          <p:val>
                                            <p:strVal val="#ppt_h"/>
                                          </p:val>
                                        </p:tav>
                                      </p:tavLst>
                                    </p:anim>
                                    <p:anim calcmode="lin" valueType="num">
                                      <p:cBhvr>
                                        <p:cTn id="25" dur="300" fill="hold"/>
                                        <p:tgtEl>
                                          <p:spTgt spid="11280"/>
                                        </p:tgtEl>
                                        <p:attrNameLst>
                                          <p:attrName>style.rotation</p:attrName>
                                        </p:attrNameLst>
                                      </p:cBhvr>
                                      <p:tavLst>
                                        <p:tav tm="0">
                                          <p:val>
                                            <p:fltVal val="90"/>
                                          </p:val>
                                        </p:tav>
                                        <p:tav tm="100000">
                                          <p:val>
                                            <p:fltVal val="0"/>
                                          </p:val>
                                        </p:tav>
                                      </p:tavLst>
                                    </p:anim>
                                    <p:animEffect transition="in" filter="fade">
                                      <p:cBhvr>
                                        <p:cTn id="26" dur="300"/>
                                        <p:tgtEl>
                                          <p:spTgt spid="11280"/>
                                        </p:tgtEl>
                                      </p:cBhvr>
                                    </p:animEffect>
                                  </p:childTnLst>
                                </p:cTn>
                              </p:par>
                              <p:par>
                                <p:cTn id="27" presetID="22" presetClass="entr" presetSubtype="8" fill="hold" nodeType="withEffect">
                                  <p:stCondLst>
                                    <p:cond delay="0"/>
                                  </p:stCondLst>
                                  <p:childTnLst>
                                    <p:set>
                                      <p:cBhvr>
                                        <p:cTn id="28" dur="1" fill="hold">
                                          <p:stCondLst>
                                            <p:cond delay="0"/>
                                          </p:stCondLst>
                                        </p:cTn>
                                        <p:tgtEl>
                                          <p:spTgt spid="11274"/>
                                        </p:tgtEl>
                                        <p:attrNameLst>
                                          <p:attrName>style.visibility</p:attrName>
                                        </p:attrNameLst>
                                      </p:cBhvr>
                                      <p:to>
                                        <p:strVal val="visible"/>
                                      </p:to>
                                    </p:set>
                                    <p:animEffect transition="in" filter="wipe(left)">
                                      <p:cBhvr>
                                        <p:cTn id="29" dur="500"/>
                                        <p:tgtEl>
                                          <p:spTgt spid="11274"/>
                                        </p:tgtEl>
                                      </p:cBhvr>
                                    </p:animEffect>
                                  </p:childTnLst>
                                </p:cTn>
                              </p:par>
                              <p:par>
                                <p:cTn id="30" presetID="22" presetClass="entr" presetSubtype="1" fill="hold" nodeType="withEffect">
                                  <p:stCondLst>
                                    <p:cond delay="0"/>
                                  </p:stCondLst>
                                  <p:childTnLst>
                                    <p:set>
                                      <p:cBhvr>
                                        <p:cTn id="31" dur="1" fill="hold">
                                          <p:stCondLst>
                                            <p:cond delay="0"/>
                                          </p:stCondLst>
                                        </p:cTn>
                                        <p:tgtEl>
                                          <p:spTgt spid="11282"/>
                                        </p:tgtEl>
                                        <p:attrNameLst>
                                          <p:attrName>style.visibility</p:attrName>
                                        </p:attrNameLst>
                                      </p:cBhvr>
                                      <p:to>
                                        <p:strVal val="visible"/>
                                      </p:to>
                                    </p:set>
                                    <p:animEffect transition="in" filter="wipe(up)">
                                      <p:cBhvr>
                                        <p:cTn id="32" dur="500"/>
                                        <p:tgtEl>
                                          <p:spTgt spid="11282"/>
                                        </p:tgtEl>
                                      </p:cBhvr>
                                    </p:animEffect>
                                  </p:childTnLst>
                                </p:cTn>
                              </p:par>
                              <p:par>
                                <p:cTn id="33" presetID="31" presetClass="entr" presetSubtype="0" fill="hold" nodeType="withEffect">
                                  <p:stCondLst>
                                    <p:cond delay="0"/>
                                  </p:stCondLst>
                                  <p:childTnLst>
                                    <p:set>
                                      <p:cBhvr>
                                        <p:cTn id="34" dur="1" fill="hold">
                                          <p:stCondLst>
                                            <p:cond delay="0"/>
                                          </p:stCondLst>
                                        </p:cTn>
                                        <p:tgtEl>
                                          <p:spTgt spid="11279"/>
                                        </p:tgtEl>
                                        <p:attrNameLst>
                                          <p:attrName>style.visibility</p:attrName>
                                        </p:attrNameLst>
                                      </p:cBhvr>
                                      <p:to>
                                        <p:strVal val="visible"/>
                                      </p:to>
                                    </p:set>
                                    <p:anim calcmode="lin" valueType="num">
                                      <p:cBhvr>
                                        <p:cTn id="35" dur="300" fill="hold"/>
                                        <p:tgtEl>
                                          <p:spTgt spid="11279"/>
                                        </p:tgtEl>
                                        <p:attrNameLst>
                                          <p:attrName>ppt_w</p:attrName>
                                        </p:attrNameLst>
                                      </p:cBhvr>
                                      <p:tavLst>
                                        <p:tav tm="0">
                                          <p:val>
                                            <p:fltVal val="0"/>
                                          </p:val>
                                        </p:tav>
                                        <p:tav tm="100000">
                                          <p:val>
                                            <p:strVal val="#ppt_w"/>
                                          </p:val>
                                        </p:tav>
                                      </p:tavLst>
                                    </p:anim>
                                    <p:anim calcmode="lin" valueType="num">
                                      <p:cBhvr>
                                        <p:cTn id="36" dur="300" fill="hold"/>
                                        <p:tgtEl>
                                          <p:spTgt spid="11279"/>
                                        </p:tgtEl>
                                        <p:attrNameLst>
                                          <p:attrName>ppt_h</p:attrName>
                                        </p:attrNameLst>
                                      </p:cBhvr>
                                      <p:tavLst>
                                        <p:tav tm="0">
                                          <p:val>
                                            <p:fltVal val="0"/>
                                          </p:val>
                                        </p:tav>
                                        <p:tav tm="100000">
                                          <p:val>
                                            <p:strVal val="#ppt_h"/>
                                          </p:val>
                                        </p:tav>
                                      </p:tavLst>
                                    </p:anim>
                                    <p:anim calcmode="lin" valueType="num">
                                      <p:cBhvr>
                                        <p:cTn id="37" dur="300" fill="hold"/>
                                        <p:tgtEl>
                                          <p:spTgt spid="11279"/>
                                        </p:tgtEl>
                                        <p:attrNameLst>
                                          <p:attrName>style.rotation</p:attrName>
                                        </p:attrNameLst>
                                      </p:cBhvr>
                                      <p:tavLst>
                                        <p:tav tm="0">
                                          <p:val>
                                            <p:fltVal val="90"/>
                                          </p:val>
                                        </p:tav>
                                        <p:tav tm="100000">
                                          <p:val>
                                            <p:fltVal val="0"/>
                                          </p:val>
                                        </p:tav>
                                      </p:tavLst>
                                    </p:anim>
                                    <p:animEffect transition="in" filter="fade">
                                      <p:cBhvr>
                                        <p:cTn id="38" dur="300"/>
                                        <p:tgtEl>
                                          <p:spTgt spid="11279"/>
                                        </p:tgtEl>
                                      </p:cBhvr>
                                    </p:animEffect>
                                  </p:childTnLst>
                                </p:cTn>
                              </p:par>
                              <p:par>
                                <p:cTn id="39" presetID="22" presetClass="entr" presetSubtype="8" fill="hold" nodeType="withEffect">
                                  <p:stCondLst>
                                    <p:cond delay="0"/>
                                  </p:stCondLst>
                                  <p:childTnLst>
                                    <p:set>
                                      <p:cBhvr>
                                        <p:cTn id="40" dur="1" fill="hold">
                                          <p:stCondLst>
                                            <p:cond delay="0"/>
                                          </p:stCondLst>
                                        </p:cTn>
                                        <p:tgtEl>
                                          <p:spTgt spid="11275"/>
                                        </p:tgtEl>
                                        <p:attrNameLst>
                                          <p:attrName>style.visibility</p:attrName>
                                        </p:attrNameLst>
                                      </p:cBhvr>
                                      <p:to>
                                        <p:strVal val="visible"/>
                                      </p:to>
                                    </p:set>
                                    <p:animEffect transition="in" filter="wipe(left)">
                                      <p:cBhvr>
                                        <p:cTn id="41" dur="500"/>
                                        <p:tgtEl>
                                          <p:spTgt spid="11275"/>
                                        </p:tgtEl>
                                      </p:cBhvr>
                                    </p:animEffect>
                                  </p:childTnLst>
                                </p:cTn>
                              </p:par>
                              <p:par>
                                <p:cTn id="42" presetID="22" presetClass="entr" presetSubtype="1" fill="hold" nodeType="withEffect">
                                  <p:stCondLst>
                                    <p:cond delay="0"/>
                                  </p:stCondLst>
                                  <p:childTnLst>
                                    <p:set>
                                      <p:cBhvr>
                                        <p:cTn id="43" dur="1" fill="hold">
                                          <p:stCondLst>
                                            <p:cond delay="0"/>
                                          </p:stCondLst>
                                        </p:cTn>
                                        <p:tgtEl>
                                          <p:spTgt spid="11285"/>
                                        </p:tgtEl>
                                        <p:attrNameLst>
                                          <p:attrName>style.visibility</p:attrName>
                                        </p:attrNameLst>
                                      </p:cBhvr>
                                      <p:to>
                                        <p:strVal val="visible"/>
                                      </p:to>
                                    </p:set>
                                    <p:animEffect transition="in" filter="wipe(up)">
                                      <p:cBhvr>
                                        <p:cTn id="44" dur="500"/>
                                        <p:tgtEl>
                                          <p:spTgt spid="11285"/>
                                        </p:tgtEl>
                                      </p:cBhvr>
                                    </p:animEffect>
                                  </p:childTnLst>
                                </p:cTn>
                              </p:par>
                              <p:par>
                                <p:cTn id="45" presetID="31" presetClass="entr" presetSubtype="0" fill="hold" nodeType="withEffect">
                                  <p:stCondLst>
                                    <p:cond delay="0"/>
                                  </p:stCondLst>
                                  <p:childTnLst>
                                    <p:set>
                                      <p:cBhvr>
                                        <p:cTn id="46" dur="1" fill="hold">
                                          <p:stCondLst>
                                            <p:cond delay="0"/>
                                          </p:stCondLst>
                                        </p:cTn>
                                        <p:tgtEl>
                                          <p:spTgt spid="11281"/>
                                        </p:tgtEl>
                                        <p:attrNameLst>
                                          <p:attrName>style.visibility</p:attrName>
                                        </p:attrNameLst>
                                      </p:cBhvr>
                                      <p:to>
                                        <p:strVal val="visible"/>
                                      </p:to>
                                    </p:set>
                                    <p:anim calcmode="lin" valueType="num">
                                      <p:cBhvr>
                                        <p:cTn id="47" dur="300" fill="hold"/>
                                        <p:tgtEl>
                                          <p:spTgt spid="11281"/>
                                        </p:tgtEl>
                                        <p:attrNameLst>
                                          <p:attrName>ppt_w</p:attrName>
                                        </p:attrNameLst>
                                      </p:cBhvr>
                                      <p:tavLst>
                                        <p:tav tm="0">
                                          <p:val>
                                            <p:fltVal val="0"/>
                                          </p:val>
                                        </p:tav>
                                        <p:tav tm="100000">
                                          <p:val>
                                            <p:strVal val="#ppt_w"/>
                                          </p:val>
                                        </p:tav>
                                      </p:tavLst>
                                    </p:anim>
                                    <p:anim calcmode="lin" valueType="num">
                                      <p:cBhvr>
                                        <p:cTn id="48" dur="300" fill="hold"/>
                                        <p:tgtEl>
                                          <p:spTgt spid="11281"/>
                                        </p:tgtEl>
                                        <p:attrNameLst>
                                          <p:attrName>ppt_h</p:attrName>
                                        </p:attrNameLst>
                                      </p:cBhvr>
                                      <p:tavLst>
                                        <p:tav tm="0">
                                          <p:val>
                                            <p:fltVal val="0"/>
                                          </p:val>
                                        </p:tav>
                                        <p:tav tm="100000">
                                          <p:val>
                                            <p:strVal val="#ppt_h"/>
                                          </p:val>
                                        </p:tav>
                                      </p:tavLst>
                                    </p:anim>
                                    <p:anim calcmode="lin" valueType="num">
                                      <p:cBhvr>
                                        <p:cTn id="49" dur="300" fill="hold"/>
                                        <p:tgtEl>
                                          <p:spTgt spid="11281"/>
                                        </p:tgtEl>
                                        <p:attrNameLst>
                                          <p:attrName>style.rotation</p:attrName>
                                        </p:attrNameLst>
                                      </p:cBhvr>
                                      <p:tavLst>
                                        <p:tav tm="0">
                                          <p:val>
                                            <p:fltVal val="90"/>
                                          </p:val>
                                        </p:tav>
                                        <p:tav tm="100000">
                                          <p:val>
                                            <p:fltVal val="0"/>
                                          </p:val>
                                        </p:tav>
                                      </p:tavLst>
                                    </p:anim>
                                    <p:animEffect transition="in" filter="fade">
                                      <p:cBhvr>
                                        <p:cTn id="50" dur="300"/>
                                        <p:tgtEl>
                                          <p:spTgt spid="11281"/>
                                        </p:tgtEl>
                                      </p:cBhvr>
                                    </p:animEffect>
                                  </p:childTnLst>
                                </p:cTn>
                              </p:par>
                              <p:par>
                                <p:cTn id="51" presetID="22" presetClass="entr" presetSubtype="8" fill="hold" nodeType="withEffect">
                                  <p:stCondLst>
                                    <p:cond delay="0"/>
                                  </p:stCondLst>
                                  <p:childTnLst>
                                    <p:set>
                                      <p:cBhvr>
                                        <p:cTn id="52" dur="1" fill="hold">
                                          <p:stCondLst>
                                            <p:cond delay="0"/>
                                          </p:stCondLst>
                                        </p:cTn>
                                        <p:tgtEl>
                                          <p:spTgt spid="11276"/>
                                        </p:tgtEl>
                                        <p:attrNameLst>
                                          <p:attrName>style.visibility</p:attrName>
                                        </p:attrNameLst>
                                      </p:cBhvr>
                                      <p:to>
                                        <p:strVal val="visible"/>
                                      </p:to>
                                    </p:set>
                                    <p:animEffect transition="in" filter="wipe(left)">
                                      <p:cBhvr>
                                        <p:cTn id="53" dur="500"/>
                                        <p:tgtEl>
                                          <p:spTgt spid="11276"/>
                                        </p:tgtEl>
                                      </p:cBhvr>
                                    </p:animEffect>
                                  </p:childTnLst>
                                </p:cTn>
                              </p:par>
                              <p:par>
                                <p:cTn id="54" presetID="22" presetClass="entr" presetSubtype="1" fill="hold" nodeType="withEffect">
                                  <p:stCondLst>
                                    <p:cond delay="0"/>
                                  </p:stCondLst>
                                  <p:childTnLst>
                                    <p:set>
                                      <p:cBhvr>
                                        <p:cTn id="55" dur="1" fill="hold">
                                          <p:stCondLst>
                                            <p:cond delay="0"/>
                                          </p:stCondLst>
                                        </p:cTn>
                                        <p:tgtEl>
                                          <p:spTgt spid="11288"/>
                                        </p:tgtEl>
                                        <p:attrNameLst>
                                          <p:attrName>style.visibility</p:attrName>
                                        </p:attrNameLst>
                                      </p:cBhvr>
                                      <p:to>
                                        <p:strVal val="visible"/>
                                      </p:to>
                                    </p:set>
                                    <p:animEffect transition="in" filter="wipe(up)">
                                      <p:cBhvr>
                                        <p:cTn id="56" dur="500"/>
                                        <p:tgtEl>
                                          <p:spTgt spid="11288"/>
                                        </p:tgtEl>
                                      </p:cBhvr>
                                    </p:animEffect>
                                  </p:childTnLst>
                                </p:cTn>
                              </p:par>
                              <p:par>
                                <p:cTn id="57" presetID="31" presetClass="entr" presetSubtype="0" fill="hold" nodeType="withEffect">
                                  <p:stCondLst>
                                    <p:cond delay="0"/>
                                  </p:stCondLst>
                                  <p:childTnLst>
                                    <p:set>
                                      <p:cBhvr>
                                        <p:cTn id="58" dur="1" fill="hold">
                                          <p:stCondLst>
                                            <p:cond delay="0"/>
                                          </p:stCondLst>
                                        </p:cTn>
                                        <p:tgtEl>
                                          <p:spTgt spid="11278"/>
                                        </p:tgtEl>
                                        <p:attrNameLst>
                                          <p:attrName>style.visibility</p:attrName>
                                        </p:attrNameLst>
                                      </p:cBhvr>
                                      <p:to>
                                        <p:strVal val="visible"/>
                                      </p:to>
                                    </p:set>
                                    <p:anim calcmode="lin" valueType="num">
                                      <p:cBhvr>
                                        <p:cTn id="59" dur="300" fill="hold"/>
                                        <p:tgtEl>
                                          <p:spTgt spid="11278"/>
                                        </p:tgtEl>
                                        <p:attrNameLst>
                                          <p:attrName>ppt_w</p:attrName>
                                        </p:attrNameLst>
                                      </p:cBhvr>
                                      <p:tavLst>
                                        <p:tav tm="0">
                                          <p:val>
                                            <p:fltVal val="0"/>
                                          </p:val>
                                        </p:tav>
                                        <p:tav tm="100000">
                                          <p:val>
                                            <p:strVal val="#ppt_w"/>
                                          </p:val>
                                        </p:tav>
                                      </p:tavLst>
                                    </p:anim>
                                    <p:anim calcmode="lin" valueType="num">
                                      <p:cBhvr>
                                        <p:cTn id="60" dur="300" fill="hold"/>
                                        <p:tgtEl>
                                          <p:spTgt spid="11278"/>
                                        </p:tgtEl>
                                        <p:attrNameLst>
                                          <p:attrName>ppt_h</p:attrName>
                                        </p:attrNameLst>
                                      </p:cBhvr>
                                      <p:tavLst>
                                        <p:tav tm="0">
                                          <p:val>
                                            <p:fltVal val="0"/>
                                          </p:val>
                                        </p:tav>
                                        <p:tav tm="100000">
                                          <p:val>
                                            <p:strVal val="#ppt_h"/>
                                          </p:val>
                                        </p:tav>
                                      </p:tavLst>
                                    </p:anim>
                                    <p:anim calcmode="lin" valueType="num">
                                      <p:cBhvr>
                                        <p:cTn id="61" dur="300" fill="hold"/>
                                        <p:tgtEl>
                                          <p:spTgt spid="11278"/>
                                        </p:tgtEl>
                                        <p:attrNameLst>
                                          <p:attrName>style.rotation</p:attrName>
                                        </p:attrNameLst>
                                      </p:cBhvr>
                                      <p:tavLst>
                                        <p:tav tm="0">
                                          <p:val>
                                            <p:fltVal val="90"/>
                                          </p:val>
                                        </p:tav>
                                        <p:tav tm="100000">
                                          <p:val>
                                            <p:fltVal val="0"/>
                                          </p:val>
                                        </p:tav>
                                      </p:tavLst>
                                    </p:anim>
                                    <p:animEffect transition="in" filter="fade">
                                      <p:cBhvr>
                                        <p:cTn id="62" dur="300"/>
                                        <p:tgtEl>
                                          <p:spTgt spid="11278"/>
                                        </p:tgtEl>
                                      </p:cBhvr>
                                    </p:animEffect>
                                  </p:childTnLst>
                                </p:cTn>
                              </p:par>
                              <p:par>
                                <p:cTn id="63" presetID="22" presetClass="entr" presetSubtype="8" fill="hold" nodeType="withEffect">
                                  <p:stCondLst>
                                    <p:cond delay="0"/>
                                  </p:stCondLst>
                                  <p:childTnLst>
                                    <p:set>
                                      <p:cBhvr>
                                        <p:cTn id="64" dur="1" fill="hold">
                                          <p:stCondLst>
                                            <p:cond delay="0"/>
                                          </p:stCondLst>
                                        </p:cTn>
                                        <p:tgtEl>
                                          <p:spTgt spid="11277"/>
                                        </p:tgtEl>
                                        <p:attrNameLst>
                                          <p:attrName>style.visibility</p:attrName>
                                        </p:attrNameLst>
                                      </p:cBhvr>
                                      <p:to>
                                        <p:strVal val="visible"/>
                                      </p:to>
                                    </p:set>
                                    <p:animEffect transition="in" filter="wipe(left)">
                                      <p:cBhvr>
                                        <p:cTn id="65" dur="500"/>
                                        <p:tgtEl>
                                          <p:spTgt spid="11277"/>
                                        </p:tgtEl>
                                      </p:cBhvr>
                                    </p:animEffect>
                                  </p:childTnLst>
                                </p:cTn>
                              </p:par>
                              <p:par>
                                <p:cTn id="66" presetID="22" presetClass="entr" presetSubtype="1" fill="hold" nodeType="withEffect">
                                  <p:stCondLst>
                                    <p:cond delay="0"/>
                                  </p:stCondLst>
                                  <p:childTnLst>
                                    <p:set>
                                      <p:cBhvr>
                                        <p:cTn id="67" dur="1" fill="hold">
                                          <p:stCondLst>
                                            <p:cond delay="0"/>
                                          </p:stCondLst>
                                        </p:cTn>
                                        <p:tgtEl>
                                          <p:spTgt spid="11291"/>
                                        </p:tgtEl>
                                        <p:attrNameLst>
                                          <p:attrName>style.visibility</p:attrName>
                                        </p:attrNameLst>
                                      </p:cBhvr>
                                      <p:to>
                                        <p:strVal val="visible"/>
                                      </p:to>
                                    </p:set>
                                    <p:animEffect transition="in" filter="wipe(up)">
                                      <p:cBhvr>
                                        <p:cTn id="68" dur="500"/>
                                        <p:tgtEl>
                                          <p:spTgt spid="11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项目背景简介</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sp>
        <p:nvSpPr>
          <p:cNvPr id="2" name="矩形 1"/>
          <p:cNvSpPr/>
          <p:nvPr/>
        </p:nvSpPr>
        <p:spPr>
          <a:xfrm>
            <a:off x="3810" y="1628749"/>
            <a:ext cx="9136380" cy="2526983"/>
          </a:xfrm>
          <a:prstGeom prst="rect">
            <a:avLst/>
          </a:prstGeom>
          <a:solidFill>
            <a:srgbClr val="8A3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462" name="矩形 5"/>
          <p:cNvSpPr/>
          <p:nvPr/>
        </p:nvSpPr>
        <p:spPr>
          <a:xfrm>
            <a:off x="3886200" y="1351095"/>
            <a:ext cx="4813935" cy="3082290"/>
          </a:xfrm>
          <a:prstGeom prst="rect">
            <a:avLst/>
          </a:prstGeom>
          <a:blipFill rotWithShape="1">
            <a:blip r:embed="rId4"/>
            <a:stretch>
              <a:fillRect/>
            </a:stretch>
          </a:blipFill>
          <a:ln w="9525">
            <a:noFill/>
          </a:ln>
        </p:spPr>
        <p:txBody>
          <a:bodyPr/>
          <a:lstStyle/>
          <a:p>
            <a:endParaRPr lang="zh-CN" altLang="en-US" sz="1350" dirty="0">
              <a:latin typeface="Arial" panose="020B0604020202020204" pitchFamily="34" charset="0"/>
            </a:endParaRPr>
          </a:p>
        </p:txBody>
      </p:sp>
      <p:sp>
        <p:nvSpPr>
          <p:cNvPr id="26633" name="Freeform 44"/>
          <p:cNvSpPr>
            <a:spLocks noEditPoints="1"/>
          </p:cNvSpPr>
          <p:nvPr/>
        </p:nvSpPr>
        <p:spPr>
          <a:xfrm>
            <a:off x="728186" y="1983079"/>
            <a:ext cx="558641" cy="416243"/>
          </a:xfrm>
          <a:custGeom>
            <a:avLst/>
            <a:gdLst/>
            <a:ahLst/>
            <a:cxnLst>
              <a:cxn ang="0">
                <a:pos x="242936" y="463945"/>
              </a:cxn>
              <a:cxn ang="0">
                <a:pos x="431125" y="130592"/>
              </a:cxn>
              <a:cxn ang="0">
                <a:pos x="482449" y="75606"/>
              </a:cxn>
              <a:cxn ang="0">
                <a:pos x="913574" y="109972"/>
              </a:cxn>
              <a:cxn ang="0">
                <a:pos x="889623" y="58423"/>
              </a:cxn>
              <a:cxn ang="0">
                <a:pos x="988850" y="27493"/>
              </a:cxn>
              <a:cxn ang="0">
                <a:pos x="1057283" y="30930"/>
              </a:cxn>
              <a:cxn ang="0">
                <a:pos x="1036753" y="130592"/>
              </a:cxn>
              <a:cxn ang="0">
                <a:pos x="999115" y="185578"/>
              </a:cxn>
              <a:cxn ang="0">
                <a:pos x="752758" y="415832"/>
              </a:cxn>
              <a:cxn ang="0">
                <a:pos x="749336" y="415832"/>
              </a:cxn>
              <a:cxn ang="0">
                <a:pos x="1146245" y="807607"/>
              </a:cxn>
              <a:cxn ang="0">
                <a:pos x="1146245" y="883213"/>
              </a:cxn>
              <a:cxn ang="0">
                <a:pos x="920418" y="883213"/>
              </a:cxn>
              <a:cxn ang="0">
                <a:pos x="670639" y="883213"/>
              </a:cxn>
              <a:cxn ang="0">
                <a:pos x="427703" y="883213"/>
              </a:cxn>
              <a:cxn ang="0">
                <a:pos x="181346" y="883213"/>
              </a:cxn>
              <a:cxn ang="0">
                <a:pos x="3422" y="845410"/>
              </a:cxn>
              <a:cxn ang="0">
                <a:pos x="37638" y="0"/>
              </a:cxn>
              <a:cxn ang="0">
                <a:pos x="75276" y="807607"/>
              </a:cxn>
              <a:cxn ang="0">
                <a:pos x="181346" y="639213"/>
              </a:cxn>
              <a:cxn ang="0">
                <a:pos x="287417" y="601410"/>
              </a:cxn>
              <a:cxn ang="0">
                <a:pos x="321633" y="807607"/>
              </a:cxn>
              <a:cxn ang="0">
                <a:pos x="427703" y="381466"/>
              </a:cxn>
              <a:cxn ang="0">
                <a:pos x="533774" y="343663"/>
              </a:cxn>
              <a:cxn ang="0">
                <a:pos x="567990" y="807607"/>
              </a:cxn>
              <a:cxn ang="0">
                <a:pos x="670639" y="508621"/>
              </a:cxn>
              <a:cxn ang="0">
                <a:pos x="780131" y="470818"/>
              </a:cxn>
              <a:cxn ang="0">
                <a:pos x="817769" y="807607"/>
              </a:cxn>
              <a:cxn ang="0">
                <a:pos x="920418" y="295550"/>
              </a:cxn>
              <a:cxn ang="0">
                <a:pos x="1026488" y="257747"/>
              </a:cxn>
              <a:cxn ang="0">
                <a:pos x="1064126" y="807607"/>
              </a:cxn>
            </a:cxnLst>
            <a:rect l="0" t="0" r="0" b="0"/>
            <a:pathLst>
              <a:path w="346" h="257">
                <a:moveTo>
                  <a:pt x="143" y="54"/>
                </a:moveTo>
                <a:lnTo>
                  <a:pt x="71" y="135"/>
                </a:lnTo>
                <a:lnTo>
                  <a:pt x="54" y="121"/>
                </a:lnTo>
                <a:lnTo>
                  <a:pt x="126" y="38"/>
                </a:lnTo>
                <a:lnTo>
                  <a:pt x="127" y="38"/>
                </a:lnTo>
                <a:lnTo>
                  <a:pt x="141" y="22"/>
                </a:lnTo>
                <a:lnTo>
                  <a:pt x="217" y="89"/>
                </a:lnTo>
                <a:lnTo>
                  <a:pt x="267" y="32"/>
                </a:lnTo>
                <a:lnTo>
                  <a:pt x="259" y="24"/>
                </a:lnTo>
                <a:cubicBezTo>
                  <a:pt x="255" y="22"/>
                  <a:pt x="256" y="18"/>
                  <a:pt x="260" y="17"/>
                </a:cubicBezTo>
                <a:lnTo>
                  <a:pt x="274" y="13"/>
                </a:lnTo>
                <a:cubicBezTo>
                  <a:pt x="278" y="11"/>
                  <a:pt x="285" y="9"/>
                  <a:pt x="289" y="8"/>
                </a:cubicBezTo>
                <a:lnTo>
                  <a:pt x="303" y="4"/>
                </a:lnTo>
                <a:cubicBezTo>
                  <a:pt x="307" y="2"/>
                  <a:pt x="310" y="5"/>
                  <a:pt x="309" y="9"/>
                </a:cubicBezTo>
                <a:lnTo>
                  <a:pt x="306" y="22"/>
                </a:lnTo>
                <a:cubicBezTo>
                  <a:pt x="305" y="27"/>
                  <a:pt x="304" y="34"/>
                  <a:pt x="303" y="38"/>
                </a:cubicBezTo>
                <a:lnTo>
                  <a:pt x="300" y="51"/>
                </a:lnTo>
                <a:cubicBezTo>
                  <a:pt x="299" y="55"/>
                  <a:pt x="296" y="57"/>
                  <a:pt x="292" y="54"/>
                </a:cubicBezTo>
                <a:lnTo>
                  <a:pt x="284" y="47"/>
                </a:lnTo>
                <a:lnTo>
                  <a:pt x="220" y="121"/>
                </a:lnTo>
                <a:lnTo>
                  <a:pt x="220" y="121"/>
                </a:lnTo>
                <a:lnTo>
                  <a:pt x="219" y="121"/>
                </a:lnTo>
                <a:lnTo>
                  <a:pt x="143" y="54"/>
                </a:lnTo>
                <a:close/>
                <a:moveTo>
                  <a:pt x="335" y="235"/>
                </a:moveTo>
                <a:cubicBezTo>
                  <a:pt x="341" y="235"/>
                  <a:pt x="346" y="240"/>
                  <a:pt x="346" y="246"/>
                </a:cubicBezTo>
                <a:cubicBezTo>
                  <a:pt x="346" y="252"/>
                  <a:pt x="341" y="257"/>
                  <a:pt x="335" y="257"/>
                </a:cubicBezTo>
                <a:lnTo>
                  <a:pt x="311" y="257"/>
                </a:lnTo>
                <a:lnTo>
                  <a:pt x="269" y="257"/>
                </a:lnTo>
                <a:lnTo>
                  <a:pt x="239" y="257"/>
                </a:lnTo>
                <a:lnTo>
                  <a:pt x="196" y="257"/>
                </a:lnTo>
                <a:lnTo>
                  <a:pt x="166" y="257"/>
                </a:lnTo>
                <a:lnTo>
                  <a:pt x="125" y="257"/>
                </a:lnTo>
                <a:lnTo>
                  <a:pt x="94" y="257"/>
                </a:lnTo>
                <a:lnTo>
                  <a:pt x="53" y="257"/>
                </a:lnTo>
                <a:lnTo>
                  <a:pt x="11" y="257"/>
                </a:lnTo>
                <a:cubicBezTo>
                  <a:pt x="5" y="257"/>
                  <a:pt x="1" y="252"/>
                  <a:pt x="1" y="246"/>
                </a:cubicBezTo>
                <a:lnTo>
                  <a:pt x="0" y="10"/>
                </a:lnTo>
                <a:cubicBezTo>
                  <a:pt x="0" y="4"/>
                  <a:pt x="5" y="0"/>
                  <a:pt x="11" y="0"/>
                </a:cubicBezTo>
                <a:cubicBezTo>
                  <a:pt x="17" y="0"/>
                  <a:pt x="22" y="4"/>
                  <a:pt x="22" y="10"/>
                </a:cubicBezTo>
                <a:lnTo>
                  <a:pt x="22" y="235"/>
                </a:lnTo>
                <a:lnTo>
                  <a:pt x="53" y="235"/>
                </a:lnTo>
                <a:lnTo>
                  <a:pt x="53" y="186"/>
                </a:lnTo>
                <a:cubicBezTo>
                  <a:pt x="53" y="180"/>
                  <a:pt x="57" y="175"/>
                  <a:pt x="63" y="175"/>
                </a:cubicBezTo>
                <a:lnTo>
                  <a:pt x="84" y="175"/>
                </a:lnTo>
                <a:cubicBezTo>
                  <a:pt x="90" y="175"/>
                  <a:pt x="94" y="180"/>
                  <a:pt x="94" y="186"/>
                </a:cubicBezTo>
                <a:lnTo>
                  <a:pt x="94" y="235"/>
                </a:lnTo>
                <a:lnTo>
                  <a:pt x="125" y="235"/>
                </a:lnTo>
                <a:lnTo>
                  <a:pt x="125" y="111"/>
                </a:lnTo>
                <a:cubicBezTo>
                  <a:pt x="125" y="105"/>
                  <a:pt x="130" y="100"/>
                  <a:pt x="135" y="100"/>
                </a:cubicBezTo>
                <a:lnTo>
                  <a:pt x="156" y="100"/>
                </a:lnTo>
                <a:cubicBezTo>
                  <a:pt x="162" y="100"/>
                  <a:pt x="166" y="105"/>
                  <a:pt x="166" y="111"/>
                </a:cubicBezTo>
                <a:lnTo>
                  <a:pt x="166" y="235"/>
                </a:lnTo>
                <a:lnTo>
                  <a:pt x="196" y="235"/>
                </a:lnTo>
                <a:lnTo>
                  <a:pt x="196" y="148"/>
                </a:lnTo>
                <a:cubicBezTo>
                  <a:pt x="196" y="142"/>
                  <a:pt x="201" y="137"/>
                  <a:pt x="207" y="137"/>
                </a:cubicBezTo>
                <a:lnTo>
                  <a:pt x="228" y="137"/>
                </a:lnTo>
                <a:cubicBezTo>
                  <a:pt x="234" y="137"/>
                  <a:pt x="239" y="142"/>
                  <a:pt x="239" y="148"/>
                </a:cubicBezTo>
                <a:lnTo>
                  <a:pt x="239" y="235"/>
                </a:lnTo>
                <a:lnTo>
                  <a:pt x="269" y="235"/>
                </a:lnTo>
                <a:lnTo>
                  <a:pt x="269" y="86"/>
                </a:lnTo>
                <a:cubicBezTo>
                  <a:pt x="269" y="80"/>
                  <a:pt x="274" y="75"/>
                  <a:pt x="280" y="75"/>
                </a:cubicBezTo>
                <a:lnTo>
                  <a:pt x="300" y="75"/>
                </a:lnTo>
                <a:cubicBezTo>
                  <a:pt x="306" y="75"/>
                  <a:pt x="311" y="80"/>
                  <a:pt x="311" y="86"/>
                </a:cubicBezTo>
                <a:lnTo>
                  <a:pt x="311" y="235"/>
                </a:lnTo>
                <a:lnTo>
                  <a:pt x="335" y="235"/>
                </a:lnTo>
                <a:close/>
              </a:path>
            </a:pathLst>
          </a:custGeom>
          <a:solidFill>
            <a:schemeClr val="bg1"/>
          </a:solidFill>
          <a:ln w="9525">
            <a:noFill/>
          </a:ln>
        </p:spPr>
        <p:txBody>
          <a:bodyPr/>
          <a:lstStyle/>
          <a:p>
            <a:endParaRPr lang="zh-CN" altLang="en-US" sz="1350"/>
          </a:p>
        </p:txBody>
      </p:sp>
      <p:sp>
        <p:nvSpPr>
          <p:cNvPr id="29709" name="Freeform 13"/>
          <p:cNvSpPr>
            <a:spLocks noEditPoints="1"/>
          </p:cNvSpPr>
          <p:nvPr/>
        </p:nvSpPr>
        <p:spPr>
          <a:xfrm>
            <a:off x="2566035" y="1983079"/>
            <a:ext cx="459581" cy="453629"/>
          </a:xfrm>
          <a:custGeom>
            <a:avLst/>
            <a:gdLst/>
            <a:ahLst/>
            <a:cxnLst>
              <a:cxn ang="0">
                <a:pos x="553690" y="521559"/>
              </a:cxn>
              <a:cxn ang="0">
                <a:pos x="490342" y="521559"/>
              </a:cxn>
              <a:cxn ang="0">
                <a:pos x="590238" y="58964"/>
              </a:cxn>
              <a:cxn ang="0">
                <a:pos x="508006" y="0"/>
              </a:cxn>
              <a:cxn ang="0">
                <a:pos x="287505" y="196344"/>
              </a:cxn>
              <a:cxn ang="0">
                <a:pos x="256440" y="241327"/>
              </a:cxn>
              <a:cxn ang="0">
                <a:pos x="229029" y="254701"/>
              </a:cxn>
              <a:cxn ang="0">
                <a:pos x="232075" y="337980"/>
              </a:cxn>
              <a:cxn ang="0">
                <a:pos x="54212" y="492381"/>
              </a:cxn>
              <a:cxn ang="0">
                <a:pos x="34720" y="604838"/>
              </a:cxn>
              <a:cxn ang="0">
                <a:pos x="126697" y="513049"/>
              </a:cxn>
              <a:cxn ang="0">
                <a:pos x="271059" y="377492"/>
              </a:cxn>
              <a:cxn ang="0">
                <a:pos x="352072" y="377492"/>
              </a:cxn>
              <a:cxn ang="0">
                <a:pos x="375218" y="326430"/>
              </a:cxn>
              <a:cxn ang="0">
                <a:pos x="410547" y="319136"/>
              </a:cxn>
              <a:cxn ang="0">
                <a:pos x="590238" y="58964"/>
              </a:cxn>
              <a:cxn ang="0">
                <a:pos x="238775" y="197560"/>
              </a:cxn>
              <a:cxn ang="0">
                <a:pos x="246085" y="189658"/>
              </a:cxn>
              <a:cxn ang="0">
                <a:pos x="265576" y="170814"/>
              </a:cxn>
              <a:cxn ang="0">
                <a:pos x="130961" y="608"/>
              </a:cxn>
              <a:cxn ang="0">
                <a:pos x="170554" y="97260"/>
              </a:cxn>
              <a:cxn ang="0">
                <a:pos x="12792" y="118536"/>
              </a:cxn>
              <a:cxn ang="0">
                <a:pos x="141316" y="271721"/>
              </a:cxn>
              <a:cxn ang="0">
                <a:pos x="184563" y="263211"/>
              </a:cxn>
              <a:cxn ang="0">
                <a:pos x="221111" y="215189"/>
              </a:cxn>
              <a:cxn ang="0">
                <a:pos x="409329" y="368374"/>
              </a:cxn>
              <a:cxn ang="0">
                <a:pos x="375827" y="401199"/>
              </a:cxn>
              <a:cxn ang="0">
                <a:pos x="451358" y="529461"/>
              </a:cxn>
              <a:cxn ang="0">
                <a:pos x="529326" y="604838"/>
              </a:cxn>
              <a:cxn ang="0">
                <a:pos x="596938" y="501499"/>
              </a:cxn>
              <a:cxn ang="0">
                <a:pos x="427602" y="350137"/>
              </a:cxn>
              <a:cxn ang="0">
                <a:pos x="400801" y="351961"/>
              </a:cxn>
            </a:cxnLst>
            <a:rect l="0" t="0" r="0" b="0"/>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FFFFFF">
              <a:alpha val="100000"/>
            </a:srgbClr>
          </a:solidFill>
          <a:ln w="9525">
            <a:noFill/>
          </a:ln>
        </p:spPr>
        <p:txBody>
          <a:bodyPr/>
          <a:lstStyle/>
          <a:p>
            <a:endParaRPr lang="zh-CN" altLang="en-US" sz="1350"/>
          </a:p>
        </p:txBody>
      </p:sp>
      <p:sp>
        <p:nvSpPr>
          <p:cNvPr id="42" name="文本框 41"/>
          <p:cNvSpPr txBox="1"/>
          <p:nvPr/>
        </p:nvSpPr>
        <p:spPr>
          <a:xfrm>
            <a:off x="292418" y="2937484"/>
            <a:ext cx="1430655" cy="975995"/>
          </a:xfrm>
          <a:prstGeom prst="rect">
            <a:avLst/>
          </a:prstGeom>
          <a:noFill/>
        </p:spPr>
        <p:txBody>
          <a:bodyPr wrap="square" rtlCol="0" anchor="t">
            <a:spAutoFit/>
          </a:bodyPr>
          <a:lstStyle/>
          <a:p>
            <a:pPr algn="ctr">
              <a:lnSpc>
                <a:spcPct val="120000"/>
              </a:lnSpc>
            </a:pPr>
            <a:r>
              <a:rPr lang="zh-CN" altLang="en-US" sz="1200" dirty="0">
                <a:solidFill>
                  <a:schemeClr val="bg1"/>
                </a:solidFill>
                <a:latin typeface="微软雅黑" panose="020B0503020204020204" charset="-122"/>
                <a:ea typeface="微软雅黑" panose="020B0503020204020204" charset="-122"/>
                <a:sym typeface="宋体" panose="02010600030101010101" pitchFamily="2" charset="-122"/>
              </a:rPr>
              <a:t>单击此处添加本章节的简要内容。单击此处添加本章节的简要内容</a:t>
            </a:r>
          </a:p>
        </p:txBody>
      </p:sp>
      <p:sp>
        <p:nvSpPr>
          <p:cNvPr id="5" name="文本框 4"/>
          <p:cNvSpPr txBox="1"/>
          <p:nvPr/>
        </p:nvSpPr>
        <p:spPr>
          <a:xfrm>
            <a:off x="2080736" y="2937484"/>
            <a:ext cx="1430655" cy="975995"/>
          </a:xfrm>
          <a:prstGeom prst="rect">
            <a:avLst/>
          </a:prstGeom>
          <a:noFill/>
        </p:spPr>
        <p:txBody>
          <a:bodyPr wrap="square" rtlCol="0" anchor="t">
            <a:spAutoFit/>
          </a:bodyPr>
          <a:lstStyle/>
          <a:p>
            <a:pPr algn="ctr">
              <a:lnSpc>
                <a:spcPct val="120000"/>
              </a:lnSpc>
            </a:pPr>
            <a:r>
              <a:rPr lang="zh-CN" altLang="en-US" sz="1200" dirty="0">
                <a:solidFill>
                  <a:schemeClr val="bg1"/>
                </a:solidFill>
                <a:latin typeface="微软雅黑" panose="020B0503020204020204" charset="-122"/>
                <a:ea typeface="微软雅黑" panose="020B0503020204020204" charset="-122"/>
                <a:sym typeface="宋体" panose="02010600030101010101" pitchFamily="2" charset="-122"/>
              </a:rPr>
              <a:t>单击此处添加本章节的简要内容。单击此处添加本章节的简要内容</a:t>
            </a: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randombar(horizontal)">
                                      <p:cBhvr>
                                        <p:cTn id="7" dur="500"/>
                                        <p:tgtEl>
                                          <p:spTgt spid="1946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6633"/>
                                        </p:tgtEl>
                                        <p:attrNameLst>
                                          <p:attrName>style.visibility</p:attrName>
                                        </p:attrNameLst>
                                      </p:cBhvr>
                                      <p:to>
                                        <p:strVal val="visible"/>
                                      </p:to>
                                    </p:set>
                                    <p:animEffect transition="in" filter="fade">
                                      <p:cBhvr>
                                        <p:cTn id="13" dur="1000"/>
                                        <p:tgtEl>
                                          <p:spTgt spid="26633"/>
                                        </p:tgtEl>
                                      </p:cBhvr>
                                    </p:animEffect>
                                    <p:anim calcmode="lin" valueType="num">
                                      <p:cBhvr>
                                        <p:cTn id="14" dur="1000" fill="hold"/>
                                        <p:tgtEl>
                                          <p:spTgt spid="26633"/>
                                        </p:tgtEl>
                                        <p:attrNameLst>
                                          <p:attrName>ppt_x</p:attrName>
                                        </p:attrNameLst>
                                      </p:cBhvr>
                                      <p:tavLst>
                                        <p:tav tm="0">
                                          <p:val>
                                            <p:strVal val="#ppt_x"/>
                                          </p:val>
                                        </p:tav>
                                        <p:tav tm="100000">
                                          <p:val>
                                            <p:strVal val="#ppt_x"/>
                                          </p:val>
                                        </p:tav>
                                      </p:tavLst>
                                    </p:anim>
                                    <p:anim calcmode="lin" valueType="num">
                                      <p:cBhvr>
                                        <p:cTn id="15" dur="1000" fill="hold"/>
                                        <p:tgtEl>
                                          <p:spTgt spid="2663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9709"/>
                                        </p:tgtEl>
                                        <p:attrNameLst>
                                          <p:attrName>style.visibility</p:attrName>
                                        </p:attrNameLst>
                                      </p:cBhvr>
                                      <p:to>
                                        <p:strVal val="visible"/>
                                      </p:to>
                                    </p:set>
                                    <p:animEffect transition="in" filter="fade">
                                      <p:cBhvr>
                                        <p:cTn id="18" dur="1000"/>
                                        <p:tgtEl>
                                          <p:spTgt spid="29709"/>
                                        </p:tgtEl>
                                      </p:cBhvr>
                                    </p:animEffect>
                                    <p:anim calcmode="lin" valueType="num">
                                      <p:cBhvr>
                                        <p:cTn id="19" dur="1000" fill="hold"/>
                                        <p:tgtEl>
                                          <p:spTgt spid="29709"/>
                                        </p:tgtEl>
                                        <p:attrNameLst>
                                          <p:attrName>ppt_x</p:attrName>
                                        </p:attrNameLst>
                                      </p:cBhvr>
                                      <p:tavLst>
                                        <p:tav tm="0">
                                          <p:val>
                                            <p:strVal val="#ppt_x"/>
                                          </p:val>
                                        </p:tav>
                                        <p:tav tm="100000">
                                          <p:val>
                                            <p:strVal val="#ppt_x"/>
                                          </p:val>
                                        </p:tav>
                                      </p:tavLst>
                                    </p:anim>
                                    <p:anim calcmode="lin" valueType="num">
                                      <p:cBhvr>
                                        <p:cTn id="20" dur="1000" fill="hold"/>
                                        <p:tgtEl>
                                          <p:spTgt spid="29709"/>
                                        </p:tgtEl>
                                        <p:attrNameLst>
                                          <p:attrName>ppt_y</p:attrName>
                                        </p:attrNameLst>
                                      </p:cBhvr>
                                      <p:tavLst>
                                        <p:tav tm="0">
                                          <p:val>
                                            <p:strVal val="#ppt_y+.1"/>
                                          </p:val>
                                        </p:tav>
                                        <p:tav tm="100000">
                                          <p:val>
                                            <p:strVal val="#ppt_y"/>
                                          </p:val>
                                        </p:tav>
                                      </p:tavLst>
                                    </p:anim>
                                  </p:childTnLst>
                                </p:cTn>
                              </p:par>
                              <p:par>
                                <p:cTn id="21" presetID="14" presetClass="entr" presetSubtype="1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randombar(horizontal)">
                                      <p:cBhvr>
                                        <p:cTn id="23" dur="500"/>
                                        <p:tgtEl>
                                          <p:spTgt spid="4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9462" grpId="0" bldLvl="0" animBg="1"/>
      <p:bldP spid="26633" grpId="0" bldLvl="0" animBg="1"/>
      <p:bldP spid="29709" grpId="0" bldLvl="0" animBg="1"/>
      <p:bldP spid="4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项目背景简介</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sp>
        <p:nvSpPr>
          <p:cNvPr id="29702" name="Freeform 6"/>
          <p:cNvSpPr/>
          <p:nvPr/>
        </p:nvSpPr>
        <p:spPr>
          <a:xfrm>
            <a:off x="4986338" y="2151910"/>
            <a:ext cx="1032272" cy="1190625"/>
          </a:xfrm>
          <a:custGeom>
            <a:avLst/>
            <a:gdLst/>
            <a:ahLst/>
            <a:cxnLst>
              <a:cxn ang="0">
                <a:pos x="688181" y="0"/>
              </a:cxn>
              <a:cxn ang="0">
                <a:pos x="1032272" y="198285"/>
              </a:cxn>
              <a:cxn ang="0">
                <a:pos x="1376363" y="396571"/>
              </a:cxn>
              <a:cxn ang="0">
                <a:pos x="1376363" y="793750"/>
              </a:cxn>
              <a:cxn ang="0">
                <a:pos x="1376363" y="1190321"/>
              </a:cxn>
              <a:cxn ang="0">
                <a:pos x="1032272" y="1388606"/>
              </a:cxn>
              <a:cxn ang="0">
                <a:pos x="688181" y="1587500"/>
              </a:cxn>
              <a:cxn ang="0">
                <a:pos x="344091" y="1388606"/>
              </a:cxn>
              <a:cxn ang="0">
                <a:pos x="0" y="1190321"/>
              </a:cxn>
              <a:cxn ang="0">
                <a:pos x="0" y="793750"/>
              </a:cxn>
              <a:cxn ang="0">
                <a:pos x="0" y="396571"/>
              </a:cxn>
              <a:cxn ang="0">
                <a:pos x="344091" y="198285"/>
              </a:cxn>
              <a:cxn ang="0">
                <a:pos x="688181" y="0"/>
              </a:cxn>
            </a:cxnLst>
            <a:rect l="0" t="0" r="0" b="0"/>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8A3F1A"/>
          </a:solidFill>
          <a:ln w="9525">
            <a:noFill/>
          </a:ln>
        </p:spPr>
        <p:txBody>
          <a:bodyPr/>
          <a:lstStyle/>
          <a:p>
            <a:endParaRPr lang="zh-CN" altLang="en-US" sz="1350"/>
          </a:p>
        </p:txBody>
      </p:sp>
      <p:sp>
        <p:nvSpPr>
          <p:cNvPr id="29703" name="Freeform 7"/>
          <p:cNvSpPr/>
          <p:nvPr/>
        </p:nvSpPr>
        <p:spPr>
          <a:xfrm>
            <a:off x="2845594" y="2151910"/>
            <a:ext cx="1031081" cy="1190625"/>
          </a:xfrm>
          <a:custGeom>
            <a:avLst/>
            <a:gdLst/>
            <a:ahLst/>
            <a:cxnLst>
              <a:cxn ang="0">
                <a:pos x="687388" y="0"/>
              </a:cxn>
              <a:cxn ang="0">
                <a:pos x="1031081" y="198285"/>
              </a:cxn>
              <a:cxn ang="0">
                <a:pos x="1374775" y="396571"/>
              </a:cxn>
              <a:cxn ang="0">
                <a:pos x="1374775" y="793750"/>
              </a:cxn>
              <a:cxn ang="0">
                <a:pos x="1374775" y="1190321"/>
              </a:cxn>
              <a:cxn ang="0">
                <a:pos x="1031081" y="1388606"/>
              </a:cxn>
              <a:cxn ang="0">
                <a:pos x="687388" y="1587500"/>
              </a:cxn>
              <a:cxn ang="0">
                <a:pos x="343694" y="1388606"/>
              </a:cxn>
              <a:cxn ang="0">
                <a:pos x="0" y="1190321"/>
              </a:cxn>
              <a:cxn ang="0">
                <a:pos x="0" y="793750"/>
              </a:cxn>
              <a:cxn ang="0">
                <a:pos x="0" y="396571"/>
              </a:cxn>
              <a:cxn ang="0">
                <a:pos x="343694" y="198285"/>
              </a:cxn>
              <a:cxn ang="0">
                <a:pos x="687388" y="0"/>
              </a:cxn>
            </a:cxnLst>
            <a:rect l="0" t="0" r="0" b="0"/>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C79C72"/>
          </a:solidFill>
          <a:ln w="9525">
            <a:noFill/>
          </a:ln>
        </p:spPr>
        <p:txBody>
          <a:bodyPr/>
          <a:lstStyle/>
          <a:p>
            <a:endParaRPr lang="zh-CN" altLang="en-US" sz="1350"/>
          </a:p>
        </p:txBody>
      </p:sp>
      <p:sp>
        <p:nvSpPr>
          <p:cNvPr id="29704" name="Freeform 8"/>
          <p:cNvSpPr/>
          <p:nvPr/>
        </p:nvSpPr>
        <p:spPr>
          <a:xfrm>
            <a:off x="3380185" y="1222031"/>
            <a:ext cx="1031081" cy="1191816"/>
          </a:xfrm>
          <a:custGeom>
            <a:avLst/>
            <a:gdLst/>
            <a:ahLst/>
            <a:cxnLst>
              <a:cxn ang="0">
                <a:pos x="687388" y="0"/>
              </a:cxn>
              <a:cxn ang="0">
                <a:pos x="1031081" y="198484"/>
              </a:cxn>
              <a:cxn ang="0">
                <a:pos x="1374775" y="396968"/>
              </a:cxn>
              <a:cxn ang="0">
                <a:pos x="1374775" y="794544"/>
              </a:cxn>
              <a:cxn ang="0">
                <a:pos x="1374775" y="1191512"/>
              </a:cxn>
              <a:cxn ang="0">
                <a:pos x="1031081" y="1389995"/>
              </a:cxn>
              <a:cxn ang="0">
                <a:pos x="687388" y="1589088"/>
              </a:cxn>
              <a:cxn ang="0">
                <a:pos x="343694" y="1389995"/>
              </a:cxn>
              <a:cxn ang="0">
                <a:pos x="0" y="1191512"/>
              </a:cxn>
              <a:cxn ang="0">
                <a:pos x="0" y="794544"/>
              </a:cxn>
              <a:cxn ang="0">
                <a:pos x="0" y="396968"/>
              </a:cxn>
              <a:cxn ang="0">
                <a:pos x="343694" y="198484"/>
              </a:cxn>
              <a:cxn ang="0">
                <a:pos x="687388" y="0"/>
              </a:cxn>
            </a:cxnLst>
            <a:rect l="0" t="0" r="0" b="0"/>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8A3F1A"/>
          </a:solidFill>
          <a:ln w="9525">
            <a:noFill/>
          </a:ln>
        </p:spPr>
        <p:txBody>
          <a:bodyPr/>
          <a:lstStyle/>
          <a:p>
            <a:endParaRPr lang="zh-CN" altLang="en-US" sz="1350"/>
          </a:p>
        </p:txBody>
      </p:sp>
      <p:sp>
        <p:nvSpPr>
          <p:cNvPr id="29705" name="Freeform 9"/>
          <p:cNvSpPr/>
          <p:nvPr/>
        </p:nvSpPr>
        <p:spPr>
          <a:xfrm>
            <a:off x="4452938" y="1222031"/>
            <a:ext cx="1031081" cy="1191816"/>
          </a:xfrm>
          <a:custGeom>
            <a:avLst/>
            <a:gdLst/>
            <a:ahLst/>
            <a:cxnLst>
              <a:cxn ang="0">
                <a:pos x="687388" y="0"/>
              </a:cxn>
              <a:cxn ang="0">
                <a:pos x="1031081" y="198484"/>
              </a:cxn>
              <a:cxn ang="0">
                <a:pos x="1374775" y="396968"/>
              </a:cxn>
              <a:cxn ang="0">
                <a:pos x="1374775" y="794544"/>
              </a:cxn>
              <a:cxn ang="0">
                <a:pos x="1374775" y="1191512"/>
              </a:cxn>
              <a:cxn ang="0">
                <a:pos x="1031081" y="1389995"/>
              </a:cxn>
              <a:cxn ang="0">
                <a:pos x="687388" y="1589088"/>
              </a:cxn>
              <a:cxn ang="0">
                <a:pos x="343694" y="1389995"/>
              </a:cxn>
              <a:cxn ang="0">
                <a:pos x="0" y="1191512"/>
              </a:cxn>
              <a:cxn ang="0">
                <a:pos x="0" y="794544"/>
              </a:cxn>
              <a:cxn ang="0">
                <a:pos x="0" y="396968"/>
              </a:cxn>
              <a:cxn ang="0">
                <a:pos x="343694" y="198484"/>
              </a:cxn>
              <a:cxn ang="0">
                <a:pos x="687388" y="0"/>
              </a:cxn>
            </a:cxnLst>
            <a:rect l="0" t="0" r="0" b="0"/>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C79C72"/>
          </a:solidFill>
          <a:ln w="9525">
            <a:noFill/>
          </a:ln>
        </p:spPr>
        <p:txBody>
          <a:bodyPr/>
          <a:lstStyle/>
          <a:p>
            <a:endParaRPr lang="zh-CN" altLang="en-US" sz="1350"/>
          </a:p>
        </p:txBody>
      </p:sp>
      <p:sp>
        <p:nvSpPr>
          <p:cNvPr id="29706" name="Freeform 10"/>
          <p:cNvSpPr/>
          <p:nvPr/>
        </p:nvSpPr>
        <p:spPr>
          <a:xfrm>
            <a:off x="3380185" y="3075835"/>
            <a:ext cx="1031081" cy="1191815"/>
          </a:xfrm>
          <a:custGeom>
            <a:avLst/>
            <a:gdLst/>
            <a:ahLst/>
            <a:cxnLst>
              <a:cxn ang="0">
                <a:pos x="687388" y="0"/>
              </a:cxn>
              <a:cxn ang="0">
                <a:pos x="1031081" y="198560"/>
              </a:cxn>
              <a:cxn ang="0">
                <a:pos x="1374775" y="397120"/>
              </a:cxn>
              <a:cxn ang="0">
                <a:pos x="1374775" y="794849"/>
              </a:cxn>
              <a:cxn ang="0">
                <a:pos x="1374775" y="1191968"/>
              </a:cxn>
              <a:cxn ang="0">
                <a:pos x="1031081" y="1390528"/>
              </a:cxn>
              <a:cxn ang="0">
                <a:pos x="687388" y="1589088"/>
              </a:cxn>
              <a:cxn ang="0">
                <a:pos x="343694" y="1390528"/>
              </a:cxn>
              <a:cxn ang="0">
                <a:pos x="0" y="1191968"/>
              </a:cxn>
              <a:cxn ang="0">
                <a:pos x="0" y="794849"/>
              </a:cxn>
              <a:cxn ang="0">
                <a:pos x="0" y="397120"/>
              </a:cxn>
              <a:cxn ang="0">
                <a:pos x="343694" y="198560"/>
              </a:cxn>
              <a:cxn ang="0">
                <a:pos x="687388" y="0"/>
              </a:cxn>
            </a:cxnLst>
            <a:rect l="0" t="0" r="0" b="0"/>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8A3F1A"/>
          </a:solidFill>
          <a:ln w="9525">
            <a:noFill/>
          </a:ln>
        </p:spPr>
        <p:txBody>
          <a:bodyPr/>
          <a:lstStyle/>
          <a:p>
            <a:endParaRPr lang="zh-CN" altLang="en-US" sz="1350"/>
          </a:p>
        </p:txBody>
      </p:sp>
      <p:sp>
        <p:nvSpPr>
          <p:cNvPr id="29707" name="Freeform 11"/>
          <p:cNvSpPr/>
          <p:nvPr/>
        </p:nvSpPr>
        <p:spPr>
          <a:xfrm>
            <a:off x="4452938" y="3075835"/>
            <a:ext cx="1031081" cy="1191815"/>
          </a:xfrm>
          <a:custGeom>
            <a:avLst/>
            <a:gdLst/>
            <a:ahLst/>
            <a:cxnLst>
              <a:cxn ang="0">
                <a:pos x="687388" y="0"/>
              </a:cxn>
              <a:cxn ang="0">
                <a:pos x="1031081" y="198560"/>
              </a:cxn>
              <a:cxn ang="0">
                <a:pos x="1374775" y="397120"/>
              </a:cxn>
              <a:cxn ang="0">
                <a:pos x="1374775" y="794849"/>
              </a:cxn>
              <a:cxn ang="0">
                <a:pos x="1374775" y="1191968"/>
              </a:cxn>
              <a:cxn ang="0">
                <a:pos x="1031081" y="1390528"/>
              </a:cxn>
              <a:cxn ang="0">
                <a:pos x="687388" y="1589088"/>
              </a:cxn>
              <a:cxn ang="0">
                <a:pos x="343694" y="1390528"/>
              </a:cxn>
              <a:cxn ang="0">
                <a:pos x="0" y="1191968"/>
              </a:cxn>
              <a:cxn ang="0">
                <a:pos x="0" y="794849"/>
              </a:cxn>
              <a:cxn ang="0">
                <a:pos x="0" y="397120"/>
              </a:cxn>
              <a:cxn ang="0">
                <a:pos x="343694" y="198560"/>
              </a:cxn>
              <a:cxn ang="0">
                <a:pos x="687388" y="0"/>
              </a:cxn>
            </a:cxnLst>
            <a:rect l="0" t="0" r="0" b="0"/>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C79C72"/>
          </a:solidFill>
          <a:ln w="9525">
            <a:noFill/>
          </a:ln>
        </p:spPr>
        <p:txBody>
          <a:bodyPr/>
          <a:lstStyle/>
          <a:p>
            <a:endParaRPr lang="zh-CN" altLang="en-US" sz="1350"/>
          </a:p>
        </p:txBody>
      </p:sp>
      <p:sp>
        <p:nvSpPr>
          <p:cNvPr id="29708" name="Freeform 12"/>
          <p:cNvSpPr>
            <a:spLocks noEditPoints="1"/>
          </p:cNvSpPr>
          <p:nvPr/>
        </p:nvSpPr>
        <p:spPr>
          <a:xfrm>
            <a:off x="3683794" y="3484219"/>
            <a:ext cx="448866" cy="334566"/>
          </a:xfrm>
          <a:custGeom>
            <a:avLst/>
            <a:gdLst/>
            <a:ahLst/>
            <a:cxnLst>
              <a:cxn ang="0">
                <a:pos x="122376" y="235554"/>
              </a:cxn>
              <a:cxn ang="0">
                <a:pos x="218573" y="67127"/>
              </a:cxn>
              <a:cxn ang="0">
                <a:pos x="242318" y="39056"/>
              </a:cxn>
              <a:cxn ang="0">
                <a:pos x="462108" y="56753"/>
              </a:cxn>
              <a:cxn ang="0">
                <a:pos x="449323" y="29902"/>
              </a:cxn>
              <a:cxn ang="0">
                <a:pos x="499856" y="14646"/>
              </a:cxn>
              <a:cxn ang="0">
                <a:pos x="533951" y="16477"/>
              </a:cxn>
              <a:cxn ang="0">
                <a:pos x="522992" y="66517"/>
              </a:cxn>
              <a:cxn ang="0">
                <a:pos x="505336" y="93977"/>
              </a:cxn>
              <a:cxn ang="0">
                <a:pos x="379306" y="209924"/>
              </a:cxn>
              <a:cxn ang="0">
                <a:pos x="378697" y="210534"/>
              </a:cxn>
              <a:cxn ang="0">
                <a:pos x="579614" y="408863"/>
              </a:cxn>
              <a:cxn ang="0">
                <a:pos x="579614" y="446088"/>
              </a:cxn>
              <a:cxn ang="0">
                <a:pos x="464544" y="446088"/>
              </a:cxn>
              <a:cxn ang="0">
                <a:pos x="339732" y="446088"/>
              </a:cxn>
              <a:cxn ang="0">
                <a:pos x="214920" y="446088"/>
              </a:cxn>
              <a:cxn ang="0">
                <a:pos x="90108" y="446088"/>
              </a:cxn>
              <a:cxn ang="0">
                <a:pos x="0" y="427781"/>
              </a:cxn>
              <a:cxn ang="0">
                <a:pos x="18874" y="0"/>
              </a:cxn>
              <a:cxn ang="0">
                <a:pos x="37748" y="408863"/>
              </a:cxn>
              <a:cxn ang="0">
                <a:pos x="90108" y="323429"/>
              </a:cxn>
              <a:cxn ang="0">
                <a:pos x="143686" y="304512"/>
              </a:cxn>
              <a:cxn ang="0">
                <a:pos x="162560" y="408863"/>
              </a:cxn>
              <a:cxn ang="0">
                <a:pos x="214920" y="192837"/>
              </a:cxn>
              <a:cxn ang="0">
                <a:pos x="268498" y="174530"/>
              </a:cxn>
              <a:cxn ang="0">
                <a:pos x="287372" y="408863"/>
              </a:cxn>
              <a:cxn ang="0">
                <a:pos x="339732" y="256913"/>
              </a:cxn>
              <a:cxn ang="0">
                <a:pos x="393310" y="237995"/>
              </a:cxn>
              <a:cxn ang="0">
                <a:pos x="412183" y="408863"/>
              </a:cxn>
              <a:cxn ang="0">
                <a:pos x="464544" y="149510"/>
              </a:cxn>
              <a:cxn ang="0">
                <a:pos x="518121" y="130592"/>
              </a:cxn>
              <a:cxn ang="0">
                <a:pos x="536386" y="408863"/>
              </a:cxn>
            </a:cxnLst>
            <a:rect l="0" t="0" r="0" b="0"/>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rgbClr val="FFFFFF">
              <a:alpha val="100000"/>
            </a:srgbClr>
          </a:solidFill>
          <a:ln w="9525">
            <a:noFill/>
          </a:ln>
        </p:spPr>
        <p:txBody>
          <a:bodyPr/>
          <a:lstStyle/>
          <a:p>
            <a:endParaRPr lang="zh-CN" altLang="en-US" sz="1350"/>
          </a:p>
        </p:txBody>
      </p:sp>
      <p:sp>
        <p:nvSpPr>
          <p:cNvPr id="29709" name="Freeform 13"/>
          <p:cNvSpPr>
            <a:spLocks noEditPoints="1"/>
          </p:cNvSpPr>
          <p:nvPr/>
        </p:nvSpPr>
        <p:spPr>
          <a:xfrm>
            <a:off x="5307806" y="2522194"/>
            <a:ext cx="459581" cy="453629"/>
          </a:xfrm>
          <a:custGeom>
            <a:avLst/>
            <a:gdLst/>
            <a:ahLst/>
            <a:cxnLst>
              <a:cxn ang="0">
                <a:pos x="553690" y="521559"/>
              </a:cxn>
              <a:cxn ang="0">
                <a:pos x="490342" y="521559"/>
              </a:cxn>
              <a:cxn ang="0">
                <a:pos x="590238" y="58964"/>
              </a:cxn>
              <a:cxn ang="0">
                <a:pos x="508006" y="0"/>
              </a:cxn>
              <a:cxn ang="0">
                <a:pos x="287505" y="196344"/>
              </a:cxn>
              <a:cxn ang="0">
                <a:pos x="256440" y="241327"/>
              </a:cxn>
              <a:cxn ang="0">
                <a:pos x="229029" y="254701"/>
              </a:cxn>
              <a:cxn ang="0">
                <a:pos x="232075" y="337980"/>
              </a:cxn>
              <a:cxn ang="0">
                <a:pos x="54212" y="492381"/>
              </a:cxn>
              <a:cxn ang="0">
                <a:pos x="34720" y="604838"/>
              </a:cxn>
              <a:cxn ang="0">
                <a:pos x="126697" y="513049"/>
              </a:cxn>
              <a:cxn ang="0">
                <a:pos x="271059" y="377492"/>
              </a:cxn>
              <a:cxn ang="0">
                <a:pos x="352072" y="377492"/>
              </a:cxn>
              <a:cxn ang="0">
                <a:pos x="375218" y="326430"/>
              </a:cxn>
              <a:cxn ang="0">
                <a:pos x="410547" y="319136"/>
              </a:cxn>
              <a:cxn ang="0">
                <a:pos x="590238" y="58964"/>
              </a:cxn>
              <a:cxn ang="0">
                <a:pos x="238775" y="197560"/>
              </a:cxn>
              <a:cxn ang="0">
                <a:pos x="246085" y="189658"/>
              </a:cxn>
              <a:cxn ang="0">
                <a:pos x="265576" y="170814"/>
              </a:cxn>
              <a:cxn ang="0">
                <a:pos x="130961" y="608"/>
              </a:cxn>
              <a:cxn ang="0">
                <a:pos x="170554" y="97260"/>
              </a:cxn>
              <a:cxn ang="0">
                <a:pos x="12792" y="118536"/>
              </a:cxn>
              <a:cxn ang="0">
                <a:pos x="141316" y="271721"/>
              </a:cxn>
              <a:cxn ang="0">
                <a:pos x="184563" y="263211"/>
              </a:cxn>
              <a:cxn ang="0">
                <a:pos x="221111" y="215189"/>
              </a:cxn>
              <a:cxn ang="0">
                <a:pos x="409329" y="368374"/>
              </a:cxn>
              <a:cxn ang="0">
                <a:pos x="375827" y="401199"/>
              </a:cxn>
              <a:cxn ang="0">
                <a:pos x="451358" y="529461"/>
              </a:cxn>
              <a:cxn ang="0">
                <a:pos x="529326" y="604838"/>
              </a:cxn>
              <a:cxn ang="0">
                <a:pos x="596938" y="501499"/>
              </a:cxn>
              <a:cxn ang="0">
                <a:pos x="427602" y="350137"/>
              </a:cxn>
              <a:cxn ang="0">
                <a:pos x="400801" y="351961"/>
              </a:cxn>
            </a:cxnLst>
            <a:rect l="0" t="0" r="0" b="0"/>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FFFFFF">
              <a:alpha val="100000"/>
            </a:srgbClr>
          </a:solidFill>
          <a:ln w="9525">
            <a:noFill/>
          </a:ln>
        </p:spPr>
        <p:txBody>
          <a:bodyPr/>
          <a:lstStyle/>
          <a:p>
            <a:endParaRPr lang="zh-CN" altLang="en-US" sz="1350"/>
          </a:p>
        </p:txBody>
      </p:sp>
      <p:sp>
        <p:nvSpPr>
          <p:cNvPr id="29710" name="Freeform 14"/>
          <p:cNvSpPr>
            <a:spLocks noEditPoints="1"/>
          </p:cNvSpPr>
          <p:nvPr/>
        </p:nvSpPr>
        <p:spPr>
          <a:xfrm>
            <a:off x="3746897" y="1544691"/>
            <a:ext cx="329803" cy="450056"/>
          </a:xfrm>
          <a:custGeom>
            <a:avLst/>
            <a:gdLst/>
            <a:ahLst/>
            <a:cxnLst>
              <a:cxn ang="0">
                <a:pos x="57780" y="97375"/>
              </a:cxn>
              <a:cxn ang="0">
                <a:pos x="48657" y="600075"/>
              </a:cxn>
              <a:cxn ang="0">
                <a:pos x="439738" y="147280"/>
              </a:cxn>
              <a:cxn ang="0">
                <a:pos x="406286" y="158235"/>
              </a:cxn>
              <a:cxn ang="0">
                <a:pos x="50482" y="565385"/>
              </a:cxn>
              <a:cxn ang="0">
                <a:pos x="190371" y="63903"/>
              </a:cxn>
              <a:cxn ang="0">
                <a:pos x="249367" y="63903"/>
              </a:cxn>
              <a:cxn ang="0">
                <a:pos x="218957" y="95549"/>
              </a:cxn>
              <a:cxn ang="0">
                <a:pos x="153878" y="65120"/>
              </a:cxn>
              <a:cxn ang="0">
                <a:pos x="80892" y="152149"/>
              </a:cxn>
              <a:cxn ang="0">
                <a:pos x="358846" y="152149"/>
              </a:cxn>
              <a:cxn ang="0">
                <a:pos x="285860" y="65120"/>
              </a:cxn>
              <a:cxn ang="0">
                <a:pos x="153878" y="65120"/>
              </a:cxn>
              <a:cxn ang="0">
                <a:pos x="155094" y="455838"/>
              </a:cxn>
              <a:cxn ang="0">
                <a:pos x="106437" y="469227"/>
              </a:cxn>
              <a:cxn ang="0">
                <a:pos x="96098" y="480182"/>
              </a:cxn>
              <a:cxn ang="0">
                <a:pos x="155094" y="484442"/>
              </a:cxn>
              <a:cxn ang="0">
                <a:pos x="93057" y="514872"/>
              </a:cxn>
              <a:cxn ang="0">
                <a:pos x="170300" y="477139"/>
              </a:cxn>
              <a:cxn ang="0">
                <a:pos x="170300" y="452795"/>
              </a:cxn>
              <a:cxn ang="0">
                <a:pos x="77851" y="457055"/>
              </a:cxn>
              <a:cxn ang="0">
                <a:pos x="150837" y="534955"/>
              </a:cxn>
              <a:cxn ang="0">
                <a:pos x="150837" y="235526"/>
              </a:cxn>
              <a:cxn ang="0">
                <a:pos x="106437" y="248915"/>
              </a:cxn>
              <a:cxn ang="0">
                <a:pos x="121643" y="288474"/>
              </a:cxn>
              <a:cxn ang="0">
                <a:pos x="93057" y="299429"/>
              </a:cxn>
              <a:cxn ang="0">
                <a:pos x="150837" y="220312"/>
              </a:cxn>
              <a:cxn ang="0">
                <a:pos x="77851" y="297603"/>
              </a:cxn>
              <a:cxn ang="0">
                <a:pos x="169691" y="253176"/>
              </a:cxn>
              <a:cxn ang="0">
                <a:pos x="169083" y="232483"/>
              </a:cxn>
              <a:cxn ang="0">
                <a:pos x="155094" y="354202"/>
              </a:cxn>
              <a:cxn ang="0">
                <a:pos x="96098" y="369417"/>
              </a:cxn>
              <a:cxn ang="0">
                <a:pos x="155094" y="408976"/>
              </a:cxn>
              <a:cxn ang="0">
                <a:pos x="170300" y="342639"/>
              </a:cxn>
              <a:cxn ang="0">
                <a:pos x="77851" y="346291"/>
              </a:cxn>
              <a:cxn ang="0">
                <a:pos x="155094" y="423582"/>
              </a:cxn>
              <a:cxn ang="0">
                <a:pos x="203143" y="327424"/>
              </a:cxn>
              <a:cxn ang="0">
                <a:pos x="229905" y="508786"/>
              </a:cxn>
              <a:cxn ang="0">
                <a:pos x="352764" y="471053"/>
              </a:cxn>
              <a:cxn ang="0">
                <a:pos x="225039" y="504526"/>
              </a:cxn>
              <a:cxn ang="0">
                <a:pos x="352764" y="357245"/>
              </a:cxn>
              <a:cxn ang="0">
                <a:pos x="225039" y="288474"/>
              </a:cxn>
              <a:cxn ang="0">
                <a:pos x="225039" y="247698"/>
              </a:cxn>
            </a:cxnLst>
            <a:rect l="0" t="0" r="0" b="0"/>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FFFFFF">
              <a:alpha val="100000"/>
            </a:srgbClr>
          </a:solidFill>
          <a:ln w="9525">
            <a:noFill/>
          </a:ln>
        </p:spPr>
        <p:txBody>
          <a:bodyPr/>
          <a:lstStyle/>
          <a:p>
            <a:endParaRPr lang="zh-CN" altLang="en-US" sz="1350"/>
          </a:p>
        </p:txBody>
      </p:sp>
      <p:sp>
        <p:nvSpPr>
          <p:cNvPr id="29711" name="Freeform 15"/>
          <p:cNvSpPr>
            <a:spLocks noEditPoints="1"/>
          </p:cNvSpPr>
          <p:nvPr/>
        </p:nvSpPr>
        <p:spPr>
          <a:xfrm>
            <a:off x="4707731" y="1594697"/>
            <a:ext cx="523875" cy="448865"/>
          </a:xfrm>
          <a:custGeom>
            <a:avLst/>
            <a:gdLst/>
            <a:ahLst/>
            <a:cxnLst>
              <a:cxn ang="0">
                <a:pos x="448037" y="259974"/>
              </a:cxn>
              <a:cxn ang="0">
                <a:pos x="389069" y="259974"/>
              </a:cxn>
              <a:cxn ang="0">
                <a:pos x="374479" y="305637"/>
              </a:cxn>
              <a:cxn ang="0">
                <a:pos x="389069" y="493159"/>
              </a:cxn>
              <a:cxn ang="0">
                <a:pos x="349554" y="560740"/>
              </a:cxn>
              <a:cxn ang="0">
                <a:pos x="312471" y="493159"/>
              </a:cxn>
              <a:cxn ang="0">
                <a:pos x="333748" y="306246"/>
              </a:cxn>
              <a:cxn ang="0">
                <a:pos x="318550" y="259974"/>
              </a:cxn>
              <a:cxn ang="0">
                <a:pos x="253503" y="259974"/>
              </a:cxn>
              <a:cxn ang="0">
                <a:pos x="253503" y="259974"/>
              </a:cxn>
              <a:cxn ang="0">
                <a:pos x="146509" y="372609"/>
              </a:cxn>
              <a:cxn ang="0">
                <a:pos x="161707" y="487679"/>
              </a:cxn>
              <a:cxn ang="0">
                <a:pos x="269309" y="598488"/>
              </a:cxn>
              <a:cxn ang="0">
                <a:pos x="432231" y="598488"/>
              </a:cxn>
              <a:cxn ang="0">
                <a:pos x="539833" y="486462"/>
              </a:cxn>
              <a:cxn ang="0">
                <a:pos x="555031" y="370782"/>
              </a:cxn>
              <a:cxn ang="0">
                <a:pos x="448037" y="259974"/>
              </a:cxn>
              <a:cxn ang="0">
                <a:pos x="132527" y="187522"/>
              </a:cxn>
              <a:cxn ang="0">
                <a:pos x="200614" y="119332"/>
              </a:cxn>
              <a:cxn ang="0">
                <a:pos x="132527" y="50534"/>
              </a:cxn>
              <a:cxn ang="0">
                <a:pos x="63832" y="119332"/>
              </a:cxn>
              <a:cxn ang="0">
                <a:pos x="132527" y="187522"/>
              </a:cxn>
              <a:cxn ang="0">
                <a:pos x="193319" y="209440"/>
              </a:cxn>
              <a:cxn ang="0">
                <a:pos x="71735" y="209440"/>
              </a:cxn>
              <a:cxn ang="0">
                <a:pos x="71735" y="208832"/>
              </a:cxn>
              <a:cxn ang="0">
                <a:pos x="4255" y="278848"/>
              </a:cxn>
              <a:cxn ang="0">
                <a:pos x="13982" y="351300"/>
              </a:cxn>
              <a:cxn ang="0">
                <a:pos x="81461" y="419490"/>
              </a:cxn>
              <a:cxn ang="0">
                <a:pos x="116113" y="419490"/>
              </a:cxn>
              <a:cxn ang="0">
                <a:pos x="109426" y="368956"/>
              </a:cxn>
              <a:cxn ang="0">
                <a:pos x="109426" y="368956"/>
              </a:cxn>
              <a:cxn ang="0">
                <a:pos x="109426" y="368956"/>
              </a:cxn>
              <a:cxn ang="0">
                <a:pos x="140430" y="273368"/>
              </a:cxn>
              <a:cxn ang="0">
                <a:pos x="187239" y="239273"/>
              </a:cxn>
              <a:cxn ang="0">
                <a:pos x="235265" y="223444"/>
              </a:cxn>
              <a:cxn ang="0">
                <a:pos x="193319" y="209440"/>
              </a:cxn>
              <a:cxn ang="0">
                <a:pos x="565973" y="187522"/>
              </a:cxn>
              <a:cxn ang="0">
                <a:pos x="634060" y="119332"/>
              </a:cxn>
              <a:cxn ang="0">
                <a:pos x="565973" y="50534"/>
              </a:cxn>
              <a:cxn ang="0">
                <a:pos x="497886" y="119332"/>
              </a:cxn>
              <a:cxn ang="0">
                <a:pos x="565973" y="187522"/>
              </a:cxn>
              <a:cxn ang="0">
                <a:pos x="626765" y="209440"/>
              </a:cxn>
              <a:cxn ang="0">
                <a:pos x="505181" y="209440"/>
              </a:cxn>
              <a:cxn ang="0">
                <a:pos x="505181" y="208832"/>
              </a:cxn>
              <a:cxn ang="0">
                <a:pos x="463843" y="222835"/>
              </a:cxn>
              <a:cxn ang="0">
                <a:pos x="514908" y="239273"/>
              </a:cxn>
              <a:cxn ang="0">
                <a:pos x="562326" y="273977"/>
              </a:cxn>
              <a:cxn ang="0">
                <a:pos x="592114" y="367129"/>
              </a:cxn>
              <a:cxn ang="0">
                <a:pos x="592114" y="367129"/>
              </a:cxn>
              <a:cxn ang="0">
                <a:pos x="592114" y="367129"/>
              </a:cxn>
              <a:cxn ang="0">
                <a:pos x="584819" y="419490"/>
              </a:cxn>
              <a:cxn ang="0">
                <a:pos x="617039" y="419490"/>
              </a:cxn>
              <a:cxn ang="0">
                <a:pos x="684518" y="350082"/>
              </a:cxn>
              <a:cxn ang="0">
                <a:pos x="694245" y="277630"/>
              </a:cxn>
              <a:cxn ang="0">
                <a:pos x="626765" y="209440"/>
              </a:cxn>
              <a:cxn ang="0">
                <a:pos x="459587" y="112026"/>
              </a:cxn>
              <a:cxn ang="0">
                <a:pos x="350770" y="224661"/>
              </a:cxn>
              <a:cxn ang="0">
                <a:pos x="241952" y="112026"/>
              </a:cxn>
              <a:cxn ang="0">
                <a:pos x="350770" y="0"/>
              </a:cxn>
              <a:cxn ang="0">
                <a:pos x="459587" y="112026"/>
              </a:cxn>
            </a:cxnLst>
            <a:rect l="0" t="0" r="0" b="0"/>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FFFFFF">
              <a:alpha val="100000"/>
            </a:srgbClr>
          </a:solidFill>
          <a:ln w="9525">
            <a:noFill/>
          </a:ln>
        </p:spPr>
        <p:txBody>
          <a:bodyPr/>
          <a:lstStyle/>
          <a:p>
            <a:endParaRPr lang="zh-CN" altLang="en-US" sz="1350"/>
          </a:p>
        </p:txBody>
      </p:sp>
      <p:sp>
        <p:nvSpPr>
          <p:cNvPr id="29712" name="Freeform 16"/>
          <p:cNvSpPr>
            <a:spLocks noEditPoints="1"/>
          </p:cNvSpPr>
          <p:nvPr/>
        </p:nvSpPr>
        <p:spPr>
          <a:xfrm>
            <a:off x="4719638" y="3461597"/>
            <a:ext cx="564356" cy="450056"/>
          </a:xfrm>
          <a:custGeom>
            <a:avLst/>
            <a:gdLst/>
            <a:ahLst/>
            <a:cxnLst>
              <a:cxn ang="0">
                <a:pos x="752475" y="352377"/>
              </a:cxn>
              <a:cxn ang="0">
                <a:pos x="257714" y="352377"/>
              </a:cxn>
              <a:cxn ang="0">
                <a:pos x="269262" y="127196"/>
              </a:cxn>
              <a:cxn ang="0">
                <a:pos x="216990" y="135717"/>
              </a:cxn>
              <a:cxn ang="0">
                <a:pos x="199971" y="154583"/>
              </a:cxn>
              <a:cxn ang="0">
                <a:pos x="268046" y="192316"/>
              </a:cxn>
              <a:cxn ang="0">
                <a:pos x="189030" y="0"/>
              </a:cxn>
              <a:cxn ang="0">
                <a:pos x="189030" y="377329"/>
              </a:cxn>
              <a:cxn ang="0">
                <a:pos x="223068" y="334727"/>
              </a:cxn>
              <a:cxn ang="0">
                <a:pos x="199971" y="287866"/>
              </a:cxn>
              <a:cxn ang="0">
                <a:pos x="179305" y="314035"/>
              </a:cxn>
              <a:cxn ang="0">
                <a:pos x="102113" y="225180"/>
              </a:cxn>
              <a:cxn ang="0">
                <a:pos x="179305" y="249524"/>
              </a:cxn>
              <a:cxn ang="0">
                <a:pos x="139190" y="186839"/>
              </a:cxn>
              <a:cxn ang="0">
                <a:pos x="179305" y="77292"/>
              </a:cxn>
              <a:cxn ang="0">
                <a:pos x="199971" y="63294"/>
              </a:cxn>
              <a:cxn ang="0">
                <a:pos x="269262" y="127196"/>
              </a:cxn>
              <a:cxn ang="0">
                <a:pos x="179305" y="113199"/>
              </a:cxn>
              <a:cxn ang="0">
                <a:pos x="179305" y="149106"/>
              </a:cxn>
              <a:cxn ang="0">
                <a:pos x="199971" y="251350"/>
              </a:cxn>
              <a:cxn ang="0">
                <a:pos x="216990" y="242221"/>
              </a:cxn>
              <a:cxn ang="0">
                <a:pos x="218206" y="216660"/>
              </a:cxn>
              <a:cxn ang="0">
                <a:pos x="199971" y="251350"/>
              </a:cxn>
              <a:cxn ang="0">
                <a:pos x="519074" y="433928"/>
              </a:cxn>
              <a:cxn ang="0">
                <a:pos x="549465" y="404716"/>
              </a:cxn>
              <a:cxn ang="0">
                <a:pos x="519074" y="375503"/>
              </a:cxn>
              <a:cxn ang="0">
                <a:pos x="492330" y="253176"/>
              </a:cxn>
              <a:cxn ang="0">
                <a:pos x="476527" y="290300"/>
              </a:cxn>
              <a:cxn ang="0">
                <a:pos x="492330" y="253176"/>
              </a:cxn>
              <a:cxn ang="0">
                <a:pos x="610246" y="272042"/>
              </a:cxn>
              <a:cxn ang="0">
                <a:pos x="519074" y="254393"/>
              </a:cxn>
              <a:cxn ang="0">
                <a:pos x="593835" y="338988"/>
              </a:cxn>
              <a:cxn ang="0">
                <a:pos x="519074" y="482008"/>
              </a:cxn>
              <a:cxn ang="0">
                <a:pos x="492330" y="516697"/>
              </a:cxn>
              <a:cxn ang="0">
                <a:pos x="390825" y="400456"/>
              </a:cxn>
              <a:cxn ang="0">
                <a:pos x="492330" y="432103"/>
              </a:cxn>
              <a:cxn ang="0">
                <a:pos x="440058" y="349942"/>
              </a:cxn>
              <a:cxn ang="0">
                <a:pos x="492330" y="206314"/>
              </a:cxn>
              <a:cxn ang="0">
                <a:pos x="519074" y="188056"/>
              </a:cxn>
              <a:cxn ang="0">
                <a:pos x="610246" y="272042"/>
              </a:cxn>
            </a:cxnLst>
            <a:rect l="0" t="0" r="0" b="0"/>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FFFFF">
              <a:alpha val="100000"/>
            </a:srgbClr>
          </a:solidFill>
          <a:ln w="9525">
            <a:noFill/>
          </a:ln>
        </p:spPr>
        <p:txBody>
          <a:bodyPr/>
          <a:lstStyle/>
          <a:p>
            <a:endParaRPr lang="zh-CN" altLang="en-US" sz="1350"/>
          </a:p>
        </p:txBody>
      </p:sp>
      <p:sp>
        <p:nvSpPr>
          <p:cNvPr id="29713" name="Freeform 17"/>
          <p:cNvSpPr>
            <a:spLocks noEditPoints="1"/>
          </p:cNvSpPr>
          <p:nvPr/>
        </p:nvSpPr>
        <p:spPr>
          <a:xfrm>
            <a:off x="3138488" y="2519812"/>
            <a:ext cx="459581" cy="460772"/>
          </a:xfrm>
          <a:custGeom>
            <a:avLst/>
            <a:gdLst/>
            <a:ahLst/>
            <a:cxnLst>
              <a:cxn ang="0">
                <a:pos x="306388" y="614363"/>
              </a:cxn>
              <a:cxn ang="0">
                <a:pos x="0" y="306877"/>
              </a:cxn>
              <a:cxn ang="0">
                <a:pos x="306388" y="0"/>
              </a:cxn>
              <a:cxn ang="0">
                <a:pos x="612775" y="306877"/>
              </a:cxn>
              <a:cxn ang="0">
                <a:pos x="306388" y="614363"/>
              </a:cxn>
              <a:cxn ang="0">
                <a:pos x="440736" y="468231"/>
              </a:cxn>
              <a:cxn ang="0">
                <a:pos x="440736" y="468231"/>
              </a:cxn>
              <a:cxn ang="0">
                <a:pos x="327056" y="356805"/>
              </a:cxn>
              <a:cxn ang="0">
                <a:pos x="306388" y="360459"/>
              </a:cxn>
              <a:cxn ang="0">
                <a:pos x="252891" y="306877"/>
              </a:cxn>
              <a:cxn ang="0">
                <a:pos x="277208" y="262429"/>
              </a:cxn>
              <a:cxn ang="0">
                <a:pos x="277208" y="108990"/>
              </a:cxn>
              <a:cxn ang="0">
                <a:pos x="336175" y="108990"/>
              </a:cxn>
              <a:cxn ang="0">
                <a:pos x="336175" y="262429"/>
              </a:cxn>
              <a:cxn ang="0">
                <a:pos x="359884" y="306877"/>
              </a:cxn>
              <a:cxn ang="0">
                <a:pos x="356236" y="326361"/>
              </a:cxn>
              <a:cxn ang="0">
                <a:pos x="470524" y="437787"/>
              </a:cxn>
              <a:cxn ang="0">
                <a:pos x="440736" y="468231"/>
              </a:cxn>
              <a:cxn ang="0">
                <a:pos x="102129" y="286784"/>
              </a:cxn>
              <a:cxn ang="0">
                <a:pos x="102129" y="286784"/>
              </a:cxn>
              <a:cxn ang="0">
                <a:pos x="142251" y="286784"/>
              </a:cxn>
              <a:cxn ang="0">
                <a:pos x="142251" y="327579"/>
              </a:cxn>
              <a:cxn ang="0">
                <a:pos x="102129" y="327579"/>
              </a:cxn>
              <a:cxn ang="0">
                <a:pos x="102129" y="286784"/>
              </a:cxn>
              <a:cxn ang="0">
                <a:pos x="470524" y="286784"/>
              </a:cxn>
              <a:cxn ang="0">
                <a:pos x="470524" y="286784"/>
              </a:cxn>
              <a:cxn ang="0">
                <a:pos x="510646" y="286784"/>
              </a:cxn>
              <a:cxn ang="0">
                <a:pos x="510646" y="327579"/>
              </a:cxn>
              <a:cxn ang="0">
                <a:pos x="470524" y="327579"/>
              </a:cxn>
              <a:cxn ang="0">
                <a:pos x="470524" y="286784"/>
              </a:cxn>
              <a:cxn ang="0">
                <a:pos x="285719" y="511462"/>
              </a:cxn>
              <a:cxn ang="0">
                <a:pos x="285719" y="511462"/>
              </a:cxn>
              <a:cxn ang="0">
                <a:pos x="285719" y="471884"/>
              </a:cxn>
              <a:cxn ang="0">
                <a:pos x="327056" y="471884"/>
              </a:cxn>
              <a:cxn ang="0">
                <a:pos x="327056" y="511462"/>
              </a:cxn>
              <a:cxn ang="0">
                <a:pos x="285719" y="511462"/>
              </a:cxn>
              <a:cxn ang="0">
                <a:pos x="306388" y="555301"/>
              </a:cxn>
              <a:cxn ang="0">
                <a:pos x="306388" y="555301"/>
              </a:cxn>
              <a:cxn ang="0">
                <a:pos x="554415" y="306877"/>
              </a:cxn>
              <a:cxn ang="0">
                <a:pos x="306388" y="59062"/>
              </a:cxn>
              <a:cxn ang="0">
                <a:pos x="58360" y="306877"/>
              </a:cxn>
              <a:cxn ang="0">
                <a:pos x="306388" y="555301"/>
              </a:cxn>
            </a:cxnLst>
            <a:rect l="0" t="0" r="0" b="0"/>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rgbClr val="FFFFFF">
              <a:alpha val="100000"/>
            </a:srgbClr>
          </a:solidFill>
          <a:ln w="9525">
            <a:noFill/>
          </a:ln>
        </p:spPr>
        <p:txBody>
          <a:bodyPr/>
          <a:lstStyle/>
          <a:p>
            <a:endParaRPr lang="zh-CN" altLang="en-US" sz="1350"/>
          </a:p>
        </p:txBody>
      </p:sp>
      <p:grpSp>
        <p:nvGrpSpPr>
          <p:cNvPr id="36" name="组合 35"/>
          <p:cNvGrpSpPr/>
          <p:nvPr/>
        </p:nvGrpSpPr>
        <p:grpSpPr>
          <a:xfrm>
            <a:off x="5554028" y="1399196"/>
            <a:ext cx="2024063" cy="764381"/>
            <a:chOff x="11282" y="2102"/>
            <a:chExt cx="4250" cy="1605"/>
          </a:xfrm>
        </p:grpSpPr>
        <p:sp>
          <p:nvSpPr>
            <p:cNvPr id="34"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35" name="文本框 34"/>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nvGrpSpPr>
          <p:cNvPr id="3" name="组合 2"/>
          <p:cNvGrpSpPr/>
          <p:nvPr/>
        </p:nvGrpSpPr>
        <p:grpSpPr>
          <a:xfrm>
            <a:off x="6190774" y="2376937"/>
            <a:ext cx="2024063" cy="764381"/>
            <a:chOff x="11282" y="2102"/>
            <a:chExt cx="4250" cy="1605"/>
          </a:xfrm>
        </p:grpSpPr>
        <p:sp>
          <p:nvSpPr>
            <p:cNvPr id="5"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6" name="文本框 5"/>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nvGrpSpPr>
          <p:cNvPr id="7" name="组合 6"/>
          <p:cNvGrpSpPr/>
          <p:nvPr/>
        </p:nvGrpSpPr>
        <p:grpSpPr>
          <a:xfrm>
            <a:off x="5554028" y="3301339"/>
            <a:ext cx="2024063" cy="764381"/>
            <a:chOff x="11282" y="2102"/>
            <a:chExt cx="4250" cy="1605"/>
          </a:xfrm>
        </p:grpSpPr>
        <p:sp>
          <p:nvSpPr>
            <p:cNvPr id="8"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9" name="文本框 8"/>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nvGrpSpPr>
          <p:cNvPr id="10" name="组合 9"/>
          <p:cNvGrpSpPr/>
          <p:nvPr/>
        </p:nvGrpSpPr>
        <p:grpSpPr>
          <a:xfrm>
            <a:off x="1356360" y="3301815"/>
            <a:ext cx="2024063" cy="764381"/>
            <a:chOff x="11282" y="2102"/>
            <a:chExt cx="4250" cy="1605"/>
          </a:xfrm>
        </p:grpSpPr>
        <p:sp>
          <p:nvSpPr>
            <p:cNvPr id="11"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12" name="文本框 11"/>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nvGrpSpPr>
          <p:cNvPr id="13" name="组合 12"/>
          <p:cNvGrpSpPr/>
          <p:nvPr/>
        </p:nvGrpSpPr>
        <p:grpSpPr>
          <a:xfrm>
            <a:off x="748189" y="2379795"/>
            <a:ext cx="2024063" cy="764381"/>
            <a:chOff x="11282" y="2102"/>
            <a:chExt cx="4250" cy="1605"/>
          </a:xfrm>
        </p:grpSpPr>
        <p:sp>
          <p:nvSpPr>
            <p:cNvPr id="14"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15" name="文本框 14"/>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nvGrpSpPr>
          <p:cNvPr id="16" name="组合 15"/>
          <p:cNvGrpSpPr/>
          <p:nvPr/>
        </p:nvGrpSpPr>
        <p:grpSpPr>
          <a:xfrm>
            <a:off x="1356360" y="1411102"/>
            <a:ext cx="2024063" cy="764381"/>
            <a:chOff x="11282" y="2102"/>
            <a:chExt cx="4250" cy="1605"/>
          </a:xfrm>
        </p:grpSpPr>
        <p:sp>
          <p:nvSpPr>
            <p:cNvPr id="17"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18" name="文本框 17"/>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0-#ppt_w/2"/>
                                          </p:val>
                                        </p:tav>
                                        <p:tav tm="100000">
                                          <p:val>
                                            <p:strVal val="#ppt_x"/>
                                          </p:val>
                                        </p:tav>
                                      </p:tavLst>
                                    </p:anim>
                                    <p:anim calcmode="lin" valueType="num">
                                      <p:cBhvr additive="base">
                                        <p:cTn id="8" dur="500" fill="hold"/>
                                        <p:tgtEl>
                                          <p:spTgt spid="2970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9705"/>
                                        </p:tgtEl>
                                        <p:attrNameLst>
                                          <p:attrName>style.visibility</p:attrName>
                                        </p:attrNameLst>
                                      </p:cBhvr>
                                      <p:to>
                                        <p:strVal val="visible"/>
                                      </p:to>
                                    </p:set>
                                    <p:anim calcmode="lin" valueType="num">
                                      <p:cBhvr additive="base">
                                        <p:cTn id="11" dur="500" fill="hold"/>
                                        <p:tgtEl>
                                          <p:spTgt spid="29705"/>
                                        </p:tgtEl>
                                        <p:attrNameLst>
                                          <p:attrName>ppt_x</p:attrName>
                                        </p:attrNameLst>
                                      </p:cBhvr>
                                      <p:tavLst>
                                        <p:tav tm="0">
                                          <p:val>
                                            <p:strVal val="1+#ppt_w/2"/>
                                          </p:val>
                                        </p:tav>
                                        <p:tav tm="100000">
                                          <p:val>
                                            <p:strVal val="#ppt_x"/>
                                          </p:val>
                                        </p:tav>
                                      </p:tavLst>
                                    </p:anim>
                                    <p:anim calcmode="lin" valueType="num">
                                      <p:cBhvr additive="base">
                                        <p:cTn id="12" dur="500" fill="hold"/>
                                        <p:tgtEl>
                                          <p:spTgt spid="29705"/>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9702"/>
                                        </p:tgtEl>
                                        <p:attrNameLst>
                                          <p:attrName>style.visibility</p:attrName>
                                        </p:attrNameLst>
                                      </p:cBhvr>
                                      <p:to>
                                        <p:strVal val="visible"/>
                                      </p:to>
                                    </p:set>
                                    <p:anim calcmode="lin" valueType="num">
                                      <p:cBhvr additive="base">
                                        <p:cTn id="15" dur="500" fill="hold"/>
                                        <p:tgtEl>
                                          <p:spTgt spid="29702"/>
                                        </p:tgtEl>
                                        <p:attrNameLst>
                                          <p:attrName>ppt_x</p:attrName>
                                        </p:attrNameLst>
                                      </p:cBhvr>
                                      <p:tavLst>
                                        <p:tav tm="0">
                                          <p:val>
                                            <p:strVal val="1+#ppt_w/2"/>
                                          </p:val>
                                        </p:tav>
                                        <p:tav tm="100000">
                                          <p:val>
                                            <p:strVal val="#ppt_x"/>
                                          </p:val>
                                        </p:tav>
                                      </p:tavLst>
                                    </p:anim>
                                    <p:anim calcmode="lin" valueType="num">
                                      <p:cBhvr additive="base">
                                        <p:cTn id="16" dur="500" fill="hold"/>
                                        <p:tgtEl>
                                          <p:spTgt spid="29702"/>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9707"/>
                                        </p:tgtEl>
                                        <p:attrNameLst>
                                          <p:attrName>style.visibility</p:attrName>
                                        </p:attrNameLst>
                                      </p:cBhvr>
                                      <p:to>
                                        <p:strVal val="visible"/>
                                      </p:to>
                                    </p:set>
                                    <p:anim calcmode="lin" valueType="num">
                                      <p:cBhvr additive="base">
                                        <p:cTn id="19" dur="500" fill="hold"/>
                                        <p:tgtEl>
                                          <p:spTgt spid="29707"/>
                                        </p:tgtEl>
                                        <p:attrNameLst>
                                          <p:attrName>ppt_x</p:attrName>
                                        </p:attrNameLst>
                                      </p:cBhvr>
                                      <p:tavLst>
                                        <p:tav tm="0">
                                          <p:val>
                                            <p:strVal val="1+#ppt_w/2"/>
                                          </p:val>
                                        </p:tav>
                                        <p:tav tm="100000">
                                          <p:val>
                                            <p:strVal val="#ppt_x"/>
                                          </p:val>
                                        </p:tav>
                                      </p:tavLst>
                                    </p:anim>
                                    <p:anim calcmode="lin" valueType="num">
                                      <p:cBhvr additive="base">
                                        <p:cTn id="20" dur="500" fill="hold"/>
                                        <p:tgtEl>
                                          <p:spTgt spid="29707"/>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29706"/>
                                        </p:tgtEl>
                                        <p:attrNameLst>
                                          <p:attrName>style.visibility</p:attrName>
                                        </p:attrNameLst>
                                      </p:cBhvr>
                                      <p:to>
                                        <p:strVal val="visible"/>
                                      </p:to>
                                    </p:set>
                                    <p:anim calcmode="lin" valueType="num">
                                      <p:cBhvr additive="base">
                                        <p:cTn id="23" dur="500" fill="hold"/>
                                        <p:tgtEl>
                                          <p:spTgt spid="29706"/>
                                        </p:tgtEl>
                                        <p:attrNameLst>
                                          <p:attrName>ppt_x</p:attrName>
                                        </p:attrNameLst>
                                      </p:cBhvr>
                                      <p:tavLst>
                                        <p:tav tm="0">
                                          <p:val>
                                            <p:strVal val="0-#ppt_w/2"/>
                                          </p:val>
                                        </p:tav>
                                        <p:tav tm="100000">
                                          <p:val>
                                            <p:strVal val="#ppt_x"/>
                                          </p:val>
                                        </p:tav>
                                      </p:tavLst>
                                    </p:anim>
                                    <p:anim calcmode="lin" valueType="num">
                                      <p:cBhvr additive="base">
                                        <p:cTn id="24" dur="500" fill="hold"/>
                                        <p:tgtEl>
                                          <p:spTgt spid="29706"/>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9703"/>
                                        </p:tgtEl>
                                        <p:attrNameLst>
                                          <p:attrName>style.visibility</p:attrName>
                                        </p:attrNameLst>
                                      </p:cBhvr>
                                      <p:to>
                                        <p:strVal val="visible"/>
                                      </p:to>
                                    </p:set>
                                    <p:anim calcmode="lin" valueType="num">
                                      <p:cBhvr additive="base">
                                        <p:cTn id="27" dur="500" fill="hold"/>
                                        <p:tgtEl>
                                          <p:spTgt spid="29703"/>
                                        </p:tgtEl>
                                        <p:attrNameLst>
                                          <p:attrName>ppt_x</p:attrName>
                                        </p:attrNameLst>
                                      </p:cBhvr>
                                      <p:tavLst>
                                        <p:tav tm="0">
                                          <p:val>
                                            <p:strVal val="0-#ppt_w/2"/>
                                          </p:val>
                                        </p:tav>
                                        <p:tav tm="100000">
                                          <p:val>
                                            <p:strVal val="#ppt_x"/>
                                          </p:val>
                                        </p:tav>
                                      </p:tavLst>
                                    </p:anim>
                                    <p:anim calcmode="lin" valueType="num">
                                      <p:cBhvr additive="base">
                                        <p:cTn id="28" dur="500" fill="hold"/>
                                        <p:tgtEl>
                                          <p:spTgt spid="29703"/>
                                        </p:tgtEl>
                                        <p:attrNameLst>
                                          <p:attrName>ppt_y</p:attrName>
                                        </p:attrNameLst>
                                      </p:cBhvr>
                                      <p:tavLst>
                                        <p:tav tm="0">
                                          <p:val>
                                            <p:strVal val="#ppt_y"/>
                                          </p:val>
                                        </p:tav>
                                        <p:tav tm="100000">
                                          <p:val>
                                            <p:strVal val="#ppt_y"/>
                                          </p:val>
                                        </p:tav>
                                      </p:tavLst>
                                    </p:anim>
                                  </p:childTnLst>
                                </p:cTn>
                              </p:par>
                              <p:par>
                                <p:cTn id="29" presetID="31" presetClass="entr" presetSubtype="0" fill="hold" nodeType="withEffect">
                                  <p:stCondLst>
                                    <p:cond delay="0"/>
                                  </p:stCondLst>
                                  <p:childTnLst>
                                    <p:set>
                                      <p:cBhvr>
                                        <p:cTn id="30" dur="1" fill="hold">
                                          <p:stCondLst>
                                            <p:cond delay="0"/>
                                          </p:stCondLst>
                                        </p:cTn>
                                        <p:tgtEl>
                                          <p:spTgt spid="29710"/>
                                        </p:tgtEl>
                                        <p:attrNameLst>
                                          <p:attrName>style.visibility</p:attrName>
                                        </p:attrNameLst>
                                      </p:cBhvr>
                                      <p:to>
                                        <p:strVal val="visible"/>
                                      </p:to>
                                    </p:set>
                                    <p:anim calcmode="lin" valueType="num">
                                      <p:cBhvr>
                                        <p:cTn id="31" dur="400" fill="hold"/>
                                        <p:tgtEl>
                                          <p:spTgt spid="29710"/>
                                        </p:tgtEl>
                                        <p:attrNameLst>
                                          <p:attrName>ppt_w</p:attrName>
                                        </p:attrNameLst>
                                      </p:cBhvr>
                                      <p:tavLst>
                                        <p:tav tm="0">
                                          <p:val>
                                            <p:fltVal val="0"/>
                                          </p:val>
                                        </p:tav>
                                        <p:tav tm="100000">
                                          <p:val>
                                            <p:strVal val="#ppt_w"/>
                                          </p:val>
                                        </p:tav>
                                      </p:tavLst>
                                    </p:anim>
                                    <p:anim calcmode="lin" valueType="num">
                                      <p:cBhvr>
                                        <p:cTn id="32" dur="400" fill="hold"/>
                                        <p:tgtEl>
                                          <p:spTgt spid="29710"/>
                                        </p:tgtEl>
                                        <p:attrNameLst>
                                          <p:attrName>ppt_h</p:attrName>
                                        </p:attrNameLst>
                                      </p:cBhvr>
                                      <p:tavLst>
                                        <p:tav tm="0">
                                          <p:val>
                                            <p:fltVal val="0"/>
                                          </p:val>
                                        </p:tav>
                                        <p:tav tm="100000">
                                          <p:val>
                                            <p:strVal val="#ppt_h"/>
                                          </p:val>
                                        </p:tav>
                                      </p:tavLst>
                                    </p:anim>
                                    <p:anim calcmode="lin" valueType="num">
                                      <p:cBhvr>
                                        <p:cTn id="33" dur="400" fill="hold"/>
                                        <p:tgtEl>
                                          <p:spTgt spid="29710"/>
                                        </p:tgtEl>
                                        <p:attrNameLst>
                                          <p:attrName>style.rotation</p:attrName>
                                        </p:attrNameLst>
                                      </p:cBhvr>
                                      <p:tavLst>
                                        <p:tav tm="0">
                                          <p:val>
                                            <p:fltVal val="90"/>
                                          </p:val>
                                        </p:tav>
                                        <p:tav tm="100000">
                                          <p:val>
                                            <p:fltVal val="0"/>
                                          </p:val>
                                        </p:tav>
                                      </p:tavLst>
                                    </p:anim>
                                    <p:animEffect transition="in" filter="fade">
                                      <p:cBhvr>
                                        <p:cTn id="34" dur="400"/>
                                        <p:tgtEl>
                                          <p:spTgt spid="29710"/>
                                        </p:tgtEl>
                                      </p:cBhvr>
                                    </p:animEffect>
                                  </p:childTnLst>
                                </p:cTn>
                              </p:par>
                              <p:par>
                                <p:cTn id="35" presetID="31" presetClass="entr" presetSubtype="0" fill="hold" nodeType="withEffect">
                                  <p:stCondLst>
                                    <p:cond delay="0"/>
                                  </p:stCondLst>
                                  <p:childTnLst>
                                    <p:set>
                                      <p:cBhvr>
                                        <p:cTn id="36" dur="1" fill="hold">
                                          <p:stCondLst>
                                            <p:cond delay="0"/>
                                          </p:stCondLst>
                                        </p:cTn>
                                        <p:tgtEl>
                                          <p:spTgt spid="29711"/>
                                        </p:tgtEl>
                                        <p:attrNameLst>
                                          <p:attrName>style.visibility</p:attrName>
                                        </p:attrNameLst>
                                      </p:cBhvr>
                                      <p:to>
                                        <p:strVal val="visible"/>
                                      </p:to>
                                    </p:set>
                                    <p:anim calcmode="lin" valueType="num">
                                      <p:cBhvr>
                                        <p:cTn id="37" dur="400" fill="hold"/>
                                        <p:tgtEl>
                                          <p:spTgt spid="29711"/>
                                        </p:tgtEl>
                                        <p:attrNameLst>
                                          <p:attrName>ppt_w</p:attrName>
                                        </p:attrNameLst>
                                      </p:cBhvr>
                                      <p:tavLst>
                                        <p:tav tm="0">
                                          <p:val>
                                            <p:fltVal val="0"/>
                                          </p:val>
                                        </p:tav>
                                        <p:tav tm="100000">
                                          <p:val>
                                            <p:strVal val="#ppt_w"/>
                                          </p:val>
                                        </p:tav>
                                      </p:tavLst>
                                    </p:anim>
                                    <p:anim calcmode="lin" valueType="num">
                                      <p:cBhvr>
                                        <p:cTn id="38" dur="400" fill="hold"/>
                                        <p:tgtEl>
                                          <p:spTgt spid="29711"/>
                                        </p:tgtEl>
                                        <p:attrNameLst>
                                          <p:attrName>ppt_h</p:attrName>
                                        </p:attrNameLst>
                                      </p:cBhvr>
                                      <p:tavLst>
                                        <p:tav tm="0">
                                          <p:val>
                                            <p:fltVal val="0"/>
                                          </p:val>
                                        </p:tav>
                                        <p:tav tm="100000">
                                          <p:val>
                                            <p:strVal val="#ppt_h"/>
                                          </p:val>
                                        </p:tav>
                                      </p:tavLst>
                                    </p:anim>
                                    <p:anim calcmode="lin" valueType="num">
                                      <p:cBhvr>
                                        <p:cTn id="39" dur="400" fill="hold"/>
                                        <p:tgtEl>
                                          <p:spTgt spid="29711"/>
                                        </p:tgtEl>
                                        <p:attrNameLst>
                                          <p:attrName>style.rotation</p:attrName>
                                        </p:attrNameLst>
                                      </p:cBhvr>
                                      <p:tavLst>
                                        <p:tav tm="0">
                                          <p:val>
                                            <p:fltVal val="90"/>
                                          </p:val>
                                        </p:tav>
                                        <p:tav tm="100000">
                                          <p:val>
                                            <p:fltVal val="0"/>
                                          </p:val>
                                        </p:tav>
                                      </p:tavLst>
                                    </p:anim>
                                    <p:animEffect transition="in" filter="fade">
                                      <p:cBhvr>
                                        <p:cTn id="40" dur="400"/>
                                        <p:tgtEl>
                                          <p:spTgt spid="29711"/>
                                        </p:tgtEl>
                                      </p:cBhvr>
                                    </p:animEffect>
                                  </p:childTnLst>
                                </p:cTn>
                              </p:par>
                              <p:par>
                                <p:cTn id="41" presetID="31" presetClass="entr" presetSubtype="0" fill="hold" nodeType="withEffect">
                                  <p:stCondLst>
                                    <p:cond delay="0"/>
                                  </p:stCondLst>
                                  <p:childTnLst>
                                    <p:set>
                                      <p:cBhvr>
                                        <p:cTn id="42" dur="1" fill="hold">
                                          <p:stCondLst>
                                            <p:cond delay="0"/>
                                          </p:stCondLst>
                                        </p:cTn>
                                        <p:tgtEl>
                                          <p:spTgt spid="29709"/>
                                        </p:tgtEl>
                                        <p:attrNameLst>
                                          <p:attrName>style.visibility</p:attrName>
                                        </p:attrNameLst>
                                      </p:cBhvr>
                                      <p:to>
                                        <p:strVal val="visible"/>
                                      </p:to>
                                    </p:set>
                                    <p:anim calcmode="lin" valueType="num">
                                      <p:cBhvr>
                                        <p:cTn id="43" dur="400" fill="hold"/>
                                        <p:tgtEl>
                                          <p:spTgt spid="29709"/>
                                        </p:tgtEl>
                                        <p:attrNameLst>
                                          <p:attrName>ppt_w</p:attrName>
                                        </p:attrNameLst>
                                      </p:cBhvr>
                                      <p:tavLst>
                                        <p:tav tm="0">
                                          <p:val>
                                            <p:fltVal val="0"/>
                                          </p:val>
                                        </p:tav>
                                        <p:tav tm="100000">
                                          <p:val>
                                            <p:strVal val="#ppt_w"/>
                                          </p:val>
                                        </p:tav>
                                      </p:tavLst>
                                    </p:anim>
                                    <p:anim calcmode="lin" valueType="num">
                                      <p:cBhvr>
                                        <p:cTn id="44" dur="400" fill="hold"/>
                                        <p:tgtEl>
                                          <p:spTgt spid="29709"/>
                                        </p:tgtEl>
                                        <p:attrNameLst>
                                          <p:attrName>ppt_h</p:attrName>
                                        </p:attrNameLst>
                                      </p:cBhvr>
                                      <p:tavLst>
                                        <p:tav tm="0">
                                          <p:val>
                                            <p:fltVal val="0"/>
                                          </p:val>
                                        </p:tav>
                                        <p:tav tm="100000">
                                          <p:val>
                                            <p:strVal val="#ppt_h"/>
                                          </p:val>
                                        </p:tav>
                                      </p:tavLst>
                                    </p:anim>
                                    <p:anim calcmode="lin" valueType="num">
                                      <p:cBhvr>
                                        <p:cTn id="45" dur="400" fill="hold"/>
                                        <p:tgtEl>
                                          <p:spTgt spid="29709"/>
                                        </p:tgtEl>
                                        <p:attrNameLst>
                                          <p:attrName>style.rotation</p:attrName>
                                        </p:attrNameLst>
                                      </p:cBhvr>
                                      <p:tavLst>
                                        <p:tav tm="0">
                                          <p:val>
                                            <p:fltVal val="90"/>
                                          </p:val>
                                        </p:tav>
                                        <p:tav tm="100000">
                                          <p:val>
                                            <p:fltVal val="0"/>
                                          </p:val>
                                        </p:tav>
                                      </p:tavLst>
                                    </p:anim>
                                    <p:animEffect transition="in" filter="fade">
                                      <p:cBhvr>
                                        <p:cTn id="46" dur="400"/>
                                        <p:tgtEl>
                                          <p:spTgt spid="29709"/>
                                        </p:tgtEl>
                                      </p:cBhvr>
                                    </p:animEffect>
                                  </p:childTnLst>
                                </p:cTn>
                              </p:par>
                              <p:par>
                                <p:cTn id="47" presetID="31" presetClass="entr" presetSubtype="0" fill="hold" nodeType="withEffect">
                                  <p:stCondLst>
                                    <p:cond delay="0"/>
                                  </p:stCondLst>
                                  <p:childTnLst>
                                    <p:set>
                                      <p:cBhvr>
                                        <p:cTn id="48" dur="1" fill="hold">
                                          <p:stCondLst>
                                            <p:cond delay="0"/>
                                          </p:stCondLst>
                                        </p:cTn>
                                        <p:tgtEl>
                                          <p:spTgt spid="29712"/>
                                        </p:tgtEl>
                                        <p:attrNameLst>
                                          <p:attrName>style.visibility</p:attrName>
                                        </p:attrNameLst>
                                      </p:cBhvr>
                                      <p:to>
                                        <p:strVal val="visible"/>
                                      </p:to>
                                    </p:set>
                                    <p:anim calcmode="lin" valueType="num">
                                      <p:cBhvr>
                                        <p:cTn id="49" dur="400" fill="hold"/>
                                        <p:tgtEl>
                                          <p:spTgt spid="29712"/>
                                        </p:tgtEl>
                                        <p:attrNameLst>
                                          <p:attrName>ppt_w</p:attrName>
                                        </p:attrNameLst>
                                      </p:cBhvr>
                                      <p:tavLst>
                                        <p:tav tm="0">
                                          <p:val>
                                            <p:fltVal val="0"/>
                                          </p:val>
                                        </p:tav>
                                        <p:tav tm="100000">
                                          <p:val>
                                            <p:strVal val="#ppt_w"/>
                                          </p:val>
                                        </p:tav>
                                      </p:tavLst>
                                    </p:anim>
                                    <p:anim calcmode="lin" valueType="num">
                                      <p:cBhvr>
                                        <p:cTn id="50" dur="400" fill="hold"/>
                                        <p:tgtEl>
                                          <p:spTgt spid="29712"/>
                                        </p:tgtEl>
                                        <p:attrNameLst>
                                          <p:attrName>ppt_h</p:attrName>
                                        </p:attrNameLst>
                                      </p:cBhvr>
                                      <p:tavLst>
                                        <p:tav tm="0">
                                          <p:val>
                                            <p:fltVal val="0"/>
                                          </p:val>
                                        </p:tav>
                                        <p:tav tm="100000">
                                          <p:val>
                                            <p:strVal val="#ppt_h"/>
                                          </p:val>
                                        </p:tav>
                                      </p:tavLst>
                                    </p:anim>
                                    <p:anim calcmode="lin" valueType="num">
                                      <p:cBhvr>
                                        <p:cTn id="51" dur="400" fill="hold"/>
                                        <p:tgtEl>
                                          <p:spTgt spid="29712"/>
                                        </p:tgtEl>
                                        <p:attrNameLst>
                                          <p:attrName>style.rotation</p:attrName>
                                        </p:attrNameLst>
                                      </p:cBhvr>
                                      <p:tavLst>
                                        <p:tav tm="0">
                                          <p:val>
                                            <p:fltVal val="90"/>
                                          </p:val>
                                        </p:tav>
                                        <p:tav tm="100000">
                                          <p:val>
                                            <p:fltVal val="0"/>
                                          </p:val>
                                        </p:tav>
                                      </p:tavLst>
                                    </p:anim>
                                    <p:animEffect transition="in" filter="fade">
                                      <p:cBhvr>
                                        <p:cTn id="52" dur="400"/>
                                        <p:tgtEl>
                                          <p:spTgt spid="29712"/>
                                        </p:tgtEl>
                                      </p:cBhvr>
                                    </p:animEffect>
                                  </p:childTnLst>
                                </p:cTn>
                              </p:par>
                              <p:par>
                                <p:cTn id="53" presetID="31" presetClass="entr" presetSubtype="0" fill="hold" nodeType="withEffect">
                                  <p:stCondLst>
                                    <p:cond delay="0"/>
                                  </p:stCondLst>
                                  <p:childTnLst>
                                    <p:set>
                                      <p:cBhvr>
                                        <p:cTn id="54" dur="1" fill="hold">
                                          <p:stCondLst>
                                            <p:cond delay="0"/>
                                          </p:stCondLst>
                                        </p:cTn>
                                        <p:tgtEl>
                                          <p:spTgt spid="29708"/>
                                        </p:tgtEl>
                                        <p:attrNameLst>
                                          <p:attrName>style.visibility</p:attrName>
                                        </p:attrNameLst>
                                      </p:cBhvr>
                                      <p:to>
                                        <p:strVal val="visible"/>
                                      </p:to>
                                    </p:set>
                                    <p:anim calcmode="lin" valueType="num">
                                      <p:cBhvr>
                                        <p:cTn id="55" dur="400" fill="hold"/>
                                        <p:tgtEl>
                                          <p:spTgt spid="29708"/>
                                        </p:tgtEl>
                                        <p:attrNameLst>
                                          <p:attrName>ppt_w</p:attrName>
                                        </p:attrNameLst>
                                      </p:cBhvr>
                                      <p:tavLst>
                                        <p:tav tm="0">
                                          <p:val>
                                            <p:fltVal val="0"/>
                                          </p:val>
                                        </p:tav>
                                        <p:tav tm="100000">
                                          <p:val>
                                            <p:strVal val="#ppt_w"/>
                                          </p:val>
                                        </p:tav>
                                      </p:tavLst>
                                    </p:anim>
                                    <p:anim calcmode="lin" valueType="num">
                                      <p:cBhvr>
                                        <p:cTn id="56" dur="400" fill="hold"/>
                                        <p:tgtEl>
                                          <p:spTgt spid="29708"/>
                                        </p:tgtEl>
                                        <p:attrNameLst>
                                          <p:attrName>ppt_h</p:attrName>
                                        </p:attrNameLst>
                                      </p:cBhvr>
                                      <p:tavLst>
                                        <p:tav tm="0">
                                          <p:val>
                                            <p:fltVal val="0"/>
                                          </p:val>
                                        </p:tav>
                                        <p:tav tm="100000">
                                          <p:val>
                                            <p:strVal val="#ppt_h"/>
                                          </p:val>
                                        </p:tav>
                                      </p:tavLst>
                                    </p:anim>
                                    <p:anim calcmode="lin" valueType="num">
                                      <p:cBhvr>
                                        <p:cTn id="57" dur="400" fill="hold"/>
                                        <p:tgtEl>
                                          <p:spTgt spid="29708"/>
                                        </p:tgtEl>
                                        <p:attrNameLst>
                                          <p:attrName>style.rotation</p:attrName>
                                        </p:attrNameLst>
                                      </p:cBhvr>
                                      <p:tavLst>
                                        <p:tav tm="0">
                                          <p:val>
                                            <p:fltVal val="90"/>
                                          </p:val>
                                        </p:tav>
                                        <p:tav tm="100000">
                                          <p:val>
                                            <p:fltVal val="0"/>
                                          </p:val>
                                        </p:tav>
                                      </p:tavLst>
                                    </p:anim>
                                    <p:animEffect transition="in" filter="fade">
                                      <p:cBhvr>
                                        <p:cTn id="58" dur="400"/>
                                        <p:tgtEl>
                                          <p:spTgt spid="29708"/>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29713"/>
                                        </p:tgtEl>
                                        <p:attrNameLst>
                                          <p:attrName>style.visibility</p:attrName>
                                        </p:attrNameLst>
                                      </p:cBhvr>
                                      <p:to>
                                        <p:strVal val="visible"/>
                                      </p:to>
                                    </p:set>
                                    <p:animEffect transition="in" filter="fade">
                                      <p:cBhvr>
                                        <p:cTn id="61" dur="1000"/>
                                        <p:tgtEl>
                                          <p:spTgt spid="29713"/>
                                        </p:tgtEl>
                                      </p:cBhvr>
                                    </p:animEffect>
                                    <p:anim calcmode="lin" valueType="num">
                                      <p:cBhvr>
                                        <p:cTn id="62" dur="1000" fill="hold"/>
                                        <p:tgtEl>
                                          <p:spTgt spid="29713"/>
                                        </p:tgtEl>
                                        <p:attrNameLst>
                                          <p:attrName>ppt_x</p:attrName>
                                        </p:attrNameLst>
                                      </p:cBhvr>
                                      <p:tavLst>
                                        <p:tav tm="0">
                                          <p:val>
                                            <p:strVal val="#ppt_x"/>
                                          </p:val>
                                        </p:tav>
                                        <p:tav tm="100000">
                                          <p:val>
                                            <p:strVal val="#ppt_x"/>
                                          </p:val>
                                        </p:tav>
                                      </p:tavLst>
                                    </p:anim>
                                    <p:anim calcmode="lin" valueType="num">
                                      <p:cBhvr>
                                        <p:cTn id="63" dur="1000" fill="hold"/>
                                        <p:tgtEl>
                                          <p:spTgt spid="29713"/>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00"/>
                                        <p:tgtEl>
                                          <p:spTgt spid="13"/>
                                        </p:tgtEl>
                                      </p:cBhvr>
                                    </p:animEffect>
                                    <p:anim calcmode="lin" valueType="num">
                                      <p:cBhvr>
                                        <p:cTn id="72" dur="1000" fill="hold"/>
                                        <p:tgtEl>
                                          <p:spTgt spid="13"/>
                                        </p:tgtEl>
                                        <p:attrNameLst>
                                          <p:attrName>ppt_x</p:attrName>
                                        </p:attrNameLst>
                                      </p:cBhvr>
                                      <p:tavLst>
                                        <p:tav tm="0">
                                          <p:val>
                                            <p:strVal val="#ppt_x"/>
                                          </p:val>
                                        </p:tav>
                                        <p:tav tm="100000">
                                          <p:val>
                                            <p:strVal val="#ppt_x"/>
                                          </p:val>
                                        </p:tav>
                                      </p:tavLst>
                                    </p:anim>
                                    <p:anim calcmode="lin" valueType="num">
                                      <p:cBhvr>
                                        <p:cTn id="73" dur="1000" fill="hold"/>
                                        <p:tgtEl>
                                          <p:spTgt spid="13"/>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1000"/>
                                        <p:tgtEl>
                                          <p:spTgt spid="16"/>
                                        </p:tgtEl>
                                      </p:cBhvr>
                                    </p:animEffect>
                                    <p:anim calcmode="lin" valueType="num">
                                      <p:cBhvr>
                                        <p:cTn id="77" dur="1000" fill="hold"/>
                                        <p:tgtEl>
                                          <p:spTgt spid="16"/>
                                        </p:tgtEl>
                                        <p:attrNameLst>
                                          <p:attrName>ppt_x</p:attrName>
                                        </p:attrNameLst>
                                      </p:cBhvr>
                                      <p:tavLst>
                                        <p:tav tm="0">
                                          <p:val>
                                            <p:strVal val="#ppt_x"/>
                                          </p:val>
                                        </p:tav>
                                        <p:tav tm="100000">
                                          <p:val>
                                            <p:strVal val="#ppt_x"/>
                                          </p:val>
                                        </p:tav>
                                      </p:tavLst>
                                    </p:anim>
                                    <p:anim calcmode="lin" valueType="num">
                                      <p:cBhvr>
                                        <p:cTn id="78" dur="1000" fill="hold"/>
                                        <p:tgtEl>
                                          <p:spTgt spid="16"/>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1000"/>
                                        <p:tgtEl>
                                          <p:spTgt spid="36"/>
                                        </p:tgtEl>
                                      </p:cBhvr>
                                    </p:animEffect>
                                    <p:anim calcmode="lin" valueType="num">
                                      <p:cBhvr>
                                        <p:cTn id="82" dur="1000" fill="hold"/>
                                        <p:tgtEl>
                                          <p:spTgt spid="36"/>
                                        </p:tgtEl>
                                        <p:attrNameLst>
                                          <p:attrName>ppt_x</p:attrName>
                                        </p:attrNameLst>
                                      </p:cBhvr>
                                      <p:tavLst>
                                        <p:tav tm="0">
                                          <p:val>
                                            <p:strVal val="#ppt_x"/>
                                          </p:val>
                                        </p:tav>
                                        <p:tav tm="100000">
                                          <p:val>
                                            <p:strVal val="#ppt_x"/>
                                          </p:val>
                                        </p:tav>
                                      </p:tavLst>
                                    </p:anim>
                                    <p:anim calcmode="lin" valueType="num">
                                      <p:cBhvr>
                                        <p:cTn id="83" dur="1000" fill="hold"/>
                                        <p:tgtEl>
                                          <p:spTgt spid="36"/>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1000"/>
                                        <p:tgtEl>
                                          <p:spTgt spid="3"/>
                                        </p:tgtEl>
                                      </p:cBhvr>
                                    </p:animEffect>
                                    <p:anim calcmode="lin" valueType="num">
                                      <p:cBhvr>
                                        <p:cTn id="87" dur="1000" fill="hold"/>
                                        <p:tgtEl>
                                          <p:spTgt spid="3"/>
                                        </p:tgtEl>
                                        <p:attrNameLst>
                                          <p:attrName>ppt_x</p:attrName>
                                        </p:attrNameLst>
                                      </p:cBhvr>
                                      <p:tavLst>
                                        <p:tav tm="0">
                                          <p:val>
                                            <p:strVal val="#ppt_x"/>
                                          </p:val>
                                        </p:tav>
                                        <p:tav tm="100000">
                                          <p:val>
                                            <p:strVal val="#ppt_x"/>
                                          </p:val>
                                        </p:tav>
                                      </p:tavLst>
                                    </p:anim>
                                    <p:anim calcmode="lin" valueType="num">
                                      <p:cBhvr>
                                        <p:cTn id="88" dur="1000" fill="hold"/>
                                        <p:tgtEl>
                                          <p:spTgt spid="3"/>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1000"/>
                                        <p:tgtEl>
                                          <p:spTgt spid="7"/>
                                        </p:tgtEl>
                                      </p:cBhvr>
                                    </p:animEffect>
                                    <p:anim calcmode="lin" valueType="num">
                                      <p:cBhvr>
                                        <p:cTn id="92" dur="1000" fill="hold"/>
                                        <p:tgtEl>
                                          <p:spTgt spid="7"/>
                                        </p:tgtEl>
                                        <p:attrNameLst>
                                          <p:attrName>ppt_x</p:attrName>
                                        </p:attrNameLst>
                                      </p:cBhvr>
                                      <p:tavLst>
                                        <p:tav tm="0">
                                          <p:val>
                                            <p:strVal val="#ppt_x"/>
                                          </p:val>
                                        </p:tav>
                                        <p:tav tm="100000">
                                          <p:val>
                                            <p:strVal val="#ppt_x"/>
                                          </p:val>
                                        </p:tav>
                                      </p:tavLst>
                                    </p:anim>
                                    <p:anim calcmode="lin" valueType="num">
                                      <p:cBhvr>
                                        <p:cTn id="9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146" name="图片 4"/>
          <p:cNvPicPr>
            <a:picLocks noChangeAspect="1"/>
          </p:cNvPicPr>
          <p:nvPr/>
        </p:nvPicPr>
        <p:blipFill>
          <a:blip r:embed="rId4"/>
          <a:stretch>
            <a:fillRect/>
          </a:stretch>
        </p:blipFill>
        <p:spPr>
          <a:xfrm>
            <a:off x="0" y="3525494"/>
            <a:ext cx="9143762" cy="1617385"/>
          </a:xfrm>
          <a:prstGeom prst="rect">
            <a:avLst/>
          </a:prstGeom>
          <a:noFill/>
          <a:ln w="9525">
            <a:noFill/>
          </a:ln>
        </p:spPr>
      </p:pic>
      <p:pic>
        <p:nvPicPr>
          <p:cNvPr id="6147" name="图片 5" descr="E:\素材\美食\e76a9b1f46d24fbfefad7dea0bb4c5a5.pnge76a9b1f46d24fbfefad7dea0bb4c5a5"/>
          <p:cNvPicPr>
            <a:picLocks noChangeAspect="1"/>
          </p:cNvPicPr>
          <p:nvPr/>
        </p:nvPicPr>
        <p:blipFill>
          <a:blip r:embed="rId5"/>
          <a:srcRect/>
          <a:stretch>
            <a:fillRect/>
          </a:stretch>
        </p:blipFill>
        <p:spPr>
          <a:xfrm>
            <a:off x="0" y="34290"/>
            <a:ext cx="3794760" cy="5062220"/>
          </a:xfrm>
          <a:prstGeom prst="rect">
            <a:avLst/>
          </a:prstGeom>
          <a:noFill/>
          <a:ln w="9525">
            <a:noFill/>
          </a:ln>
        </p:spPr>
      </p:pic>
      <p:sp>
        <p:nvSpPr>
          <p:cNvPr id="6150" name="Rectangle 4"/>
          <p:cNvSpPr txBox="1"/>
          <p:nvPr/>
        </p:nvSpPr>
        <p:spPr>
          <a:xfrm>
            <a:off x="4058920" y="2733675"/>
            <a:ext cx="3658870" cy="255905"/>
          </a:xfrm>
          <a:prstGeom prst="rect">
            <a:avLst/>
          </a:prstGeom>
          <a:noFill/>
          <a:ln w="9525">
            <a:noFill/>
          </a:ln>
        </p:spPr>
        <p:txBody>
          <a:bodyPr anchor="ctr"/>
          <a:lstStyle/>
          <a:p>
            <a:pPr algn="ctr"/>
            <a:r>
              <a:rPr sz="1650" dirty="0">
                <a:solidFill>
                  <a:srgbClr val="BC985B"/>
                </a:solidFill>
                <a:latin typeface="Arial" panose="020B0604020202020204" pitchFamily="34" charset="0"/>
                <a:ea typeface="微软雅黑" panose="020B0503020204020204" charset="-122"/>
              </a:rPr>
              <a:t>PLEASE ADD YOUR TITLE HERE</a:t>
            </a:r>
          </a:p>
        </p:txBody>
      </p:sp>
      <p:sp>
        <p:nvSpPr>
          <p:cNvPr id="6152" name="Rectangle 3"/>
          <p:cNvSpPr txBox="1"/>
          <p:nvPr/>
        </p:nvSpPr>
        <p:spPr>
          <a:xfrm>
            <a:off x="2953068" y="1299845"/>
            <a:ext cx="5870575" cy="1293495"/>
          </a:xfrm>
          <a:prstGeom prst="rect">
            <a:avLst/>
          </a:prstGeom>
          <a:noFill/>
          <a:ln w="9525">
            <a:noFill/>
          </a:ln>
        </p:spPr>
        <p:txBody>
          <a:bodyPr anchor="ctr"/>
          <a:lstStyle/>
          <a:p>
            <a:pPr algn="ctr">
              <a:lnSpc>
                <a:spcPct val="80000"/>
              </a:lnSpc>
            </a:pPr>
            <a:r>
              <a:rPr lang="en-US" altLang="zh-CN" sz="7000" b="1" dirty="0">
                <a:solidFill>
                  <a:srgbClr val="BC985B"/>
                </a:solidFill>
                <a:effectLst>
                  <a:outerShdw blurRad="38100" dist="38100" dir="2700000">
                    <a:srgbClr val="000000"/>
                  </a:outerShdw>
                </a:effectLst>
                <a:latin typeface="Arial" panose="020B0604020202020204" pitchFamily="34" charset="0"/>
                <a:ea typeface="微软雅黑" panose="020B0503020204020204" charset="-122"/>
              </a:rPr>
              <a:t>02</a:t>
            </a:r>
          </a:p>
          <a:p>
            <a:pPr algn="ctr">
              <a:lnSpc>
                <a:spcPct val="80000"/>
              </a:lnSpc>
            </a:pPr>
            <a:r>
              <a:rPr lang="zh-CN" altLang="en-US" sz="5000" dirty="0">
                <a:solidFill>
                  <a:srgbClr val="BC985B"/>
                </a:solidFill>
                <a:effectLst>
                  <a:outerShdw blurRad="38100" dist="38100" dir="2700000">
                    <a:srgbClr val="000000"/>
                  </a:outerShdw>
                </a:effectLst>
                <a:latin typeface="Arial" panose="020B0604020202020204" pitchFamily="34" charset="0"/>
                <a:ea typeface="微软雅黑" panose="020B0503020204020204" charset="-122"/>
              </a:rPr>
              <a:t>项目计划介绍</a:t>
            </a: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1000"/>
                                        <p:tgtEl>
                                          <p:spTgt spid="6147"/>
                                        </p:tgtEl>
                                      </p:cBhvr>
                                    </p:animEffect>
                                    <p:anim calcmode="lin" valueType="num">
                                      <p:cBhvr>
                                        <p:cTn id="12" dur="1000" fill="hold"/>
                                        <p:tgtEl>
                                          <p:spTgt spid="6147"/>
                                        </p:tgtEl>
                                        <p:attrNameLst>
                                          <p:attrName>ppt_x</p:attrName>
                                        </p:attrNameLst>
                                      </p:cBhvr>
                                      <p:tavLst>
                                        <p:tav tm="0">
                                          <p:val>
                                            <p:strVal val="#ppt_x"/>
                                          </p:val>
                                        </p:tav>
                                        <p:tav tm="100000">
                                          <p:val>
                                            <p:strVal val="#ppt_x"/>
                                          </p:val>
                                        </p:tav>
                                      </p:tavLst>
                                    </p:anim>
                                    <p:anim calcmode="lin" valueType="num">
                                      <p:cBhvr>
                                        <p:cTn id="13" dur="1000" fill="hold"/>
                                        <p:tgtEl>
                                          <p:spTgt spid="614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6152"/>
                                        </p:tgtEl>
                                        <p:attrNameLst>
                                          <p:attrName>style.visibility</p:attrName>
                                        </p:attrNameLst>
                                      </p:cBhvr>
                                      <p:to>
                                        <p:strVal val="visible"/>
                                      </p:to>
                                    </p:set>
                                    <p:anim by="(-#ppt_w*2)" calcmode="lin" valueType="num">
                                      <p:cBhvr rctx="PPT">
                                        <p:cTn id="17" dur="500" autoRev="1" fill="hold">
                                          <p:stCondLst>
                                            <p:cond delay="0"/>
                                          </p:stCondLst>
                                        </p:cTn>
                                        <p:tgtEl>
                                          <p:spTgt spid="6152"/>
                                        </p:tgtEl>
                                        <p:attrNameLst>
                                          <p:attrName>ppt_w</p:attrName>
                                        </p:attrNameLst>
                                      </p:cBhvr>
                                    </p:anim>
                                    <p:anim by="(#ppt_w*0.50)" calcmode="lin" valueType="num">
                                      <p:cBhvr>
                                        <p:cTn id="18" dur="500" decel="50000" autoRev="1" fill="hold">
                                          <p:stCondLst>
                                            <p:cond delay="0"/>
                                          </p:stCondLst>
                                        </p:cTn>
                                        <p:tgtEl>
                                          <p:spTgt spid="6152"/>
                                        </p:tgtEl>
                                        <p:attrNameLst>
                                          <p:attrName>ppt_x</p:attrName>
                                        </p:attrNameLst>
                                      </p:cBhvr>
                                    </p:anim>
                                    <p:anim from="(-#ppt_h/2)" to="(#ppt_y)" calcmode="lin" valueType="num">
                                      <p:cBhvr>
                                        <p:cTn id="19" dur="1000" fill="hold">
                                          <p:stCondLst>
                                            <p:cond delay="0"/>
                                          </p:stCondLst>
                                        </p:cTn>
                                        <p:tgtEl>
                                          <p:spTgt spid="6152"/>
                                        </p:tgtEl>
                                        <p:attrNameLst>
                                          <p:attrName>ppt_y</p:attrName>
                                        </p:attrNameLst>
                                      </p:cBhvr>
                                    </p:anim>
                                    <p:animRot by="21600000">
                                      <p:cBhvr>
                                        <p:cTn id="20" dur="1000" fill="hold">
                                          <p:stCondLst>
                                            <p:cond delay="0"/>
                                          </p:stCondLst>
                                        </p:cTn>
                                        <p:tgtEl>
                                          <p:spTgt spid="6152"/>
                                        </p:tgtEl>
                                        <p:attrNameLst>
                                          <p:attrName>r</p:attrName>
                                        </p:attrNameLst>
                                      </p:cBhvr>
                                    </p:animRot>
                                  </p:childTnLst>
                                </p:cTn>
                              </p:par>
                            </p:childTnLst>
                          </p:cTn>
                        </p:par>
                        <p:par>
                          <p:cTn id="21" fill="hold">
                            <p:stCondLst>
                              <p:cond delay="3200"/>
                            </p:stCondLst>
                            <p:childTnLst>
                              <p:par>
                                <p:cTn id="22" presetID="22" presetClass="entr" presetSubtype="8" fill="hold" grpId="0" nodeType="afterEffect">
                                  <p:stCondLst>
                                    <p:cond delay="0"/>
                                  </p:stCondLst>
                                  <p:childTnLst>
                                    <p:set>
                                      <p:cBhvr>
                                        <p:cTn id="23" dur="1" fill="hold">
                                          <p:stCondLst>
                                            <p:cond delay="0"/>
                                          </p:stCondLst>
                                        </p:cTn>
                                        <p:tgtEl>
                                          <p:spTgt spid="6150"/>
                                        </p:tgtEl>
                                        <p:attrNameLst>
                                          <p:attrName>style.visibility</p:attrName>
                                        </p:attrNameLst>
                                      </p:cBhvr>
                                      <p:to>
                                        <p:strVal val="visible"/>
                                      </p:to>
                                    </p:set>
                                    <p:animEffect transition="in" filter="wipe(left)">
                                      <p:cBhvr>
                                        <p:cTn id="24"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6" name="TextBox 88"/>
          <p:cNvSpPr txBox="1"/>
          <p:nvPr/>
        </p:nvSpPr>
        <p:spPr>
          <a:xfrm>
            <a:off x="2944379" y="88401"/>
            <a:ext cx="3255003" cy="460375"/>
          </a:xfrm>
          <a:prstGeom prst="rect">
            <a:avLst/>
          </a:prstGeom>
          <a:noFill/>
          <a:ln w="9525">
            <a:noFill/>
          </a:ln>
        </p:spPr>
        <p:txBody>
          <a:bodyPr>
            <a:spAutoFit/>
          </a:bodyPr>
          <a:lstStyle/>
          <a:p>
            <a:pPr algn="ctr"/>
            <a:r>
              <a:rPr lang="zh-CN" altLang="en-US" sz="2400" b="1" dirty="0">
                <a:solidFill>
                  <a:srgbClr val="430000"/>
                </a:solidFill>
                <a:latin typeface="微软雅黑" panose="020B0503020204020204" charset="-122"/>
                <a:ea typeface="微软雅黑" panose="020B0503020204020204" charset="-122"/>
              </a:rPr>
              <a:t>项目计划介绍</a:t>
            </a:r>
          </a:p>
        </p:txBody>
      </p:sp>
      <p:sp>
        <p:nvSpPr>
          <p:cNvPr id="11267" name="Freeform 11"/>
          <p:cNvSpPr/>
          <p:nvPr/>
        </p:nvSpPr>
        <p:spPr>
          <a:xfrm>
            <a:off x="4867628" y="568022"/>
            <a:ext cx="2709924" cy="16662"/>
          </a:xfrm>
          <a:custGeom>
            <a:avLst/>
            <a:gdLst/>
            <a:ahLst/>
            <a:cxnLst>
              <a:cxn ang="0">
                <a:pos x="0" y="0"/>
              </a:cxn>
              <a:cxn ang="0">
                <a:pos x="3614738" y="0"/>
              </a:cxn>
              <a:cxn ang="0">
                <a:pos x="3614738" y="22225"/>
              </a:cxn>
              <a:cxn ang="0">
                <a:pos x="3565" y="22225"/>
              </a:cxn>
              <a:cxn ang="0">
                <a:pos x="0" y="0"/>
              </a:cxn>
            </a:cxnLst>
            <a:rect l="0" t="0" r="0" b="0"/>
            <a:pathLst>
              <a:path w="6084" h="35">
                <a:moveTo>
                  <a:pt x="0" y="0"/>
                </a:moveTo>
                <a:lnTo>
                  <a:pt x="6084" y="0"/>
                </a:lnTo>
                <a:lnTo>
                  <a:pt x="6084" y="35"/>
                </a:lnTo>
                <a:lnTo>
                  <a:pt x="6" y="35"/>
                </a:lnTo>
                <a:cubicBezTo>
                  <a:pt x="6" y="23"/>
                  <a:pt x="3" y="12"/>
                  <a:pt x="0" y="0"/>
                </a:cubicBezTo>
                <a:close/>
              </a:path>
            </a:pathLst>
          </a:custGeom>
          <a:solidFill>
            <a:srgbClr val="6E3D36">
              <a:alpha val="100000"/>
            </a:srgbClr>
          </a:solidFill>
          <a:ln w="9525">
            <a:noFill/>
          </a:ln>
        </p:spPr>
        <p:txBody>
          <a:bodyPr/>
          <a:lstStyle/>
          <a:p>
            <a:endParaRPr lang="zh-CN" altLang="en-US" sz="100"/>
          </a:p>
        </p:txBody>
      </p:sp>
      <p:sp>
        <p:nvSpPr>
          <p:cNvPr id="11268" name="Freeform 12"/>
          <p:cNvSpPr>
            <a:spLocks noEditPoints="1"/>
          </p:cNvSpPr>
          <p:nvPr/>
        </p:nvSpPr>
        <p:spPr>
          <a:xfrm>
            <a:off x="4307078" y="497805"/>
            <a:ext cx="527227" cy="154717"/>
          </a:xfrm>
          <a:custGeom>
            <a:avLst/>
            <a:gdLst/>
            <a:ahLst/>
            <a:cxnLst>
              <a:cxn ang="0">
                <a:pos x="571624" y="29210"/>
              </a:cxn>
              <a:cxn ang="0">
                <a:pos x="463703" y="98425"/>
              </a:cxn>
              <a:cxn ang="0">
                <a:pos x="388989" y="169546"/>
              </a:cxn>
              <a:cxn ang="0">
                <a:pos x="372978" y="179706"/>
              </a:cxn>
              <a:cxn ang="0">
                <a:pos x="455401" y="155576"/>
              </a:cxn>
              <a:cxn ang="0">
                <a:pos x="560357" y="47625"/>
              </a:cxn>
              <a:cxn ang="0">
                <a:pos x="610760" y="30480"/>
              </a:cxn>
              <a:cxn ang="0">
                <a:pos x="230666" y="190501"/>
              </a:cxn>
              <a:cxn ang="0">
                <a:pos x="119780" y="88900"/>
              </a:cxn>
              <a:cxn ang="0">
                <a:pos x="68785" y="81280"/>
              </a:cxn>
              <a:cxn ang="0">
                <a:pos x="71156" y="160021"/>
              </a:cxn>
              <a:cxn ang="0">
                <a:pos x="134011" y="145416"/>
              </a:cxn>
              <a:cxn ang="0">
                <a:pos x="77086" y="187961"/>
              </a:cxn>
              <a:cxn ang="0">
                <a:pos x="2372" y="121286"/>
              </a:cxn>
              <a:cxn ang="0">
                <a:pos x="52774" y="38100"/>
              </a:cxn>
              <a:cxn ang="0">
                <a:pos x="132232" y="1270"/>
              </a:cxn>
              <a:cxn ang="0">
                <a:pos x="211097" y="17145"/>
              </a:cxn>
              <a:cxn ang="0">
                <a:pos x="325541" y="20955"/>
              </a:cxn>
              <a:cxn ang="0">
                <a:pos x="351632" y="20955"/>
              </a:cxn>
              <a:cxn ang="0">
                <a:pos x="377129" y="20955"/>
              </a:cxn>
              <a:cxn ang="0">
                <a:pos x="492166" y="17145"/>
              </a:cxn>
              <a:cxn ang="0">
                <a:pos x="639815" y="34290"/>
              </a:cxn>
              <a:cxn ang="0">
                <a:pos x="687253" y="69215"/>
              </a:cxn>
              <a:cxn ang="0">
                <a:pos x="638629" y="186691"/>
              </a:cxn>
              <a:cxn ang="0">
                <a:pos x="567473" y="149861"/>
              </a:cxn>
              <a:cxn ang="0">
                <a:pos x="573995" y="146051"/>
              </a:cxn>
              <a:cxn ang="0">
                <a:pos x="664127" y="118111"/>
              </a:cxn>
              <a:cxn ang="0">
                <a:pos x="610167" y="78105"/>
              </a:cxn>
              <a:cxn ang="0">
                <a:pos x="540789" y="130176"/>
              </a:cxn>
              <a:cxn ang="0">
                <a:pos x="403220" y="206376"/>
              </a:cxn>
              <a:cxn ang="0">
                <a:pos x="351632" y="194946"/>
              </a:cxn>
              <a:cxn ang="0">
                <a:pos x="300043" y="206376"/>
              </a:cxn>
              <a:cxn ang="0">
                <a:pos x="100212" y="31115"/>
              </a:cxn>
              <a:cxn ang="0">
                <a:pos x="202796" y="109221"/>
              </a:cxn>
              <a:cxn ang="0">
                <a:pos x="310124" y="178436"/>
              </a:cxn>
              <a:cxn ang="0">
                <a:pos x="324948" y="173356"/>
              </a:cxn>
              <a:cxn ang="0">
                <a:pos x="294113" y="156211"/>
              </a:cxn>
              <a:cxn ang="0">
                <a:pos x="193901" y="52070"/>
              </a:cxn>
              <a:cxn ang="0">
                <a:pos x="91910" y="30480"/>
              </a:cxn>
              <a:cxn ang="0">
                <a:pos x="321983" y="118746"/>
              </a:cxn>
              <a:cxn ang="0">
                <a:pos x="351632" y="130176"/>
              </a:cxn>
              <a:cxn ang="0">
                <a:pos x="380687" y="118746"/>
              </a:cxn>
              <a:cxn ang="0">
                <a:pos x="402627" y="89535"/>
              </a:cxn>
              <a:cxn ang="0">
                <a:pos x="364084" y="45085"/>
              </a:cxn>
              <a:cxn ang="0">
                <a:pos x="364084" y="45085"/>
              </a:cxn>
              <a:cxn ang="0">
                <a:pos x="300043" y="89535"/>
              </a:cxn>
            </a:cxnLst>
            <a:rect l="0" t="0" r="0" b="0"/>
            <a:pathLst>
              <a:path w="1186" h="325">
                <a:moveTo>
                  <a:pt x="1030" y="48"/>
                </a:moveTo>
                <a:cubicBezTo>
                  <a:pt x="1010" y="43"/>
                  <a:pt x="988" y="43"/>
                  <a:pt x="964" y="46"/>
                </a:cubicBezTo>
                <a:cubicBezTo>
                  <a:pt x="928" y="51"/>
                  <a:pt x="891" y="63"/>
                  <a:pt x="858" y="82"/>
                </a:cubicBezTo>
                <a:cubicBezTo>
                  <a:pt x="829" y="99"/>
                  <a:pt x="807" y="126"/>
                  <a:pt x="782" y="155"/>
                </a:cubicBezTo>
                <a:cubicBezTo>
                  <a:pt x="757" y="186"/>
                  <a:pt x="729" y="220"/>
                  <a:pt x="689" y="247"/>
                </a:cubicBezTo>
                <a:cubicBezTo>
                  <a:pt x="679" y="255"/>
                  <a:pt x="668" y="261"/>
                  <a:pt x="656" y="267"/>
                </a:cubicBezTo>
                <a:cubicBezTo>
                  <a:pt x="650" y="269"/>
                  <a:pt x="644" y="271"/>
                  <a:pt x="638" y="273"/>
                </a:cubicBezTo>
                <a:cubicBezTo>
                  <a:pt x="635" y="277"/>
                  <a:pt x="632" y="280"/>
                  <a:pt x="629" y="283"/>
                </a:cubicBezTo>
                <a:cubicBezTo>
                  <a:pt x="640" y="283"/>
                  <a:pt x="651" y="283"/>
                  <a:pt x="663" y="281"/>
                </a:cubicBezTo>
                <a:cubicBezTo>
                  <a:pt x="699" y="276"/>
                  <a:pt x="735" y="264"/>
                  <a:pt x="768" y="245"/>
                </a:cubicBezTo>
                <a:cubicBezTo>
                  <a:pt x="797" y="228"/>
                  <a:pt x="820" y="201"/>
                  <a:pt x="844" y="172"/>
                </a:cubicBezTo>
                <a:cubicBezTo>
                  <a:pt x="871" y="139"/>
                  <a:pt x="901" y="103"/>
                  <a:pt x="945" y="75"/>
                </a:cubicBezTo>
                <a:cubicBezTo>
                  <a:pt x="966" y="63"/>
                  <a:pt x="994" y="53"/>
                  <a:pt x="1017" y="49"/>
                </a:cubicBezTo>
                <a:cubicBezTo>
                  <a:pt x="1021" y="49"/>
                  <a:pt x="1026" y="48"/>
                  <a:pt x="1030" y="48"/>
                </a:cubicBezTo>
                <a:close/>
                <a:moveTo>
                  <a:pt x="506" y="325"/>
                </a:moveTo>
                <a:cubicBezTo>
                  <a:pt x="465" y="325"/>
                  <a:pt x="425" y="317"/>
                  <a:pt x="389" y="300"/>
                </a:cubicBezTo>
                <a:cubicBezTo>
                  <a:pt x="339" y="276"/>
                  <a:pt x="304" y="238"/>
                  <a:pt x="273" y="205"/>
                </a:cubicBezTo>
                <a:cubicBezTo>
                  <a:pt x="250" y="179"/>
                  <a:pt x="227" y="154"/>
                  <a:pt x="202" y="140"/>
                </a:cubicBezTo>
                <a:cubicBezTo>
                  <a:pt x="187" y="132"/>
                  <a:pt x="176" y="127"/>
                  <a:pt x="157" y="123"/>
                </a:cubicBezTo>
                <a:cubicBezTo>
                  <a:pt x="145" y="121"/>
                  <a:pt x="131" y="122"/>
                  <a:pt x="116" y="128"/>
                </a:cubicBezTo>
                <a:cubicBezTo>
                  <a:pt x="87" y="137"/>
                  <a:pt x="65" y="162"/>
                  <a:pt x="65" y="186"/>
                </a:cubicBezTo>
                <a:cubicBezTo>
                  <a:pt x="65" y="211"/>
                  <a:pt x="90" y="241"/>
                  <a:pt x="120" y="252"/>
                </a:cubicBezTo>
                <a:cubicBezTo>
                  <a:pt x="152" y="267"/>
                  <a:pt x="192" y="257"/>
                  <a:pt x="218" y="230"/>
                </a:cubicBezTo>
                <a:cubicBezTo>
                  <a:pt x="220" y="227"/>
                  <a:pt x="223" y="227"/>
                  <a:pt x="226" y="229"/>
                </a:cubicBezTo>
                <a:cubicBezTo>
                  <a:pt x="228" y="230"/>
                  <a:pt x="229" y="234"/>
                  <a:pt x="228" y="236"/>
                </a:cubicBezTo>
                <a:cubicBezTo>
                  <a:pt x="214" y="272"/>
                  <a:pt x="173" y="296"/>
                  <a:pt x="130" y="296"/>
                </a:cubicBezTo>
                <a:cubicBezTo>
                  <a:pt x="123" y="296"/>
                  <a:pt x="115" y="295"/>
                  <a:pt x="108" y="294"/>
                </a:cubicBezTo>
                <a:cubicBezTo>
                  <a:pt x="66" y="286"/>
                  <a:pt x="14" y="253"/>
                  <a:pt x="4" y="191"/>
                </a:cubicBezTo>
                <a:cubicBezTo>
                  <a:pt x="0" y="163"/>
                  <a:pt x="8" y="133"/>
                  <a:pt x="27" y="109"/>
                </a:cubicBezTo>
                <a:cubicBezTo>
                  <a:pt x="42" y="88"/>
                  <a:pt x="64" y="72"/>
                  <a:pt x="89" y="60"/>
                </a:cubicBezTo>
                <a:cubicBezTo>
                  <a:pt x="95" y="58"/>
                  <a:pt x="101" y="56"/>
                  <a:pt x="107" y="54"/>
                </a:cubicBezTo>
                <a:cubicBezTo>
                  <a:pt x="136" y="18"/>
                  <a:pt x="186" y="6"/>
                  <a:pt x="223" y="2"/>
                </a:cubicBezTo>
                <a:cubicBezTo>
                  <a:pt x="228" y="2"/>
                  <a:pt x="234" y="2"/>
                  <a:pt x="239" y="2"/>
                </a:cubicBezTo>
                <a:cubicBezTo>
                  <a:pt x="280" y="2"/>
                  <a:pt x="319" y="10"/>
                  <a:pt x="356" y="27"/>
                </a:cubicBezTo>
                <a:cubicBezTo>
                  <a:pt x="397" y="46"/>
                  <a:pt x="428" y="76"/>
                  <a:pt x="455" y="104"/>
                </a:cubicBezTo>
                <a:cubicBezTo>
                  <a:pt x="474" y="62"/>
                  <a:pt x="515" y="40"/>
                  <a:pt x="549" y="33"/>
                </a:cubicBezTo>
                <a:cubicBezTo>
                  <a:pt x="556" y="32"/>
                  <a:pt x="563" y="31"/>
                  <a:pt x="571" y="31"/>
                </a:cubicBezTo>
                <a:cubicBezTo>
                  <a:pt x="578" y="31"/>
                  <a:pt x="586" y="32"/>
                  <a:pt x="593" y="33"/>
                </a:cubicBezTo>
                <a:cubicBezTo>
                  <a:pt x="600" y="32"/>
                  <a:pt x="607" y="31"/>
                  <a:pt x="615" y="31"/>
                </a:cubicBezTo>
                <a:cubicBezTo>
                  <a:pt x="622" y="31"/>
                  <a:pt x="629" y="31"/>
                  <a:pt x="636" y="33"/>
                </a:cubicBezTo>
                <a:cubicBezTo>
                  <a:pt x="670" y="40"/>
                  <a:pt x="711" y="62"/>
                  <a:pt x="731" y="104"/>
                </a:cubicBezTo>
                <a:cubicBezTo>
                  <a:pt x="758" y="76"/>
                  <a:pt x="789" y="46"/>
                  <a:pt x="830" y="27"/>
                </a:cubicBezTo>
                <a:cubicBezTo>
                  <a:pt x="871" y="8"/>
                  <a:pt x="916" y="0"/>
                  <a:pt x="963" y="2"/>
                </a:cubicBezTo>
                <a:cubicBezTo>
                  <a:pt x="1000" y="6"/>
                  <a:pt x="1050" y="18"/>
                  <a:pt x="1079" y="54"/>
                </a:cubicBezTo>
                <a:cubicBezTo>
                  <a:pt x="1085" y="56"/>
                  <a:pt x="1091" y="58"/>
                  <a:pt x="1097" y="60"/>
                </a:cubicBezTo>
                <a:cubicBezTo>
                  <a:pt x="1122" y="71"/>
                  <a:pt x="1144" y="88"/>
                  <a:pt x="1159" y="109"/>
                </a:cubicBezTo>
                <a:cubicBezTo>
                  <a:pt x="1177" y="133"/>
                  <a:pt x="1186" y="163"/>
                  <a:pt x="1182" y="190"/>
                </a:cubicBezTo>
                <a:cubicBezTo>
                  <a:pt x="1172" y="253"/>
                  <a:pt x="1119" y="286"/>
                  <a:pt x="1077" y="294"/>
                </a:cubicBezTo>
                <a:cubicBezTo>
                  <a:pt x="1070" y="295"/>
                  <a:pt x="1063" y="296"/>
                  <a:pt x="1056" y="296"/>
                </a:cubicBezTo>
                <a:cubicBezTo>
                  <a:pt x="1012" y="296"/>
                  <a:pt x="972" y="272"/>
                  <a:pt x="957" y="236"/>
                </a:cubicBezTo>
                <a:cubicBezTo>
                  <a:pt x="956" y="234"/>
                  <a:pt x="957" y="230"/>
                  <a:pt x="960" y="229"/>
                </a:cubicBezTo>
                <a:cubicBezTo>
                  <a:pt x="962" y="227"/>
                  <a:pt x="966" y="227"/>
                  <a:pt x="968" y="230"/>
                </a:cubicBezTo>
                <a:cubicBezTo>
                  <a:pt x="993" y="257"/>
                  <a:pt x="1034" y="266"/>
                  <a:pt x="1065" y="252"/>
                </a:cubicBezTo>
                <a:cubicBezTo>
                  <a:pt x="1095" y="241"/>
                  <a:pt x="1120" y="211"/>
                  <a:pt x="1120" y="186"/>
                </a:cubicBezTo>
                <a:cubicBezTo>
                  <a:pt x="1120" y="162"/>
                  <a:pt x="1098" y="137"/>
                  <a:pt x="1070" y="128"/>
                </a:cubicBezTo>
                <a:cubicBezTo>
                  <a:pt x="1055" y="122"/>
                  <a:pt x="1041" y="121"/>
                  <a:pt x="1029" y="123"/>
                </a:cubicBezTo>
                <a:cubicBezTo>
                  <a:pt x="1009" y="127"/>
                  <a:pt x="998" y="132"/>
                  <a:pt x="984" y="140"/>
                </a:cubicBezTo>
                <a:cubicBezTo>
                  <a:pt x="958" y="154"/>
                  <a:pt x="936" y="179"/>
                  <a:pt x="912" y="205"/>
                </a:cubicBezTo>
                <a:cubicBezTo>
                  <a:pt x="882" y="238"/>
                  <a:pt x="847" y="276"/>
                  <a:pt x="797" y="300"/>
                </a:cubicBezTo>
                <a:cubicBezTo>
                  <a:pt x="760" y="317"/>
                  <a:pt x="721" y="325"/>
                  <a:pt x="680" y="325"/>
                </a:cubicBezTo>
                <a:cubicBezTo>
                  <a:pt x="675" y="325"/>
                  <a:pt x="669" y="325"/>
                  <a:pt x="664" y="324"/>
                </a:cubicBezTo>
                <a:cubicBezTo>
                  <a:pt x="642" y="323"/>
                  <a:pt x="616" y="318"/>
                  <a:pt x="593" y="307"/>
                </a:cubicBezTo>
                <a:cubicBezTo>
                  <a:pt x="569" y="318"/>
                  <a:pt x="543" y="322"/>
                  <a:pt x="522" y="324"/>
                </a:cubicBezTo>
                <a:cubicBezTo>
                  <a:pt x="516" y="325"/>
                  <a:pt x="511" y="325"/>
                  <a:pt x="506" y="325"/>
                </a:cubicBezTo>
                <a:close/>
                <a:moveTo>
                  <a:pt x="155" y="48"/>
                </a:moveTo>
                <a:cubicBezTo>
                  <a:pt x="160" y="48"/>
                  <a:pt x="164" y="49"/>
                  <a:pt x="169" y="49"/>
                </a:cubicBezTo>
                <a:cubicBezTo>
                  <a:pt x="192" y="53"/>
                  <a:pt x="220" y="63"/>
                  <a:pt x="240" y="75"/>
                </a:cubicBezTo>
                <a:cubicBezTo>
                  <a:pt x="284" y="103"/>
                  <a:pt x="315" y="139"/>
                  <a:pt x="342" y="172"/>
                </a:cubicBezTo>
                <a:cubicBezTo>
                  <a:pt x="366" y="201"/>
                  <a:pt x="389" y="228"/>
                  <a:pt x="417" y="245"/>
                </a:cubicBezTo>
                <a:cubicBezTo>
                  <a:pt x="450" y="264"/>
                  <a:pt x="487" y="276"/>
                  <a:pt x="523" y="281"/>
                </a:cubicBezTo>
                <a:cubicBezTo>
                  <a:pt x="535" y="283"/>
                  <a:pt x="546" y="283"/>
                  <a:pt x="557" y="283"/>
                </a:cubicBezTo>
                <a:cubicBezTo>
                  <a:pt x="554" y="280"/>
                  <a:pt x="551" y="277"/>
                  <a:pt x="548" y="273"/>
                </a:cubicBezTo>
                <a:cubicBezTo>
                  <a:pt x="542" y="271"/>
                  <a:pt x="536" y="269"/>
                  <a:pt x="530" y="267"/>
                </a:cubicBezTo>
                <a:cubicBezTo>
                  <a:pt x="517" y="261"/>
                  <a:pt x="506" y="254"/>
                  <a:pt x="496" y="246"/>
                </a:cubicBezTo>
                <a:cubicBezTo>
                  <a:pt x="456" y="219"/>
                  <a:pt x="428" y="185"/>
                  <a:pt x="403" y="155"/>
                </a:cubicBezTo>
                <a:cubicBezTo>
                  <a:pt x="379" y="126"/>
                  <a:pt x="356" y="99"/>
                  <a:pt x="327" y="82"/>
                </a:cubicBezTo>
                <a:cubicBezTo>
                  <a:pt x="295" y="63"/>
                  <a:pt x="258" y="51"/>
                  <a:pt x="222" y="46"/>
                </a:cubicBezTo>
                <a:cubicBezTo>
                  <a:pt x="198" y="43"/>
                  <a:pt x="175" y="43"/>
                  <a:pt x="155" y="48"/>
                </a:cubicBezTo>
                <a:close/>
                <a:moveTo>
                  <a:pt x="513" y="165"/>
                </a:moveTo>
                <a:cubicBezTo>
                  <a:pt x="523" y="174"/>
                  <a:pt x="533" y="181"/>
                  <a:pt x="543" y="187"/>
                </a:cubicBezTo>
                <a:cubicBezTo>
                  <a:pt x="557" y="195"/>
                  <a:pt x="568" y="200"/>
                  <a:pt x="588" y="204"/>
                </a:cubicBezTo>
                <a:cubicBezTo>
                  <a:pt x="589" y="204"/>
                  <a:pt x="591" y="204"/>
                  <a:pt x="593" y="205"/>
                </a:cubicBezTo>
                <a:cubicBezTo>
                  <a:pt x="594" y="204"/>
                  <a:pt x="596" y="204"/>
                  <a:pt x="598" y="204"/>
                </a:cubicBezTo>
                <a:cubicBezTo>
                  <a:pt x="617" y="200"/>
                  <a:pt x="628" y="195"/>
                  <a:pt x="642" y="187"/>
                </a:cubicBezTo>
                <a:cubicBezTo>
                  <a:pt x="653" y="181"/>
                  <a:pt x="663" y="174"/>
                  <a:pt x="672" y="165"/>
                </a:cubicBezTo>
                <a:cubicBezTo>
                  <a:pt x="677" y="158"/>
                  <a:pt x="679" y="149"/>
                  <a:pt x="679" y="141"/>
                </a:cubicBezTo>
                <a:cubicBezTo>
                  <a:pt x="679" y="116"/>
                  <a:pt x="655" y="86"/>
                  <a:pt x="625" y="75"/>
                </a:cubicBezTo>
                <a:cubicBezTo>
                  <a:pt x="621" y="73"/>
                  <a:pt x="618" y="72"/>
                  <a:pt x="614" y="71"/>
                </a:cubicBezTo>
                <a:lnTo>
                  <a:pt x="614" y="71"/>
                </a:lnTo>
                <a:lnTo>
                  <a:pt x="614" y="71"/>
                </a:lnTo>
                <a:cubicBezTo>
                  <a:pt x="596" y="66"/>
                  <a:pt x="577" y="67"/>
                  <a:pt x="561" y="75"/>
                </a:cubicBezTo>
                <a:cubicBezTo>
                  <a:pt x="531" y="86"/>
                  <a:pt x="506" y="116"/>
                  <a:pt x="506" y="141"/>
                </a:cubicBezTo>
                <a:cubicBezTo>
                  <a:pt x="506" y="149"/>
                  <a:pt x="509" y="158"/>
                  <a:pt x="513" y="165"/>
                </a:cubicBezTo>
                <a:close/>
              </a:path>
            </a:pathLst>
          </a:custGeom>
          <a:solidFill>
            <a:srgbClr val="6E3D36">
              <a:alpha val="100000"/>
            </a:srgbClr>
          </a:solidFill>
          <a:ln w="9525">
            <a:noFill/>
          </a:ln>
        </p:spPr>
        <p:txBody>
          <a:bodyPr/>
          <a:lstStyle/>
          <a:p>
            <a:endParaRPr lang="zh-CN" altLang="en-US" sz="100"/>
          </a:p>
        </p:txBody>
      </p:sp>
      <p:sp>
        <p:nvSpPr>
          <p:cNvPr id="11269" name="Freeform 13"/>
          <p:cNvSpPr/>
          <p:nvPr/>
        </p:nvSpPr>
        <p:spPr>
          <a:xfrm>
            <a:off x="1566210" y="568022"/>
            <a:ext cx="2709924" cy="16662"/>
          </a:xfrm>
          <a:custGeom>
            <a:avLst/>
            <a:gdLst/>
            <a:ahLst/>
            <a:cxnLst>
              <a:cxn ang="0">
                <a:pos x="3614738" y="0"/>
              </a:cxn>
              <a:cxn ang="0">
                <a:pos x="0" y="0"/>
              </a:cxn>
              <a:cxn ang="0">
                <a:pos x="0" y="22225"/>
              </a:cxn>
              <a:cxn ang="0">
                <a:pos x="3611767" y="22225"/>
              </a:cxn>
              <a:cxn ang="0">
                <a:pos x="3614738" y="0"/>
              </a:cxn>
            </a:cxnLst>
            <a:rect l="0" t="0" r="0" b="0"/>
            <a:pathLst>
              <a:path w="6084" h="35">
                <a:moveTo>
                  <a:pt x="6084" y="0"/>
                </a:moveTo>
                <a:lnTo>
                  <a:pt x="0" y="0"/>
                </a:lnTo>
                <a:lnTo>
                  <a:pt x="0" y="35"/>
                </a:lnTo>
                <a:lnTo>
                  <a:pt x="6079" y="35"/>
                </a:lnTo>
                <a:cubicBezTo>
                  <a:pt x="6079" y="23"/>
                  <a:pt x="6081" y="12"/>
                  <a:pt x="6084" y="0"/>
                </a:cubicBezTo>
                <a:close/>
              </a:path>
            </a:pathLst>
          </a:custGeom>
          <a:solidFill>
            <a:srgbClr val="6E3D36">
              <a:alpha val="100000"/>
            </a:srgbClr>
          </a:solidFill>
          <a:ln w="9525">
            <a:noFill/>
          </a:ln>
        </p:spPr>
        <p:txBody>
          <a:bodyPr/>
          <a:lstStyle/>
          <a:p>
            <a:endParaRPr lang="zh-CN" altLang="en-US" sz="100"/>
          </a:p>
        </p:txBody>
      </p:sp>
      <p:sp>
        <p:nvSpPr>
          <p:cNvPr id="2" name="饼形 1"/>
          <p:cNvSpPr/>
          <p:nvPr/>
        </p:nvSpPr>
        <p:spPr>
          <a:xfrm>
            <a:off x="3231833" y="1683041"/>
            <a:ext cx="2407920" cy="2407920"/>
          </a:xfrm>
          <a:prstGeom prst="pie">
            <a:avLst>
              <a:gd name="adj1" fmla="val 21553692"/>
              <a:gd name="adj2" fmla="val 17359796"/>
            </a:avLst>
          </a:prstGeom>
          <a:solidFill>
            <a:srgbClr val="C79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 name="饼形 2"/>
          <p:cNvSpPr/>
          <p:nvPr/>
        </p:nvSpPr>
        <p:spPr>
          <a:xfrm rot="18997878">
            <a:off x="3153728" y="1316805"/>
            <a:ext cx="2898458" cy="2898458"/>
          </a:xfrm>
          <a:prstGeom prst="pie">
            <a:avLst>
              <a:gd name="adj1" fmla="val 19876826"/>
              <a:gd name="adj2" fmla="val 2544134"/>
            </a:avLst>
          </a:prstGeom>
          <a:solidFill>
            <a:srgbClr val="8A3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nvGrpSpPr>
          <p:cNvPr id="8" name="组合 7"/>
          <p:cNvGrpSpPr/>
          <p:nvPr/>
        </p:nvGrpSpPr>
        <p:grpSpPr>
          <a:xfrm>
            <a:off x="5588794" y="1779244"/>
            <a:ext cx="1114425" cy="332423"/>
            <a:chOff x="11735" y="3568"/>
            <a:chExt cx="2340" cy="698"/>
          </a:xfrm>
        </p:grpSpPr>
        <p:cxnSp>
          <p:nvCxnSpPr>
            <p:cNvPr id="6" name="直接连接符 5"/>
            <p:cNvCxnSpPr/>
            <p:nvPr/>
          </p:nvCxnSpPr>
          <p:spPr>
            <a:xfrm flipV="1">
              <a:off x="11735" y="3568"/>
              <a:ext cx="516" cy="699"/>
            </a:xfrm>
            <a:prstGeom prst="line">
              <a:avLst/>
            </a:prstGeom>
            <a:ln>
              <a:solidFill>
                <a:srgbClr val="C79C72"/>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12251" y="3568"/>
              <a:ext cx="1824" cy="0"/>
            </a:xfrm>
            <a:prstGeom prst="straightConnector1">
              <a:avLst/>
            </a:prstGeom>
            <a:ln>
              <a:solidFill>
                <a:srgbClr val="C79C72"/>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flipH="1">
            <a:off x="2498408" y="1903545"/>
            <a:ext cx="1114425" cy="332423"/>
            <a:chOff x="11735" y="3568"/>
            <a:chExt cx="2340" cy="698"/>
          </a:xfrm>
        </p:grpSpPr>
        <p:cxnSp>
          <p:nvCxnSpPr>
            <p:cNvPr id="10" name="直接连接符 9"/>
            <p:cNvCxnSpPr/>
            <p:nvPr/>
          </p:nvCxnSpPr>
          <p:spPr>
            <a:xfrm flipV="1">
              <a:off x="11735" y="3568"/>
              <a:ext cx="516" cy="699"/>
            </a:xfrm>
            <a:prstGeom prst="line">
              <a:avLst/>
            </a:prstGeom>
            <a:ln>
              <a:solidFill>
                <a:srgbClr val="8A3F1A"/>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12251" y="3568"/>
              <a:ext cx="1824" cy="0"/>
            </a:xfrm>
            <a:prstGeom prst="straightConnector1">
              <a:avLst/>
            </a:prstGeom>
            <a:ln>
              <a:solidFill>
                <a:srgbClr val="8A3F1A"/>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6379845" y="2427420"/>
            <a:ext cx="2024063" cy="764381"/>
            <a:chOff x="11282" y="2102"/>
            <a:chExt cx="4250" cy="1605"/>
          </a:xfrm>
        </p:grpSpPr>
        <p:sp>
          <p:nvSpPr>
            <p:cNvPr id="13"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14" name="文本框 13"/>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grpSp>
        <p:nvGrpSpPr>
          <p:cNvPr id="15" name="组合 14"/>
          <p:cNvGrpSpPr/>
          <p:nvPr/>
        </p:nvGrpSpPr>
        <p:grpSpPr>
          <a:xfrm>
            <a:off x="602933" y="2516479"/>
            <a:ext cx="2024063" cy="764381"/>
            <a:chOff x="11282" y="2102"/>
            <a:chExt cx="4250" cy="1605"/>
          </a:xfrm>
        </p:grpSpPr>
        <p:sp>
          <p:nvSpPr>
            <p:cNvPr id="16" name="TextBox 76"/>
            <p:cNvSpPr txBox="1"/>
            <p:nvPr/>
          </p:nvSpPr>
          <p:spPr>
            <a:xfrm>
              <a:off x="11282" y="2102"/>
              <a:ext cx="4250" cy="628"/>
            </a:xfrm>
            <a:prstGeom prst="rect">
              <a:avLst/>
            </a:prstGeom>
            <a:noFill/>
          </p:spPr>
          <p:txBody>
            <a:bodyPr wrap="square" rtlCol="0">
              <a:spAutoFit/>
            </a:bodyPr>
            <a:lstStyle/>
            <a:p>
              <a:pPr algn="ctr"/>
              <a:r>
                <a:rPr lang="zh-CN" altLang="en-US" sz="1350" b="1" dirty="0">
                  <a:solidFill>
                    <a:schemeClr val="tx1">
                      <a:lumMod val="65000"/>
                      <a:lumOff val="35000"/>
                    </a:schemeClr>
                  </a:solidFill>
                  <a:latin typeface="微软雅黑" panose="020B0503020204020204" charset="-122"/>
                  <a:ea typeface="微软雅黑" panose="020B0503020204020204" charset="-122"/>
                </a:rPr>
                <a:t>请在此写入标题</a:t>
              </a:r>
            </a:p>
          </p:txBody>
        </p:sp>
        <p:sp>
          <p:nvSpPr>
            <p:cNvPr id="17" name="文本框 16"/>
            <p:cNvSpPr txBox="1"/>
            <p:nvPr/>
          </p:nvSpPr>
          <p:spPr>
            <a:xfrm>
              <a:off x="11961" y="2740"/>
              <a:ext cx="3004" cy="967"/>
            </a:xfrm>
            <a:prstGeom prst="rect">
              <a:avLst/>
            </a:prstGeom>
            <a:noFill/>
          </p:spPr>
          <p:txBody>
            <a:bodyPr wrap="square" rtlCol="0" anchor="t">
              <a:spAutoFit/>
            </a:bodyPr>
            <a:lstStyle/>
            <a:p>
              <a:pPr algn="ctr"/>
              <a:r>
                <a:rPr lang="zh-CN" altLang="en-US" sz="120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grpSp>
      <p:sp>
        <p:nvSpPr>
          <p:cNvPr id="18" name="文本框 17"/>
          <p:cNvSpPr txBox="1"/>
          <p:nvPr/>
        </p:nvSpPr>
        <p:spPr>
          <a:xfrm>
            <a:off x="1003459" y="1683041"/>
            <a:ext cx="1223486" cy="598805"/>
          </a:xfrm>
          <a:prstGeom prst="rect">
            <a:avLst/>
          </a:prstGeom>
          <a:noFill/>
        </p:spPr>
        <p:txBody>
          <a:bodyPr wrap="square" rtlCol="0">
            <a:spAutoFit/>
          </a:bodyPr>
          <a:lstStyle/>
          <a:p>
            <a:pPr algn="ctr"/>
            <a:r>
              <a:rPr lang="en-US" altLang="zh-CN" sz="3300" b="1" dirty="0">
                <a:solidFill>
                  <a:srgbClr val="8A3F1A"/>
                </a:solidFill>
                <a:latin typeface="微软雅黑" panose="020B0503020204020204" charset="-122"/>
                <a:ea typeface="微软雅黑" panose="020B0503020204020204" charset="-122"/>
              </a:rPr>
              <a:t>77%</a:t>
            </a:r>
          </a:p>
        </p:txBody>
      </p:sp>
      <p:sp>
        <p:nvSpPr>
          <p:cNvPr id="19" name="文本框 18"/>
          <p:cNvSpPr txBox="1"/>
          <p:nvPr/>
        </p:nvSpPr>
        <p:spPr>
          <a:xfrm>
            <a:off x="6780371" y="1615414"/>
            <a:ext cx="1223486" cy="598805"/>
          </a:xfrm>
          <a:prstGeom prst="rect">
            <a:avLst/>
          </a:prstGeom>
          <a:noFill/>
        </p:spPr>
        <p:txBody>
          <a:bodyPr wrap="square" rtlCol="0">
            <a:spAutoFit/>
          </a:bodyPr>
          <a:lstStyle/>
          <a:p>
            <a:pPr algn="ctr"/>
            <a:r>
              <a:rPr lang="en-US" altLang="zh-CN" sz="3300" b="1" dirty="0">
                <a:solidFill>
                  <a:srgbClr val="8A3F1A"/>
                </a:solidFill>
                <a:latin typeface="微软雅黑" panose="020B0503020204020204" charset="-122"/>
                <a:ea typeface="微软雅黑" panose="020B0503020204020204" charset="-122"/>
              </a:rPr>
              <a:t>23%</a:t>
            </a:r>
          </a:p>
        </p:txBody>
      </p:sp>
    </p:spTree>
  </p:cSld>
  <p:clrMapOvr>
    <a:masterClrMapping/>
  </p:clrMapOvr>
  <mc:AlternateContent xmlns:mc="http://schemas.openxmlformats.org/markup-compatibility/2006" xmlns:p14="http://schemas.microsoft.com/office/powerpoint/2010/main">
    <mc:Choice Requires="p14">
      <p:transition p14:dur="10" advClick="0" advTm="2700">
        <p:zoom dir="in"/>
      </p:transition>
    </mc:Choice>
    <mc:Fallback xmlns="">
      <p:transition advClick="0" advTm="27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22" presetClass="entr" presetSubtype="8"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1180</Words>
  <Application>Microsoft Office PowerPoint</Application>
  <PresentationFormat>全屏显示(16:9)</PresentationFormat>
  <Paragraphs>167</Paragraphs>
  <Slides>22</Slides>
  <Notes>22</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22</vt:i4>
      </vt:variant>
    </vt:vector>
  </HeadingPairs>
  <TitlesOfParts>
    <vt:vector size="31" baseType="lpstr">
      <vt:lpstr>Lato Hairline</vt:lpstr>
      <vt:lpstr>Lato Light</vt:lpstr>
      <vt:lpstr>Lato Regular</vt:lpstr>
      <vt:lpstr>宋体</vt:lpstr>
      <vt:lpstr>微软雅黑</vt:lpstr>
      <vt:lpstr>Arial</vt:lpstr>
      <vt:lpstr>Calibri</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subject/>
  <cp:keywords/>
  <cp:lastModifiedBy> </cp:lastModifiedBy>
  <cp:revision>1</cp:revision>
  <dcterms:created xsi:type="dcterms:W3CDTF">2018-04-22T06:52:49Z</dcterms:created>
  <dcterms:modified xsi:type="dcterms:W3CDTF">2018-04-22T06:52:53Z</dcterms:modified>
  <dc:creator>小Q办公</dc:creator>
  <cp:category/>
  <dc:description/>
  <cp:contentStatus/>
  <dc:identifier/>
  <dc:language>utf-8</dc:language>
</cp:coreProperties>
</file>