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7.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0.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11.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12.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13.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notesSlides/notesSlide16.xml" ContentType="application/vnd.openxmlformats-officedocument.presentationml.notesSlide+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notesSlides/notesSlide17.xml" ContentType="application/vnd.openxmlformats-officedocument.presentationml.notesSlide+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18.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notesSlides/notesSlide21.xml" ContentType="application/vnd.openxmlformats-officedocument.presentationml.notesSlide+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notesSlides/notesSlide22.xml" ContentType="application/vnd.openxmlformats-officedocument.presentationml.notesSlide+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23.xml" ContentType="application/vnd.openxmlformats-officedocument.presentationml.notesSlide+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82" r:id="rId2"/>
    <p:sldId id="258" r:id="rId3"/>
    <p:sldId id="259" r:id="rId4"/>
    <p:sldId id="274" r:id="rId5"/>
    <p:sldId id="268" r:id="rId6"/>
    <p:sldId id="272" r:id="rId7"/>
    <p:sldId id="273" r:id="rId8"/>
    <p:sldId id="275" r:id="rId9"/>
    <p:sldId id="262" r:id="rId10"/>
    <p:sldId id="264" r:id="rId11"/>
    <p:sldId id="269" r:id="rId12"/>
    <p:sldId id="271" r:id="rId13"/>
    <p:sldId id="265" r:id="rId14"/>
    <p:sldId id="276" r:id="rId15"/>
    <p:sldId id="261" r:id="rId16"/>
    <p:sldId id="278" r:id="rId17"/>
    <p:sldId id="279" r:id="rId18"/>
    <p:sldId id="280" r:id="rId19"/>
    <p:sldId id="281" r:id="rId20"/>
    <p:sldId id="260" r:id="rId21"/>
    <p:sldId id="266" r:id="rId22"/>
    <p:sldId id="270" r:id="rId23"/>
    <p:sldId id="277" r:id="rId24"/>
    <p:sldId id="267" r:id="rId25"/>
    <p:sldId id="263"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5852"/>
    <a:srgbClr val="0CBB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8" d="100"/>
          <a:sy n="108" d="100"/>
        </p:scale>
        <p:origin x="678"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9ED21-D647-4037-8247-4AA99F024875}"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1F3E4-BD95-4061-BCC2-7B6AA2B01EA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851F3E4-BD95-4061-BCC2-7B6AA2B01EA1}"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1750CD2C-A3AA-43E6-A41F-858AA3E53294}" type="slidenum">
              <a:rPr lang="zh-CN" altLang="en-US" smtClean="0"/>
              <a:t>21</a:t>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2302519" y="2600326"/>
            <a:ext cx="1174950" cy="1174950"/>
          </a:xfrm>
          <a:custGeom>
            <a:avLst/>
            <a:gdLst>
              <a:gd name="connsiteX0" fmla="*/ 587475 w 1174950"/>
              <a:gd name="connsiteY0" fmla="*/ 0 h 1174950"/>
              <a:gd name="connsiteX1" fmla="*/ 1174950 w 1174950"/>
              <a:gd name="connsiteY1" fmla="*/ 587475 h 1174950"/>
              <a:gd name="connsiteX2" fmla="*/ 587475 w 1174950"/>
              <a:gd name="connsiteY2" fmla="*/ 1174950 h 1174950"/>
              <a:gd name="connsiteX3" fmla="*/ 0 w 1174950"/>
              <a:gd name="connsiteY3" fmla="*/ 587475 h 1174950"/>
              <a:gd name="connsiteX4" fmla="*/ 587475 w 1174950"/>
              <a:gd name="connsiteY4" fmla="*/ 0 h 117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50" h="1174950">
                <a:moveTo>
                  <a:pt x="587475" y="0"/>
                </a:moveTo>
                <a:cubicBezTo>
                  <a:pt x="911928" y="0"/>
                  <a:pt x="1174950" y="263022"/>
                  <a:pt x="1174950" y="587475"/>
                </a:cubicBezTo>
                <a:cubicBezTo>
                  <a:pt x="1174950" y="911928"/>
                  <a:pt x="911928" y="1174950"/>
                  <a:pt x="587475" y="1174950"/>
                </a:cubicBezTo>
                <a:cubicBezTo>
                  <a:pt x="263022" y="1174950"/>
                  <a:pt x="0" y="911928"/>
                  <a:pt x="0" y="587475"/>
                </a:cubicBezTo>
                <a:cubicBezTo>
                  <a:pt x="0" y="263022"/>
                  <a:pt x="263022" y="0"/>
                  <a:pt x="587475" y="0"/>
                </a:cubicBezTo>
                <a:close/>
              </a:path>
            </a:pathLst>
          </a:custGeom>
        </p:spPr>
        <p:txBody>
          <a:bodyPr wrap="square">
            <a:noAutofit/>
          </a:bodyPr>
          <a:lstStyle/>
          <a:p>
            <a:endParaRPr lang="zh-CN" altLang="en-US"/>
          </a:p>
        </p:txBody>
      </p:sp>
      <p:sp>
        <p:nvSpPr>
          <p:cNvPr id="13" name="图片占位符 12"/>
          <p:cNvSpPr>
            <a:spLocks noGrp="1"/>
          </p:cNvSpPr>
          <p:nvPr>
            <p:ph type="pic" sz="quarter" idx="11"/>
          </p:nvPr>
        </p:nvSpPr>
        <p:spPr>
          <a:xfrm>
            <a:off x="4423592" y="2600326"/>
            <a:ext cx="1174950" cy="1174950"/>
          </a:xfrm>
          <a:custGeom>
            <a:avLst/>
            <a:gdLst>
              <a:gd name="connsiteX0" fmla="*/ 587475 w 1174950"/>
              <a:gd name="connsiteY0" fmla="*/ 0 h 1174950"/>
              <a:gd name="connsiteX1" fmla="*/ 1174950 w 1174950"/>
              <a:gd name="connsiteY1" fmla="*/ 587475 h 1174950"/>
              <a:gd name="connsiteX2" fmla="*/ 587475 w 1174950"/>
              <a:gd name="connsiteY2" fmla="*/ 1174950 h 1174950"/>
              <a:gd name="connsiteX3" fmla="*/ 0 w 1174950"/>
              <a:gd name="connsiteY3" fmla="*/ 587475 h 1174950"/>
              <a:gd name="connsiteX4" fmla="*/ 587475 w 1174950"/>
              <a:gd name="connsiteY4" fmla="*/ 0 h 117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50" h="1174950">
                <a:moveTo>
                  <a:pt x="587475" y="0"/>
                </a:moveTo>
                <a:cubicBezTo>
                  <a:pt x="911928" y="0"/>
                  <a:pt x="1174950" y="263022"/>
                  <a:pt x="1174950" y="587475"/>
                </a:cubicBezTo>
                <a:cubicBezTo>
                  <a:pt x="1174950" y="911928"/>
                  <a:pt x="911928" y="1174950"/>
                  <a:pt x="587475" y="1174950"/>
                </a:cubicBezTo>
                <a:cubicBezTo>
                  <a:pt x="263022" y="1174950"/>
                  <a:pt x="0" y="911928"/>
                  <a:pt x="0" y="587475"/>
                </a:cubicBezTo>
                <a:cubicBezTo>
                  <a:pt x="0" y="263022"/>
                  <a:pt x="263022" y="0"/>
                  <a:pt x="587475" y="0"/>
                </a:cubicBezTo>
                <a:close/>
              </a:path>
            </a:pathLst>
          </a:custGeom>
        </p:spPr>
        <p:txBody>
          <a:bodyPr wrap="square">
            <a:noAutofit/>
          </a:bodyPr>
          <a:lstStyle/>
          <a:p>
            <a:endParaRPr lang="zh-CN" altLang="en-US" dirty="0"/>
          </a:p>
        </p:txBody>
      </p:sp>
      <p:sp>
        <p:nvSpPr>
          <p:cNvPr id="14" name="图片占位符 13"/>
          <p:cNvSpPr>
            <a:spLocks noGrp="1"/>
          </p:cNvSpPr>
          <p:nvPr>
            <p:ph type="pic" sz="quarter" idx="12"/>
          </p:nvPr>
        </p:nvSpPr>
        <p:spPr>
          <a:xfrm>
            <a:off x="6539742" y="2600326"/>
            <a:ext cx="1174950" cy="1174950"/>
          </a:xfrm>
          <a:custGeom>
            <a:avLst/>
            <a:gdLst>
              <a:gd name="connsiteX0" fmla="*/ 587475 w 1174950"/>
              <a:gd name="connsiteY0" fmla="*/ 0 h 1174950"/>
              <a:gd name="connsiteX1" fmla="*/ 1174950 w 1174950"/>
              <a:gd name="connsiteY1" fmla="*/ 587475 h 1174950"/>
              <a:gd name="connsiteX2" fmla="*/ 587475 w 1174950"/>
              <a:gd name="connsiteY2" fmla="*/ 1174950 h 1174950"/>
              <a:gd name="connsiteX3" fmla="*/ 0 w 1174950"/>
              <a:gd name="connsiteY3" fmla="*/ 587475 h 1174950"/>
              <a:gd name="connsiteX4" fmla="*/ 587475 w 1174950"/>
              <a:gd name="connsiteY4" fmla="*/ 0 h 117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50" h="1174950">
                <a:moveTo>
                  <a:pt x="587475" y="0"/>
                </a:moveTo>
                <a:cubicBezTo>
                  <a:pt x="911928" y="0"/>
                  <a:pt x="1174950" y="263022"/>
                  <a:pt x="1174950" y="587475"/>
                </a:cubicBezTo>
                <a:cubicBezTo>
                  <a:pt x="1174950" y="911928"/>
                  <a:pt x="911928" y="1174950"/>
                  <a:pt x="587475" y="1174950"/>
                </a:cubicBezTo>
                <a:cubicBezTo>
                  <a:pt x="263022" y="1174950"/>
                  <a:pt x="0" y="911928"/>
                  <a:pt x="0" y="587475"/>
                </a:cubicBezTo>
                <a:cubicBezTo>
                  <a:pt x="0" y="263022"/>
                  <a:pt x="263022" y="0"/>
                  <a:pt x="587475" y="0"/>
                </a:cubicBezTo>
                <a:close/>
              </a:path>
            </a:pathLst>
          </a:custGeom>
        </p:spPr>
        <p:txBody>
          <a:bodyPr wrap="square">
            <a:noAutofit/>
          </a:bodyPr>
          <a:lstStyle/>
          <a:p>
            <a:endParaRPr lang="zh-CN" altLang="en-US"/>
          </a:p>
        </p:txBody>
      </p:sp>
      <p:sp>
        <p:nvSpPr>
          <p:cNvPr id="15" name="图片占位符 14"/>
          <p:cNvSpPr>
            <a:spLocks noGrp="1"/>
          </p:cNvSpPr>
          <p:nvPr>
            <p:ph type="pic" sz="quarter" idx="13"/>
          </p:nvPr>
        </p:nvSpPr>
        <p:spPr>
          <a:xfrm>
            <a:off x="8655888" y="2600326"/>
            <a:ext cx="1174950" cy="1174950"/>
          </a:xfrm>
          <a:custGeom>
            <a:avLst/>
            <a:gdLst>
              <a:gd name="connsiteX0" fmla="*/ 587475 w 1174950"/>
              <a:gd name="connsiteY0" fmla="*/ 0 h 1174950"/>
              <a:gd name="connsiteX1" fmla="*/ 1174950 w 1174950"/>
              <a:gd name="connsiteY1" fmla="*/ 587475 h 1174950"/>
              <a:gd name="connsiteX2" fmla="*/ 587475 w 1174950"/>
              <a:gd name="connsiteY2" fmla="*/ 1174950 h 1174950"/>
              <a:gd name="connsiteX3" fmla="*/ 0 w 1174950"/>
              <a:gd name="connsiteY3" fmla="*/ 587475 h 1174950"/>
              <a:gd name="connsiteX4" fmla="*/ 587475 w 1174950"/>
              <a:gd name="connsiteY4" fmla="*/ 0 h 117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50" h="1174950">
                <a:moveTo>
                  <a:pt x="587475" y="0"/>
                </a:moveTo>
                <a:cubicBezTo>
                  <a:pt x="911928" y="0"/>
                  <a:pt x="1174950" y="263022"/>
                  <a:pt x="1174950" y="587475"/>
                </a:cubicBezTo>
                <a:cubicBezTo>
                  <a:pt x="1174950" y="911928"/>
                  <a:pt x="911928" y="1174950"/>
                  <a:pt x="587475" y="1174950"/>
                </a:cubicBezTo>
                <a:cubicBezTo>
                  <a:pt x="263022" y="1174950"/>
                  <a:pt x="0" y="911928"/>
                  <a:pt x="0" y="587475"/>
                </a:cubicBezTo>
                <a:cubicBezTo>
                  <a:pt x="0" y="263022"/>
                  <a:pt x="263022" y="0"/>
                  <a:pt x="587475"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5444898" y="1794635"/>
            <a:ext cx="1420675" cy="1960032"/>
          </a:xfrm>
          <a:custGeom>
            <a:avLst/>
            <a:gdLst>
              <a:gd name="connsiteX0" fmla="*/ 710338 w 1420675"/>
              <a:gd name="connsiteY0" fmla="*/ 0 h 1960032"/>
              <a:gd name="connsiteX1" fmla="*/ 1212623 w 1420675"/>
              <a:gd name="connsiteY1" fmla="*/ 208053 h 1960032"/>
              <a:gd name="connsiteX2" fmla="*/ 1212622 w 1420675"/>
              <a:gd name="connsiteY2" fmla="*/ 208054 h 1960032"/>
              <a:gd name="connsiteX3" fmla="*/ 1212622 w 1420675"/>
              <a:gd name="connsiteY3" fmla="*/ 1212623 h 1960032"/>
              <a:gd name="connsiteX4" fmla="*/ 710338 w 1420675"/>
              <a:gd name="connsiteY4" fmla="*/ 1960032 h 1960032"/>
              <a:gd name="connsiteX5" fmla="*/ 208053 w 1420675"/>
              <a:gd name="connsiteY5" fmla="*/ 1212623 h 1960032"/>
              <a:gd name="connsiteX6" fmla="*/ 208053 w 1420675"/>
              <a:gd name="connsiteY6" fmla="*/ 208053 h 1960032"/>
              <a:gd name="connsiteX7" fmla="*/ 710338 w 1420675"/>
              <a:gd name="connsiteY7" fmla="*/ 0 h 196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20675" h="1960032">
                <a:moveTo>
                  <a:pt x="710338" y="0"/>
                </a:moveTo>
                <a:cubicBezTo>
                  <a:pt x="892129" y="0"/>
                  <a:pt x="1073921" y="69351"/>
                  <a:pt x="1212623" y="208053"/>
                </a:cubicBezTo>
                <a:lnTo>
                  <a:pt x="1212622" y="208054"/>
                </a:lnTo>
                <a:cubicBezTo>
                  <a:pt x="1490026" y="485458"/>
                  <a:pt x="1490026" y="935219"/>
                  <a:pt x="1212622" y="1212623"/>
                </a:cubicBezTo>
                <a:cubicBezTo>
                  <a:pt x="1004340" y="1420905"/>
                  <a:pt x="836911" y="1670042"/>
                  <a:pt x="710338" y="1960032"/>
                </a:cubicBezTo>
                <a:cubicBezTo>
                  <a:pt x="583764" y="1670042"/>
                  <a:pt x="416335" y="1420905"/>
                  <a:pt x="208053" y="1212623"/>
                </a:cubicBezTo>
                <a:cubicBezTo>
                  <a:pt x="-69351" y="935218"/>
                  <a:pt x="-69351" y="485457"/>
                  <a:pt x="208053" y="208053"/>
                </a:cubicBezTo>
                <a:cubicBezTo>
                  <a:pt x="346755" y="69351"/>
                  <a:pt x="528546" y="0"/>
                  <a:pt x="710338" y="0"/>
                </a:cubicBezTo>
                <a:close/>
              </a:path>
            </a:pathLst>
          </a:custGeom>
        </p:spPr>
        <p:txBody>
          <a:bodyPr wrap="square">
            <a:no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5089770" y="2743200"/>
            <a:ext cx="2012464" cy="2014538"/>
          </a:xfrm>
          <a:custGeom>
            <a:avLst/>
            <a:gdLst>
              <a:gd name="connsiteX0" fmla="*/ 1006232 w 2012464"/>
              <a:gd name="connsiteY0" fmla="*/ 0 h 2014538"/>
              <a:gd name="connsiteX1" fmla="*/ 2012464 w 2012464"/>
              <a:gd name="connsiteY1" fmla="*/ 1007269 h 2014538"/>
              <a:gd name="connsiteX2" fmla="*/ 1006232 w 2012464"/>
              <a:gd name="connsiteY2" fmla="*/ 2014538 h 2014538"/>
              <a:gd name="connsiteX3" fmla="*/ 0 w 2012464"/>
              <a:gd name="connsiteY3" fmla="*/ 1007269 h 2014538"/>
              <a:gd name="connsiteX4" fmla="*/ 1006232 w 2012464"/>
              <a:gd name="connsiteY4" fmla="*/ 0 h 2014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64" h="2014538">
                <a:moveTo>
                  <a:pt x="1006232" y="0"/>
                </a:moveTo>
                <a:cubicBezTo>
                  <a:pt x="1561959" y="0"/>
                  <a:pt x="2012464" y="450970"/>
                  <a:pt x="2012464" y="1007269"/>
                </a:cubicBezTo>
                <a:cubicBezTo>
                  <a:pt x="2012464" y="1563568"/>
                  <a:pt x="1561959" y="2014538"/>
                  <a:pt x="1006232" y="2014538"/>
                </a:cubicBezTo>
                <a:cubicBezTo>
                  <a:pt x="450505" y="2014538"/>
                  <a:pt x="0" y="1563568"/>
                  <a:pt x="0" y="1007269"/>
                </a:cubicBezTo>
                <a:cubicBezTo>
                  <a:pt x="0" y="450970"/>
                  <a:pt x="450505" y="0"/>
                  <a:pt x="1006232"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2137002" y="2147207"/>
            <a:ext cx="1694996" cy="1694996"/>
          </a:xfrm>
          <a:custGeom>
            <a:avLst/>
            <a:gdLst>
              <a:gd name="connsiteX0" fmla="*/ 448041 w 1694996"/>
              <a:gd name="connsiteY0" fmla="*/ 0 h 1694996"/>
              <a:gd name="connsiteX1" fmla="*/ 481999 w 1694996"/>
              <a:gd name="connsiteY1" fmla="*/ 18439 h 1694996"/>
              <a:gd name="connsiteX2" fmla="*/ 847498 w 1694996"/>
              <a:gd name="connsiteY2" fmla="*/ 92262 h 1694996"/>
              <a:gd name="connsiteX3" fmla="*/ 1212997 w 1694996"/>
              <a:gd name="connsiteY3" fmla="*/ 18439 h 1694996"/>
              <a:gd name="connsiteX4" fmla="*/ 1246955 w 1694996"/>
              <a:gd name="connsiteY4" fmla="*/ 0 h 1694996"/>
              <a:gd name="connsiteX5" fmla="*/ 1372499 w 1694996"/>
              <a:gd name="connsiteY5" fmla="*/ 68172 h 1694996"/>
              <a:gd name="connsiteX6" fmla="*/ 1673161 w 1694996"/>
              <a:gd name="connsiteY6" fmla="*/ 399363 h 1694996"/>
              <a:gd name="connsiteX7" fmla="*/ 1694996 w 1694996"/>
              <a:gd name="connsiteY7" fmla="*/ 446169 h 1694996"/>
              <a:gd name="connsiteX8" fmla="*/ 1675839 w 1694996"/>
              <a:gd name="connsiteY8" fmla="*/ 481479 h 1694996"/>
              <a:gd name="connsiteX9" fmla="*/ 1602047 w 1694996"/>
              <a:gd name="connsiteY9" fmla="*/ 847135 h 1694996"/>
              <a:gd name="connsiteX10" fmla="*/ 1675839 w 1694996"/>
              <a:gd name="connsiteY10" fmla="*/ 1212790 h 1694996"/>
              <a:gd name="connsiteX11" fmla="*/ 1694996 w 1694996"/>
              <a:gd name="connsiteY11" fmla="*/ 1248102 h 1694996"/>
              <a:gd name="connsiteX12" fmla="*/ 1673161 w 1694996"/>
              <a:gd name="connsiteY12" fmla="*/ 1294907 h 1694996"/>
              <a:gd name="connsiteX13" fmla="*/ 1372499 w 1694996"/>
              <a:gd name="connsiteY13" fmla="*/ 1626097 h 1694996"/>
              <a:gd name="connsiteX14" fmla="*/ 1246955 w 1694996"/>
              <a:gd name="connsiteY14" fmla="*/ 1694270 h 1694996"/>
              <a:gd name="connsiteX15" fmla="*/ 1212997 w 1694996"/>
              <a:gd name="connsiteY15" fmla="*/ 1675830 h 1694996"/>
              <a:gd name="connsiteX16" fmla="*/ 847498 w 1694996"/>
              <a:gd name="connsiteY16" fmla="*/ 1602008 h 1694996"/>
              <a:gd name="connsiteX17" fmla="*/ 481999 w 1694996"/>
              <a:gd name="connsiteY17" fmla="*/ 1675830 h 1694996"/>
              <a:gd name="connsiteX18" fmla="*/ 446704 w 1694996"/>
              <a:gd name="connsiteY18" fmla="*/ 1694996 h 1694996"/>
              <a:gd name="connsiteX19" fmla="*/ 399918 w 1694996"/>
              <a:gd name="connsiteY19" fmla="*/ 1673152 h 1694996"/>
              <a:gd name="connsiteX20" fmla="*/ 68869 w 1694996"/>
              <a:gd name="connsiteY20" fmla="*/ 1372361 h 1694996"/>
              <a:gd name="connsiteX21" fmla="*/ 726 w 1694996"/>
              <a:gd name="connsiteY21" fmla="*/ 1246763 h 1694996"/>
              <a:gd name="connsiteX22" fmla="*/ 19158 w 1694996"/>
              <a:gd name="connsiteY22" fmla="*/ 1212790 h 1694996"/>
              <a:gd name="connsiteX23" fmla="*/ 92949 w 1694996"/>
              <a:gd name="connsiteY23" fmla="*/ 847135 h 1694996"/>
              <a:gd name="connsiteX24" fmla="*/ 19158 w 1694996"/>
              <a:gd name="connsiteY24" fmla="*/ 481479 h 1694996"/>
              <a:gd name="connsiteX25" fmla="*/ 0 w 1694996"/>
              <a:gd name="connsiteY25" fmla="*/ 446169 h 1694996"/>
              <a:gd name="connsiteX26" fmla="*/ 21835 w 1694996"/>
              <a:gd name="connsiteY26" fmla="*/ 399363 h 1694996"/>
              <a:gd name="connsiteX27" fmla="*/ 322498 w 1694996"/>
              <a:gd name="connsiteY27" fmla="*/ 68172 h 1694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94996" h="1694996">
                <a:moveTo>
                  <a:pt x="448041" y="0"/>
                </a:moveTo>
                <a:lnTo>
                  <a:pt x="481999" y="18439"/>
                </a:lnTo>
                <a:cubicBezTo>
                  <a:pt x="594338" y="65976"/>
                  <a:pt x="717850" y="92262"/>
                  <a:pt x="847498" y="92262"/>
                </a:cubicBezTo>
                <a:cubicBezTo>
                  <a:pt x="977146" y="92262"/>
                  <a:pt x="1100657" y="65976"/>
                  <a:pt x="1212997" y="18439"/>
                </a:cubicBezTo>
                <a:lnTo>
                  <a:pt x="1246955" y="0"/>
                </a:lnTo>
                <a:lnTo>
                  <a:pt x="1372499" y="68172"/>
                </a:lnTo>
                <a:cubicBezTo>
                  <a:pt x="1497386" y="152581"/>
                  <a:pt x="1600884" y="266257"/>
                  <a:pt x="1673161" y="399363"/>
                </a:cubicBezTo>
                <a:lnTo>
                  <a:pt x="1694996" y="446169"/>
                </a:lnTo>
                <a:lnTo>
                  <a:pt x="1675839" y="481479"/>
                </a:lnTo>
                <a:cubicBezTo>
                  <a:pt x="1628323" y="593868"/>
                  <a:pt x="1602047" y="717432"/>
                  <a:pt x="1602047" y="847135"/>
                </a:cubicBezTo>
                <a:cubicBezTo>
                  <a:pt x="1602047" y="976838"/>
                  <a:pt x="1628323" y="1100404"/>
                  <a:pt x="1675839" y="1212790"/>
                </a:cubicBezTo>
                <a:lnTo>
                  <a:pt x="1694996" y="1248102"/>
                </a:lnTo>
                <a:lnTo>
                  <a:pt x="1673161" y="1294907"/>
                </a:lnTo>
                <a:cubicBezTo>
                  <a:pt x="1600884" y="1428014"/>
                  <a:pt x="1497386" y="1541689"/>
                  <a:pt x="1372499" y="1626097"/>
                </a:cubicBezTo>
                <a:lnTo>
                  <a:pt x="1246955" y="1694270"/>
                </a:lnTo>
                <a:lnTo>
                  <a:pt x="1212997" y="1675830"/>
                </a:lnTo>
                <a:cubicBezTo>
                  <a:pt x="1100657" y="1628294"/>
                  <a:pt x="977146" y="1602008"/>
                  <a:pt x="847498" y="1602008"/>
                </a:cubicBezTo>
                <a:cubicBezTo>
                  <a:pt x="717850" y="1602008"/>
                  <a:pt x="594338" y="1628294"/>
                  <a:pt x="481999" y="1675830"/>
                </a:cubicBezTo>
                <a:lnTo>
                  <a:pt x="446704" y="1694996"/>
                </a:lnTo>
                <a:lnTo>
                  <a:pt x="399918" y="1673152"/>
                </a:lnTo>
                <a:cubicBezTo>
                  <a:pt x="266869" y="1600844"/>
                  <a:pt x="153242" y="1497301"/>
                  <a:pt x="68869" y="1372361"/>
                </a:cubicBezTo>
                <a:lnTo>
                  <a:pt x="726" y="1246763"/>
                </a:lnTo>
                <a:lnTo>
                  <a:pt x="19158" y="1212790"/>
                </a:lnTo>
                <a:cubicBezTo>
                  <a:pt x="66674" y="1100404"/>
                  <a:pt x="92949" y="976838"/>
                  <a:pt x="92949" y="847135"/>
                </a:cubicBezTo>
                <a:cubicBezTo>
                  <a:pt x="92949" y="717432"/>
                  <a:pt x="66674" y="593868"/>
                  <a:pt x="19158" y="481479"/>
                </a:cubicBezTo>
                <a:lnTo>
                  <a:pt x="0" y="446169"/>
                </a:lnTo>
                <a:lnTo>
                  <a:pt x="21835" y="399363"/>
                </a:lnTo>
                <a:cubicBezTo>
                  <a:pt x="94112" y="266257"/>
                  <a:pt x="197611" y="152581"/>
                  <a:pt x="322498" y="68172"/>
                </a:cubicBezTo>
                <a:close/>
              </a:path>
            </a:pathLst>
          </a:custGeom>
        </p:spPr>
        <p:txBody>
          <a:bodyPr wrap="square">
            <a:noAutofit/>
          </a:bodyPr>
          <a:lstStyle/>
          <a:p>
            <a:endParaRPr lang="zh-CN" altLang="en-US"/>
          </a:p>
        </p:txBody>
      </p:sp>
      <p:sp>
        <p:nvSpPr>
          <p:cNvPr id="11" name="图片占位符 10"/>
          <p:cNvSpPr>
            <a:spLocks noGrp="1"/>
          </p:cNvSpPr>
          <p:nvPr>
            <p:ph type="pic" sz="quarter" idx="11"/>
          </p:nvPr>
        </p:nvSpPr>
        <p:spPr>
          <a:xfrm>
            <a:off x="5248502" y="2147207"/>
            <a:ext cx="1694996" cy="1694996"/>
          </a:xfrm>
          <a:custGeom>
            <a:avLst/>
            <a:gdLst>
              <a:gd name="connsiteX0" fmla="*/ 448041 w 1694996"/>
              <a:gd name="connsiteY0" fmla="*/ 0 h 1694996"/>
              <a:gd name="connsiteX1" fmla="*/ 481999 w 1694996"/>
              <a:gd name="connsiteY1" fmla="*/ 18439 h 1694996"/>
              <a:gd name="connsiteX2" fmla="*/ 847498 w 1694996"/>
              <a:gd name="connsiteY2" fmla="*/ 92262 h 1694996"/>
              <a:gd name="connsiteX3" fmla="*/ 1212997 w 1694996"/>
              <a:gd name="connsiteY3" fmla="*/ 18439 h 1694996"/>
              <a:gd name="connsiteX4" fmla="*/ 1246955 w 1694996"/>
              <a:gd name="connsiteY4" fmla="*/ 0 h 1694996"/>
              <a:gd name="connsiteX5" fmla="*/ 1372499 w 1694996"/>
              <a:gd name="connsiteY5" fmla="*/ 68172 h 1694996"/>
              <a:gd name="connsiteX6" fmla="*/ 1673161 w 1694996"/>
              <a:gd name="connsiteY6" fmla="*/ 399363 h 1694996"/>
              <a:gd name="connsiteX7" fmla="*/ 1694996 w 1694996"/>
              <a:gd name="connsiteY7" fmla="*/ 446169 h 1694996"/>
              <a:gd name="connsiteX8" fmla="*/ 1675839 w 1694996"/>
              <a:gd name="connsiteY8" fmla="*/ 481479 h 1694996"/>
              <a:gd name="connsiteX9" fmla="*/ 1602047 w 1694996"/>
              <a:gd name="connsiteY9" fmla="*/ 847135 h 1694996"/>
              <a:gd name="connsiteX10" fmla="*/ 1675839 w 1694996"/>
              <a:gd name="connsiteY10" fmla="*/ 1212790 h 1694996"/>
              <a:gd name="connsiteX11" fmla="*/ 1694996 w 1694996"/>
              <a:gd name="connsiteY11" fmla="*/ 1248102 h 1694996"/>
              <a:gd name="connsiteX12" fmla="*/ 1673161 w 1694996"/>
              <a:gd name="connsiteY12" fmla="*/ 1294907 h 1694996"/>
              <a:gd name="connsiteX13" fmla="*/ 1372499 w 1694996"/>
              <a:gd name="connsiteY13" fmla="*/ 1626097 h 1694996"/>
              <a:gd name="connsiteX14" fmla="*/ 1246955 w 1694996"/>
              <a:gd name="connsiteY14" fmla="*/ 1694270 h 1694996"/>
              <a:gd name="connsiteX15" fmla="*/ 1212997 w 1694996"/>
              <a:gd name="connsiteY15" fmla="*/ 1675830 h 1694996"/>
              <a:gd name="connsiteX16" fmla="*/ 847498 w 1694996"/>
              <a:gd name="connsiteY16" fmla="*/ 1602008 h 1694996"/>
              <a:gd name="connsiteX17" fmla="*/ 481999 w 1694996"/>
              <a:gd name="connsiteY17" fmla="*/ 1675830 h 1694996"/>
              <a:gd name="connsiteX18" fmla="*/ 446704 w 1694996"/>
              <a:gd name="connsiteY18" fmla="*/ 1694996 h 1694996"/>
              <a:gd name="connsiteX19" fmla="*/ 399918 w 1694996"/>
              <a:gd name="connsiteY19" fmla="*/ 1673152 h 1694996"/>
              <a:gd name="connsiteX20" fmla="*/ 68870 w 1694996"/>
              <a:gd name="connsiteY20" fmla="*/ 1372361 h 1694996"/>
              <a:gd name="connsiteX21" fmla="*/ 726 w 1694996"/>
              <a:gd name="connsiteY21" fmla="*/ 1246763 h 1694996"/>
              <a:gd name="connsiteX22" fmla="*/ 19158 w 1694996"/>
              <a:gd name="connsiteY22" fmla="*/ 1212790 h 1694996"/>
              <a:gd name="connsiteX23" fmla="*/ 92949 w 1694996"/>
              <a:gd name="connsiteY23" fmla="*/ 847135 h 1694996"/>
              <a:gd name="connsiteX24" fmla="*/ 19158 w 1694996"/>
              <a:gd name="connsiteY24" fmla="*/ 481479 h 1694996"/>
              <a:gd name="connsiteX25" fmla="*/ 0 w 1694996"/>
              <a:gd name="connsiteY25" fmla="*/ 446169 h 1694996"/>
              <a:gd name="connsiteX26" fmla="*/ 21835 w 1694996"/>
              <a:gd name="connsiteY26" fmla="*/ 399363 h 1694996"/>
              <a:gd name="connsiteX27" fmla="*/ 322498 w 1694996"/>
              <a:gd name="connsiteY27" fmla="*/ 68172 h 1694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94996" h="1694996">
                <a:moveTo>
                  <a:pt x="448041" y="0"/>
                </a:moveTo>
                <a:lnTo>
                  <a:pt x="481999" y="18439"/>
                </a:lnTo>
                <a:cubicBezTo>
                  <a:pt x="594338" y="65976"/>
                  <a:pt x="717850" y="92262"/>
                  <a:pt x="847498" y="92262"/>
                </a:cubicBezTo>
                <a:cubicBezTo>
                  <a:pt x="977146" y="92262"/>
                  <a:pt x="1100657" y="65976"/>
                  <a:pt x="1212997" y="18439"/>
                </a:cubicBezTo>
                <a:lnTo>
                  <a:pt x="1246955" y="0"/>
                </a:lnTo>
                <a:lnTo>
                  <a:pt x="1372499" y="68172"/>
                </a:lnTo>
                <a:cubicBezTo>
                  <a:pt x="1497386" y="152581"/>
                  <a:pt x="1600884" y="266257"/>
                  <a:pt x="1673161" y="399363"/>
                </a:cubicBezTo>
                <a:lnTo>
                  <a:pt x="1694996" y="446169"/>
                </a:lnTo>
                <a:lnTo>
                  <a:pt x="1675839" y="481479"/>
                </a:lnTo>
                <a:cubicBezTo>
                  <a:pt x="1628323" y="593868"/>
                  <a:pt x="1602047" y="717432"/>
                  <a:pt x="1602047" y="847135"/>
                </a:cubicBezTo>
                <a:cubicBezTo>
                  <a:pt x="1602047" y="976838"/>
                  <a:pt x="1628323" y="1100404"/>
                  <a:pt x="1675839" y="1212790"/>
                </a:cubicBezTo>
                <a:lnTo>
                  <a:pt x="1694996" y="1248102"/>
                </a:lnTo>
                <a:lnTo>
                  <a:pt x="1673161" y="1294907"/>
                </a:lnTo>
                <a:cubicBezTo>
                  <a:pt x="1600884" y="1428014"/>
                  <a:pt x="1497386" y="1541689"/>
                  <a:pt x="1372499" y="1626097"/>
                </a:cubicBezTo>
                <a:lnTo>
                  <a:pt x="1246955" y="1694270"/>
                </a:lnTo>
                <a:lnTo>
                  <a:pt x="1212997" y="1675830"/>
                </a:lnTo>
                <a:cubicBezTo>
                  <a:pt x="1100657" y="1628294"/>
                  <a:pt x="977146" y="1602008"/>
                  <a:pt x="847498" y="1602008"/>
                </a:cubicBezTo>
                <a:cubicBezTo>
                  <a:pt x="717850" y="1602008"/>
                  <a:pt x="594338" y="1628294"/>
                  <a:pt x="481999" y="1675830"/>
                </a:cubicBezTo>
                <a:lnTo>
                  <a:pt x="446704" y="1694996"/>
                </a:lnTo>
                <a:lnTo>
                  <a:pt x="399918" y="1673152"/>
                </a:lnTo>
                <a:cubicBezTo>
                  <a:pt x="266869" y="1600844"/>
                  <a:pt x="153242" y="1497301"/>
                  <a:pt x="68870" y="1372361"/>
                </a:cubicBezTo>
                <a:lnTo>
                  <a:pt x="726" y="1246763"/>
                </a:lnTo>
                <a:lnTo>
                  <a:pt x="19158" y="1212790"/>
                </a:lnTo>
                <a:cubicBezTo>
                  <a:pt x="66674" y="1100404"/>
                  <a:pt x="92949" y="976838"/>
                  <a:pt x="92949" y="847135"/>
                </a:cubicBezTo>
                <a:cubicBezTo>
                  <a:pt x="92949" y="717432"/>
                  <a:pt x="66674" y="593868"/>
                  <a:pt x="19158" y="481479"/>
                </a:cubicBezTo>
                <a:lnTo>
                  <a:pt x="0" y="446169"/>
                </a:lnTo>
                <a:lnTo>
                  <a:pt x="21835" y="399363"/>
                </a:lnTo>
                <a:cubicBezTo>
                  <a:pt x="94112" y="266257"/>
                  <a:pt x="197612" y="152581"/>
                  <a:pt x="322498" y="68172"/>
                </a:cubicBezTo>
                <a:close/>
              </a:path>
            </a:pathLst>
          </a:custGeom>
        </p:spPr>
        <p:txBody>
          <a:bodyPr wrap="square">
            <a:noAutofit/>
          </a:bodyPr>
          <a:lstStyle/>
          <a:p>
            <a:endParaRPr lang="zh-CN" altLang="en-US"/>
          </a:p>
        </p:txBody>
      </p:sp>
      <p:sp>
        <p:nvSpPr>
          <p:cNvPr id="12" name="图片占位符 11"/>
          <p:cNvSpPr>
            <a:spLocks noGrp="1"/>
          </p:cNvSpPr>
          <p:nvPr>
            <p:ph type="pic" sz="quarter" idx="12"/>
          </p:nvPr>
        </p:nvSpPr>
        <p:spPr>
          <a:xfrm>
            <a:off x="8360000" y="2147206"/>
            <a:ext cx="1694996" cy="1694995"/>
          </a:xfrm>
          <a:custGeom>
            <a:avLst/>
            <a:gdLst>
              <a:gd name="connsiteX0" fmla="*/ 448041 w 1694996"/>
              <a:gd name="connsiteY0" fmla="*/ 0 h 1694995"/>
              <a:gd name="connsiteX1" fmla="*/ 481999 w 1694996"/>
              <a:gd name="connsiteY1" fmla="*/ 18439 h 1694995"/>
              <a:gd name="connsiteX2" fmla="*/ 847498 w 1694996"/>
              <a:gd name="connsiteY2" fmla="*/ 92262 h 1694995"/>
              <a:gd name="connsiteX3" fmla="*/ 1212997 w 1694996"/>
              <a:gd name="connsiteY3" fmla="*/ 18439 h 1694995"/>
              <a:gd name="connsiteX4" fmla="*/ 1246955 w 1694996"/>
              <a:gd name="connsiteY4" fmla="*/ 0 h 1694995"/>
              <a:gd name="connsiteX5" fmla="*/ 1372499 w 1694996"/>
              <a:gd name="connsiteY5" fmla="*/ 68172 h 1694995"/>
              <a:gd name="connsiteX6" fmla="*/ 1673161 w 1694996"/>
              <a:gd name="connsiteY6" fmla="*/ 399362 h 1694995"/>
              <a:gd name="connsiteX7" fmla="*/ 1694996 w 1694996"/>
              <a:gd name="connsiteY7" fmla="*/ 446169 h 1694995"/>
              <a:gd name="connsiteX8" fmla="*/ 1675838 w 1694996"/>
              <a:gd name="connsiteY8" fmla="*/ 481479 h 1694995"/>
              <a:gd name="connsiteX9" fmla="*/ 1602047 w 1694996"/>
              <a:gd name="connsiteY9" fmla="*/ 847134 h 1694995"/>
              <a:gd name="connsiteX10" fmla="*/ 1675838 w 1694996"/>
              <a:gd name="connsiteY10" fmla="*/ 1212790 h 1694995"/>
              <a:gd name="connsiteX11" fmla="*/ 1694996 w 1694996"/>
              <a:gd name="connsiteY11" fmla="*/ 1248102 h 1694995"/>
              <a:gd name="connsiteX12" fmla="*/ 1673161 w 1694996"/>
              <a:gd name="connsiteY12" fmla="*/ 1294906 h 1694995"/>
              <a:gd name="connsiteX13" fmla="*/ 1372499 w 1694996"/>
              <a:gd name="connsiteY13" fmla="*/ 1626096 h 1694995"/>
              <a:gd name="connsiteX14" fmla="*/ 1246955 w 1694996"/>
              <a:gd name="connsiteY14" fmla="*/ 1694269 h 1694995"/>
              <a:gd name="connsiteX15" fmla="*/ 1212997 w 1694996"/>
              <a:gd name="connsiteY15" fmla="*/ 1675829 h 1694995"/>
              <a:gd name="connsiteX16" fmla="*/ 847498 w 1694996"/>
              <a:gd name="connsiteY16" fmla="*/ 1602007 h 1694995"/>
              <a:gd name="connsiteX17" fmla="*/ 481999 w 1694996"/>
              <a:gd name="connsiteY17" fmla="*/ 1675829 h 1694995"/>
              <a:gd name="connsiteX18" fmla="*/ 446704 w 1694996"/>
              <a:gd name="connsiteY18" fmla="*/ 1694995 h 1694995"/>
              <a:gd name="connsiteX19" fmla="*/ 399918 w 1694996"/>
              <a:gd name="connsiteY19" fmla="*/ 1673151 h 1694995"/>
              <a:gd name="connsiteX20" fmla="*/ 68869 w 1694996"/>
              <a:gd name="connsiteY20" fmla="*/ 1372360 h 1694995"/>
              <a:gd name="connsiteX21" fmla="*/ 726 w 1694996"/>
              <a:gd name="connsiteY21" fmla="*/ 1246762 h 1694995"/>
              <a:gd name="connsiteX22" fmla="*/ 19158 w 1694996"/>
              <a:gd name="connsiteY22" fmla="*/ 1212790 h 1694995"/>
              <a:gd name="connsiteX23" fmla="*/ 92949 w 1694996"/>
              <a:gd name="connsiteY23" fmla="*/ 847134 h 1694995"/>
              <a:gd name="connsiteX24" fmla="*/ 19158 w 1694996"/>
              <a:gd name="connsiteY24" fmla="*/ 481479 h 1694995"/>
              <a:gd name="connsiteX25" fmla="*/ 0 w 1694996"/>
              <a:gd name="connsiteY25" fmla="*/ 446169 h 1694995"/>
              <a:gd name="connsiteX26" fmla="*/ 21835 w 1694996"/>
              <a:gd name="connsiteY26" fmla="*/ 399362 h 1694995"/>
              <a:gd name="connsiteX27" fmla="*/ 322498 w 1694996"/>
              <a:gd name="connsiteY27" fmla="*/ 68172 h 169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94996" h="1694995">
                <a:moveTo>
                  <a:pt x="448041" y="0"/>
                </a:moveTo>
                <a:lnTo>
                  <a:pt x="481999" y="18439"/>
                </a:lnTo>
                <a:cubicBezTo>
                  <a:pt x="594338" y="65976"/>
                  <a:pt x="717850" y="92262"/>
                  <a:pt x="847498" y="92262"/>
                </a:cubicBezTo>
                <a:cubicBezTo>
                  <a:pt x="977146" y="92262"/>
                  <a:pt x="1100657" y="65976"/>
                  <a:pt x="1212997" y="18439"/>
                </a:cubicBezTo>
                <a:lnTo>
                  <a:pt x="1246955" y="0"/>
                </a:lnTo>
                <a:lnTo>
                  <a:pt x="1372499" y="68172"/>
                </a:lnTo>
                <a:cubicBezTo>
                  <a:pt x="1497386" y="152581"/>
                  <a:pt x="1600884" y="266257"/>
                  <a:pt x="1673161" y="399362"/>
                </a:cubicBezTo>
                <a:lnTo>
                  <a:pt x="1694996" y="446169"/>
                </a:lnTo>
                <a:lnTo>
                  <a:pt x="1675838" y="481479"/>
                </a:lnTo>
                <a:cubicBezTo>
                  <a:pt x="1628322" y="593867"/>
                  <a:pt x="1602047" y="717431"/>
                  <a:pt x="1602047" y="847134"/>
                </a:cubicBezTo>
                <a:cubicBezTo>
                  <a:pt x="1602047" y="976838"/>
                  <a:pt x="1628322" y="1100403"/>
                  <a:pt x="1675838" y="1212790"/>
                </a:cubicBezTo>
                <a:lnTo>
                  <a:pt x="1694996" y="1248102"/>
                </a:lnTo>
                <a:lnTo>
                  <a:pt x="1673161" y="1294906"/>
                </a:lnTo>
                <a:cubicBezTo>
                  <a:pt x="1600884" y="1428013"/>
                  <a:pt x="1497386" y="1541688"/>
                  <a:pt x="1372499" y="1626096"/>
                </a:cubicBezTo>
                <a:lnTo>
                  <a:pt x="1246955" y="1694269"/>
                </a:lnTo>
                <a:lnTo>
                  <a:pt x="1212997" y="1675829"/>
                </a:lnTo>
                <a:cubicBezTo>
                  <a:pt x="1100657" y="1628293"/>
                  <a:pt x="977146" y="1602007"/>
                  <a:pt x="847498" y="1602007"/>
                </a:cubicBezTo>
                <a:cubicBezTo>
                  <a:pt x="717850" y="1602007"/>
                  <a:pt x="594338" y="1628293"/>
                  <a:pt x="481999" y="1675829"/>
                </a:cubicBezTo>
                <a:lnTo>
                  <a:pt x="446704" y="1694995"/>
                </a:lnTo>
                <a:lnTo>
                  <a:pt x="399918" y="1673151"/>
                </a:lnTo>
                <a:cubicBezTo>
                  <a:pt x="266869" y="1600843"/>
                  <a:pt x="153241" y="1497301"/>
                  <a:pt x="68869" y="1372360"/>
                </a:cubicBezTo>
                <a:lnTo>
                  <a:pt x="726" y="1246762"/>
                </a:lnTo>
                <a:lnTo>
                  <a:pt x="19158" y="1212790"/>
                </a:lnTo>
                <a:cubicBezTo>
                  <a:pt x="66674" y="1100403"/>
                  <a:pt x="92949" y="976838"/>
                  <a:pt x="92949" y="847134"/>
                </a:cubicBezTo>
                <a:cubicBezTo>
                  <a:pt x="92949" y="717431"/>
                  <a:pt x="66674" y="593867"/>
                  <a:pt x="19158" y="481479"/>
                </a:cubicBezTo>
                <a:lnTo>
                  <a:pt x="0" y="446169"/>
                </a:lnTo>
                <a:lnTo>
                  <a:pt x="21835" y="399362"/>
                </a:lnTo>
                <a:cubicBezTo>
                  <a:pt x="94112" y="266257"/>
                  <a:pt x="197611" y="152581"/>
                  <a:pt x="322498" y="68172"/>
                </a:cubicBez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8" cstate="email"/>
          <a:srcRect r="4977" b="5078"/>
          <a:stretch>
            <a:fillRect/>
          </a:stretch>
        </p:blipFill>
        <p:spPr>
          <a:xfrm>
            <a:off x="1" y="0"/>
            <a:ext cx="12191999" cy="6858000"/>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84.xml"/><Relationship Id="rId13" Type="http://schemas.openxmlformats.org/officeDocument/2006/relationships/tags" Target="../tags/tag89.xml"/><Relationship Id="rId18" Type="http://schemas.openxmlformats.org/officeDocument/2006/relationships/tags" Target="../tags/tag94.xml"/><Relationship Id="rId3" Type="http://schemas.openxmlformats.org/officeDocument/2006/relationships/tags" Target="../tags/tag79.xml"/><Relationship Id="rId21" Type="http://schemas.openxmlformats.org/officeDocument/2006/relationships/tags" Target="../tags/tag97.xml"/><Relationship Id="rId7" Type="http://schemas.openxmlformats.org/officeDocument/2006/relationships/tags" Target="../tags/tag83.xml"/><Relationship Id="rId12" Type="http://schemas.openxmlformats.org/officeDocument/2006/relationships/tags" Target="../tags/tag88.xml"/><Relationship Id="rId17" Type="http://schemas.openxmlformats.org/officeDocument/2006/relationships/tags" Target="../tags/tag93.xml"/><Relationship Id="rId25" Type="http://schemas.openxmlformats.org/officeDocument/2006/relationships/image" Target="../media/image6.png"/><Relationship Id="rId2" Type="http://schemas.openxmlformats.org/officeDocument/2006/relationships/tags" Target="../tags/tag78.xml"/><Relationship Id="rId16" Type="http://schemas.openxmlformats.org/officeDocument/2006/relationships/tags" Target="../tags/tag92.xml"/><Relationship Id="rId20" Type="http://schemas.openxmlformats.org/officeDocument/2006/relationships/tags" Target="../tags/tag96.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tags" Target="../tags/tag87.xml"/><Relationship Id="rId24" Type="http://schemas.openxmlformats.org/officeDocument/2006/relationships/notesSlide" Target="../notesSlides/notesSlide10.xml"/><Relationship Id="rId5" Type="http://schemas.openxmlformats.org/officeDocument/2006/relationships/tags" Target="../tags/tag81.xml"/><Relationship Id="rId15" Type="http://schemas.openxmlformats.org/officeDocument/2006/relationships/tags" Target="../tags/tag91.xml"/><Relationship Id="rId23" Type="http://schemas.openxmlformats.org/officeDocument/2006/relationships/slideLayout" Target="../slideLayouts/slideLayout2.xml"/><Relationship Id="rId10" Type="http://schemas.openxmlformats.org/officeDocument/2006/relationships/tags" Target="../tags/tag86.xml"/><Relationship Id="rId19" Type="http://schemas.openxmlformats.org/officeDocument/2006/relationships/tags" Target="../tags/tag95.xml"/><Relationship Id="rId4" Type="http://schemas.openxmlformats.org/officeDocument/2006/relationships/tags" Target="../tags/tag80.xml"/><Relationship Id="rId9" Type="http://schemas.openxmlformats.org/officeDocument/2006/relationships/tags" Target="../tags/tag85.xml"/><Relationship Id="rId14" Type="http://schemas.openxmlformats.org/officeDocument/2006/relationships/tags" Target="../tags/tag90.xml"/><Relationship Id="rId22" Type="http://schemas.openxmlformats.org/officeDocument/2006/relationships/tags" Target="../tags/tag98.xml"/></Relationships>
</file>

<file path=ppt/slides/_rels/slide11.xml.rels><?xml version="1.0" encoding="UTF-8" standalone="yes"?>
<Relationships xmlns="http://schemas.openxmlformats.org/package/2006/relationships"><Relationship Id="rId8" Type="http://schemas.openxmlformats.org/officeDocument/2006/relationships/tags" Target="../tags/tag106.xml"/><Relationship Id="rId13" Type="http://schemas.openxmlformats.org/officeDocument/2006/relationships/tags" Target="../tags/tag111.xml"/><Relationship Id="rId18" Type="http://schemas.openxmlformats.org/officeDocument/2006/relationships/tags" Target="../tags/tag116.xml"/><Relationship Id="rId26" Type="http://schemas.openxmlformats.org/officeDocument/2006/relationships/image" Target="../media/image6.png"/><Relationship Id="rId3" Type="http://schemas.openxmlformats.org/officeDocument/2006/relationships/tags" Target="../tags/tag101.xml"/><Relationship Id="rId21" Type="http://schemas.openxmlformats.org/officeDocument/2006/relationships/tags" Target="../tags/tag119.xml"/><Relationship Id="rId7" Type="http://schemas.openxmlformats.org/officeDocument/2006/relationships/tags" Target="../tags/tag105.xml"/><Relationship Id="rId12" Type="http://schemas.openxmlformats.org/officeDocument/2006/relationships/tags" Target="../tags/tag110.xml"/><Relationship Id="rId17" Type="http://schemas.openxmlformats.org/officeDocument/2006/relationships/tags" Target="../tags/tag115.xml"/><Relationship Id="rId25" Type="http://schemas.openxmlformats.org/officeDocument/2006/relationships/notesSlide" Target="../notesSlides/notesSlide11.xml"/><Relationship Id="rId2" Type="http://schemas.openxmlformats.org/officeDocument/2006/relationships/tags" Target="../tags/tag100.xml"/><Relationship Id="rId16" Type="http://schemas.openxmlformats.org/officeDocument/2006/relationships/tags" Target="../tags/tag114.xml"/><Relationship Id="rId20" Type="http://schemas.openxmlformats.org/officeDocument/2006/relationships/tags" Target="../tags/tag118.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tags" Target="../tags/tag109.xml"/><Relationship Id="rId24" Type="http://schemas.openxmlformats.org/officeDocument/2006/relationships/slideLayout" Target="../slideLayouts/slideLayout2.xml"/><Relationship Id="rId5" Type="http://schemas.openxmlformats.org/officeDocument/2006/relationships/tags" Target="../tags/tag103.xml"/><Relationship Id="rId15" Type="http://schemas.openxmlformats.org/officeDocument/2006/relationships/tags" Target="../tags/tag113.xml"/><Relationship Id="rId23" Type="http://schemas.openxmlformats.org/officeDocument/2006/relationships/tags" Target="../tags/tag121.xml"/><Relationship Id="rId10" Type="http://schemas.openxmlformats.org/officeDocument/2006/relationships/tags" Target="../tags/tag108.xml"/><Relationship Id="rId19" Type="http://schemas.openxmlformats.org/officeDocument/2006/relationships/tags" Target="../tags/tag117.xml"/><Relationship Id="rId4" Type="http://schemas.openxmlformats.org/officeDocument/2006/relationships/tags" Target="../tags/tag102.xml"/><Relationship Id="rId9" Type="http://schemas.openxmlformats.org/officeDocument/2006/relationships/tags" Target="../tags/tag107.xml"/><Relationship Id="rId14" Type="http://schemas.openxmlformats.org/officeDocument/2006/relationships/tags" Target="../tags/tag112.xml"/><Relationship Id="rId22" Type="http://schemas.openxmlformats.org/officeDocument/2006/relationships/tags" Target="../tags/tag120.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24.xml"/><Relationship Id="rId7" Type="http://schemas.openxmlformats.org/officeDocument/2006/relationships/tags" Target="../tags/tag128.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tags" Target="../tags/tag127.xml"/><Relationship Id="rId5" Type="http://schemas.openxmlformats.org/officeDocument/2006/relationships/tags" Target="../tags/tag126.xml"/><Relationship Id="rId10" Type="http://schemas.openxmlformats.org/officeDocument/2006/relationships/image" Target="../media/image6.png"/><Relationship Id="rId4" Type="http://schemas.openxmlformats.org/officeDocument/2006/relationships/tags" Target="../tags/tag125.xml"/><Relationship Id="rId9"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tags" Target="../tags/tag136.xml"/><Relationship Id="rId3" Type="http://schemas.openxmlformats.org/officeDocument/2006/relationships/tags" Target="../tags/tag131.xml"/><Relationship Id="rId7" Type="http://schemas.openxmlformats.org/officeDocument/2006/relationships/tags" Target="../tags/tag135.xml"/><Relationship Id="rId12" Type="http://schemas.openxmlformats.org/officeDocument/2006/relationships/image" Target="../media/image6.png"/><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tags" Target="../tags/tag134.xml"/><Relationship Id="rId11" Type="http://schemas.openxmlformats.org/officeDocument/2006/relationships/notesSlide" Target="../notesSlides/notesSlide13.xml"/><Relationship Id="rId5" Type="http://schemas.openxmlformats.org/officeDocument/2006/relationships/tags" Target="../tags/tag133.xml"/><Relationship Id="rId10" Type="http://schemas.openxmlformats.org/officeDocument/2006/relationships/slideLayout" Target="../slideLayouts/slideLayout2.xml"/><Relationship Id="rId4" Type="http://schemas.openxmlformats.org/officeDocument/2006/relationships/tags" Target="../tags/tag132.xml"/><Relationship Id="rId9" Type="http://schemas.openxmlformats.org/officeDocument/2006/relationships/tags" Target="../tags/tag137.xml"/></Relationships>
</file>

<file path=ppt/slides/_rels/slide14.xml.rels><?xml version="1.0" encoding="UTF-8" standalone="yes"?>
<Relationships xmlns="http://schemas.openxmlformats.org/package/2006/relationships"><Relationship Id="rId8" Type="http://schemas.openxmlformats.org/officeDocument/2006/relationships/tags" Target="../tags/tag145.xml"/><Relationship Id="rId13" Type="http://schemas.openxmlformats.org/officeDocument/2006/relationships/image" Target="../media/image6.png"/><Relationship Id="rId3" Type="http://schemas.openxmlformats.org/officeDocument/2006/relationships/tags" Target="../tags/tag140.xml"/><Relationship Id="rId7" Type="http://schemas.openxmlformats.org/officeDocument/2006/relationships/tags" Target="../tags/tag144.xml"/><Relationship Id="rId12" Type="http://schemas.openxmlformats.org/officeDocument/2006/relationships/notesSlide" Target="../notesSlides/notesSlide14.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tags" Target="../tags/tag143.xml"/><Relationship Id="rId11" Type="http://schemas.openxmlformats.org/officeDocument/2006/relationships/slideLayout" Target="../slideLayouts/slideLayout2.xml"/><Relationship Id="rId5" Type="http://schemas.openxmlformats.org/officeDocument/2006/relationships/tags" Target="../tags/tag142.xml"/><Relationship Id="rId10" Type="http://schemas.openxmlformats.org/officeDocument/2006/relationships/tags" Target="../tags/tag147.xml"/><Relationship Id="rId4" Type="http://schemas.openxmlformats.org/officeDocument/2006/relationships/tags" Target="../tags/tag141.xml"/><Relationship Id="rId9" Type="http://schemas.openxmlformats.org/officeDocument/2006/relationships/tags" Target="../tags/tag146.xml"/><Relationship Id="rId1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tags" Target="../tags/tag155.xml"/><Relationship Id="rId13" Type="http://schemas.openxmlformats.org/officeDocument/2006/relationships/tags" Target="../tags/tag160.xml"/><Relationship Id="rId18" Type="http://schemas.openxmlformats.org/officeDocument/2006/relationships/tags" Target="../tags/tag165.xml"/><Relationship Id="rId3" Type="http://schemas.openxmlformats.org/officeDocument/2006/relationships/tags" Target="../tags/tag150.xml"/><Relationship Id="rId21" Type="http://schemas.openxmlformats.org/officeDocument/2006/relationships/tags" Target="../tags/tag168.xml"/><Relationship Id="rId7" Type="http://schemas.openxmlformats.org/officeDocument/2006/relationships/tags" Target="../tags/tag154.xml"/><Relationship Id="rId12" Type="http://schemas.openxmlformats.org/officeDocument/2006/relationships/tags" Target="../tags/tag159.xml"/><Relationship Id="rId17" Type="http://schemas.openxmlformats.org/officeDocument/2006/relationships/tags" Target="../tags/tag164.xml"/><Relationship Id="rId2" Type="http://schemas.openxmlformats.org/officeDocument/2006/relationships/tags" Target="../tags/tag149.xml"/><Relationship Id="rId16" Type="http://schemas.openxmlformats.org/officeDocument/2006/relationships/tags" Target="../tags/tag163.xml"/><Relationship Id="rId20" Type="http://schemas.openxmlformats.org/officeDocument/2006/relationships/tags" Target="../tags/tag167.xml"/><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tags" Target="../tags/tag158.xml"/><Relationship Id="rId24" Type="http://schemas.openxmlformats.org/officeDocument/2006/relationships/image" Target="../media/image6.png"/><Relationship Id="rId5" Type="http://schemas.openxmlformats.org/officeDocument/2006/relationships/tags" Target="../tags/tag152.xml"/><Relationship Id="rId15" Type="http://schemas.openxmlformats.org/officeDocument/2006/relationships/tags" Target="../tags/tag162.xml"/><Relationship Id="rId23" Type="http://schemas.openxmlformats.org/officeDocument/2006/relationships/notesSlide" Target="../notesSlides/notesSlide16.xml"/><Relationship Id="rId10" Type="http://schemas.openxmlformats.org/officeDocument/2006/relationships/tags" Target="../tags/tag157.xml"/><Relationship Id="rId19" Type="http://schemas.openxmlformats.org/officeDocument/2006/relationships/tags" Target="../tags/tag166.xml"/><Relationship Id="rId4" Type="http://schemas.openxmlformats.org/officeDocument/2006/relationships/tags" Target="../tags/tag151.xml"/><Relationship Id="rId9" Type="http://schemas.openxmlformats.org/officeDocument/2006/relationships/tags" Target="../tags/tag156.xml"/><Relationship Id="rId14" Type="http://schemas.openxmlformats.org/officeDocument/2006/relationships/tags" Target="../tags/tag161.xml"/><Relationship Id="rId2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176.xml"/><Relationship Id="rId13" Type="http://schemas.openxmlformats.org/officeDocument/2006/relationships/tags" Target="../tags/tag181.xml"/><Relationship Id="rId3" Type="http://schemas.openxmlformats.org/officeDocument/2006/relationships/tags" Target="../tags/tag171.xml"/><Relationship Id="rId7" Type="http://schemas.openxmlformats.org/officeDocument/2006/relationships/tags" Target="../tags/tag175.xml"/><Relationship Id="rId12" Type="http://schemas.openxmlformats.org/officeDocument/2006/relationships/tags" Target="../tags/tag180.xml"/><Relationship Id="rId2" Type="http://schemas.openxmlformats.org/officeDocument/2006/relationships/tags" Target="../tags/tag170.xml"/><Relationship Id="rId16" Type="http://schemas.openxmlformats.org/officeDocument/2006/relationships/image" Target="../media/image6.png"/><Relationship Id="rId1" Type="http://schemas.openxmlformats.org/officeDocument/2006/relationships/tags" Target="../tags/tag169.xml"/><Relationship Id="rId6" Type="http://schemas.openxmlformats.org/officeDocument/2006/relationships/tags" Target="../tags/tag174.xml"/><Relationship Id="rId11" Type="http://schemas.openxmlformats.org/officeDocument/2006/relationships/tags" Target="../tags/tag179.xml"/><Relationship Id="rId5" Type="http://schemas.openxmlformats.org/officeDocument/2006/relationships/tags" Target="../tags/tag173.xml"/><Relationship Id="rId15" Type="http://schemas.openxmlformats.org/officeDocument/2006/relationships/notesSlide" Target="../notesSlides/notesSlide17.xml"/><Relationship Id="rId10" Type="http://schemas.openxmlformats.org/officeDocument/2006/relationships/tags" Target="../tags/tag178.xml"/><Relationship Id="rId4" Type="http://schemas.openxmlformats.org/officeDocument/2006/relationships/tags" Target="../tags/tag172.xml"/><Relationship Id="rId9" Type="http://schemas.openxmlformats.org/officeDocument/2006/relationships/tags" Target="../tags/tag177.xml"/><Relationship Id="rId1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3" Type="http://schemas.openxmlformats.org/officeDocument/2006/relationships/tags" Target="../tags/tag194.xml"/><Relationship Id="rId18" Type="http://schemas.openxmlformats.org/officeDocument/2006/relationships/tags" Target="../tags/tag199.xml"/><Relationship Id="rId26" Type="http://schemas.openxmlformats.org/officeDocument/2006/relationships/tags" Target="../tags/tag207.xml"/><Relationship Id="rId39" Type="http://schemas.openxmlformats.org/officeDocument/2006/relationships/slideLayout" Target="../slideLayouts/slideLayout2.xml"/><Relationship Id="rId21" Type="http://schemas.openxmlformats.org/officeDocument/2006/relationships/tags" Target="../tags/tag202.xml"/><Relationship Id="rId34" Type="http://schemas.openxmlformats.org/officeDocument/2006/relationships/tags" Target="../tags/tag215.xml"/><Relationship Id="rId7" Type="http://schemas.openxmlformats.org/officeDocument/2006/relationships/tags" Target="../tags/tag188.xml"/><Relationship Id="rId2" Type="http://schemas.openxmlformats.org/officeDocument/2006/relationships/tags" Target="../tags/tag183.xml"/><Relationship Id="rId16" Type="http://schemas.openxmlformats.org/officeDocument/2006/relationships/tags" Target="../tags/tag197.xml"/><Relationship Id="rId20" Type="http://schemas.openxmlformats.org/officeDocument/2006/relationships/tags" Target="../tags/tag201.xml"/><Relationship Id="rId29" Type="http://schemas.openxmlformats.org/officeDocument/2006/relationships/tags" Target="../tags/tag210.xml"/><Relationship Id="rId41" Type="http://schemas.openxmlformats.org/officeDocument/2006/relationships/image" Target="../media/image6.png"/><Relationship Id="rId1" Type="http://schemas.openxmlformats.org/officeDocument/2006/relationships/tags" Target="../tags/tag182.xml"/><Relationship Id="rId6" Type="http://schemas.openxmlformats.org/officeDocument/2006/relationships/tags" Target="../tags/tag187.xml"/><Relationship Id="rId11" Type="http://schemas.openxmlformats.org/officeDocument/2006/relationships/tags" Target="../tags/tag192.xml"/><Relationship Id="rId24" Type="http://schemas.openxmlformats.org/officeDocument/2006/relationships/tags" Target="../tags/tag205.xml"/><Relationship Id="rId32" Type="http://schemas.openxmlformats.org/officeDocument/2006/relationships/tags" Target="../tags/tag213.xml"/><Relationship Id="rId37" Type="http://schemas.openxmlformats.org/officeDocument/2006/relationships/tags" Target="../tags/tag218.xml"/><Relationship Id="rId40" Type="http://schemas.openxmlformats.org/officeDocument/2006/relationships/notesSlide" Target="../notesSlides/notesSlide18.xml"/><Relationship Id="rId5" Type="http://schemas.openxmlformats.org/officeDocument/2006/relationships/tags" Target="../tags/tag186.xml"/><Relationship Id="rId15" Type="http://schemas.openxmlformats.org/officeDocument/2006/relationships/tags" Target="../tags/tag196.xml"/><Relationship Id="rId23" Type="http://schemas.openxmlformats.org/officeDocument/2006/relationships/tags" Target="../tags/tag204.xml"/><Relationship Id="rId28" Type="http://schemas.openxmlformats.org/officeDocument/2006/relationships/tags" Target="../tags/tag209.xml"/><Relationship Id="rId36" Type="http://schemas.openxmlformats.org/officeDocument/2006/relationships/tags" Target="../tags/tag217.xml"/><Relationship Id="rId10" Type="http://schemas.openxmlformats.org/officeDocument/2006/relationships/tags" Target="../tags/tag191.xml"/><Relationship Id="rId19" Type="http://schemas.openxmlformats.org/officeDocument/2006/relationships/tags" Target="../tags/tag200.xml"/><Relationship Id="rId31" Type="http://schemas.openxmlformats.org/officeDocument/2006/relationships/tags" Target="../tags/tag212.xml"/><Relationship Id="rId4" Type="http://schemas.openxmlformats.org/officeDocument/2006/relationships/tags" Target="../tags/tag185.xml"/><Relationship Id="rId9" Type="http://schemas.openxmlformats.org/officeDocument/2006/relationships/tags" Target="../tags/tag190.xml"/><Relationship Id="rId14" Type="http://schemas.openxmlformats.org/officeDocument/2006/relationships/tags" Target="../tags/tag195.xml"/><Relationship Id="rId22" Type="http://schemas.openxmlformats.org/officeDocument/2006/relationships/tags" Target="../tags/tag203.xml"/><Relationship Id="rId27" Type="http://schemas.openxmlformats.org/officeDocument/2006/relationships/tags" Target="../tags/tag208.xml"/><Relationship Id="rId30" Type="http://schemas.openxmlformats.org/officeDocument/2006/relationships/tags" Target="../tags/tag211.xml"/><Relationship Id="rId35" Type="http://schemas.openxmlformats.org/officeDocument/2006/relationships/tags" Target="../tags/tag216.xml"/><Relationship Id="rId8" Type="http://schemas.openxmlformats.org/officeDocument/2006/relationships/tags" Target="../tags/tag189.xml"/><Relationship Id="rId3" Type="http://schemas.openxmlformats.org/officeDocument/2006/relationships/tags" Target="../tags/tag184.xml"/><Relationship Id="rId12" Type="http://schemas.openxmlformats.org/officeDocument/2006/relationships/tags" Target="../tags/tag193.xml"/><Relationship Id="rId17" Type="http://schemas.openxmlformats.org/officeDocument/2006/relationships/tags" Target="../tags/tag198.xml"/><Relationship Id="rId25" Type="http://schemas.openxmlformats.org/officeDocument/2006/relationships/tags" Target="../tags/tag206.xml"/><Relationship Id="rId33" Type="http://schemas.openxmlformats.org/officeDocument/2006/relationships/tags" Target="../tags/tag214.xml"/><Relationship Id="rId38" Type="http://schemas.openxmlformats.org/officeDocument/2006/relationships/tags" Target="../tags/tag219.xml"/></Relationships>
</file>

<file path=ppt/slides/_rels/slide19.xml.rels><?xml version="1.0" encoding="UTF-8" standalone="yes"?>
<Relationships xmlns="http://schemas.openxmlformats.org/package/2006/relationships"><Relationship Id="rId8" Type="http://schemas.openxmlformats.org/officeDocument/2006/relationships/tags" Target="../tags/tag227.xml"/><Relationship Id="rId3" Type="http://schemas.openxmlformats.org/officeDocument/2006/relationships/tags" Target="../tags/tag222.xml"/><Relationship Id="rId7" Type="http://schemas.openxmlformats.org/officeDocument/2006/relationships/tags" Target="../tags/tag226.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11" Type="http://schemas.openxmlformats.org/officeDocument/2006/relationships/image" Target="../media/image6.png"/><Relationship Id="rId5" Type="http://schemas.openxmlformats.org/officeDocument/2006/relationships/tags" Target="../tags/tag224.xml"/><Relationship Id="rId10" Type="http://schemas.openxmlformats.org/officeDocument/2006/relationships/notesSlide" Target="../notesSlides/notesSlide19.xml"/><Relationship Id="rId4" Type="http://schemas.openxmlformats.org/officeDocument/2006/relationships/tags" Target="../tags/tag223.xml"/><Relationship Id="rId9"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tags" Target="../tags/tag235.xml"/><Relationship Id="rId13" Type="http://schemas.openxmlformats.org/officeDocument/2006/relationships/image" Target="../media/image6.png"/><Relationship Id="rId3" Type="http://schemas.openxmlformats.org/officeDocument/2006/relationships/tags" Target="../tags/tag230.xml"/><Relationship Id="rId7" Type="http://schemas.openxmlformats.org/officeDocument/2006/relationships/tags" Target="../tags/tag234.xml"/><Relationship Id="rId12" Type="http://schemas.openxmlformats.org/officeDocument/2006/relationships/notesSlide" Target="../notesSlides/notesSlide21.xml"/><Relationship Id="rId17" Type="http://schemas.openxmlformats.org/officeDocument/2006/relationships/image" Target="../media/image11.jpeg"/><Relationship Id="rId2" Type="http://schemas.openxmlformats.org/officeDocument/2006/relationships/tags" Target="../tags/tag229.xml"/><Relationship Id="rId16" Type="http://schemas.openxmlformats.org/officeDocument/2006/relationships/image" Target="../media/image10.jpeg"/><Relationship Id="rId1" Type="http://schemas.openxmlformats.org/officeDocument/2006/relationships/tags" Target="../tags/tag228.xml"/><Relationship Id="rId6" Type="http://schemas.openxmlformats.org/officeDocument/2006/relationships/tags" Target="../tags/tag233.xml"/><Relationship Id="rId11" Type="http://schemas.openxmlformats.org/officeDocument/2006/relationships/slideLayout" Target="../slideLayouts/slideLayout3.xml"/><Relationship Id="rId5" Type="http://schemas.openxmlformats.org/officeDocument/2006/relationships/tags" Target="../tags/tag232.xml"/><Relationship Id="rId15" Type="http://schemas.openxmlformats.org/officeDocument/2006/relationships/image" Target="../media/image9.jpeg"/><Relationship Id="rId10" Type="http://schemas.openxmlformats.org/officeDocument/2006/relationships/tags" Target="../tags/tag237.xml"/><Relationship Id="rId4" Type="http://schemas.openxmlformats.org/officeDocument/2006/relationships/tags" Target="../tags/tag231.xml"/><Relationship Id="rId9" Type="http://schemas.openxmlformats.org/officeDocument/2006/relationships/tags" Target="../tags/tag236.xml"/><Relationship Id="rId1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tags" Target="../tags/tag240.xml"/><Relationship Id="rId7" Type="http://schemas.openxmlformats.org/officeDocument/2006/relationships/image" Target="../media/image12.jpeg"/><Relationship Id="rId2" Type="http://schemas.openxmlformats.org/officeDocument/2006/relationships/tags" Target="../tags/tag239.xml"/><Relationship Id="rId1" Type="http://schemas.openxmlformats.org/officeDocument/2006/relationships/tags" Target="../tags/tag238.xml"/><Relationship Id="rId6" Type="http://schemas.openxmlformats.org/officeDocument/2006/relationships/image" Target="../media/image6.png"/><Relationship Id="rId5" Type="http://schemas.openxmlformats.org/officeDocument/2006/relationships/notesSlide" Target="../notesSlides/notesSlide22.xml"/><Relationship Id="rId4"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tags" Target="../tags/tag243.xml"/><Relationship Id="rId7" Type="http://schemas.openxmlformats.org/officeDocument/2006/relationships/image" Target="../media/image6.png"/><Relationship Id="rId2" Type="http://schemas.openxmlformats.org/officeDocument/2006/relationships/tags" Target="../tags/tag242.xml"/><Relationship Id="rId1" Type="http://schemas.openxmlformats.org/officeDocument/2006/relationships/tags" Target="../tags/tag241.xml"/><Relationship Id="rId6" Type="http://schemas.openxmlformats.org/officeDocument/2006/relationships/notesSlide" Target="../notesSlides/notesSlide23.xml"/><Relationship Id="rId5" Type="http://schemas.openxmlformats.org/officeDocument/2006/relationships/slideLayout" Target="../slideLayouts/slideLayout6.xml"/><Relationship Id="rId10" Type="http://schemas.openxmlformats.org/officeDocument/2006/relationships/image" Target="../media/image15.jpeg"/><Relationship Id="rId4" Type="http://schemas.openxmlformats.org/officeDocument/2006/relationships/tags" Target="../tags/tag244.xml"/><Relationship Id="rId9" Type="http://schemas.openxmlformats.org/officeDocument/2006/relationships/image" Target="../media/image14.jpeg"/></Relationships>
</file>

<file path=ppt/slides/_rels/slide24.xml.rels><?xml version="1.0" encoding="UTF-8" standalone="yes"?>
<Relationships xmlns="http://schemas.openxmlformats.org/package/2006/relationships"><Relationship Id="rId8" Type="http://schemas.openxmlformats.org/officeDocument/2006/relationships/tags" Target="../tags/tag252.xml"/><Relationship Id="rId13" Type="http://schemas.openxmlformats.org/officeDocument/2006/relationships/notesSlide" Target="../notesSlides/notesSlide24.xml"/><Relationship Id="rId3" Type="http://schemas.openxmlformats.org/officeDocument/2006/relationships/tags" Target="../tags/tag247.xml"/><Relationship Id="rId7" Type="http://schemas.openxmlformats.org/officeDocument/2006/relationships/tags" Target="../tags/tag251.xml"/><Relationship Id="rId12" Type="http://schemas.openxmlformats.org/officeDocument/2006/relationships/slideLayout" Target="../slideLayouts/slideLayout4.xml"/><Relationship Id="rId2" Type="http://schemas.openxmlformats.org/officeDocument/2006/relationships/tags" Target="../tags/tag246.xml"/><Relationship Id="rId1" Type="http://schemas.openxmlformats.org/officeDocument/2006/relationships/tags" Target="../tags/tag245.xml"/><Relationship Id="rId6" Type="http://schemas.openxmlformats.org/officeDocument/2006/relationships/tags" Target="../tags/tag250.xml"/><Relationship Id="rId11" Type="http://schemas.openxmlformats.org/officeDocument/2006/relationships/tags" Target="../tags/tag255.xml"/><Relationship Id="rId5" Type="http://schemas.openxmlformats.org/officeDocument/2006/relationships/tags" Target="../tags/tag249.xml"/><Relationship Id="rId15" Type="http://schemas.openxmlformats.org/officeDocument/2006/relationships/image" Target="../media/image6.png"/><Relationship Id="rId10" Type="http://schemas.openxmlformats.org/officeDocument/2006/relationships/tags" Target="../tags/tag254.xml"/><Relationship Id="rId4" Type="http://schemas.openxmlformats.org/officeDocument/2006/relationships/tags" Target="../tags/tag248.xml"/><Relationship Id="rId9" Type="http://schemas.openxmlformats.org/officeDocument/2006/relationships/tags" Target="../tags/tag253.xml"/><Relationship Id="rId14" Type="http://schemas.openxmlformats.org/officeDocument/2006/relationships/image" Target="../media/image16.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6.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5.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18" Type="http://schemas.openxmlformats.org/officeDocument/2006/relationships/notesSlide" Target="../notesSlides/notesSlide5.xml"/><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tags" Target="../tags/tag23.xml"/><Relationship Id="rId17" Type="http://schemas.openxmlformats.org/officeDocument/2006/relationships/slideLayout" Target="../slideLayouts/slideLayout2.xml"/><Relationship Id="rId2" Type="http://schemas.openxmlformats.org/officeDocument/2006/relationships/tags" Target="../tags/tag13.xml"/><Relationship Id="rId16" Type="http://schemas.openxmlformats.org/officeDocument/2006/relationships/tags" Target="../tags/tag27.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5" Type="http://schemas.openxmlformats.org/officeDocument/2006/relationships/tags" Target="../tags/tag26.xml"/><Relationship Id="rId10" Type="http://schemas.openxmlformats.org/officeDocument/2006/relationships/tags" Target="../tags/tag21.xml"/><Relationship Id="rId19" Type="http://schemas.openxmlformats.org/officeDocument/2006/relationships/image" Target="../media/image6.png"/><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tags" Target="../tags/tag25.xml"/></Relationships>
</file>

<file path=ppt/slides/_rels/slide6.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tags" Target="../tags/tag40.xml"/><Relationship Id="rId18" Type="http://schemas.openxmlformats.org/officeDocument/2006/relationships/tags" Target="../tags/tag45.xml"/><Relationship Id="rId3" Type="http://schemas.openxmlformats.org/officeDocument/2006/relationships/tags" Target="../tags/tag30.xml"/><Relationship Id="rId21" Type="http://schemas.openxmlformats.org/officeDocument/2006/relationships/tags" Target="../tags/tag48.xml"/><Relationship Id="rId7" Type="http://schemas.openxmlformats.org/officeDocument/2006/relationships/tags" Target="../tags/tag34.xml"/><Relationship Id="rId12" Type="http://schemas.openxmlformats.org/officeDocument/2006/relationships/tags" Target="../tags/tag39.xml"/><Relationship Id="rId17" Type="http://schemas.openxmlformats.org/officeDocument/2006/relationships/tags" Target="../tags/tag44.xml"/><Relationship Id="rId25" Type="http://schemas.openxmlformats.org/officeDocument/2006/relationships/image" Target="../media/image6.png"/><Relationship Id="rId2" Type="http://schemas.openxmlformats.org/officeDocument/2006/relationships/tags" Target="../tags/tag29.xml"/><Relationship Id="rId16" Type="http://schemas.openxmlformats.org/officeDocument/2006/relationships/tags" Target="../tags/tag43.xml"/><Relationship Id="rId20" Type="http://schemas.openxmlformats.org/officeDocument/2006/relationships/tags" Target="../tags/tag47.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tags" Target="../tags/tag38.xml"/><Relationship Id="rId24" Type="http://schemas.openxmlformats.org/officeDocument/2006/relationships/notesSlide" Target="../notesSlides/notesSlide6.xml"/><Relationship Id="rId5" Type="http://schemas.openxmlformats.org/officeDocument/2006/relationships/tags" Target="../tags/tag32.xml"/><Relationship Id="rId15" Type="http://schemas.openxmlformats.org/officeDocument/2006/relationships/tags" Target="../tags/tag42.xml"/><Relationship Id="rId23" Type="http://schemas.openxmlformats.org/officeDocument/2006/relationships/slideLayout" Target="../slideLayouts/slideLayout2.xml"/><Relationship Id="rId10" Type="http://schemas.openxmlformats.org/officeDocument/2006/relationships/tags" Target="../tags/tag37.xml"/><Relationship Id="rId19" Type="http://schemas.openxmlformats.org/officeDocument/2006/relationships/tags" Target="../tags/tag46.xml"/><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tags" Target="../tags/tag41.xml"/><Relationship Id="rId22" Type="http://schemas.openxmlformats.org/officeDocument/2006/relationships/tags" Target="../tags/tag49.xml"/></Relationships>
</file>

<file path=ppt/slides/_rels/slide7.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notesSlide" Target="../notesSlides/notesSlide7.xml"/><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tags" Target="../tags/tag73.xml"/><Relationship Id="rId18" Type="http://schemas.openxmlformats.org/officeDocument/2006/relationships/notesSlide" Target="../notesSlides/notesSlide8.xml"/><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tags" Target="../tags/tag72.xml"/><Relationship Id="rId17" Type="http://schemas.openxmlformats.org/officeDocument/2006/relationships/slideLayout" Target="../slideLayouts/slideLayout2.xml"/><Relationship Id="rId2" Type="http://schemas.openxmlformats.org/officeDocument/2006/relationships/tags" Target="../tags/tag62.xml"/><Relationship Id="rId16" Type="http://schemas.openxmlformats.org/officeDocument/2006/relationships/tags" Target="../tags/tag76.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5" Type="http://schemas.openxmlformats.org/officeDocument/2006/relationships/tags" Target="../tags/tag75.xml"/><Relationship Id="rId10" Type="http://schemas.openxmlformats.org/officeDocument/2006/relationships/tags" Target="../tags/tag70.xml"/><Relationship Id="rId19" Type="http://schemas.openxmlformats.org/officeDocument/2006/relationships/image" Target="../media/image6.png"/><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tags" Target="../tags/tag7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4337126" y="1268413"/>
            <a:ext cx="3660096" cy="2355850"/>
            <a:chOff x="4337126" y="1268413"/>
            <a:chExt cx="3660096" cy="2355850"/>
          </a:xfrm>
        </p:grpSpPr>
        <p:pic>
          <p:nvPicPr>
            <p:cNvPr id="5" name="图片 4"/>
            <p:cNvPicPr>
              <a:picLocks noChangeAspect="1"/>
            </p:cNvPicPr>
            <p:nvPr/>
          </p:nvPicPr>
          <p:blipFill>
            <a:blip r:embed="rId3" cstate="email"/>
            <a:stretch>
              <a:fillRect/>
            </a:stretch>
          </p:blipFill>
          <p:spPr>
            <a:xfrm>
              <a:off x="4966868" y="1268413"/>
              <a:ext cx="2315786" cy="2355850"/>
            </a:xfrm>
            <a:prstGeom prst="rect">
              <a:avLst/>
            </a:prstGeom>
          </p:spPr>
        </p:pic>
        <p:sp>
          <p:nvSpPr>
            <p:cNvPr id="13" name="文本框 12"/>
            <p:cNvSpPr txBox="1"/>
            <p:nvPr/>
          </p:nvSpPr>
          <p:spPr>
            <a:xfrm>
              <a:off x="5236794" y="1984673"/>
              <a:ext cx="1884680" cy="92202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5400" b="1" i="1" u="none" strike="noStrike" kern="1200" cap="none" spc="0" normalizeH="0" baseline="0" noProof="0" dirty="0">
                  <a:ln>
                    <a:noFill/>
                  </a:ln>
                  <a:solidFill>
                    <a:prstClr val="black"/>
                  </a:solidFill>
                  <a:effectLst>
                    <a:innerShdw blurRad="114300">
                      <a:prstClr val="black"/>
                    </a:innerShdw>
                  </a:effectLst>
                  <a:uLnTx/>
                  <a:uFillTx/>
                  <a:latin typeface="Century Gothic" panose="020B0502020202020204" pitchFamily="34" charset="0"/>
                  <a:ea typeface="方正兰亭中黑_GBK" panose="02000000000000000000" pitchFamily="2" charset="-122"/>
                  <a:cs typeface="+mn-cs"/>
                </a:rPr>
                <a:t>20XX</a:t>
              </a:r>
              <a:endParaRPr kumimoji="0" lang="zh-CN" altLang="en-US" sz="5400" b="1" i="1" u="none" strike="noStrike" kern="1200" cap="none" spc="0" normalizeH="0" baseline="0" noProof="0" dirty="0">
                <a:ln>
                  <a:noFill/>
                </a:ln>
                <a:solidFill>
                  <a:prstClr val="black"/>
                </a:solidFill>
                <a:effectLst>
                  <a:innerShdw blurRad="114300">
                    <a:prstClr val="black"/>
                  </a:innerShdw>
                </a:effectLst>
                <a:uLnTx/>
                <a:uFillTx/>
                <a:latin typeface="Century Gothic" panose="020B0502020202020204" pitchFamily="34" charset="0"/>
                <a:ea typeface="方正兰亭中黑_GBK" panose="02000000000000000000" pitchFamily="2" charset="-122"/>
                <a:cs typeface="+mn-cs"/>
              </a:endParaRPr>
            </a:p>
          </p:txBody>
        </p:sp>
        <p:sp>
          <p:nvSpPr>
            <p:cNvPr id="6" name="任意多边形 5"/>
            <p:cNvSpPr/>
            <p:nvPr/>
          </p:nvSpPr>
          <p:spPr>
            <a:xfrm rot="2164433">
              <a:off x="4337126" y="1973499"/>
              <a:ext cx="3660096" cy="1075727"/>
            </a:xfrm>
            <a:custGeom>
              <a:avLst/>
              <a:gdLst>
                <a:gd name="connsiteX0" fmla="*/ 206053 w 5244072"/>
                <a:gd name="connsiteY0" fmla="*/ 381736 h 1541268"/>
                <a:gd name="connsiteX1" fmla="*/ 954178 w 5244072"/>
                <a:gd name="connsiteY1" fmla="*/ 62563 h 1541268"/>
                <a:gd name="connsiteX2" fmla="*/ 971388 w 5244072"/>
                <a:gd name="connsiteY2" fmla="*/ 58467 h 1541268"/>
                <a:gd name="connsiteX3" fmla="*/ 1998139 w 5244072"/>
                <a:gd name="connsiteY3" fmla="*/ 1467843 h 1541268"/>
                <a:gd name="connsiteX4" fmla="*/ 4012983 w 5244072"/>
                <a:gd name="connsiteY4" fmla="*/ 0 h 1541268"/>
                <a:gd name="connsiteX5" fmla="*/ 4088041 w 5244072"/>
                <a:gd name="connsiteY5" fmla="*/ 14515 h 1541268"/>
                <a:gd name="connsiteX6" fmla="*/ 5244072 w 5244072"/>
                <a:gd name="connsiteY6" fmla="*/ 706619 h 1541268"/>
                <a:gd name="connsiteX7" fmla="*/ 2622036 w 5244072"/>
                <a:gd name="connsiteY7" fmla="*/ 1541268 h 1541268"/>
                <a:gd name="connsiteX8" fmla="*/ 0 w 5244072"/>
                <a:gd name="connsiteY8" fmla="*/ 706619 h 1541268"/>
                <a:gd name="connsiteX9" fmla="*/ 206053 w 5244072"/>
                <a:gd name="connsiteY9" fmla="*/ 381736 h 1541268"/>
                <a:gd name="connsiteX0-1" fmla="*/ 1998139 w 5244072"/>
                <a:gd name="connsiteY0-2" fmla="*/ 1467843 h 1559283"/>
                <a:gd name="connsiteX1-3" fmla="*/ 4012983 w 5244072"/>
                <a:gd name="connsiteY1-4" fmla="*/ 0 h 1559283"/>
                <a:gd name="connsiteX2-5" fmla="*/ 4088041 w 5244072"/>
                <a:gd name="connsiteY2-6" fmla="*/ 14515 h 1559283"/>
                <a:gd name="connsiteX3-7" fmla="*/ 5244072 w 5244072"/>
                <a:gd name="connsiteY3-8" fmla="*/ 706619 h 1559283"/>
                <a:gd name="connsiteX4-9" fmla="*/ 2622036 w 5244072"/>
                <a:gd name="connsiteY4-10" fmla="*/ 1541268 h 1559283"/>
                <a:gd name="connsiteX5-11" fmla="*/ 0 w 5244072"/>
                <a:gd name="connsiteY5-12" fmla="*/ 706619 h 1559283"/>
                <a:gd name="connsiteX6-13" fmla="*/ 206053 w 5244072"/>
                <a:gd name="connsiteY6-14" fmla="*/ 381736 h 1559283"/>
                <a:gd name="connsiteX7-15" fmla="*/ 954178 w 5244072"/>
                <a:gd name="connsiteY7-16" fmla="*/ 62563 h 1559283"/>
                <a:gd name="connsiteX8-17" fmla="*/ 971388 w 5244072"/>
                <a:gd name="connsiteY8-18" fmla="*/ 58467 h 1559283"/>
                <a:gd name="connsiteX9-19" fmla="*/ 2089579 w 5244072"/>
                <a:gd name="connsiteY9-20" fmla="*/ 1559283 h 1559283"/>
                <a:gd name="connsiteX0-21" fmla="*/ 1998139 w 5244072"/>
                <a:gd name="connsiteY0-22" fmla="*/ 1467843 h 1541268"/>
                <a:gd name="connsiteX1-23" fmla="*/ 4012983 w 5244072"/>
                <a:gd name="connsiteY1-24" fmla="*/ 0 h 1541268"/>
                <a:gd name="connsiteX2-25" fmla="*/ 4088041 w 5244072"/>
                <a:gd name="connsiteY2-26" fmla="*/ 14515 h 1541268"/>
                <a:gd name="connsiteX3-27" fmla="*/ 5244072 w 5244072"/>
                <a:gd name="connsiteY3-28" fmla="*/ 706619 h 1541268"/>
                <a:gd name="connsiteX4-29" fmla="*/ 2622036 w 5244072"/>
                <a:gd name="connsiteY4-30" fmla="*/ 1541268 h 1541268"/>
                <a:gd name="connsiteX5-31" fmla="*/ 0 w 5244072"/>
                <a:gd name="connsiteY5-32" fmla="*/ 706619 h 1541268"/>
                <a:gd name="connsiteX6-33" fmla="*/ 206053 w 5244072"/>
                <a:gd name="connsiteY6-34" fmla="*/ 381736 h 1541268"/>
                <a:gd name="connsiteX7-35" fmla="*/ 954178 w 5244072"/>
                <a:gd name="connsiteY7-36" fmla="*/ 62563 h 1541268"/>
                <a:gd name="connsiteX8-37" fmla="*/ 971388 w 5244072"/>
                <a:gd name="connsiteY8-38" fmla="*/ 58467 h 1541268"/>
                <a:gd name="connsiteX0-39" fmla="*/ 4012983 w 5244072"/>
                <a:gd name="connsiteY0-40" fmla="*/ 0 h 1541268"/>
                <a:gd name="connsiteX1-41" fmla="*/ 4088041 w 5244072"/>
                <a:gd name="connsiteY1-42" fmla="*/ 14515 h 1541268"/>
                <a:gd name="connsiteX2-43" fmla="*/ 5244072 w 5244072"/>
                <a:gd name="connsiteY2-44" fmla="*/ 706619 h 1541268"/>
                <a:gd name="connsiteX3-45" fmla="*/ 2622036 w 5244072"/>
                <a:gd name="connsiteY3-46" fmla="*/ 1541268 h 1541268"/>
                <a:gd name="connsiteX4-47" fmla="*/ 0 w 5244072"/>
                <a:gd name="connsiteY4-48" fmla="*/ 706619 h 1541268"/>
                <a:gd name="connsiteX5-49" fmla="*/ 206053 w 5244072"/>
                <a:gd name="connsiteY5-50" fmla="*/ 381736 h 1541268"/>
                <a:gd name="connsiteX6-51" fmla="*/ 954178 w 5244072"/>
                <a:gd name="connsiteY6-52" fmla="*/ 62563 h 1541268"/>
                <a:gd name="connsiteX7-53" fmla="*/ 971388 w 5244072"/>
                <a:gd name="connsiteY7-54" fmla="*/ 58467 h 1541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5244072" h="1541268">
                  <a:moveTo>
                    <a:pt x="4012983" y="0"/>
                  </a:moveTo>
                  <a:lnTo>
                    <a:pt x="4088041" y="14515"/>
                  </a:lnTo>
                  <a:cubicBezTo>
                    <a:pt x="4785507" y="164507"/>
                    <a:pt x="5244072" y="418517"/>
                    <a:pt x="5244072" y="706619"/>
                  </a:cubicBezTo>
                  <a:cubicBezTo>
                    <a:pt x="5244072" y="1167583"/>
                    <a:pt x="4070146" y="1541268"/>
                    <a:pt x="2622036" y="1541268"/>
                  </a:cubicBezTo>
                  <a:cubicBezTo>
                    <a:pt x="1173926" y="1541268"/>
                    <a:pt x="0" y="1167583"/>
                    <a:pt x="0" y="706619"/>
                  </a:cubicBezTo>
                  <a:cubicBezTo>
                    <a:pt x="0" y="591378"/>
                    <a:pt x="73370" y="481592"/>
                    <a:pt x="206053" y="381736"/>
                  </a:cubicBezTo>
                  <a:cubicBezTo>
                    <a:pt x="371905" y="256916"/>
                    <a:pt x="630433" y="147611"/>
                    <a:pt x="954178" y="62563"/>
                  </a:cubicBezTo>
                  <a:lnTo>
                    <a:pt x="971388" y="58467"/>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任意多边形 9"/>
            <p:cNvSpPr/>
            <p:nvPr/>
          </p:nvSpPr>
          <p:spPr>
            <a:xfrm rot="19435567" flipH="1">
              <a:off x="4352083" y="2019360"/>
              <a:ext cx="3581262" cy="1029961"/>
            </a:xfrm>
            <a:custGeom>
              <a:avLst/>
              <a:gdLst>
                <a:gd name="connsiteX0" fmla="*/ 236142 w 6009838"/>
                <a:gd name="connsiteY0" fmla="*/ 430625 h 1759478"/>
                <a:gd name="connsiteX1" fmla="*/ 0 w 6009838"/>
                <a:gd name="connsiteY1" fmla="*/ 802949 h 1759478"/>
                <a:gd name="connsiteX2" fmla="*/ 3004919 w 6009838"/>
                <a:gd name="connsiteY2" fmla="*/ 1759478 h 1759478"/>
                <a:gd name="connsiteX3" fmla="*/ 6009838 w 6009838"/>
                <a:gd name="connsiteY3" fmla="*/ 802949 h 1759478"/>
                <a:gd name="connsiteX4" fmla="*/ 4971415 w 6009838"/>
                <a:gd name="connsiteY4" fmla="*/ 79672 h 1759478"/>
                <a:gd name="connsiteX5" fmla="*/ 4772221 w 6009838"/>
                <a:gd name="connsiteY5" fmla="*/ 31065 h 1759478"/>
                <a:gd name="connsiteX6" fmla="*/ 4897176 w 6009838"/>
                <a:gd name="connsiteY6" fmla="*/ 422717 h 1759478"/>
                <a:gd name="connsiteX7" fmla="*/ 4425309 w 6009838"/>
                <a:gd name="connsiteY7" fmla="*/ 573264 h 1759478"/>
                <a:gd name="connsiteX8" fmla="*/ 4242412 w 6009838"/>
                <a:gd name="connsiteY8" fmla="*/ 0 h 1759478"/>
                <a:gd name="connsiteX9" fmla="*/ 1113235 w 6009838"/>
                <a:gd name="connsiteY9" fmla="*/ 60151 h 1759478"/>
                <a:gd name="connsiteX10" fmla="*/ 1093512 w 6009838"/>
                <a:gd name="connsiteY10" fmla="*/ 64845 h 1759478"/>
                <a:gd name="connsiteX11" fmla="*/ 236142 w 6009838"/>
                <a:gd name="connsiteY11" fmla="*/ 430625 h 1759478"/>
                <a:gd name="connsiteX0-1" fmla="*/ 236142 w 6009838"/>
                <a:gd name="connsiteY0-2" fmla="*/ 430625 h 1759478"/>
                <a:gd name="connsiteX1-3" fmla="*/ 0 w 6009838"/>
                <a:gd name="connsiteY1-4" fmla="*/ 802949 h 1759478"/>
                <a:gd name="connsiteX2-5" fmla="*/ 3004919 w 6009838"/>
                <a:gd name="connsiteY2-6" fmla="*/ 1759478 h 1759478"/>
                <a:gd name="connsiteX3-7" fmla="*/ 6009838 w 6009838"/>
                <a:gd name="connsiteY3-8" fmla="*/ 802949 h 1759478"/>
                <a:gd name="connsiteX4-9" fmla="*/ 4971415 w 6009838"/>
                <a:gd name="connsiteY4-10" fmla="*/ 79672 h 1759478"/>
                <a:gd name="connsiteX5-11" fmla="*/ 4772221 w 6009838"/>
                <a:gd name="connsiteY5-12" fmla="*/ 31065 h 1759478"/>
                <a:gd name="connsiteX6-13" fmla="*/ 4425309 w 6009838"/>
                <a:gd name="connsiteY6-14" fmla="*/ 573264 h 1759478"/>
                <a:gd name="connsiteX7-15" fmla="*/ 4242412 w 6009838"/>
                <a:gd name="connsiteY7-16" fmla="*/ 0 h 1759478"/>
                <a:gd name="connsiteX8-17" fmla="*/ 1113235 w 6009838"/>
                <a:gd name="connsiteY8-18" fmla="*/ 60151 h 1759478"/>
                <a:gd name="connsiteX9-19" fmla="*/ 1093512 w 6009838"/>
                <a:gd name="connsiteY9-20" fmla="*/ 64845 h 1759478"/>
                <a:gd name="connsiteX10-21" fmla="*/ 236142 w 6009838"/>
                <a:gd name="connsiteY10-22" fmla="*/ 430625 h 1759478"/>
                <a:gd name="connsiteX0-23" fmla="*/ 236142 w 6009838"/>
                <a:gd name="connsiteY0-24" fmla="*/ 430625 h 1759478"/>
                <a:gd name="connsiteX1-25" fmla="*/ 0 w 6009838"/>
                <a:gd name="connsiteY1-26" fmla="*/ 802949 h 1759478"/>
                <a:gd name="connsiteX2-27" fmla="*/ 3004919 w 6009838"/>
                <a:gd name="connsiteY2-28" fmla="*/ 1759478 h 1759478"/>
                <a:gd name="connsiteX3-29" fmla="*/ 6009838 w 6009838"/>
                <a:gd name="connsiteY3-30" fmla="*/ 802949 h 1759478"/>
                <a:gd name="connsiteX4-31" fmla="*/ 4971415 w 6009838"/>
                <a:gd name="connsiteY4-32" fmla="*/ 79672 h 1759478"/>
                <a:gd name="connsiteX5-33" fmla="*/ 4772221 w 6009838"/>
                <a:gd name="connsiteY5-34" fmla="*/ 31065 h 1759478"/>
                <a:gd name="connsiteX6-35" fmla="*/ 4242412 w 6009838"/>
                <a:gd name="connsiteY6-36" fmla="*/ 0 h 1759478"/>
                <a:gd name="connsiteX7-37" fmla="*/ 1113235 w 6009838"/>
                <a:gd name="connsiteY7-38" fmla="*/ 60151 h 1759478"/>
                <a:gd name="connsiteX8-39" fmla="*/ 1093512 w 6009838"/>
                <a:gd name="connsiteY8-40" fmla="*/ 64845 h 1759478"/>
                <a:gd name="connsiteX9-41" fmla="*/ 236142 w 6009838"/>
                <a:gd name="connsiteY9-42" fmla="*/ 430625 h 1759478"/>
                <a:gd name="connsiteX0-43" fmla="*/ 4242412 w 6009838"/>
                <a:gd name="connsiteY0-44" fmla="*/ 0 h 1759478"/>
                <a:gd name="connsiteX1-45" fmla="*/ 1113235 w 6009838"/>
                <a:gd name="connsiteY1-46" fmla="*/ 60151 h 1759478"/>
                <a:gd name="connsiteX2-47" fmla="*/ 1093512 w 6009838"/>
                <a:gd name="connsiteY2-48" fmla="*/ 64845 h 1759478"/>
                <a:gd name="connsiteX3-49" fmla="*/ 236142 w 6009838"/>
                <a:gd name="connsiteY3-50" fmla="*/ 430625 h 1759478"/>
                <a:gd name="connsiteX4-51" fmla="*/ 0 w 6009838"/>
                <a:gd name="connsiteY4-52" fmla="*/ 802949 h 1759478"/>
                <a:gd name="connsiteX5-53" fmla="*/ 3004919 w 6009838"/>
                <a:gd name="connsiteY5-54" fmla="*/ 1759478 h 1759478"/>
                <a:gd name="connsiteX6-55" fmla="*/ 6009838 w 6009838"/>
                <a:gd name="connsiteY6-56" fmla="*/ 802949 h 1759478"/>
                <a:gd name="connsiteX7-57" fmla="*/ 4971415 w 6009838"/>
                <a:gd name="connsiteY7-58" fmla="*/ 79672 h 1759478"/>
                <a:gd name="connsiteX8-59" fmla="*/ 4772221 w 6009838"/>
                <a:gd name="connsiteY8-60" fmla="*/ 31065 h 1759478"/>
                <a:gd name="connsiteX9-61" fmla="*/ 4333852 w 6009838"/>
                <a:gd name="connsiteY9-62" fmla="*/ 91440 h 1759478"/>
                <a:gd name="connsiteX0-63" fmla="*/ 4242412 w 6009838"/>
                <a:gd name="connsiteY0-64" fmla="*/ 0 h 1759478"/>
                <a:gd name="connsiteX1-65" fmla="*/ 1113235 w 6009838"/>
                <a:gd name="connsiteY1-66" fmla="*/ 60151 h 1759478"/>
                <a:gd name="connsiteX2-67" fmla="*/ 1093512 w 6009838"/>
                <a:gd name="connsiteY2-68" fmla="*/ 64845 h 1759478"/>
                <a:gd name="connsiteX3-69" fmla="*/ 236142 w 6009838"/>
                <a:gd name="connsiteY3-70" fmla="*/ 430625 h 1759478"/>
                <a:gd name="connsiteX4-71" fmla="*/ 0 w 6009838"/>
                <a:gd name="connsiteY4-72" fmla="*/ 802949 h 1759478"/>
                <a:gd name="connsiteX5-73" fmla="*/ 3004919 w 6009838"/>
                <a:gd name="connsiteY5-74" fmla="*/ 1759478 h 1759478"/>
                <a:gd name="connsiteX6-75" fmla="*/ 6009838 w 6009838"/>
                <a:gd name="connsiteY6-76" fmla="*/ 802949 h 1759478"/>
                <a:gd name="connsiteX7-77" fmla="*/ 4971415 w 6009838"/>
                <a:gd name="connsiteY7-78" fmla="*/ 79672 h 1759478"/>
                <a:gd name="connsiteX8-79" fmla="*/ 4772221 w 6009838"/>
                <a:gd name="connsiteY8-80" fmla="*/ 31065 h 1759478"/>
                <a:gd name="connsiteX0-81" fmla="*/ 1113235 w 6009838"/>
                <a:gd name="connsiteY0-82" fmla="*/ 29086 h 1728413"/>
                <a:gd name="connsiteX1-83" fmla="*/ 1093512 w 6009838"/>
                <a:gd name="connsiteY1-84" fmla="*/ 33780 h 1728413"/>
                <a:gd name="connsiteX2-85" fmla="*/ 236142 w 6009838"/>
                <a:gd name="connsiteY2-86" fmla="*/ 399560 h 1728413"/>
                <a:gd name="connsiteX3-87" fmla="*/ 0 w 6009838"/>
                <a:gd name="connsiteY3-88" fmla="*/ 771884 h 1728413"/>
                <a:gd name="connsiteX4-89" fmla="*/ 3004919 w 6009838"/>
                <a:gd name="connsiteY4-90" fmla="*/ 1728413 h 1728413"/>
                <a:gd name="connsiteX5-91" fmla="*/ 6009838 w 6009838"/>
                <a:gd name="connsiteY5-92" fmla="*/ 771884 h 1728413"/>
                <a:gd name="connsiteX6-93" fmla="*/ 4971415 w 6009838"/>
                <a:gd name="connsiteY6-94" fmla="*/ 48607 h 1728413"/>
                <a:gd name="connsiteX7-95" fmla="*/ 4772221 w 6009838"/>
                <a:gd name="connsiteY7-96" fmla="*/ 0 h 17284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009838" h="1728413">
                  <a:moveTo>
                    <a:pt x="1113235" y="29086"/>
                  </a:moveTo>
                  <a:lnTo>
                    <a:pt x="1093512" y="33780"/>
                  </a:lnTo>
                  <a:cubicBezTo>
                    <a:pt x="722492" y="131247"/>
                    <a:pt x="426213" y="256513"/>
                    <a:pt x="236142" y="399560"/>
                  </a:cubicBezTo>
                  <a:cubicBezTo>
                    <a:pt x="84084" y="513998"/>
                    <a:pt x="0" y="639815"/>
                    <a:pt x="0" y="771884"/>
                  </a:cubicBezTo>
                  <a:cubicBezTo>
                    <a:pt x="0" y="1300161"/>
                    <a:pt x="1345349" y="1728413"/>
                    <a:pt x="3004919" y="1728413"/>
                  </a:cubicBezTo>
                  <a:cubicBezTo>
                    <a:pt x="4664490" y="1728413"/>
                    <a:pt x="6009838" y="1300161"/>
                    <a:pt x="6009838" y="771884"/>
                  </a:cubicBezTo>
                  <a:cubicBezTo>
                    <a:pt x="6009838" y="482984"/>
                    <a:pt x="5607481" y="223996"/>
                    <a:pt x="4971415" y="48607"/>
                  </a:cubicBezTo>
                  <a:lnTo>
                    <a:pt x="4772221" y="0"/>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11" name="文本框 10"/>
          <p:cNvSpPr txBox="1"/>
          <p:nvPr/>
        </p:nvSpPr>
        <p:spPr>
          <a:xfrm>
            <a:off x="2857777" y="4030352"/>
            <a:ext cx="6476452" cy="92333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5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LOW POLY</a:t>
            </a:r>
            <a:r>
              <a:rPr kumimoji="0" lang="zh-CN" altLang="en-US" sz="5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商务模板</a:t>
            </a:r>
          </a:p>
        </p:txBody>
      </p:sp>
      <p:sp>
        <p:nvSpPr>
          <p:cNvPr id="14" name="文本框 13"/>
          <p:cNvSpPr txBox="1"/>
          <p:nvPr/>
        </p:nvSpPr>
        <p:spPr>
          <a:xfrm>
            <a:off x="2507677" y="5079081"/>
            <a:ext cx="717665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 presetClass="entr" presetSubtype="4" fill="hold" grpId="0" nodeType="afterEffect" p14:presetBounceEnd="51000">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14:bounceEnd="51000">
                                          <p:cBhvr additive="base">
                                            <p:cTn id="14" dur="1000" fill="hold"/>
                                            <p:tgtEl>
                                              <p:spTgt spid="11"/>
                                            </p:tgtEl>
                                            <p:attrNameLst>
                                              <p:attrName>ppt_x</p:attrName>
                                            </p:attrNameLst>
                                          </p:cBhvr>
                                          <p:tavLst>
                                            <p:tav tm="0">
                                              <p:val>
                                                <p:strVal val="#ppt_x"/>
                                              </p:val>
                                            </p:tav>
                                            <p:tav tm="100000">
                                              <p:val>
                                                <p:strVal val="#ppt_x"/>
                                              </p:val>
                                            </p:tav>
                                          </p:tavLst>
                                        </p:anim>
                                        <p:anim calcmode="lin" valueType="num" p14:bounceEnd="51000">
                                          <p:cBhvr additive="base">
                                            <p:cTn id="15" dur="1000" fill="hold"/>
                                            <p:tgtEl>
                                              <p:spTgt spid="11"/>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 name="组合 27"/>
          <p:cNvGrpSpPr/>
          <p:nvPr/>
        </p:nvGrpSpPr>
        <p:grpSpPr>
          <a:xfrm>
            <a:off x="481466" y="301335"/>
            <a:ext cx="5500234" cy="800101"/>
            <a:chOff x="481466" y="301335"/>
            <a:chExt cx="5500234" cy="800101"/>
          </a:xfrm>
        </p:grpSpPr>
        <p:pic>
          <p:nvPicPr>
            <p:cNvPr id="29" name="图片 28"/>
            <p:cNvPicPr>
              <a:picLocks noChangeAspect="1"/>
            </p:cNvPicPr>
            <p:nvPr/>
          </p:nvPicPr>
          <p:blipFill>
            <a:blip r:embed="rId25" cstate="email"/>
            <a:stretch>
              <a:fillRect/>
            </a:stretch>
          </p:blipFill>
          <p:spPr>
            <a:xfrm>
              <a:off x="481466" y="301335"/>
              <a:ext cx="786494" cy="800101"/>
            </a:xfrm>
            <a:prstGeom prst="rect">
              <a:avLst/>
            </a:prstGeom>
          </p:spPr>
        </p:pic>
        <p:sp>
          <p:nvSpPr>
            <p:cNvPr id="30" name="文本框 29"/>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2" name="文本框 31"/>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6" name="组合 5"/>
          <p:cNvGrpSpPr/>
          <p:nvPr/>
        </p:nvGrpSpPr>
        <p:grpSpPr>
          <a:xfrm>
            <a:off x="2113074" y="4480567"/>
            <a:ext cx="2390070" cy="1310545"/>
            <a:chOff x="2010480" y="4555945"/>
            <a:chExt cx="2390070" cy="1310545"/>
          </a:xfrm>
        </p:grpSpPr>
        <p:sp>
          <p:nvSpPr>
            <p:cNvPr id="33" name="矩形 32"/>
            <p:cNvSpPr/>
            <p:nvPr/>
          </p:nvSpPr>
          <p:spPr>
            <a:xfrm>
              <a:off x="2010480" y="4998560"/>
              <a:ext cx="239007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bg1"/>
                  </a:solidFill>
                </a:rPr>
                <a:t>用户可以在投影仪或者计算机上进行演示也可的以将演示以便应用更广泛的领域中</a:t>
              </a:r>
            </a:p>
          </p:txBody>
        </p:sp>
        <p:sp>
          <p:nvSpPr>
            <p:cNvPr id="34" name="矩形 33"/>
            <p:cNvSpPr/>
            <p:nvPr/>
          </p:nvSpPr>
          <p:spPr>
            <a:xfrm>
              <a:off x="2163321" y="4555945"/>
              <a:ext cx="2084387" cy="4973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solidFill>
                    <a:schemeClr val="bg1"/>
                  </a:solidFill>
                </a:rPr>
                <a:t>文字添加</a:t>
              </a:r>
            </a:p>
          </p:txBody>
        </p:sp>
      </p:grpSp>
      <p:grpSp>
        <p:nvGrpSpPr>
          <p:cNvPr id="37" name="组合 36"/>
          <p:cNvGrpSpPr/>
          <p:nvPr/>
        </p:nvGrpSpPr>
        <p:grpSpPr>
          <a:xfrm>
            <a:off x="4912118" y="4480567"/>
            <a:ext cx="2390070" cy="1310545"/>
            <a:chOff x="2010480" y="4555945"/>
            <a:chExt cx="2390070" cy="1310545"/>
          </a:xfrm>
        </p:grpSpPr>
        <p:sp>
          <p:nvSpPr>
            <p:cNvPr id="41" name="矩形 40"/>
            <p:cNvSpPr/>
            <p:nvPr/>
          </p:nvSpPr>
          <p:spPr>
            <a:xfrm>
              <a:off x="2010480" y="4998560"/>
              <a:ext cx="239007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bg1"/>
                  </a:solidFill>
                </a:rPr>
                <a:t>用户可以在投影仪或者计算机上进行演示也可的以将演示以便应用更广泛的领域中</a:t>
              </a:r>
            </a:p>
          </p:txBody>
        </p:sp>
        <p:sp>
          <p:nvSpPr>
            <p:cNvPr id="42" name="矩形 41"/>
            <p:cNvSpPr/>
            <p:nvPr/>
          </p:nvSpPr>
          <p:spPr>
            <a:xfrm>
              <a:off x="2163321" y="4555945"/>
              <a:ext cx="2084387" cy="4973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solidFill>
                    <a:schemeClr val="bg1"/>
                  </a:solidFill>
                </a:rPr>
                <a:t>文字添加</a:t>
              </a:r>
            </a:p>
          </p:txBody>
        </p:sp>
      </p:grpSp>
      <p:grpSp>
        <p:nvGrpSpPr>
          <p:cNvPr id="43" name="组合 42"/>
          <p:cNvGrpSpPr/>
          <p:nvPr/>
        </p:nvGrpSpPr>
        <p:grpSpPr>
          <a:xfrm>
            <a:off x="7711161" y="4480567"/>
            <a:ext cx="2390070" cy="1310545"/>
            <a:chOff x="2010480" y="4555945"/>
            <a:chExt cx="2390070" cy="1310545"/>
          </a:xfrm>
        </p:grpSpPr>
        <p:sp>
          <p:nvSpPr>
            <p:cNvPr id="44" name="矩形 43"/>
            <p:cNvSpPr/>
            <p:nvPr/>
          </p:nvSpPr>
          <p:spPr>
            <a:xfrm>
              <a:off x="2010480" y="4998560"/>
              <a:ext cx="239007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bg1"/>
                  </a:solidFill>
                </a:rPr>
                <a:t>用户可以在投影仪或者计算机上进行演示也可的以将演示以便应用更广泛的领域中</a:t>
              </a:r>
            </a:p>
          </p:txBody>
        </p:sp>
        <p:sp>
          <p:nvSpPr>
            <p:cNvPr id="45" name="矩形 44"/>
            <p:cNvSpPr/>
            <p:nvPr/>
          </p:nvSpPr>
          <p:spPr>
            <a:xfrm>
              <a:off x="2163321" y="4555945"/>
              <a:ext cx="2084387" cy="4973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solidFill>
                    <a:schemeClr val="bg1"/>
                  </a:solidFill>
                </a:rPr>
                <a:t>文字添加</a:t>
              </a:r>
            </a:p>
          </p:txBody>
        </p:sp>
      </p:grpSp>
      <p:grpSp>
        <p:nvGrpSpPr>
          <p:cNvPr id="8" name="组合 7"/>
          <p:cNvGrpSpPr/>
          <p:nvPr/>
        </p:nvGrpSpPr>
        <p:grpSpPr>
          <a:xfrm>
            <a:off x="2673185" y="1714684"/>
            <a:ext cx="1271281" cy="2599960"/>
            <a:chOff x="2673185" y="1714684"/>
            <a:chExt cx="1271281" cy="2599960"/>
          </a:xfrm>
        </p:grpSpPr>
        <p:grpSp>
          <p:nvGrpSpPr>
            <p:cNvPr id="5" name="组合 4"/>
            <p:cNvGrpSpPr/>
            <p:nvPr/>
          </p:nvGrpSpPr>
          <p:grpSpPr>
            <a:xfrm>
              <a:off x="2673185" y="1714684"/>
              <a:ext cx="1271281" cy="2599960"/>
              <a:chOff x="3197227" y="1892484"/>
              <a:chExt cx="1271281" cy="2599960"/>
            </a:xfrm>
          </p:grpSpPr>
          <p:sp>
            <p:nvSpPr>
              <p:cNvPr id="36" name="MH_Other_1"/>
              <p:cNvSpPr/>
              <p:nvPr>
                <p:custDataLst>
                  <p:tags r:id="rId16"/>
                </p:custDataLst>
              </p:nvPr>
            </p:nvSpPr>
            <p:spPr>
              <a:xfrm rot="2576247" flipH="1">
                <a:off x="4076792" y="3541133"/>
                <a:ext cx="391716"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35" name="MH_Other_2"/>
              <p:cNvSpPr/>
              <p:nvPr>
                <p:custDataLst>
                  <p:tags r:id="rId17"/>
                </p:custDataLst>
              </p:nvPr>
            </p:nvSpPr>
            <p:spPr>
              <a:xfrm rot="19023753">
                <a:off x="3197227" y="3541133"/>
                <a:ext cx="391715"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26" name="MH_Other_3"/>
              <p:cNvSpPr/>
              <p:nvPr>
                <p:custDataLst>
                  <p:tags r:id="rId18"/>
                </p:custDataLst>
              </p:nvPr>
            </p:nvSpPr>
            <p:spPr>
              <a:xfrm>
                <a:off x="3561680" y="1892484"/>
                <a:ext cx="542375" cy="407499"/>
              </a:xfrm>
              <a:custGeom>
                <a:avLst/>
                <a:gdLst>
                  <a:gd name="connsiteX0" fmla="*/ 253462 w 506925"/>
                  <a:gd name="connsiteY0" fmla="*/ 0 h 380829"/>
                  <a:gd name="connsiteX1" fmla="*/ 360131 w 506925"/>
                  <a:gd name="connsiteY1" fmla="*/ 88010 h 380829"/>
                  <a:gd name="connsiteX2" fmla="*/ 442971 w 506925"/>
                  <a:gd name="connsiteY2" fmla="*/ 179157 h 380829"/>
                  <a:gd name="connsiteX3" fmla="*/ 506925 w 506925"/>
                  <a:gd name="connsiteY3" fmla="*/ 264681 h 380829"/>
                  <a:gd name="connsiteX4" fmla="*/ 492936 w 506925"/>
                  <a:gd name="connsiteY4" fmla="*/ 281636 h 380829"/>
                  <a:gd name="connsiteX5" fmla="*/ 253462 w 506925"/>
                  <a:gd name="connsiteY5" fmla="*/ 380829 h 380829"/>
                  <a:gd name="connsiteX6" fmla="*/ 13988 w 506925"/>
                  <a:gd name="connsiteY6" fmla="*/ 281636 h 380829"/>
                  <a:gd name="connsiteX7" fmla="*/ 0 w 506925"/>
                  <a:gd name="connsiteY7" fmla="*/ 264682 h 380829"/>
                  <a:gd name="connsiteX8" fmla="*/ 63954 w 506925"/>
                  <a:gd name="connsiteY8" fmla="*/ 179157 h 380829"/>
                  <a:gd name="connsiteX9" fmla="*/ 146794 w 506925"/>
                  <a:gd name="connsiteY9" fmla="*/ 88010 h 38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25" h="380829">
                    <a:moveTo>
                      <a:pt x="253462" y="0"/>
                    </a:moveTo>
                    <a:lnTo>
                      <a:pt x="360131" y="88010"/>
                    </a:lnTo>
                    <a:cubicBezTo>
                      <a:pt x="389165" y="117044"/>
                      <a:pt x="416814" y="147462"/>
                      <a:pt x="442971" y="179157"/>
                    </a:cubicBezTo>
                    <a:lnTo>
                      <a:pt x="506925" y="264681"/>
                    </a:lnTo>
                    <a:lnTo>
                      <a:pt x="492936" y="281636"/>
                    </a:lnTo>
                    <a:cubicBezTo>
                      <a:pt x="431650" y="342923"/>
                      <a:pt x="346983" y="380829"/>
                      <a:pt x="253462" y="380829"/>
                    </a:cubicBezTo>
                    <a:cubicBezTo>
                      <a:pt x="159942" y="380829"/>
                      <a:pt x="75275" y="342923"/>
                      <a:pt x="13988" y="281636"/>
                    </a:cubicBezTo>
                    <a:lnTo>
                      <a:pt x="0" y="264682"/>
                    </a:lnTo>
                    <a:lnTo>
                      <a:pt x="63954" y="179157"/>
                    </a:lnTo>
                    <a:cubicBezTo>
                      <a:pt x="90111" y="147462"/>
                      <a:pt x="117761" y="117044"/>
                      <a:pt x="146794" y="8801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dirty="0">
                    <a:solidFill>
                      <a:schemeClr val="accent1"/>
                    </a:solidFill>
                    <a:latin typeface="Century Gothic" panose="020B0502020202020204" pitchFamily="34" charset="0"/>
                  </a:rPr>
                  <a:t>A</a:t>
                </a:r>
                <a:endParaRPr lang="zh-CN" altLang="en-US" dirty="0">
                  <a:solidFill>
                    <a:schemeClr val="accent1"/>
                  </a:solidFill>
                  <a:latin typeface="Century Gothic" panose="020B0502020202020204" pitchFamily="34" charset="0"/>
                </a:endParaRPr>
              </a:p>
            </p:txBody>
          </p:sp>
          <p:sp>
            <p:nvSpPr>
              <p:cNvPr id="31" name="MH_SubTitle_1"/>
              <p:cNvSpPr/>
              <p:nvPr>
                <p:custDataLst>
                  <p:tags r:id="rId19"/>
                </p:custDataLst>
              </p:nvPr>
            </p:nvSpPr>
            <p:spPr>
              <a:xfrm>
                <a:off x="3316320" y="2175151"/>
                <a:ext cx="1031662" cy="1691696"/>
              </a:xfrm>
              <a:custGeom>
                <a:avLst/>
                <a:gdLst>
                  <a:gd name="connsiteX0" fmla="*/ 736063 w 965199"/>
                  <a:gd name="connsiteY0" fmla="*/ 0 h 1582148"/>
                  <a:gd name="connsiteX1" fmla="*/ 745997 w 965199"/>
                  <a:gd name="connsiteY1" fmla="*/ 13285 h 1582148"/>
                  <a:gd name="connsiteX2" fmla="*/ 965199 w 965199"/>
                  <a:gd name="connsiteY2" fmla="*/ 730905 h 1582148"/>
                  <a:gd name="connsiteX3" fmla="*/ 672109 w 965199"/>
                  <a:gd name="connsiteY3" fmla="*/ 1547336 h 1582148"/>
                  <a:gd name="connsiteX4" fmla="*/ 640470 w 965199"/>
                  <a:gd name="connsiteY4" fmla="*/ 1582148 h 1582148"/>
                  <a:gd name="connsiteX5" fmla="*/ 630901 w 965199"/>
                  <a:gd name="connsiteY5" fmla="*/ 1576954 h 1582148"/>
                  <a:gd name="connsiteX6" fmla="*/ 482599 w 965199"/>
                  <a:gd name="connsiteY6" fmla="*/ 1547013 h 1582148"/>
                  <a:gd name="connsiteX7" fmla="*/ 334297 w 965199"/>
                  <a:gd name="connsiteY7" fmla="*/ 1576954 h 1582148"/>
                  <a:gd name="connsiteX8" fmla="*/ 324730 w 965199"/>
                  <a:gd name="connsiteY8" fmla="*/ 1582147 h 1582148"/>
                  <a:gd name="connsiteX9" fmla="*/ 293092 w 965199"/>
                  <a:gd name="connsiteY9" fmla="*/ 1547336 h 1582148"/>
                  <a:gd name="connsiteX10" fmla="*/ 0 w 965199"/>
                  <a:gd name="connsiteY10" fmla="*/ 730905 h 1582148"/>
                  <a:gd name="connsiteX11" fmla="*/ 219204 w 965199"/>
                  <a:gd name="connsiteY11" fmla="*/ 13285 h 1582148"/>
                  <a:gd name="connsiteX12" fmla="*/ 229138 w 965199"/>
                  <a:gd name="connsiteY12" fmla="*/ 1 h 1582148"/>
                  <a:gd name="connsiteX13" fmla="*/ 243126 w 965199"/>
                  <a:gd name="connsiteY13" fmla="*/ 16955 h 1582148"/>
                  <a:gd name="connsiteX14" fmla="*/ 482600 w 965199"/>
                  <a:gd name="connsiteY14" fmla="*/ 116148 h 1582148"/>
                  <a:gd name="connsiteX15" fmla="*/ 722074 w 965199"/>
                  <a:gd name="connsiteY15" fmla="*/ 16955 h 158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5199" h="1582148">
                    <a:moveTo>
                      <a:pt x="736063" y="0"/>
                    </a:moveTo>
                    <a:lnTo>
                      <a:pt x="745997" y="13285"/>
                    </a:lnTo>
                    <a:cubicBezTo>
                      <a:pt x="884390" y="218134"/>
                      <a:pt x="965199" y="465083"/>
                      <a:pt x="965199" y="730905"/>
                    </a:cubicBezTo>
                    <a:cubicBezTo>
                      <a:pt x="965199" y="1041033"/>
                      <a:pt x="855208" y="1325469"/>
                      <a:pt x="672109" y="1547336"/>
                    </a:cubicBezTo>
                    <a:lnTo>
                      <a:pt x="640470" y="1582148"/>
                    </a:lnTo>
                    <a:lnTo>
                      <a:pt x="630901" y="1576954"/>
                    </a:lnTo>
                    <a:cubicBezTo>
                      <a:pt x="585319" y="1557674"/>
                      <a:pt x="535204" y="1547013"/>
                      <a:pt x="482599" y="1547013"/>
                    </a:cubicBezTo>
                    <a:cubicBezTo>
                      <a:pt x="429994" y="1547013"/>
                      <a:pt x="379879" y="1557674"/>
                      <a:pt x="334297" y="1576954"/>
                    </a:cubicBezTo>
                    <a:lnTo>
                      <a:pt x="324730" y="1582147"/>
                    </a:lnTo>
                    <a:lnTo>
                      <a:pt x="293092" y="1547336"/>
                    </a:lnTo>
                    <a:cubicBezTo>
                      <a:pt x="109991" y="1325469"/>
                      <a:pt x="0" y="1041033"/>
                      <a:pt x="0" y="730905"/>
                    </a:cubicBezTo>
                    <a:cubicBezTo>
                      <a:pt x="0" y="465083"/>
                      <a:pt x="80810" y="218134"/>
                      <a:pt x="219204" y="13285"/>
                    </a:cubicBezTo>
                    <a:lnTo>
                      <a:pt x="229138" y="1"/>
                    </a:lnTo>
                    <a:lnTo>
                      <a:pt x="243126" y="16955"/>
                    </a:lnTo>
                    <a:cubicBezTo>
                      <a:pt x="304413" y="78242"/>
                      <a:pt x="389080" y="116148"/>
                      <a:pt x="482600" y="116148"/>
                    </a:cubicBezTo>
                    <a:cubicBezTo>
                      <a:pt x="576121" y="116148"/>
                      <a:pt x="660787" y="78242"/>
                      <a:pt x="722074" y="1695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dirty="0">
                  <a:solidFill>
                    <a:srgbClr val="FFFFFF"/>
                  </a:solidFill>
                </a:endParaRPr>
              </a:p>
            </p:txBody>
          </p:sp>
          <p:cxnSp>
            <p:nvCxnSpPr>
              <p:cNvPr id="38" name="MH_Other_4"/>
              <p:cNvCxnSpPr/>
              <p:nvPr>
                <p:custDataLst>
                  <p:tags r:id="rId20"/>
                </p:custDataLst>
              </p:nvPr>
            </p:nvCxnSpPr>
            <p:spPr>
              <a:xfrm>
                <a:off x="3729557" y="3866846"/>
                <a:ext cx="0" cy="41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MH_Other_5"/>
              <p:cNvCxnSpPr/>
              <p:nvPr>
                <p:custDataLst>
                  <p:tags r:id="rId21"/>
                </p:custDataLst>
              </p:nvPr>
            </p:nvCxnSpPr>
            <p:spPr>
              <a:xfrm>
                <a:off x="3832867" y="4074900"/>
                <a:ext cx="0" cy="4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MH_Other_6"/>
              <p:cNvCxnSpPr/>
              <p:nvPr>
                <p:custDataLst>
                  <p:tags r:id="rId22"/>
                </p:custDataLst>
              </p:nvPr>
            </p:nvCxnSpPr>
            <p:spPr>
              <a:xfrm>
                <a:off x="3934742" y="3866847"/>
                <a:ext cx="0" cy="535201"/>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椭圆 6"/>
            <p:cNvSpPr/>
            <p:nvPr/>
          </p:nvSpPr>
          <p:spPr>
            <a:xfrm>
              <a:off x="3061853" y="2443861"/>
              <a:ext cx="518160" cy="518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3188681" y="2564798"/>
              <a:ext cx="264504" cy="264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5472945" y="1714684"/>
            <a:ext cx="1269848" cy="2599960"/>
            <a:chOff x="5472945" y="1714684"/>
            <a:chExt cx="1269848" cy="2599960"/>
          </a:xfrm>
        </p:grpSpPr>
        <p:grpSp>
          <p:nvGrpSpPr>
            <p:cNvPr id="4" name="组合 3"/>
            <p:cNvGrpSpPr/>
            <p:nvPr/>
          </p:nvGrpSpPr>
          <p:grpSpPr>
            <a:xfrm>
              <a:off x="5472945" y="1714684"/>
              <a:ext cx="1269848" cy="2599960"/>
              <a:chOff x="5472907" y="1892484"/>
              <a:chExt cx="1269848" cy="2599960"/>
            </a:xfrm>
          </p:grpSpPr>
          <p:sp>
            <p:nvSpPr>
              <p:cNvPr id="46" name="MH_Other_7"/>
              <p:cNvSpPr/>
              <p:nvPr>
                <p:custDataLst>
                  <p:tags r:id="rId9"/>
                </p:custDataLst>
              </p:nvPr>
            </p:nvSpPr>
            <p:spPr>
              <a:xfrm rot="2576247" flipH="1">
                <a:off x="6351040" y="3541133"/>
                <a:ext cx="391715"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47" name="MH_Other_8"/>
              <p:cNvSpPr/>
              <p:nvPr>
                <p:custDataLst>
                  <p:tags r:id="rId10"/>
                </p:custDataLst>
              </p:nvPr>
            </p:nvSpPr>
            <p:spPr>
              <a:xfrm rot="19023753">
                <a:off x="5472907" y="3541133"/>
                <a:ext cx="390281"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48" name="MH_Other_9"/>
              <p:cNvSpPr/>
              <p:nvPr>
                <p:custDataLst>
                  <p:tags r:id="rId11"/>
                </p:custDataLst>
              </p:nvPr>
            </p:nvSpPr>
            <p:spPr>
              <a:xfrm>
                <a:off x="5835926" y="1892484"/>
                <a:ext cx="542375" cy="407499"/>
              </a:xfrm>
              <a:custGeom>
                <a:avLst/>
                <a:gdLst>
                  <a:gd name="connsiteX0" fmla="*/ 253462 w 506925"/>
                  <a:gd name="connsiteY0" fmla="*/ 0 h 380829"/>
                  <a:gd name="connsiteX1" fmla="*/ 360131 w 506925"/>
                  <a:gd name="connsiteY1" fmla="*/ 88010 h 380829"/>
                  <a:gd name="connsiteX2" fmla="*/ 442971 w 506925"/>
                  <a:gd name="connsiteY2" fmla="*/ 179157 h 380829"/>
                  <a:gd name="connsiteX3" fmla="*/ 506925 w 506925"/>
                  <a:gd name="connsiteY3" fmla="*/ 264681 h 380829"/>
                  <a:gd name="connsiteX4" fmla="*/ 492936 w 506925"/>
                  <a:gd name="connsiteY4" fmla="*/ 281636 h 380829"/>
                  <a:gd name="connsiteX5" fmla="*/ 253462 w 506925"/>
                  <a:gd name="connsiteY5" fmla="*/ 380829 h 380829"/>
                  <a:gd name="connsiteX6" fmla="*/ 13988 w 506925"/>
                  <a:gd name="connsiteY6" fmla="*/ 281636 h 380829"/>
                  <a:gd name="connsiteX7" fmla="*/ 0 w 506925"/>
                  <a:gd name="connsiteY7" fmla="*/ 264682 h 380829"/>
                  <a:gd name="connsiteX8" fmla="*/ 63954 w 506925"/>
                  <a:gd name="connsiteY8" fmla="*/ 179157 h 380829"/>
                  <a:gd name="connsiteX9" fmla="*/ 146794 w 506925"/>
                  <a:gd name="connsiteY9" fmla="*/ 88010 h 38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25" h="380829">
                    <a:moveTo>
                      <a:pt x="253462" y="0"/>
                    </a:moveTo>
                    <a:lnTo>
                      <a:pt x="360131" y="88010"/>
                    </a:lnTo>
                    <a:cubicBezTo>
                      <a:pt x="389165" y="117044"/>
                      <a:pt x="416814" y="147462"/>
                      <a:pt x="442971" y="179157"/>
                    </a:cubicBezTo>
                    <a:lnTo>
                      <a:pt x="506925" y="264681"/>
                    </a:lnTo>
                    <a:lnTo>
                      <a:pt x="492936" y="281636"/>
                    </a:lnTo>
                    <a:cubicBezTo>
                      <a:pt x="431650" y="342923"/>
                      <a:pt x="346983" y="380829"/>
                      <a:pt x="253462" y="380829"/>
                    </a:cubicBezTo>
                    <a:cubicBezTo>
                      <a:pt x="159942" y="380829"/>
                      <a:pt x="75275" y="342923"/>
                      <a:pt x="13988" y="281636"/>
                    </a:cubicBezTo>
                    <a:lnTo>
                      <a:pt x="0" y="264682"/>
                    </a:lnTo>
                    <a:lnTo>
                      <a:pt x="63954" y="179157"/>
                    </a:lnTo>
                    <a:cubicBezTo>
                      <a:pt x="90111" y="147462"/>
                      <a:pt x="117761" y="117044"/>
                      <a:pt x="146794" y="8801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dirty="0">
                    <a:solidFill>
                      <a:schemeClr val="accent2"/>
                    </a:solidFill>
                    <a:latin typeface="Century Gothic" panose="020B0502020202020204" pitchFamily="34" charset="0"/>
                  </a:rPr>
                  <a:t>B</a:t>
                </a:r>
                <a:endParaRPr lang="zh-CN" altLang="en-US" dirty="0">
                  <a:solidFill>
                    <a:schemeClr val="accent2"/>
                  </a:solidFill>
                  <a:latin typeface="Century Gothic" panose="020B0502020202020204" pitchFamily="34" charset="0"/>
                </a:endParaRPr>
              </a:p>
            </p:txBody>
          </p:sp>
          <p:sp>
            <p:nvSpPr>
              <p:cNvPr id="49" name="MH_SubTitle_2"/>
              <p:cNvSpPr/>
              <p:nvPr>
                <p:custDataLst>
                  <p:tags r:id="rId12"/>
                </p:custDataLst>
              </p:nvPr>
            </p:nvSpPr>
            <p:spPr>
              <a:xfrm>
                <a:off x="5592001" y="2175151"/>
                <a:ext cx="1031662" cy="1691696"/>
              </a:xfrm>
              <a:custGeom>
                <a:avLst/>
                <a:gdLst>
                  <a:gd name="connsiteX0" fmla="*/ 736063 w 965199"/>
                  <a:gd name="connsiteY0" fmla="*/ 0 h 1582148"/>
                  <a:gd name="connsiteX1" fmla="*/ 745997 w 965199"/>
                  <a:gd name="connsiteY1" fmla="*/ 13285 h 1582148"/>
                  <a:gd name="connsiteX2" fmla="*/ 965199 w 965199"/>
                  <a:gd name="connsiteY2" fmla="*/ 730905 h 1582148"/>
                  <a:gd name="connsiteX3" fmla="*/ 672109 w 965199"/>
                  <a:gd name="connsiteY3" fmla="*/ 1547336 h 1582148"/>
                  <a:gd name="connsiteX4" fmla="*/ 640470 w 965199"/>
                  <a:gd name="connsiteY4" fmla="*/ 1582148 h 1582148"/>
                  <a:gd name="connsiteX5" fmla="*/ 630901 w 965199"/>
                  <a:gd name="connsiteY5" fmla="*/ 1576954 h 1582148"/>
                  <a:gd name="connsiteX6" fmla="*/ 482599 w 965199"/>
                  <a:gd name="connsiteY6" fmla="*/ 1547013 h 1582148"/>
                  <a:gd name="connsiteX7" fmla="*/ 334297 w 965199"/>
                  <a:gd name="connsiteY7" fmla="*/ 1576954 h 1582148"/>
                  <a:gd name="connsiteX8" fmla="*/ 324730 w 965199"/>
                  <a:gd name="connsiteY8" fmla="*/ 1582147 h 1582148"/>
                  <a:gd name="connsiteX9" fmla="*/ 293092 w 965199"/>
                  <a:gd name="connsiteY9" fmla="*/ 1547336 h 1582148"/>
                  <a:gd name="connsiteX10" fmla="*/ 0 w 965199"/>
                  <a:gd name="connsiteY10" fmla="*/ 730905 h 1582148"/>
                  <a:gd name="connsiteX11" fmla="*/ 219204 w 965199"/>
                  <a:gd name="connsiteY11" fmla="*/ 13285 h 1582148"/>
                  <a:gd name="connsiteX12" fmla="*/ 229138 w 965199"/>
                  <a:gd name="connsiteY12" fmla="*/ 1 h 1582148"/>
                  <a:gd name="connsiteX13" fmla="*/ 243126 w 965199"/>
                  <a:gd name="connsiteY13" fmla="*/ 16955 h 1582148"/>
                  <a:gd name="connsiteX14" fmla="*/ 482600 w 965199"/>
                  <a:gd name="connsiteY14" fmla="*/ 116148 h 1582148"/>
                  <a:gd name="connsiteX15" fmla="*/ 722074 w 965199"/>
                  <a:gd name="connsiteY15" fmla="*/ 16955 h 158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5199" h="1582148">
                    <a:moveTo>
                      <a:pt x="736063" y="0"/>
                    </a:moveTo>
                    <a:lnTo>
                      <a:pt x="745997" y="13285"/>
                    </a:lnTo>
                    <a:cubicBezTo>
                      <a:pt x="884390" y="218134"/>
                      <a:pt x="965199" y="465083"/>
                      <a:pt x="965199" y="730905"/>
                    </a:cubicBezTo>
                    <a:cubicBezTo>
                      <a:pt x="965199" y="1041033"/>
                      <a:pt x="855208" y="1325469"/>
                      <a:pt x="672109" y="1547336"/>
                    </a:cubicBezTo>
                    <a:lnTo>
                      <a:pt x="640470" y="1582148"/>
                    </a:lnTo>
                    <a:lnTo>
                      <a:pt x="630901" y="1576954"/>
                    </a:lnTo>
                    <a:cubicBezTo>
                      <a:pt x="585319" y="1557674"/>
                      <a:pt x="535204" y="1547013"/>
                      <a:pt x="482599" y="1547013"/>
                    </a:cubicBezTo>
                    <a:cubicBezTo>
                      <a:pt x="429994" y="1547013"/>
                      <a:pt x="379879" y="1557674"/>
                      <a:pt x="334297" y="1576954"/>
                    </a:cubicBezTo>
                    <a:lnTo>
                      <a:pt x="324730" y="1582147"/>
                    </a:lnTo>
                    <a:lnTo>
                      <a:pt x="293092" y="1547336"/>
                    </a:lnTo>
                    <a:cubicBezTo>
                      <a:pt x="109991" y="1325469"/>
                      <a:pt x="0" y="1041033"/>
                      <a:pt x="0" y="730905"/>
                    </a:cubicBezTo>
                    <a:cubicBezTo>
                      <a:pt x="0" y="465083"/>
                      <a:pt x="80810" y="218134"/>
                      <a:pt x="219204" y="13285"/>
                    </a:cubicBezTo>
                    <a:lnTo>
                      <a:pt x="229138" y="1"/>
                    </a:lnTo>
                    <a:lnTo>
                      <a:pt x="243126" y="16955"/>
                    </a:lnTo>
                    <a:cubicBezTo>
                      <a:pt x="304413" y="78242"/>
                      <a:pt x="389080" y="116148"/>
                      <a:pt x="482600" y="116148"/>
                    </a:cubicBezTo>
                    <a:cubicBezTo>
                      <a:pt x="576121" y="116148"/>
                      <a:pt x="660787" y="78242"/>
                      <a:pt x="722074" y="1695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dirty="0">
                  <a:solidFill>
                    <a:srgbClr val="FFFFFF"/>
                  </a:solidFill>
                </a:endParaRPr>
              </a:p>
            </p:txBody>
          </p:sp>
          <p:cxnSp>
            <p:nvCxnSpPr>
              <p:cNvPr id="50" name="MH_Other_10"/>
              <p:cNvCxnSpPr/>
              <p:nvPr>
                <p:custDataLst>
                  <p:tags r:id="rId13"/>
                </p:custDataLst>
              </p:nvPr>
            </p:nvCxnSpPr>
            <p:spPr>
              <a:xfrm>
                <a:off x="6005238" y="3866846"/>
                <a:ext cx="0" cy="41754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MH_Other_11"/>
              <p:cNvCxnSpPr/>
              <p:nvPr>
                <p:custDataLst>
                  <p:tags r:id="rId14"/>
                </p:custDataLst>
              </p:nvPr>
            </p:nvCxnSpPr>
            <p:spPr>
              <a:xfrm>
                <a:off x="6107114" y="4074900"/>
                <a:ext cx="0" cy="41754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MH_Other_12"/>
              <p:cNvCxnSpPr/>
              <p:nvPr>
                <p:custDataLst>
                  <p:tags r:id="rId15"/>
                </p:custDataLst>
              </p:nvPr>
            </p:nvCxnSpPr>
            <p:spPr>
              <a:xfrm>
                <a:off x="6210423" y="3866847"/>
                <a:ext cx="0" cy="53520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3" name="椭圆 52"/>
            <p:cNvSpPr/>
            <p:nvPr/>
          </p:nvSpPr>
          <p:spPr>
            <a:xfrm>
              <a:off x="5852232" y="2443861"/>
              <a:ext cx="518160" cy="518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5979060" y="2564798"/>
              <a:ext cx="264504" cy="264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a:off x="8271272" y="1714684"/>
            <a:ext cx="1269848" cy="2599960"/>
            <a:chOff x="8271272" y="1714684"/>
            <a:chExt cx="1269848" cy="2599960"/>
          </a:xfrm>
        </p:grpSpPr>
        <p:grpSp>
          <p:nvGrpSpPr>
            <p:cNvPr id="3" name="组合 2"/>
            <p:cNvGrpSpPr/>
            <p:nvPr/>
          </p:nvGrpSpPr>
          <p:grpSpPr>
            <a:xfrm>
              <a:off x="8271272" y="1714684"/>
              <a:ext cx="1269848" cy="2599960"/>
              <a:chOff x="7747153" y="1892484"/>
              <a:chExt cx="1269848" cy="2599960"/>
            </a:xfrm>
          </p:grpSpPr>
          <p:sp>
            <p:nvSpPr>
              <p:cNvPr id="62" name="MH_Other_13"/>
              <p:cNvSpPr/>
              <p:nvPr>
                <p:custDataLst>
                  <p:tags r:id="rId2"/>
                </p:custDataLst>
              </p:nvPr>
            </p:nvSpPr>
            <p:spPr>
              <a:xfrm rot="2576247" flipH="1">
                <a:off x="8625285" y="3541133"/>
                <a:ext cx="391716"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63" name="MH_Other_14"/>
              <p:cNvSpPr/>
              <p:nvPr>
                <p:custDataLst>
                  <p:tags r:id="rId3"/>
                </p:custDataLst>
              </p:nvPr>
            </p:nvSpPr>
            <p:spPr>
              <a:xfrm rot="19023753">
                <a:off x="7747153" y="3541133"/>
                <a:ext cx="391716"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64" name="MH_Other_15"/>
              <p:cNvSpPr/>
              <p:nvPr>
                <p:custDataLst>
                  <p:tags r:id="rId4"/>
                </p:custDataLst>
              </p:nvPr>
            </p:nvSpPr>
            <p:spPr>
              <a:xfrm>
                <a:off x="8111607" y="1892484"/>
                <a:ext cx="540941" cy="407499"/>
              </a:xfrm>
              <a:custGeom>
                <a:avLst/>
                <a:gdLst>
                  <a:gd name="connsiteX0" fmla="*/ 253462 w 506925"/>
                  <a:gd name="connsiteY0" fmla="*/ 0 h 380829"/>
                  <a:gd name="connsiteX1" fmla="*/ 360131 w 506925"/>
                  <a:gd name="connsiteY1" fmla="*/ 88010 h 380829"/>
                  <a:gd name="connsiteX2" fmla="*/ 442971 w 506925"/>
                  <a:gd name="connsiteY2" fmla="*/ 179157 h 380829"/>
                  <a:gd name="connsiteX3" fmla="*/ 506925 w 506925"/>
                  <a:gd name="connsiteY3" fmla="*/ 264681 h 380829"/>
                  <a:gd name="connsiteX4" fmla="*/ 492936 w 506925"/>
                  <a:gd name="connsiteY4" fmla="*/ 281636 h 380829"/>
                  <a:gd name="connsiteX5" fmla="*/ 253462 w 506925"/>
                  <a:gd name="connsiteY5" fmla="*/ 380829 h 380829"/>
                  <a:gd name="connsiteX6" fmla="*/ 13988 w 506925"/>
                  <a:gd name="connsiteY6" fmla="*/ 281636 h 380829"/>
                  <a:gd name="connsiteX7" fmla="*/ 0 w 506925"/>
                  <a:gd name="connsiteY7" fmla="*/ 264682 h 380829"/>
                  <a:gd name="connsiteX8" fmla="*/ 63954 w 506925"/>
                  <a:gd name="connsiteY8" fmla="*/ 179157 h 380829"/>
                  <a:gd name="connsiteX9" fmla="*/ 146794 w 506925"/>
                  <a:gd name="connsiteY9" fmla="*/ 88010 h 38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25" h="380829">
                    <a:moveTo>
                      <a:pt x="253462" y="0"/>
                    </a:moveTo>
                    <a:lnTo>
                      <a:pt x="360131" y="88010"/>
                    </a:lnTo>
                    <a:cubicBezTo>
                      <a:pt x="389165" y="117044"/>
                      <a:pt x="416814" y="147462"/>
                      <a:pt x="442971" y="179157"/>
                    </a:cubicBezTo>
                    <a:lnTo>
                      <a:pt x="506925" y="264681"/>
                    </a:lnTo>
                    <a:lnTo>
                      <a:pt x="492936" y="281636"/>
                    </a:lnTo>
                    <a:cubicBezTo>
                      <a:pt x="431650" y="342923"/>
                      <a:pt x="346983" y="380829"/>
                      <a:pt x="253462" y="380829"/>
                    </a:cubicBezTo>
                    <a:cubicBezTo>
                      <a:pt x="159942" y="380829"/>
                      <a:pt x="75275" y="342923"/>
                      <a:pt x="13988" y="281636"/>
                    </a:cubicBezTo>
                    <a:lnTo>
                      <a:pt x="0" y="264682"/>
                    </a:lnTo>
                    <a:lnTo>
                      <a:pt x="63954" y="179157"/>
                    </a:lnTo>
                    <a:cubicBezTo>
                      <a:pt x="90111" y="147462"/>
                      <a:pt x="117761" y="117044"/>
                      <a:pt x="146794" y="8801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dirty="0">
                    <a:solidFill>
                      <a:schemeClr val="accent1"/>
                    </a:solidFill>
                    <a:latin typeface="Century Gothic" panose="020B0502020202020204" pitchFamily="34" charset="0"/>
                  </a:rPr>
                  <a:t>C</a:t>
                </a:r>
                <a:endParaRPr lang="zh-CN" altLang="en-US" dirty="0">
                  <a:solidFill>
                    <a:schemeClr val="accent1"/>
                  </a:solidFill>
                  <a:latin typeface="Century Gothic" panose="020B0502020202020204" pitchFamily="34" charset="0"/>
                </a:endParaRPr>
              </a:p>
            </p:txBody>
          </p:sp>
          <p:sp>
            <p:nvSpPr>
              <p:cNvPr id="65" name="MH_SubTitle_3"/>
              <p:cNvSpPr/>
              <p:nvPr>
                <p:custDataLst>
                  <p:tags r:id="rId5"/>
                </p:custDataLst>
              </p:nvPr>
            </p:nvSpPr>
            <p:spPr>
              <a:xfrm>
                <a:off x="7866247" y="2175151"/>
                <a:ext cx="1031661" cy="1691696"/>
              </a:xfrm>
              <a:custGeom>
                <a:avLst/>
                <a:gdLst>
                  <a:gd name="connsiteX0" fmla="*/ 736063 w 965199"/>
                  <a:gd name="connsiteY0" fmla="*/ 0 h 1582148"/>
                  <a:gd name="connsiteX1" fmla="*/ 745997 w 965199"/>
                  <a:gd name="connsiteY1" fmla="*/ 13285 h 1582148"/>
                  <a:gd name="connsiteX2" fmla="*/ 965199 w 965199"/>
                  <a:gd name="connsiteY2" fmla="*/ 730905 h 1582148"/>
                  <a:gd name="connsiteX3" fmla="*/ 672109 w 965199"/>
                  <a:gd name="connsiteY3" fmla="*/ 1547336 h 1582148"/>
                  <a:gd name="connsiteX4" fmla="*/ 640470 w 965199"/>
                  <a:gd name="connsiteY4" fmla="*/ 1582148 h 1582148"/>
                  <a:gd name="connsiteX5" fmla="*/ 630901 w 965199"/>
                  <a:gd name="connsiteY5" fmla="*/ 1576954 h 1582148"/>
                  <a:gd name="connsiteX6" fmla="*/ 482599 w 965199"/>
                  <a:gd name="connsiteY6" fmla="*/ 1547013 h 1582148"/>
                  <a:gd name="connsiteX7" fmla="*/ 334297 w 965199"/>
                  <a:gd name="connsiteY7" fmla="*/ 1576954 h 1582148"/>
                  <a:gd name="connsiteX8" fmla="*/ 324730 w 965199"/>
                  <a:gd name="connsiteY8" fmla="*/ 1582147 h 1582148"/>
                  <a:gd name="connsiteX9" fmla="*/ 293092 w 965199"/>
                  <a:gd name="connsiteY9" fmla="*/ 1547336 h 1582148"/>
                  <a:gd name="connsiteX10" fmla="*/ 0 w 965199"/>
                  <a:gd name="connsiteY10" fmla="*/ 730905 h 1582148"/>
                  <a:gd name="connsiteX11" fmla="*/ 219204 w 965199"/>
                  <a:gd name="connsiteY11" fmla="*/ 13285 h 1582148"/>
                  <a:gd name="connsiteX12" fmla="*/ 229138 w 965199"/>
                  <a:gd name="connsiteY12" fmla="*/ 1 h 1582148"/>
                  <a:gd name="connsiteX13" fmla="*/ 243126 w 965199"/>
                  <a:gd name="connsiteY13" fmla="*/ 16955 h 1582148"/>
                  <a:gd name="connsiteX14" fmla="*/ 482600 w 965199"/>
                  <a:gd name="connsiteY14" fmla="*/ 116148 h 1582148"/>
                  <a:gd name="connsiteX15" fmla="*/ 722074 w 965199"/>
                  <a:gd name="connsiteY15" fmla="*/ 16955 h 158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5199" h="1582148">
                    <a:moveTo>
                      <a:pt x="736063" y="0"/>
                    </a:moveTo>
                    <a:lnTo>
                      <a:pt x="745997" y="13285"/>
                    </a:lnTo>
                    <a:cubicBezTo>
                      <a:pt x="884390" y="218134"/>
                      <a:pt x="965199" y="465083"/>
                      <a:pt x="965199" y="730905"/>
                    </a:cubicBezTo>
                    <a:cubicBezTo>
                      <a:pt x="965199" y="1041033"/>
                      <a:pt x="855208" y="1325469"/>
                      <a:pt x="672109" y="1547336"/>
                    </a:cubicBezTo>
                    <a:lnTo>
                      <a:pt x="640470" y="1582148"/>
                    </a:lnTo>
                    <a:lnTo>
                      <a:pt x="630901" y="1576954"/>
                    </a:lnTo>
                    <a:cubicBezTo>
                      <a:pt x="585319" y="1557674"/>
                      <a:pt x="535204" y="1547013"/>
                      <a:pt x="482599" y="1547013"/>
                    </a:cubicBezTo>
                    <a:cubicBezTo>
                      <a:pt x="429994" y="1547013"/>
                      <a:pt x="379879" y="1557674"/>
                      <a:pt x="334297" y="1576954"/>
                    </a:cubicBezTo>
                    <a:lnTo>
                      <a:pt x="324730" y="1582147"/>
                    </a:lnTo>
                    <a:lnTo>
                      <a:pt x="293092" y="1547336"/>
                    </a:lnTo>
                    <a:cubicBezTo>
                      <a:pt x="109991" y="1325469"/>
                      <a:pt x="0" y="1041033"/>
                      <a:pt x="0" y="730905"/>
                    </a:cubicBezTo>
                    <a:cubicBezTo>
                      <a:pt x="0" y="465083"/>
                      <a:pt x="80810" y="218134"/>
                      <a:pt x="219204" y="13285"/>
                    </a:cubicBezTo>
                    <a:lnTo>
                      <a:pt x="229138" y="1"/>
                    </a:lnTo>
                    <a:lnTo>
                      <a:pt x="243126" y="16955"/>
                    </a:lnTo>
                    <a:cubicBezTo>
                      <a:pt x="304413" y="78242"/>
                      <a:pt x="389080" y="116148"/>
                      <a:pt x="482600" y="116148"/>
                    </a:cubicBezTo>
                    <a:cubicBezTo>
                      <a:pt x="576121" y="116148"/>
                      <a:pt x="660787" y="78242"/>
                      <a:pt x="722074" y="1695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dirty="0">
                  <a:solidFill>
                    <a:srgbClr val="FFFFFF"/>
                  </a:solidFill>
                </a:endParaRPr>
              </a:p>
            </p:txBody>
          </p:sp>
          <p:cxnSp>
            <p:nvCxnSpPr>
              <p:cNvPr id="66" name="MH_Other_16"/>
              <p:cNvCxnSpPr/>
              <p:nvPr>
                <p:custDataLst>
                  <p:tags r:id="rId6"/>
                </p:custDataLst>
              </p:nvPr>
            </p:nvCxnSpPr>
            <p:spPr>
              <a:xfrm>
                <a:off x="8279485" y="3866846"/>
                <a:ext cx="0" cy="41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MH_Other_17"/>
              <p:cNvCxnSpPr/>
              <p:nvPr>
                <p:custDataLst>
                  <p:tags r:id="rId7"/>
                </p:custDataLst>
              </p:nvPr>
            </p:nvCxnSpPr>
            <p:spPr>
              <a:xfrm>
                <a:off x="8382795" y="4074900"/>
                <a:ext cx="0" cy="4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MH_Other_18"/>
              <p:cNvCxnSpPr/>
              <p:nvPr>
                <p:custDataLst>
                  <p:tags r:id="rId8"/>
                </p:custDataLst>
              </p:nvPr>
            </p:nvCxnSpPr>
            <p:spPr>
              <a:xfrm>
                <a:off x="8484669" y="3866847"/>
                <a:ext cx="0" cy="535201"/>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椭圆 53"/>
            <p:cNvSpPr/>
            <p:nvPr/>
          </p:nvSpPr>
          <p:spPr>
            <a:xfrm>
              <a:off x="8658507" y="2443861"/>
              <a:ext cx="518160" cy="518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8785335" y="2564798"/>
              <a:ext cx="264504" cy="264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p:cTn id="27" dur="500" fill="hold"/>
                                        <p:tgtEl>
                                          <p:spTgt spid="37"/>
                                        </p:tgtEl>
                                        <p:attrNameLst>
                                          <p:attrName>ppt_w</p:attrName>
                                        </p:attrNameLst>
                                      </p:cBhvr>
                                      <p:tavLst>
                                        <p:tav tm="0">
                                          <p:val>
                                            <p:fltVal val="0"/>
                                          </p:val>
                                        </p:tav>
                                        <p:tav tm="100000">
                                          <p:val>
                                            <p:strVal val="#ppt_w"/>
                                          </p:val>
                                        </p:tav>
                                      </p:tavLst>
                                    </p:anim>
                                    <p:anim calcmode="lin" valueType="num">
                                      <p:cBhvr>
                                        <p:cTn id="28" dur="500" fill="hold"/>
                                        <p:tgtEl>
                                          <p:spTgt spid="37"/>
                                        </p:tgtEl>
                                        <p:attrNameLst>
                                          <p:attrName>ppt_h</p:attrName>
                                        </p:attrNameLst>
                                      </p:cBhvr>
                                      <p:tavLst>
                                        <p:tav tm="0">
                                          <p:val>
                                            <p:fltVal val="0"/>
                                          </p:val>
                                        </p:tav>
                                        <p:tav tm="100000">
                                          <p:val>
                                            <p:strVal val="#ppt_h"/>
                                          </p:val>
                                        </p:tav>
                                      </p:tavLst>
                                    </p:anim>
                                    <p:animEffect transition="in" filter="fade">
                                      <p:cBhvr>
                                        <p:cTn id="29" dur="500"/>
                                        <p:tgtEl>
                                          <p:spTgt spid="37"/>
                                        </p:tgtEl>
                                      </p:cBhvr>
                                    </p:animEffect>
                                  </p:childTnLst>
                                </p:cTn>
                              </p:par>
                              <p:par>
                                <p:cTn id="30" presetID="53" presetClass="entr" presetSubtype="16" fill="hold"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p:cTn id="32" dur="500" fill="hold"/>
                                        <p:tgtEl>
                                          <p:spTgt spid="43"/>
                                        </p:tgtEl>
                                        <p:attrNameLst>
                                          <p:attrName>ppt_w</p:attrName>
                                        </p:attrNameLst>
                                      </p:cBhvr>
                                      <p:tavLst>
                                        <p:tav tm="0">
                                          <p:val>
                                            <p:fltVal val="0"/>
                                          </p:val>
                                        </p:tav>
                                        <p:tav tm="100000">
                                          <p:val>
                                            <p:strVal val="#ppt_w"/>
                                          </p:val>
                                        </p:tav>
                                      </p:tavLst>
                                    </p:anim>
                                    <p:anim calcmode="lin" valueType="num">
                                      <p:cBhvr>
                                        <p:cTn id="33" dur="500" fill="hold"/>
                                        <p:tgtEl>
                                          <p:spTgt spid="43"/>
                                        </p:tgtEl>
                                        <p:attrNameLst>
                                          <p:attrName>ppt_h</p:attrName>
                                        </p:attrNameLst>
                                      </p:cBhvr>
                                      <p:tavLst>
                                        <p:tav tm="0">
                                          <p:val>
                                            <p:fltVal val="0"/>
                                          </p:val>
                                        </p:tav>
                                        <p:tav tm="100000">
                                          <p:val>
                                            <p:strVal val="#ppt_h"/>
                                          </p:val>
                                        </p:tav>
                                      </p:tavLst>
                                    </p:anim>
                                    <p:animEffect transition="in" filter="fade">
                                      <p:cBhvr>
                                        <p:cTn id="3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组合 8"/>
          <p:cNvGrpSpPr/>
          <p:nvPr/>
        </p:nvGrpSpPr>
        <p:grpSpPr>
          <a:xfrm>
            <a:off x="4310063" y="2413001"/>
            <a:ext cx="3538537" cy="2782888"/>
            <a:chOff x="4310063" y="2413001"/>
            <a:chExt cx="3538537" cy="2782888"/>
          </a:xfrm>
        </p:grpSpPr>
        <p:sp>
          <p:nvSpPr>
            <p:cNvPr id="2" name="MH_Other_1"/>
            <p:cNvSpPr>
              <a:spLocks noChangeArrowheads="1"/>
            </p:cNvSpPr>
            <p:nvPr>
              <p:custDataLst>
                <p:tags r:id="rId2"/>
              </p:custDataLst>
            </p:nvPr>
          </p:nvSpPr>
          <p:spPr bwMode="auto">
            <a:xfrm>
              <a:off x="4775201" y="2449513"/>
              <a:ext cx="2644775" cy="2660650"/>
            </a:xfrm>
            <a:prstGeom prst="ellipse">
              <a:avLst/>
            </a:prstGeom>
            <a:noFill/>
            <a:ln w="53975" cmpd="sng">
              <a:solidFill>
                <a:schemeClr val="bg1"/>
              </a:solidFill>
              <a:bevel/>
            </a:ln>
          </p:spPr>
          <p:txBody>
            <a:bodyPr anchor="ctr">
              <a:normAutofit/>
            </a:bodyPr>
            <a:lstStyle/>
            <a:p>
              <a:pPr algn="ctr">
                <a:defRPr/>
              </a:pPr>
              <a:endParaRPr lang="zh-CN" altLang="zh-CN" sz="8000">
                <a:solidFill>
                  <a:schemeClr val="bg1"/>
                </a:solidFill>
                <a:sym typeface="Calibri" panose="020F0502020204030204" pitchFamily="34" charset="0"/>
              </a:endParaRPr>
            </a:p>
          </p:txBody>
        </p:sp>
        <p:sp>
          <p:nvSpPr>
            <p:cNvPr id="3" name="MH_Other_2"/>
            <p:cNvSpPr>
              <a:spLocks noChangeArrowheads="1"/>
            </p:cNvSpPr>
            <p:nvPr>
              <p:custDataLst>
                <p:tags r:id="rId3"/>
              </p:custDataLst>
            </p:nvPr>
          </p:nvSpPr>
          <p:spPr bwMode="auto">
            <a:xfrm>
              <a:off x="4692651" y="2413001"/>
              <a:ext cx="830263" cy="835025"/>
            </a:xfrm>
            <a:prstGeom prst="ellipse">
              <a:avLst/>
            </a:prstGeom>
            <a:solidFill>
              <a:schemeClr val="accent1"/>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4" name="MH_Other_3"/>
            <p:cNvSpPr>
              <a:spLocks noChangeArrowheads="1"/>
            </p:cNvSpPr>
            <p:nvPr>
              <p:custDataLst>
                <p:tags r:id="rId4"/>
              </p:custDataLst>
            </p:nvPr>
          </p:nvSpPr>
          <p:spPr bwMode="auto">
            <a:xfrm>
              <a:off x="4310063" y="3362326"/>
              <a:ext cx="830262" cy="835025"/>
            </a:xfrm>
            <a:prstGeom prst="ellipse">
              <a:avLst/>
            </a:prstGeom>
            <a:solidFill>
              <a:schemeClr val="accent2"/>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5" name="MH_Other_4"/>
            <p:cNvSpPr>
              <a:spLocks noChangeArrowheads="1"/>
            </p:cNvSpPr>
            <p:nvPr>
              <p:custDataLst>
                <p:tags r:id="rId5"/>
              </p:custDataLst>
            </p:nvPr>
          </p:nvSpPr>
          <p:spPr bwMode="auto">
            <a:xfrm>
              <a:off x="4692651" y="4359276"/>
              <a:ext cx="830263" cy="836613"/>
            </a:xfrm>
            <a:prstGeom prst="ellipse">
              <a:avLst/>
            </a:prstGeom>
            <a:solidFill>
              <a:schemeClr val="accent1"/>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6" name="MH_Other_5"/>
            <p:cNvSpPr>
              <a:spLocks noChangeArrowheads="1"/>
            </p:cNvSpPr>
            <p:nvPr>
              <p:custDataLst>
                <p:tags r:id="rId6"/>
              </p:custDataLst>
            </p:nvPr>
          </p:nvSpPr>
          <p:spPr bwMode="auto">
            <a:xfrm>
              <a:off x="6684963" y="2413001"/>
              <a:ext cx="830262" cy="835025"/>
            </a:xfrm>
            <a:prstGeom prst="ellipse">
              <a:avLst/>
            </a:prstGeom>
            <a:solidFill>
              <a:schemeClr val="accent2"/>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7" name="MH_Other_6"/>
            <p:cNvSpPr>
              <a:spLocks noChangeArrowheads="1"/>
            </p:cNvSpPr>
            <p:nvPr>
              <p:custDataLst>
                <p:tags r:id="rId7"/>
              </p:custDataLst>
            </p:nvPr>
          </p:nvSpPr>
          <p:spPr bwMode="auto">
            <a:xfrm>
              <a:off x="7016750" y="3362326"/>
              <a:ext cx="831850" cy="835025"/>
            </a:xfrm>
            <a:prstGeom prst="ellipse">
              <a:avLst/>
            </a:prstGeom>
            <a:solidFill>
              <a:schemeClr val="accent1"/>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8" name="MH_Other_7"/>
            <p:cNvSpPr>
              <a:spLocks noChangeArrowheads="1"/>
            </p:cNvSpPr>
            <p:nvPr>
              <p:custDataLst>
                <p:tags r:id="rId8"/>
              </p:custDataLst>
            </p:nvPr>
          </p:nvSpPr>
          <p:spPr bwMode="auto">
            <a:xfrm>
              <a:off x="6684963" y="4359276"/>
              <a:ext cx="830262" cy="836613"/>
            </a:xfrm>
            <a:prstGeom prst="ellipse">
              <a:avLst/>
            </a:prstGeom>
            <a:solidFill>
              <a:schemeClr val="accent2"/>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10" name="MH_Other_8"/>
            <p:cNvSpPr>
              <a:spLocks noChangeArrowheads="1"/>
            </p:cNvSpPr>
            <p:nvPr>
              <p:custDataLst>
                <p:tags r:id="rId9"/>
              </p:custDataLst>
            </p:nvPr>
          </p:nvSpPr>
          <p:spPr bwMode="auto">
            <a:xfrm>
              <a:off x="5053013" y="2846388"/>
              <a:ext cx="82550" cy="82550"/>
            </a:xfrm>
            <a:custGeom>
              <a:avLst/>
              <a:gdLst>
                <a:gd name="T0" fmla="*/ 89848 w 36"/>
                <a:gd name="T1" fmla="*/ 49916 h 36"/>
                <a:gd name="T2" fmla="*/ 39932 w 36"/>
                <a:gd name="T3" fmla="*/ 0 h 36"/>
                <a:gd name="T4" fmla="*/ 39932 w 36"/>
                <a:gd name="T5" fmla="*/ 0 h 36"/>
                <a:gd name="T6" fmla="*/ 0 w 36"/>
                <a:gd name="T7" fmla="*/ 89848 h 36"/>
                <a:gd name="T8" fmla="*/ 89848 w 36"/>
                <a:gd name="T9" fmla="*/ 49916 h 36"/>
                <a:gd name="T10" fmla="*/ 0 60000 65536"/>
                <a:gd name="T11" fmla="*/ 0 60000 65536"/>
                <a:gd name="T12" fmla="*/ 0 60000 65536"/>
                <a:gd name="T13" fmla="*/ 0 60000 65536"/>
                <a:gd name="T14" fmla="*/ 0 60000 65536"/>
                <a:gd name="T15" fmla="*/ 0 w 36"/>
                <a:gd name="T16" fmla="*/ 0 h 36"/>
                <a:gd name="T17" fmla="*/ 36 w 36"/>
                <a:gd name="T18" fmla="*/ 36 h 36"/>
              </a:gdLst>
              <a:ahLst/>
              <a:cxnLst>
                <a:cxn ang="T10">
                  <a:pos x="T0" y="T1"/>
                </a:cxn>
                <a:cxn ang="T11">
                  <a:pos x="T2" y="T3"/>
                </a:cxn>
                <a:cxn ang="T12">
                  <a:pos x="T4" y="T5"/>
                </a:cxn>
                <a:cxn ang="T13">
                  <a:pos x="T6" y="T7"/>
                </a:cxn>
                <a:cxn ang="T14">
                  <a:pos x="T8" y="T9"/>
                </a:cxn>
              </a:cxnLst>
              <a:rect l="T15" t="T16" r="T17" b="T18"/>
              <a:pathLst>
                <a:path w="36" h="36">
                  <a:moveTo>
                    <a:pt x="36" y="20"/>
                  </a:moveTo>
                  <a:lnTo>
                    <a:pt x="16" y="0"/>
                  </a:lnTo>
                  <a:lnTo>
                    <a:pt x="0" y="36"/>
                  </a:lnTo>
                  <a:lnTo>
                    <a:pt x="36" y="20"/>
                  </a:lnTo>
                  <a:close/>
                </a:path>
              </a:pathLst>
            </a:custGeom>
            <a:solidFill>
              <a:srgbClr val="FEFFFF"/>
            </a:solidFill>
            <a:ln w="9525" cmpd="sng">
              <a:noFill/>
              <a:bevel/>
            </a:ln>
          </p:spPr>
          <p:txBody>
            <a:bodyPr>
              <a:normAutofit fontScale="25000" lnSpcReduction="20000"/>
            </a:bodyPr>
            <a:lstStyle/>
            <a:p>
              <a:pPr>
                <a:defRPr/>
              </a:pPr>
              <a:endParaRPr lang="zh-CN" altLang="en-US" sz="1600"/>
            </a:p>
          </p:txBody>
        </p:sp>
        <p:sp>
          <p:nvSpPr>
            <p:cNvPr id="11" name="MH_Other_9"/>
            <p:cNvSpPr>
              <a:spLocks noChangeArrowheads="1"/>
            </p:cNvSpPr>
            <p:nvPr>
              <p:custDataLst>
                <p:tags r:id="rId10"/>
              </p:custDataLst>
            </p:nvPr>
          </p:nvSpPr>
          <p:spPr bwMode="auto">
            <a:xfrm>
              <a:off x="5135564" y="2892425"/>
              <a:ext cx="1587" cy="1588"/>
            </a:xfrm>
            <a:prstGeom prst="rect">
              <a:avLst/>
            </a:prstGeom>
            <a:solidFill>
              <a:srgbClr val="FEFFFF"/>
            </a:solidFill>
            <a:ln w="9525">
              <a:noFill/>
              <a:bevel/>
            </a:ln>
          </p:spPr>
          <p:txBody>
            <a:bodyPr>
              <a:normAutofit fontScale="25000" lnSpcReduction="20000"/>
            </a:bodyPr>
            <a:lstStyle/>
            <a:p>
              <a:pPr>
                <a:defRPr/>
              </a:pPr>
              <a:endParaRPr lang="zh-CN" altLang="zh-CN" sz="1600">
                <a:sym typeface="Calibri" panose="020F0502020204030204" pitchFamily="34" charset="0"/>
              </a:endParaRPr>
            </a:p>
          </p:txBody>
        </p:sp>
        <p:sp>
          <p:nvSpPr>
            <p:cNvPr id="12" name="MH_Other_10"/>
            <p:cNvSpPr>
              <a:spLocks noChangeArrowheads="1"/>
            </p:cNvSpPr>
            <p:nvPr>
              <p:custDataLst>
                <p:tags r:id="rId11"/>
              </p:custDataLst>
            </p:nvPr>
          </p:nvSpPr>
          <p:spPr bwMode="auto">
            <a:xfrm>
              <a:off x="5100638" y="2647950"/>
              <a:ext cx="209550" cy="204788"/>
            </a:xfrm>
            <a:custGeom>
              <a:avLst/>
              <a:gdLst>
                <a:gd name="T0" fmla="*/ 202159 w 91"/>
                <a:gd name="T1" fmla="*/ 0 h 89"/>
                <a:gd name="T2" fmla="*/ 0 w 91"/>
                <a:gd name="T3" fmla="*/ 202159 h 89"/>
                <a:gd name="T4" fmla="*/ 19966 w 91"/>
                <a:gd name="T5" fmla="*/ 222125 h 89"/>
                <a:gd name="T6" fmla="*/ 227117 w 91"/>
                <a:gd name="T7" fmla="*/ 19966 h 89"/>
                <a:gd name="T8" fmla="*/ 202159 w 91"/>
                <a:gd name="T9" fmla="*/ 0 h 89"/>
                <a:gd name="T10" fmla="*/ 0 60000 65536"/>
                <a:gd name="T11" fmla="*/ 0 60000 65536"/>
                <a:gd name="T12" fmla="*/ 0 60000 65536"/>
                <a:gd name="T13" fmla="*/ 0 60000 65536"/>
                <a:gd name="T14" fmla="*/ 0 60000 65536"/>
                <a:gd name="T15" fmla="*/ 0 w 91"/>
                <a:gd name="T16" fmla="*/ 0 h 89"/>
                <a:gd name="T17" fmla="*/ 91 w 91"/>
                <a:gd name="T18" fmla="*/ 89 h 89"/>
              </a:gdLst>
              <a:ahLst/>
              <a:cxnLst>
                <a:cxn ang="T10">
                  <a:pos x="T0" y="T1"/>
                </a:cxn>
                <a:cxn ang="T11">
                  <a:pos x="T2" y="T3"/>
                </a:cxn>
                <a:cxn ang="T12">
                  <a:pos x="T4" y="T5"/>
                </a:cxn>
                <a:cxn ang="T13">
                  <a:pos x="T6" y="T7"/>
                </a:cxn>
                <a:cxn ang="T14">
                  <a:pos x="T8" y="T9"/>
                </a:cxn>
              </a:cxnLst>
              <a:rect l="T15" t="T16" r="T17" b="T18"/>
              <a:pathLst>
                <a:path w="91" h="89">
                  <a:moveTo>
                    <a:pt x="81" y="0"/>
                  </a:moveTo>
                  <a:lnTo>
                    <a:pt x="0" y="81"/>
                  </a:lnTo>
                  <a:lnTo>
                    <a:pt x="8" y="89"/>
                  </a:lnTo>
                  <a:lnTo>
                    <a:pt x="91" y="8"/>
                  </a:lnTo>
                  <a:lnTo>
                    <a:pt x="81" y="0"/>
                  </a:lnTo>
                  <a:close/>
                </a:path>
              </a:pathLst>
            </a:custGeom>
            <a:solidFill>
              <a:srgbClr val="FEFFFF"/>
            </a:solidFill>
            <a:ln w="9525" cmpd="sng">
              <a:noFill/>
              <a:bevel/>
            </a:ln>
          </p:spPr>
          <p:txBody>
            <a:bodyPr>
              <a:normAutofit fontScale="55000" lnSpcReduction="20000"/>
            </a:bodyPr>
            <a:lstStyle/>
            <a:p>
              <a:pPr>
                <a:defRPr/>
              </a:pPr>
              <a:endParaRPr lang="zh-CN" altLang="en-US" sz="1600"/>
            </a:p>
          </p:txBody>
        </p:sp>
        <p:sp>
          <p:nvSpPr>
            <p:cNvPr id="13" name="MH_Other_11"/>
            <p:cNvSpPr>
              <a:spLocks noChangeArrowheads="1"/>
            </p:cNvSpPr>
            <p:nvPr>
              <p:custDataLst>
                <p:tags r:id="rId12"/>
              </p:custDataLst>
            </p:nvPr>
          </p:nvSpPr>
          <p:spPr bwMode="auto">
            <a:xfrm>
              <a:off x="5129213" y="2676526"/>
              <a:ext cx="207962" cy="206375"/>
            </a:xfrm>
            <a:custGeom>
              <a:avLst/>
              <a:gdLst>
                <a:gd name="T0" fmla="*/ 0 w 91"/>
                <a:gd name="T1" fmla="*/ 204654 h 90"/>
                <a:gd name="T2" fmla="*/ 19966 w 91"/>
                <a:gd name="T3" fmla="*/ 224620 h 90"/>
                <a:gd name="T4" fmla="*/ 227117 w 91"/>
                <a:gd name="T5" fmla="*/ 19966 h 90"/>
                <a:gd name="T6" fmla="*/ 207151 w 91"/>
                <a:gd name="T7" fmla="*/ 0 h 90"/>
                <a:gd name="T8" fmla="*/ 0 w 91"/>
                <a:gd name="T9" fmla="*/ 204654 h 90"/>
                <a:gd name="T10" fmla="*/ 0 60000 65536"/>
                <a:gd name="T11" fmla="*/ 0 60000 65536"/>
                <a:gd name="T12" fmla="*/ 0 60000 65536"/>
                <a:gd name="T13" fmla="*/ 0 60000 65536"/>
                <a:gd name="T14" fmla="*/ 0 60000 65536"/>
                <a:gd name="T15" fmla="*/ 0 w 91"/>
                <a:gd name="T16" fmla="*/ 0 h 90"/>
                <a:gd name="T17" fmla="*/ 91 w 91"/>
                <a:gd name="T18" fmla="*/ 90 h 90"/>
              </a:gdLst>
              <a:ahLst/>
              <a:cxnLst>
                <a:cxn ang="T10">
                  <a:pos x="T0" y="T1"/>
                </a:cxn>
                <a:cxn ang="T11">
                  <a:pos x="T2" y="T3"/>
                </a:cxn>
                <a:cxn ang="T12">
                  <a:pos x="T4" y="T5"/>
                </a:cxn>
                <a:cxn ang="T13">
                  <a:pos x="T6" y="T7"/>
                </a:cxn>
                <a:cxn ang="T14">
                  <a:pos x="T8" y="T9"/>
                </a:cxn>
              </a:cxnLst>
              <a:rect l="T15" t="T16" r="T17" b="T18"/>
              <a:pathLst>
                <a:path w="91" h="90">
                  <a:moveTo>
                    <a:pt x="0" y="82"/>
                  </a:moveTo>
                  <a:lnTo>
                    <a:pt x="8" y="90"/>
                  </a:lnTo>
                  <a:lnTo>
                    <a:pt x="91" y="8"/>
                  </a:lnTo>
                  <a:lnTo>
                    <a:pt x="83" y="0"/>
                  </a:lnTo>
                  <a:lnTo>
                    <a:pt x="0" y="82"/>
                  </a:lnTo>
                  <a:close/>
                </a:path>
              </a:pathLst>
            </a:custGeom>
            <a:solidFill>
              <a:srgbClr val="FEFFFF"/>
            </a:solidFill>
            <a:ln w="9525" cmpd="sng">
              <a:noFill/>
              <a:bevel/>
            </a:ln>
          </p:spPr>
          <p:txBody>
            <a:bodyPr>
              <a:normAutofit fontScale="55000" lnSpcReduction="20000"/>
            </a:bodyPr>
            <a:lstStyle/>
            <a:p>
              <a:pPr>
                <a:defRPr/>
              </a:pPr>
              <a:endParaRPr lang="zh-CN" altLang="en-US" sz="1600"/>
            </a:p>
          </p:txBody>
        </p:sp>
        <p:sp>
          <p:nvSpPr>
            <p:cNvPr id="14" name="MH_Other_12"/>
            <p:cNvSpPr>
              <a:spLocks noChangeArrowheads="1"/>
            </p:cNvSpPr>
            <p:nvPr>
              <p:custDataLst>
                <p:tags r:id="rId13"/>
              </p:custDataLst>
            </p:nvPr>
          </p:nvSpPr>
          <p:spPr bwMode="auto">
            <a:xfrm>
              <a:off x="5300664" y="2620964"/>
              <a:ext cx="65087" cy="60325"/>
            </a:xfrm>
            <a:custGeom>
              <a:avLst/>
              <a:gdLst>
                <a:gd name="T0" fmla="*/ 46588 w 21"/>
                <a:gd name="T1" fmla="*/ 19467 h 20"/>
                <a:gd name="T2" fmla="*/ 0 w 21"/>
                <a:gd name="T3" fmla="*/ 19467 h 20"/>
                <a:gd name="T4" fmla="*/ 49916 w 21"/>
                <a:gd name="T5" fmla="*/ 64890 h 20"/>
                <a:gd name="T6" fmla="*/ 46588 w 21"/>
                <a:gd name="T7" fmla="*/ 19467 h 20"/>
                <a:gd name="T8" fmla="*/ 0 60000 65536"/>
                <a:gd name="T9" fmla="*/ 0 60000 65536"/>
                <a:gd name="T10" fmla="*/ 0 60000 65536"/>
                <a:gd name="T11" fmla="*/ 0 60000 65536"/>
                <a:gd name="T12" fmla="*/ 0 w 21"/>
                <a:gd name="T13" fmla="*/ 0 h 20"/>
                <a:gd name="T14" fmla="*/ 21 w 21"/>
                <a:gd name="T15" fmla="*/ 20 h 20"/>
              </a:gdLst>
              <a:ahLst/>
              <a:cxnLst>
                <a:cxn ang="T8">
                  <a:pos x="T0" y="T1"/>
                </a:cxn>
                <a:cxn ang="T9">
                  <a:pos x="T2" y="T3"/>
                </a:cxn>
                <a:cxn ang="T10">
                  <a:pos x="T4" y="T5"/>
                </a:cxn>
                <a:cxn ang="T11">
                  <a:pos x="T6" y="T7"/>
                </a:cxn>
              </a:cxnLst>
              <a:rect l="T12" t="T13" r="T14" b="T15"/>
              <a:pathLst>
                <a:path w="21" h="20">
                  <a:moveTo>
                    <a:pt x="14" y="6"/>
                  </a:moveTo>
                  <a:cubicBezTo>
                    <a:pt x="8" y="0"/>
                    <a:pt x="0" y="6"/>
                    <a:pt x="0" y="6"/>
                  </a:cubicBezTo>
                  <a:cubicBezTo>
                    <a:pt x="15" y="20"/>
                    <a:pt x="15" y="20"/>
                    <a:pt x="15" y="20"/>
                  </a:cubicBezTo>
                  <a:cubicBezTo>
                    <a:pt x="15" y="20"/>
                    <a:pt x="21" y="13"/>
                    <a:pt x="14" y="6"/>
                  </a:cubicBezTo>
                  <a:close/>
                </a:path>
              </a:pathLst>
            </a:custGeom>
            <a:solidFill>
              <a:srgbClr val="FEFFFF"/>
            </a:solidFill>
            <a:ln w="9525" cmpd="sng">
              <a:noFill/>
              <a:bevel/>
            </a:ln>
          </p:spPr>
          <p:txBody>
            <a:bodyPr>
              <a:normAutofit fontScale="25000" lnSpcReduction="20000"/>
            </a:bodyPr>
            <a:lstStyle/>
            <a:p>
              <a:pPr>
                <a:defRPr/>
              </a:pPr>
              <a:endParaRPr lang="zh-CN" altLang="en-US" sz="1600"/>
            </a:p>
          </p:txBody>
        </p:sp>
        <p:sp>
          <p:nvSpPr>
            <p:cNvPr id="15" name="MH_Other_13"/>
            <p:cNvSpPr>
              <a:spLocks noChangeArrowheads="1"/>
            </p:cNvSpPr>
            <p:nvPr>
              <p:custDataLst>
                <p:tags r:id="rId14"/>
              </p:custDataLst>
            </p:nvPr>
          </p:nvSpPr>
          <p:spPr bwMode="auto">
            <a:xfrm>
              <a:off x="4906964" y="2630488"/>
              <a:ext cx="384175" cy="379412"/>
            </a:xfrm>
            <a:custGeom>
              <a:avLst/>
              <a:gdLst>
                <a:gd name="T0" fmla="*/ 366880 w 167"/>
                <a:gd name="T1" fmla="*/ 361889 h 165"/>
                <a:gd name="T2" fmla="*/ 49916 w 167"/>
                <a:gd name="T3" fmla="*/ 361889 h 165"/>
                <a:gd name="T4" fmla="*/ 49916 w 167"/>
                <a:gd name="T5" fmla="*/ 49916 h 165"/>
                <a:gd name="T6" fmla="*/ 346914 w 167"/>
                <a:gd name="T7" fmla="*/ 49916 h 165"/>
                <a:gd name="T8" fmla="*/ 399326 w 167"/>
                <a:gd name="T9" fmla="*/ 0 h 165"/>
                <a:gd name="T10" fmla="*/ 0 w 167"/>
                <a:gd name="T11" fmla="*/ 0 h 165"/>
                <a:gd name="T12" fmla="*/ 0 w 167"/>
                <a:gd name="T13" fmla="*/ 411805 h 165"/>
                <a:gd name="T14" fmla="*/ 416796 w 167"/>
                <a:gd name="T15" fmla="*/ 411805 h 165"/>
                <a:gd name="T16" fmla="*/ 416796 w 167"/>
                <a:gd name="T17" fmla="*/ 152243 h 165"/>
                <a:gd name="T18" fmla="*/ 366880 w 167"/>
                <a:gd name="T19" fmla="*/ 202159 h 165"/>
                <a:gd name="T20" fmla="*/ 366880 w 167"/>
                <a:gd name="T21" fmla="*/ 361889 h 1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65"/>
                <a:gd name="T35" fmla="*/ 167 w 167"/>
                <a:gd name="T36" fmla="*/ 165 h 1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65">
                  <a:moveTo>
                    <a:pt x="147" y="145"/>
                  </a:moveTo>
                  <a:lnTo>
                    <a:pt x="20" y="145"/>
                  </a:lnTo>
                  <a:lnTo>
                    <a:pt x="20" y="20"/>
                  </a:lnTo>
                  <a:lnTo>
                    <a:pt x="139" y="20"/>
                  </a:lnTo>
                  <a:lnTo>
                    <a:pt x="160" y="0"/>
                  </a:lnTo>
                  <a:lnTo>
                    <a:pt x="0" y="0"/>
                  </a:lnTo>
                  <a:lnTo>
                    <a:pt x="0" y="165"/>
                  </a:lnTo>
                  <a:lnTo>
                    <a:pt x="167" y="165"/>
                  </a:lnTo>
                  <a:lnTo>
                    <a:pt x="167" y="61"/>
                  </a:lnTo>
                  <a:lnTo>
                    <a:pt x="147" y="81"/>
                  </a:lnTo>
                  <a:lnTo>
                    <a:pt x="147" y="145"/>
                  </a:lnTo>
                  <a:close/>
                </a:path>
              </a:pathLst>
            </a:custGeom>
            <a:solidFill>
              <a:srgbClr val="FEFFFF"/>
            </a:solidFill>
            <a:ln w="9525" cmpd="sng">
              <a:noFill/>
              <a:bevel/>
            </a:ln>
          </p:spPr>
          <p:txBody>
            <a:bodyPr>
              <a:normAutofit/>
            </a:bodyPr>
            <a:lstStyle/>
            <a:p>
              <a:pPr>
                <a:defRPr/>
              </a:pPr>
              <a:endParaRPr lang="zh-CN" altLang="en-US" sz="1600"/>
            </a:p>
          </p:txBody>
        </p:sp>
        <p:sp>
          <p:nvSpPr>
            <p:cNvPr id="17" name="MH_Other_14"/>
            <p:cNvSpPr>
              <a:spLocks noEditPoints="1" noChangeArrowheads="1"/>
            </p:cNvSpPr>
            <p:nvPr>
              <p:custDataLst>
                <p:tags r:id="rId15"/>
              </p:custDataLst>
            </p:nvPr>
          </p:nvSpPr>
          <p:spPr bwMode="auto">
            <a:xfrm>
              <a:off x="4500563" y="3576638"/>
              <a:ext cx="430212" cy="425450"/>
            </a:xfrm>
            <a:custGeom>
              <a:avLst/>
              <a:gdLst>
                <a:gd name="T0" fmla="*/ 271436 w 95"/>
                <a:gd name="T1" fmla="*/ 189679 h 93"/>
                <a:gd name="T2" fmla="*/ 314468 w 95"/>
                <a:gd name="T3" fmla="*/ 169713 h 93"/>
                <a:gd name="T4" fmla="*/ 314468 w 95"/>
                <a:gd name="T5" fmla="*/ 136436 h 93"/>
                <a:gd name="T6" fmla="*/ 271436 w 95"/>
                <a:gd name="T7" fmla="*/ 119798 h 93"/>
                <a:gd name="T8" fmla="*/ 264815 w 95"/>
                <a:gd name="T9" fmla="*/ 99831 h 93"/>
                <a:gd name="T10" fmla="*/ 281366 w 95"/>
                <a:gd name="T11" fmla="*/ 56571 h 93"/>
                <a:gd name="T12" fmla="*/ 254885 w 95"/>
                <a:gd name="T13" fmla="*/ 33277 h 93"/>
                <a:gd name="T14" fmla="*/ 211852 w 95"/>
                <a:gd name="T15" fmla="*/ 49916 h 93"/>
                <a:gd name="T16" fmla="*/ 195301 w 95"/>
                <a:gd name="T17" fmla="*/ 43260 h 93"/>
                <a:gd name="T18" fmla="*/ 175440 w 95"/>
                <a:gd name="T19" fmla="*/ 0 h 93"/>
                <a:gd name="T20" fmla="*/ 139028 w 95"/>
                <a:gd name="T21" fmla="*/ 0 h 93"/>
                <a:gd name="T22" fmla="*/ 122477 w 95"/>
                <a:gd name="T23" fmla="*/ 43260 h 93"/>
                <a:gd name="T24" fmla="*/ 102616 w 95"/>
                <a:gd name="T25" fmla="*/ 49916 h 93"/>
                <a:gd name="T26" fmla="*/ 59583 w 95"/>
                <a:gd name="T27" fmla="*/ 33277 h 93"/>
                <a:gd name="T28" fmla="*/ 33102 w 95"/>
                <a:gd name="T29" fmla="*/ 56571 h 93"/>
                <a:gd name="T30" fmla="*/ 52963 w 95"/>
                <a:gd name="T31" fmla="*/ 99831 h 93"/>
                <a:gd name="T32" fmla="*/ 43032 w 95"/>
                <a:gd name="T33" fmla="*/ 119798 h 93"/>
                <a:gd name="T34" fmla="*/ 0 w 95"/>
                <a:gd name="T35" fmla="*/ 136436 h 93"/>
                <a:gd name="T36" fmla="*/ 0 w 95"/>
                <a:gd name="T37" fmla="*/ 173041 h 93"/>
                <a:gd name="T38" fmla="*/ 43032 w 95"/>
                <a:gd name="T39" fmla="*/ 189679 h 93"/>
                <a:gd name="T40" fmla="*/ 52963 w 95"/>
                <a:gd name="T41" fmla="*/ 209646 h 93"/>
                <a:gd name="T42" fmla="*/ 36412 w 95"/>
                <a:gd name="T43" fmla="*/ 252906 h 93"/>
                <a:gd name="T44" fmla="*/ 59583 w 95"/>
                <a:gd name="T45" fmla="*/ 276200 h 93"/>
                <a:gd name="T46" fmla="*/ 102616 w 95"/>
                <a:gd name="T47" fmla="*/ 259561 h 93"/>
                <a:gd name="T48" fmla="*/ 122477 w 95"/>
                <a:gd name="T49" fmla="*/ 266217 h 93"/>
                <a:gd name="T50" fmla="*/ 142338 w 95"/>
                <a:gd name="T51" fmla="*/ 309477 h 93"/>
                <a:gd name="T52" fmla="*/ 175440 w 95"/>
                <a:gd name="T53" fmla="*/ 309477 h 93"/>
                <a:gd name="T54" fmla="*/ 195301 w 95"/>
                <a:gd name="T55" fmla="*/ 266217 h 93"/>
                <a:gd name="T56" fmla="*/ 211852 w 95"/>
                <a:gd name="T57" fmla="*/ 259561 h 93"/>
                <a:gd name="T58" fmla="*/ 258195 w 95"/>
                <a:gd name="T59" fmla="*/ 276200 h 93"/>
                <a:gd name="T60" fmla="*/ 281366 w 95"/>
                <a:gd name="T61" fmla="*/ 249578 h 93"/>
                <a:gd name="T62" fmla="*/ 264815 w 95"/>
                <a:gd name="T63" fmla="*/ 209646 h 93"/>
                <a:gd name="T64" fmla="*/ 271436 w 95"/>
                <a:gd name="T65" fmla="*/ 189679 h 93"/>
                <a:gd name="T66" fmla="*/ 158889 w 95"/>
                <a:gd name="T67" fmla="*/ 202990 h 93"/>
                <a:gd name="T68" fmla="*/ 109236 w 95"/>
                <a:gd name="T69" fmla="*/ 153075 h 93"/>
                <a:gd name="T70" fmla="*/ 158889 w 95"/>
                <a:gd name="T71" fmla="*/ 106487 h 93"/>
                <a:gd name="T72" fmla="*/ 208542 w 95"/>
                <a:gd name="T73" fmla="*/ 153075 h 93"/>
                <a:gd name="T74" fmla="*/ 158889 w 95"/>
                <a:gd name="T75" fmla="*/ 202990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solidFill>
              <a:srgbClr val="FEFFFF"/>
            </a:solidFill>
            <a:ln w="9525" cmpd="sng">
              <a:noFill/>
              <a:bevel/>
            </a:ln>
          </p:spPr>
          <p:txBody>
            <a:bodyPr>
              <a:normAutofit/>
            </a:bodyPr>
            <a:lstStyle/>
            <a:p>
              <a:pPr>
                <a:defRPr/>
              </a:pPr>
              <a:endParaRPr lang="zh-CN" altLang="en-US" sz="1600"/>
            </a:p>
          </p:txBody>
        </p:sp>
        <p:sp>
          <p:nvSpPr>
            <p:cNvPr id="18" name="MH_Other_15"/>
            <p:cNvSpPr>
              <a:spLocks noChangeArrowheads="1"/>
            </p:cNvSpPr>
            <p:nvPr>
              <p:custDataLst>
                <p:tags r:id="rId16"/>
              </p:custDataLst>
            </p:nvPr>
          </p:nvSpPr>
          <p:spPr bwMode="auto">
            <a:xfrm>
              <a:off x="4670425" y="3744914"/>
              <a:ext cx="88900" cy="85725"/>
            </a:xfrm>
            <a:prstGeom prst="ellipse">
              <a:avLst/>
            </a:prstGeom>
            <a:solidFill>
              <a:srgbClr val="FEFFFF"/>
            </a:solidFill>
            <a:ln w="9525">
              <a:noFill/>
              <a:bevel/>
            </a:ln>
          </p:spPr>
          <p:txBody>
            <a:bodyPr>
              <a:normAutofit fontScale="25000" lnSpcReduction="20000"/>
            </a:bodyPr>
            <a:lstStyle/>
            <a:p>
              <a:pPr>
                <a:defRPr/>
              </a:pPr>
              <a:endParaRPr lang="zh-CN" altLang="zh-CN" sz="1600">
                <a:sym typeface="Calibri" panose="020F0502020204030204" pitchFamily="34" charset="0"/>
              </a:endParaRPr>
            </a:p>
          </p:txBody>
        </p:sp>
        <p:sp>
          <p:nvSpPr>
            <p:cNvPr id="34" name="MH_Other_16"/>
            <p:cNvSpPr>
              <a:spLocks noChangeArrowheads="1"/>
            </p:cNvSpPr>
            <p:nvPr>
              <p:custDataLst>
                <p:tags r:id="rId17"/>
              </p:custDataLst>
            </p:nvPr>
          </p:nvSpPr>
          <p:spPr bwMode="auto">
            <a:xfrm>
              <a:off x="7256464" y="3536951"/>
              <a:ext cx="352425" cy="442913"/>
            </a:xfrm>
            <a:custGeom>
              <a:avLst/>
              <a:gdLst>
                <a:gd name="connsiteX0" fmla="*/ 7193 w 352425"/>
                <a:gd name="connsiteY0" fmla="*/ 298450 h 442913"/>
                <a:gd name="connsiteX1" fmla="*/ 176213 w 352425"/>
                <a:gd name="connsiteY1" fmla="*/ 352624 h 442913"/>
                <a:gd name="connsiteX2" fmla="*/ 345233 w 352425"/>
                <a:gd name="connsiteY2" fmla="*/ 298450 h 442913"/>
                <a:gd name="connsiteX3" fmla="*/ 352425 w 352425"/>
                <a:gd name="connsiteY3" fmla="*/ 312896 h 442913"/>
                <a:gd name="connsiteX4" fmla="*/ 352425 w 352425"/>
                <a:gd name="connsiteY4" fmla="*/ 367070 h 442913"/>
                <a:gd name="connsiteX5" fmla="*/ 176213 w 352425"/>
                <a:gd name="connsiteY5" fmla="*/ 442913 h 442913"/>
                <a:gd name="connsiteX6" fmla="*/ 0 w 352425"/>
                <a:gd name="connsiteY6" fmla="*/ 367070 h 442913"/>
                <a:gd name="connsiteX7" fmla="*/ 0 w 352425"/>
                <a:gd name="connsiteY7" fmla="*/ 312896 h 442913"/>
                <a:gd name="connsiteX8" fmla="*/ 7193 w 352425"/>
                <a:gd name="connsiteY8" fmla="*/ 298450 h 442913"/>
                <a:gd name="connsiteX9" fmla="*/ 7193 w 352425"/>
                <a:gd name="connsiteY9" fmla="*/ 184150 h 442913"/>
                <a:gd name="connsiteX10" fmla="*/ 176213 w 352425"/>
                <a:gd name="connsiteY10" fmla="*/ 243205 h 442913"/>
                <a:gd name="connsiteX11" fmla="*/ 345233 w 352425"/>
                <a:gd name="connsiteY11" fmla="*/ 184150 h 442913"/>
                <a:gd name="connsiteX12" fmla="*/ 352425 w 352425"/>
                <a:gd name="connsiteY12" fmla="*/ 202605 h 442913"/>
                <a:gd name="connsiteX13" fmla="*/ 352425 w 352425"/>
                <a:gd name="connsiteY13" fmla="*/ 257969 h 442913"/>
                <a:gd name="connsiteX14" fmla="*/ 176213 w 352425"/>
                <a:gd name="connsiteY14" fmla="*/ 331788 h 442913"/>
                <a:gd name="connsiteX15" fmla="*/ 0 w 352425"/>
                <a:gd name="connsiteY15" fmla="*/ 257969 h 442913"/>
                <a:gd name="connsiteX16" fmla="*/ 0 w 352425"/>
                <a:gd name="connsiteY16" fmla="*/ 202605 h 442913"/>
                <a:gd name="connsiteX17" fmla="*/ 7193 w 352425"/>
                <a:gd name="connsiteY17" fmla="*/ 184150 h 442913"/>
                <a:gd name="connsiteX18" fmla="*/ 7193 w 352425"/>
                <a:gd name="connsiteY18" fmla="*/ 76200 h 442913"/>
                <a:gd name="connsiteX19" fmla="*/ 176213 w 352425"/>
                <a:gd name="connsiteY19" fmla="*/ 130795 h 442913"/>
                <a:gd name="connsiteX20" fmla="*/ 345233 w 352425"/>
                <a:gd name="connsiteY20" fmla="*/ 76200 h 442913"/>
                <a:gd name="connsiteX21" fmla="*/ 352425 w 352425"/>
                <a:gd name="connsiteY21" fmla="*/ 94398 h 442913"/>
                <a:gd name="connsiteX22" fmla="*/ 352425 w 352425"/>
                <a:gd name="connsiteY22" fmla="*/ 148993 h 442913"/>
                <a:gd name="connsiteX23" fmla="*/ 176213 w 352425"/>
                <a:gd name="connsiteY23" fmla="*/ 225425 h 442913"/>
                <a:gd name="connsiteX24" fmla="*/ 0 w 352425"/>
                <a:gd name="connsiteY24" fmla="*/ 148993 h 442913"/>
                <a:gd name="connsiteX25" fmla="*/ 0 w 352425"/>
                <a:gd name="connsiteY25" fmla="*/ 94398 h 442913"/>
                <a:gd name="connsiteX26" fmla="*/ 7193 w 352425"/>
                <a:gd name="connsiteY26" fmla="*/ 76200 h 442913"/>
                <a:gd name="connsiteX27" fmla="*/ 177006 w 352425"/>
                <a:gd name="connsiteY27" fmla="*/ 0 h 442913"/>
                <a:gd name="connsiteX28" fmla="*/ 349250 w 352425"/>
                <a:gd name="connsiteY28" fmla="*/ 57944 h 442913"/>
                <a:gd name="connsiteX29" fmla="*/ 177006 w 352425"/>
                <a:gd name="connsiteY29" fmla="*/ 115888 h 442913"/>
                <a:gd name="connsiteX30" fmla="*/ 4762 w 352425"/>
                <a:gd name="connsiteY30" fmla="*/ 57944 h 442913"/>
                <a:gd name="connsiteX31" fmla="*/ 177006 w 352425"/>
                <a:gd name="connsiteY31" fmla="*/ 0 h 442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52425" h="442913">
                  <a:moveTo>
                    <a:pt x="7193" y="298450"/>
                  </a:moveTo>
                  <a:cubicBezTo>
                    <a:pt x="25173" y="330954"/>
                    <a:pt x="93501" y="352624"/>
                    <a:pt x="176213" y="352624"/>
                  </a:cubicBezTo>
                  <a:cubicBezTo>
                    <a:pt x="258925" y="352624"/>
                    <a:pt x="327252" y="330954"/>
                    <a:pt x="345233" y="298450"/>
                  </a:cubicBezTo>
                  <a:cubicBezTo>
                    <a:pt x="348829" y="302062"/>
                    <a:pt x="352425" y="309285"/>
                    <a:pt x="352425" y="312896"/>
                  </a:cubicBezTo>
                  <a:cubicBezTo>
                    <a:pt x="352425" y="312896"/>
                    <a:pt x="352425" y="312896"/>
                    <a:pt x="352425" y="367070"/>
                  </a:cubicBezTo>
                  <a:cubicBezTo>
                    <a:pt x="352425" y="410409"/>
                    <a:pt x="273309" y="442913"/>
                    <a:pt x="176213" y="442913"/>
                  </a:cubicBezTo>
                  <a:cubicBezTo>
                    <a:pt x="79116" y="442913"/>
                    <a:pt x="0" y="410409"/>
                    <a:pt x="0" y="367070"/>
                  </a:cubicBezTo>
                  <a:cubicBezTo>
                    <a:pt x="0" y="367070"/>
                    <a:pt x="0" y="367070"/>
                    <a:pt x="0" y="312896"/>
                  </a:cubicBezTo>
                  <a:cubicBezTo>
                    <a:pt x="0" y="309285"/>
                    <a:pt x="3596" y="302062"/>
                    <a:pt x="7193" y="298450"/>
                  </a:cubicBezTo>
                  <a:close/>
                  <a:moveTo>
                    <a:pt x="7193" y="184150"/>
                  </a:moveTo>
                  <a:cubicBezTo>
                    <a:pt x="25173" y="217369"/>
                    <a:pt x="93501" y="243205"/>
                    <a:pt x="176213" y="243205"/>
                  </a:cubicBezTo>
                  <a:cubicBezTo>
                    <a:pt x="258925" y="243205"/>
                    <a:pt x="327252" y="217369"/>
                    <a:pt x="345233" y="184150"/>
                  </a:cubicBezTo>
                  <a:cubicBezTo>
                    <a:pt x="348829" y="191532"/>
                    <a:pt x="352425" y="195223"/>
                    <a:pt x="352425" y="202605"/>
                  </a:cubicBezTo>
                  <a:cubicBezTo>
                    <a:pt x="352425" y="202605"/>
                    <a:pt x="352425" y="202605"/>
                    <a:pt x="352425" y="257969"/>
                  </a:cubicBezTo>
                  <a:cubicBezTo>
                    <a:pt x="352425" y="298570"/>
                    <a:pt x="273309" y="331788"/>
                    <a:pt x="176213" y="331788"/>
                  </a:cubicBezTo>
                  <a:cubicBezTo>
                    <a:pt x="79116" y="331788"/>
                    <a:pt x="0" y="298570"/>
                    <a:pt x="0" y="257969"/>
                  </a:cubicBezTo>
                  <a:cubicBezTo>
                    <a:pt x="0" y="257969"/>
                    <a:pt x="0" y="257969"/>
                    <a:pt x="0" y="202605"/>
                  </a:cubicBezTo>
                  <a:cubicBezTo>
                    <a:pt x="0" y="195223"/>
                    <a:pt x="3596" y="191532"/>
                    <a:pt x="7193" y="184150"/>
                  </a:cubicBezTo>
                  <a:close/>
                  <a:moveTo>
                    <a:pt x="7193" y="76200"/>
                  </a:moveTo>
                  <a:cubicBezTo>
                    <a:pt x="10789" y="108957"/>
                    <a:pt x="86308" y="130795"/>
                    <a:pt x="176213" y="130795"/>
                  </a:cubicBezTo>
                  <a:cubicBezTo>
                    <a:pt x="269713" y="130795"/>
                    <a:pt x="341637" y="108957"/>
                    <a:pt x="345233" y="76200"/>
                  </a:cubicBezTo>
                  <a:cubicBezTo>
                    <a:pt x="348829" y="83479"/>
                    <a:pt x="352425" y="87119"/>
                    <a:pt x="352425" y="94398"/>
                  </a:cubicBezTo>
                  <a:cubicBezTo>
                    <a:pt x="352425" y="94398"/>
                    <a:pt x="352425" y="94398"/>
                    <a:pt x="352425" y="148993"/>
                  </a:cubicBezTo>
                  <a:cubicBezTo>
                    <a:pt x="352425" y="189029"/>
                    <a:pt x="273309" y="225425"/>
                    <a:pt x="176213" y="225425"/>
                  </a:cubicBezTo>
                  <a:cubicBezTo>
                    <a:pt x="79116" y="225425"/>
                    <a:pt x="0" y="189029"/>
                    <a:pt x="0" y="148993"/>
                  </a:cubicBezTo>
                  <a:cubicBezTo>
                    <a:pt x="0" y="148993"/>
                    <a:pt x="0" y="148993"/>
                    <a:pt x="0" y="94398"/>
                  </a:cubicBezTo>
                  <a:cubicBezTo>
                    <a:pt x="0" y="87119"/>
                    <a:pt x="3596" y="83479"/>
                    <a:pt x="7193" y="76200"/>
                  </a:cubicBezTo>
                  <a:close/>
                  <a:moveTo>
                    <a:pt x="177006" y="0"/>
                  </a:moveTo>
                  <a:cubicBezTo>
                    <a:pt x="272134" y="0"/>
                    <a:pt x="349250" y="25942"/>
                    <a:pt x="349250" y="57944"/>
                  </a:cubicBezTo>
                  <a:cubicBezTo>
                    <a:pt x="349250" y="89946"/>
                    <a:pt x="272134" y="115888"/>
                    <a:pt x="177006" y="115888"/>
                  </a:cubicBezTo>
                  <a:cubicBezTo>
                    <a:pt x="81878" y="115888"/>
                    <a:pt x="4762" y="89946"/>
                    <a:pt x="4762" y="57944"/>
                  </a:cubicBezTo>
                  <a:cubicBezTo>
                    <a:pt x="4762" y="25942"/>
                    <a:pt x="81878" y="0"/>
                    <a:pt x="177006" y="0"/>
                  </a:cubicBezTo>
                  <a:close/>
                </a:path>
              </a:pathLst>
            </a:custGeom>
            <a:solidFill>
              <a:srgbClr val="FEFFFF"/>
            </a:solidFill>
            <a:ln w="9525">
              <a:noFill/>
              <a:bevel/>
            </a:ln>
          </p:spPr>
          <p:txBody>
            <a:bodyPr/>
            <a:lstStyle/>
            <a:p>
              <a:pPr>
                <a:defRPr/>
              </a:pPr>
              <a:endParaRPr lang="zh-CN" altLang="zh-CN" sz="1600">
                <a:sym typeface="Calibri" panose="020F0502020204030204" pitchFamily="34" charset="0"/>
              </a:endParaRPr>
            </a:p>
          </p:txBody>
        </p:sp>
        <p:sp>
          <p:nvSpPr>
            <p:cNvPr id="2066" name="MH_Other_17"/>
            <p:cNvSpPr>
              <a:spLocks noEditPoints="1" noChangeArrowheads="1"/>
            </p:cNvSpPr>
            <p:nvPr>
              <p:custDataLst>
                <p:tags r:id="rId18"/>
              </p:custDataLst>
            </p:nvPr>
          </p:nvSpPr>
          <p:spPr bwMode="auto">
            <a:xfrm>
              <a:off x="4868863" y="4575176"/>
              <a:ext cx="412750" cy="404813"/>
            </a:xfrm>
            <a:custGeom>
              <a:avLst/>
              <a:gdLst>
                <a:gd name="T0" fmla="*/ 2147483646 w 113"/>
                <a:gd name="T1" fmla="*/ 2147483646 h 112"/>
                <a:gd name="T2" fmla="*/ 2147483646 w 113"/>
                <a:gd name="T3" fmla="*/ 2147483646 h 112"/>
                <a:gd name="T4" fmla="*/ 2147483646 w 113"/>
                <a:gd name="T5" fmla="*/ 2147483646 h 112"/>
                <a:gd name="T6" fmla="*/ 2147483646 w 113"/>
                <a:gd name="T7" fmla="*/ 2147483646 h 112"/>
                <a:gd name="T8" fmla="*/ 2147483646 w 113"/>
                <a:gd name="T9" fmla="*/ 2147483646 h 112"/>
                <a:gd name="T10" fmla="*/ 2147483646 w 113"/>
                <a:gd name="T11" fmla="*/ 2147483646 h 112"/>
                <a:gd name="T12" fmla="*/ 2147483646 w 113"/>
                <a:gd name="T13" fmla="*/ 2147483646 h 112"/>
                <a:gd name="T14" fmla="*/ 2147483646 w 113"/>
                <a:gd name="T15" fmla="*/ 2147483646 h 112"/>
                <a:gd name="T16" fmla="*/ 2147483646 w 113"/>
                <a:gd name="T17" fmla="*/ 2147483646 h 112"/>
                <a:gd name="T18" fmla="*/ 2147483646 w 113"/>
                <a:gd name="T19" fmla="*/ 2147483646 h 112"/>
                <a:gd name="T20" fmla="*/ 2147483646 w 113"/>
                <a:gd name="T21" fmla="*/ 2147483646 h 112"/>
                <a:gd name="T22" fmla="*/ 2147483646 w 113"/>
                <a:gd name="T23" fmla="*/ 2147483646 h 112"/>
                <a:gd name="T24" fmla="*/ 2147483646 w 113"/>
                <a:gd name="T25" fmla="*/ 2147483646 h 112"/>
                <a:gd name="T26" fmla="*/ 2147483646 w 113"/>
                <a:gd name="T27" fmla="*/ 2147483646 h 112"/>
                <a:gd name="T28" fmla="*/ 2147483646 w 113"/>
                <a:gd name="T29" fmla="*/ 2147483646 h 112"/>
                <a:gd name="T30" fmla="*/ 2147483646 w 113"/>
                <a:gd name="T31" fmla="*/ 2147483646 h 112"/>
                <a:gd name="T32" fmla="*/ 2147483646 w 113"/>
                <a:gd name="T33" fmla="*/ 2147483646 h 112"/>
                <a:gd name="T34" fmla="*/ 2147483646 w 113"/>
                <a:gd name="T35" fmla="*/ 2147483646 h 1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12"/>
                <a:gd name="T56" fmla="*/ 113 w 113"/>
                <a:gd name="T57" fmla="*/ 112 h 1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12">
                  <a:moveTo>
                    <a:pt x="14" y="13"/>
                  </a:moveTo>
                  <a:cubicBezTo>
                    <a:pt x="0" y="27"/>
                    <a:pt x="0" y="49"/>
                    <a:pt x="14" y="63"/>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8" y="97"/>
                  </a:cubicBezTo>
                  <a:cubicBezTo>
                    <a:pt x="81" y="96"/>
                    <a:pt x="88" y="92"/>
                    <a:pt x="92" y="97"/>
                  </a:cubicBezTo>
                  <a:cubicBezTo>
                    <a:pt x="97" y="102"/>
                    <a:pt x="91" y="112"/>
                    <a:pt x="91"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0" y="20"/>
                  </a:cubicBezTo>
                  <a:cubicBezTo>
                    <a:pt x="29" y="12"/>
                    <a:pt x="43" y="11"/>
                    <a:pt x="53" y="17"/>
                  </a:cubicBezTo>
                  <a:lnTo>
                    <a:pt x="17" y="53"/>
                  </a:lnTo>
                  <a:close/>
                </a:path>
              </a:pathLst>
            </a:custGeom>
            <a:solidFill>
              <a:srgbClr val="FE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067" name="MH_Other_18"/>
            <p:cNvSpPr>
              <a:spLocks noEditPoints="1" noChangeArrowheads="1"/>
            </p:cNvSpPr>
            <p:nvPr>
              <p:custDataLst>
                <p:tags r:id="rId19"/>
              </p:custDataLst>
            </p:nvPr>
          </p:nvSpPr>
          <p:spPr bwMode="auto">
            <a:xfrm>
              <a:off x="6883401" y="4551364"/>
              <a:ext cx="434975" cy="428625"/>
            </a:xfrm>
            <a:custGeom>
              <a:avLst/>
              <a:gdLst>
                <a:gd name="T0" fmla="*/ 2147483646 w 120"/>
                <a:gd name="T1" fmla="*/ 2147483646 h 118"/>
                <a:gd name="T2" fmla="*/ 2147483646 w 120"/>
                <a:gd name="T3" fmla="*/ 2147483646 h 118"/>
                <a:gd name="T4" fmla="*/ 2147483646 w 120"/>
                <a:gd name="T5" fmla="*/ 2147483646 h 118"/>
                <a:gd name="T6" fmla="*/ 2147483646 w 120"/>
                <a:gd name="T7" fmla="*/ 2147483646 h 118"/>
                <a:gd name="T8" fmla="*/ 2147483646 w 120"/>
                <a:gd name="T9" fmla="*/ 2147483646 h 118"/>
                <a:gd name="T10" fmla="*/ 2147483646 w 120"/>
                <a:gd name="T11" fmla="*/ 2147483646 h 118"/>
                <a:gd name="T12" fmla="*/ 2147483646 w 120"/>
                <a:gd name="T13" fmla="*/ 2147483646 h 118"/>
                <a:gd name="T14" fmla="*/ 2147483646 w 120"/>
                <a:gd name="T15" fmla="*/ 2147483646 h 118"/>
                <a:gd name="T16" fmla="*/ 2147483646 w 120"/>
                <a:gd name="T17" fmla="*/ 2147483646 h 118"/>
                <a:gd name="T18" fmla="*/ 2147483646 w 120"/>
                <a:gd name="T19" fmla="*/ 2147483646 h 118"/>
                <a:gd name="T20" fmla="*/ 2147483646 w 120"/>
                <a:gd name="T21" fmla="*/ 2147483646 h 118"/>
                <a:gd name="T22" fmla="*/ 2147483646 w 120"/>
                <a:gd name="T23" fmla="*/ 2147483646 h 118"/>
                <a:gd name="T24" fmla="*/ 2147483646 w 120"/>
                <a:gd name="T25" fmla="*/ 2147483646 h 118"/>
                <a:gd name="T26" fmla="*/ 2147483646 w 120"/>
                <a:gd name="T27" fmla="*/ 2147483646 h 118"/>
                <a:gd name="T28" fmla="*/ 2147483646 w 120"/>
                <a:gd name="T29" fmla="*/ 2147483646 h 118"/>
                <a:gd name="T30" fmla="*/ 2147483646 w 120"/>
                <a:gd name="T31" fmla="*/ 2147483646 h 118"/>
                <a:gd name="T32" fmla="*/ 2147483646 w 120"/>
                <a:gd name="T33" fmla="*/ 2147483646 h 118"/>
                <a:gd name="T34" fmla="*/ 2147483646 w 120"/>
                <a:gd name="T35" fmla="*/ 2147483646 h 118"/>
                <a:gd name="T36" fmla="*/ 2147483646 w 120"/>
                <a:gd name="T37" fmla="*/ 2147483646 h 118"/>
                <a:gd name="T38" fmla="*/ 2147483646 w 120"/>
                <a:gd name="T39" fmla="*/ 2147483646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0"/>
                <a:gd name="T61" fmla="*/ 0 h 118"/>
                <a:gd name="T62" fmla="*/ 120 w 120"/>
                <a:gd name="T63" fmla="*/ 118 h 11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0" h="118">
                  <a:moveTo>
                    <a:pt x="53" y="35"/>
                  </a:moveTo>
                  <a:cubicBezTo>
                    <a:pt x="56" y="26"/>
                    <a:pt x="54" y="16"/>
                    <a:pt x="47" y="9"/>
                  </a:cubicBezTo>
                  <a:cubicBezTo>
                    <a:pt x="40" y="2"/>
                    <a:pt x="30" y="0"/>
                    <a:pt x="21" y="2"/>
                  </a:cubicBezTo>
                  <a:cubicBezTo>
                    <a:pt x="36" y="17"/>
                    <a:pt x="36" y="17"/>
                    <a:pt x="36" y="17"/>
                  </a:cubicBezTo>
                  <a:cubicBezTo>
                    <a:pt x="32" y="32"/>
                    <a:pt x="32" y="32"/>
                    <a:pt x="32" y="32"/>
                  </a:cubicBezTo>
                  <a:cubicBezTo>
                    <a:pt x="17" y="36"/>
                    <a:pt x="17" y="36"/>
                    <a:pt x="17" y="36"/>
                  </a:cubicBezTo>
                  <a:cubicBezTo>
                    <a:pt x="2" y="21"/>
                    <a:pt x="2" y="21"/>
                    <a:pt x="2" y="21"/>
                  </a:cubicBezTo>
                  <a:cubicBezTo>
                    <a:pt x="0" y="30"/>
                    <a:pt x="2" y="40"/>
                    <a:pt x="9" y="47"/>
                  </a:cubicBezTo>
                  <a:cubicBezTo>
                    <a:pt x="17" y="54"/>
                    <a:pt x="27" y="56"/>
                    <a:pt x="36" y="53"/>
                  </a:cubicBezTo>
                  <a:cubicBezTo>
                    <a:pt x="36" y="53"/>
                    <a:pt x="36" y="53"/>
                    <a:pt x="36" y="53"/>
                  </a:cubicBezTo>
                  <a:cubicBezTo>
                    <a:pt x="98" y="115"/>
                    <a:pt x="98" y="115"/>
                    <a:pt x="98" y="115"/>
                  </a:cubicBezTo>
                  <a:cubicBezTo>
                    <a:pt x="100" y="117"/>
                    <a:pt x="103" y="118"/>
                    <a:pt x="107" y="118"/>
                  </a:cubicBezTo>
                  <a:cubicBezTo>
                    <a:pt x="110" y="118"/>
                    <a:pt x="113" y="117"/>
                    <a:pt x="115" y="115"/>
                  </a:cubicBezTo>
                  <a:cubicBezTo>
                    <a:pt x="120" y="110"/>
                    <a:pt x="120" y="102"/>
                    <a:pt x="115" y="97"/>
                  </a:cubicBezTo>
                  <a:lnTo>
                    <a:pt x="53" y="35"/>
                  </a:lnTo>
                  <a:close/>
                  <a:moveTo>
                    <a:pt x="108" y="113"/>
                  </a:moveTo>
                  <a:cubicBezTo>
                    <a:pt x="105" y="113"/>
                    <a:pt x="103" y="110"/>
                    <a:pt x="103" y="108"/>
                  </a:cubicBezTo>
                  <a:cubicBezTo>
                    <a:pt x="103" y="105"/>
                    <a:pt x="105" y="103"/>
                    <a:pt x="108" y="103"/>
                  </a:cubicBezTo>
                  <a:cubicBezTo>
                    <a:pt x="110" y="103"/>
                    <a:pt x="113" y="105"/>
                    <a:pt x="113" y="108"/>
                  </a:cubicBezTo>
                  <a:cubicBezTo>
                    <a:pt x="113" y="110"/>
                    <a:pt x="110" y="113"/>
                    <a:pt x="108" y="113"/>
                  </a:cubicBezTo>
                  <a:close/>
                </a:path>
              </a:pathLst>
            </a:custGeom>
            <a:solidFill>
              <a:srgbClr val="FE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068" name="MH_Other_19"/>
            <p:cNvSpPr>
              <a:spLocks noEditPoints="1" noChangeArrowheads="1"/>
            </p:cNvSpPr>
            <p:nvPr>
              <p:custDataLst>
                <p:tags r:id="rId20"/>
              </p:custDataLst>
            </p:nvPr>
          </p:nvSpPr>
          <p:spPr bwMode="auto">
            <a:xfrm>
              <a:off x="6873876" y="2546350"/>
              <a:ext cx="201613" cy="368300"/>
            </a:xfrm>
            <a:custGeom>
              <a:avLst/>
              <a:gdLst>
                <a:gd name="T0" fmla="*/ 2147483646 w 50"/>
                <a:gd name="T1" fmla="*/ 2147483646 h 90"/>
                <a:gd name="T2" fmla="*/ 2147483646 w 50"/>
                <a:gd name="T3" fmla="*/ 2147483646 h 90"/>
                <a:gd name="T4" fmla="*/ 2147483646 w 50"/>
                <a:gd name="T5" fmla="*/ 0 h 90"/>
                <a:gd name="T6" fmla="*/ 2147483646 w 50"/>
                <a:gd name="T7" fmla="*/ 0 h 90"/>
                <a:gd name="T8" fmla="*/ 0 w 50"/>
                <a:gd name="T9" fmla="*/ 2147483646 h 90"/>
                <a:gd name="T10" fmla="*/ 0 w 50"/>
                <a:gd name="T11" fmla="*/ 2147483646 h 90"/>
                <a:gd name="T12" fmla="*/ 2147483646 w 50"/>
                <a:gd name="T13" fmla="*/ 2147483646 h 90"/>
                <a:gd name="T14" fmla="*/ 2147483646 w 50"/>
                <a:gd name="T15" fmla="*/ 2147483646 h 90"/>
                <a:gd name="T16" fmla="*/ 2147483646 w 50"/>
                <a:gd name="T17" fmla="*/ 2147483646 h 90"/>
                <a:gd name="T18" fmla="*/ 2147483646 w 50"/>
                <a:gd name="T19" fmla="*/ 2147483646 h 90"/>
                <a:gd name="T20" fmla="*/ 2147483646 w 50"/>
                <a:gd name="T21" fmla="*/ 2147483646 h 90"/>
                <a:gd name="T22" fmla="*/ 2147483646 w 50"/>
                <a:gd name="T23" fmla="*/ 2147483646 h 90"/>
                <a:gd name="T24" fmla="*/ 2147483646 w 50"/>
                <a:gd name="T25" fmla="*/ 2147483646 h 90"/>
                <a:gd name="T26" fmla="*/ 2147483646 w 50"/>
                <a:gd name="T27" fmla="*/ 2147483646 h 90"/>
                <a:gd name="T28" fmla="*/ 2147483646 w 50"/>
                <a:gd name="T29" fmla="*/ 2147483646 h 90"/>
                <a:gd name="T30" fmla="*/ 2147483646 w 50"/>
                <a:gd name="T31" fmla="*/ 2147483646 h 90"/>
                <a:gd name="T32" fmla="*/ 2147483646 w 50"/>
                <a:gd name="T33" fmla="*/ 2147483646 h 90"/>
                <a:gd name="T34" fmla="*/ 2147483646 w 50"/>
                <a:gd name="T35" fmla="*/ 2147483646 h 90"/>
                <a:gd name="T36" fmla="*/ 2147483646 w 50"/>
                <a:gd name="T37" fmla="*/ 2147483646 h 90"/>
                <a:gd name="T38" fmla="*/ 2147483646 w 50"/>
                <a:gd name="T39" fmla="*/ 2147483646 h 90"/>
                <a:gd name="T40" fmla="*/ 2147483646 w 50"/>
                <a:gd name="T41" fmla="*/ 2147483646 h 90"/>
                <a:gd name="T42" fmla="*/ 2147483646 w 50"/>
                <a:gd name="T43" fmla="*/ 2147483646 h 90"/>
                <a:gd name="T44" fmla="*/ 2147483646 w 50"/>
                <a:gd name="T45" fmla="*/ 2147483646 h 90"/>
                <a:gd name="T46" fmla="*/ 2147483646 w 50"/>
                <a:gd name="T47" fmla="*/ 2147483646 h 90"/>
                <a:gd name="T48" fmla="*/ 2147483646 w 50"/>
                <a:gd name="T49" fmla="*/ 2147483646 h 90"/>
                <a:gd name="T50" fmla="*/ 2147483646 w 50"/>
                <a:gd name="T51" fmla="*/ 2147483646 h 90"/>
                <a:gd name="T52" fmla="*/ 2147483646 w 50"/>
                <a:gd name="T53" fmla="*/ 2147483646 h 90"/>
                <a:gd name="T54" fmla="*/ 2147483646 w 50"/>
                <a:gd name="T55" fmla="*/ 2147483646 h 90"/>
                <a:gd name="T56" fmla="*/ 2147483646 w 50"/>
                <a:gd name="T57" fmla="*/ 2147483646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
                <a:gd name="T88" fmla="*/ 0 h 90"/>
                <a:gd name="T89" fmla="*/ 50 w 50"/>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 h="90">
                  <a:moveTo>
                    <a:pt x="50" y="83"/>
                  </a:moveTo>
                  <a:cubicBezTo>
                    <a:pt x="50" y="7"/>
                    <a:pt x="50" y="7"/>
                    <a:pt x="50" y="7"/>
                  </a:cubicBezTo>
                  <a:cubicBezTo>
                    <a:pt x="50" y="3"/>
                    <a:pt x="47" y="0"/>
                    <a:pt x="44" y="0"/>
                  </a:cubicBezTo>
                  <a:cubicBezTo>
                    <a:pt x="6" y="0"/>
                    <a:pt x="6" y="0"/>
                    <a:pt x="6" y="0"/>
                  </a:cubicBezTo>
                  <a:cubicBezTo>
                    <a:pt x="3" y="0"/>
                    <a:pt x="0" y="3"/>
                    <a:pt x="0" y="7"/>
                  </a:cubicBezTo>
                  <a:cubicBezTo>
                    <a:pt x="0" y="83"/>
                    <a:pt x="0" y="83"/>
                    <a:pt x="0" y="83"/>
                  </a:cubicBezTo>
                  <a:cubicBezTo>
                    <a:pt x="0" y="87"/>
                    <a:pt x="3" y="90"/>
                    <a:pt x="6" y="90"/>
                  </a:cubicBezTo>
                  <a:cubicBezTo>
                    <a:pt x="44" y="90"/>
                    <a:pt x="44" y="90"/>
                    <a:pt x="44" y="90"/>
                  </a:cubicBezTo>
                  <a:cubicBezTo>
                    <a:pt x="47" y="90"/>
                    <a:pt x="50" y="87"/>
                    <a:pt x="50" y="83"/>
                  </a:cubicBezTo>
                  <a:close/>
                  <a:moveTo>
                    <a:pt x="39" y="5"/>
                  </a:moveTo>
                  <a:cubicBezTo>
                    <a:pt x="40" y="5"/>
                    <a:pt x="41" y="5"/>
                    <a:pt x="41" y="6"/>
                  </a:cubicBezTo>
                  <a:cubicBezTo>
                    <a:pt x="41" y="7"/>
                    <a:pt x="40" y="8"/>
                    <a:pt x="39" y="8"/>
                  </a:cubicBezTo>
                  <a:cubicBezTo>
                    <a:pt x="38" y="8"/>
                    <a:pt x="38" y="7"/>
                    <a:pt x="38" y="6"/>
                  </a:cubicBezTo>
                  <a:cubicBezTo>
                    <a:pt x="38" y="5"/>
                    <a:pt x="38" y="5"/>
                    <a:pt x="39" y="5"/>
                  </a:cubicBezTo>
                  <a:close/>
                  <a:moveTo>
                    <a:pt x="16" y="5"/>
                  </a:moveTo>
                  <a:cubicBezTo>
                    <a:pt x="34" y="5"/>
                    <a:pt x="34" y="5"/>
                    <a:pt x="34" y="5"/>
                  </a:cubicBezTo>
                  <a:cubicBezTo>
                    <a:pt x="34" y="7"/>
                    <a:pt x="34" y="7"/>
                    <a:pt x="34" y="7"/>
                  </a:cubicBezTo>
                  <a:cubicBezTo>
                    <a:pt x="16" y="7"/>
                    <a:pt x="16" y="7"/>
                    <a:pt x="16" y="7"/>
                  </a:cubicBezTo>
                  <a:lnTo>
                    <a:pt x="16" y="5"/>
                  </a:lnTo>
                  <a:close/>
                  <a:moveTo>
                    <a:pt x="5" y="69"/>
                  </a:moveTo>
                  <a:cubicBezTo>
                    <a:pt x="5" y="11"/>
                    <a:pt x="5" y="11"/>
                    <a:pt x="5" y="11"/>
                  </a:cubicBezTo>
                  <a:cubicBezTo>
                    <a:pt x="45" y="11"/>
                    <a:pt x="45" y="11"/>
                    <a:pt x="45" y="11"/>
                  </a:cubicBezTo>
                  <a:cubicBezTo>
                    <a:pt x="45" y="69"/>
                    <a:pt x="45" y="69"/>
                    <a:pt x="45" y="69"/>
                  </a:cubicBezTo>
                  <a:lnTo>
                    <a:pt x="5" y="69"/>
                  </a:lnTo>
                  <a:close/>
                  <a:moveTo>
                    <a:pt x="25" y="83"/>
                  </a:moveTo>
                  <a:cubicBezTo>
                    <a:pt x="23" y="83"/>
                    <a:pt x="21" y="81"/>
                    <a:pt x="21" y="79"/>
                  </a:cubicBezTo>
                  <a:cubicBezTo>
                    <a:pt x="21" y="77"/>
                    <a:pt x="23" y="75"/>
                    <a:pt x="25" y="75"/>
                  </a:cubicBezTo>
                  <a:cubicBezTo>
                    <a:pt x="27" y="75"/>
                    <a:pt x="29" y="77"/>
                    <a:pt x="29" y="79"/>
                  </a:cubicBezTo>
                  <a:cubicBezTo>
                    <a:pt x="29" y="81"/>
                    <a:pt x="27" y="83"/>
                    <a:pt x="25" y="83"/>
                  </a:cubicBezTo>
                  <a:close/>
                </a:path>
              </a:pathLst>
            </a:custGeom>
            <a:solidFill>
              <a:srgbClr val="FE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069" name="MH_Other_20"/>
            <p:cNvSpPr>
              <a:spLocks noEditPoints="1" noChangeArrowheads="1"/>
            </p:cNvSpPr>
            <p:nvPr>
              <p:custDataLst>
                <p:tags r:id="rId21"/>
              </p:custDataLst>
            </p:nvPr>
          </p:nvSpPr>
          <p:spPr bwMode="auto">
            <a:xfrm>
              <a:off x="7110413" y="2684463"/>
              <a:ext cx="207962" cy="368300"/>
            </a:xfrm>
            <a:custGeom>
              <a:avLst/>
              <a:gdLst>
                <a:gd name="T0" fmla="*/ 2147483646 w 51"/>
                <a:gd name="T1" fmla="*/ 0 h 90"/>
                <a:gd name="T2" fmla="*/ 2147483646 w 51"/>
                <a:gd name="T3" fmla="*/ 0 h 90"/>
                <a:gd name="T4" fmla="*/ 0 w 51"/>
                <a:gd name="T5" fmla="*/ 2147483646 h 90"/>
                <a:gd name="T6" fmla="*/ 0 w 51"/>
                <a:gd name="T7" fmla="*/ 2147483646 h 90"/>
                <a:gd name="T8" fmla="*/ 2147483646 w 51"/>
                <a:gd name="T9" fmla="*/ 2147483646 h 90"/>
                <a:gd name="T10" fmla="*/ 2147483646 w 51"/>
                <a:gd name="T11" fmla="*/ 2147483646 h 90"/>
                <a:gd name="T12" fmla="*/ 2147483646 w 51"/>
                <a:gd name="T13" fmla="*/ 2147483646 h 90"/>
                <a:gd name="T14" fmla="*/ 2147483646 w 51"/>
                <a:gd name="T15" fmla="*/ 2147483646 h 90"/>
                <a:gd name="T16" fmla="*/ 2147483646 w 51"/>
                <a:gd name="T17" fmla="*/ 0 h 90"/>
                <a:gd name="T18" fmla="*/ 2147483646 w 51"/>
                <a:gd name="T19" fmla="*/ 2147483646 h 90"/>
                <a:gd name="T20" fmla="*/ 2147483646 w 51"/>
                <a:gd name="T21" fmla="*/ 2147483646 h 90"/>
                <a:gd name="T22" fmla="*/ 2147483646 w 51"/>
                <a:gd name="T23" fmla="*/ 2147483646 h 90"/>
                <a:gd name="T24" fmla="*/ 2147483646 w 51"/>
                <a:gd name="T25" fmla="*/ 2147483646 h 90"/>
                <a:gd name="T26" fmla="*/ 2147483646 w 51"/>
                <a:gd name="T27" fmla="*/ 2147483646 h 90"/>
                <a:gd name="T28" fmla="*/ 2147483646 w 51"/>
                <a:gd name="T29" fmla="*/ 2147483646 h 90"/>
                <a:gd name="T30" fmla="*/ 2147483646 w 51"/>
                <a:gd name="T31" fmla="*/ 2147483646 h 90"/>
                <a:gd name="T32" fmla="*/ 2147483646 w 51"/>
                <a:gd name="T33" fmla="*/ 2147483646 h 90"/>
                <a:gd name="T34" fmla="*/ 2147483646 w 51"/>
                <a:gd name="T35" fmla="*/ 2147483646 h 90"/>
                <a:gd name="T36" fmla="*/ 2147483646 w 51"/>
                <a:gd name="T37" fmla="*/ 2147483646 h 90"/>
                <a:gd name="T38" fmla="*/ 2147483646 w 51"/>
                <a:gd name="T39" fmla="*/ 2147483646 h 90"/>
                <a:gd name="T40" fmla="*/ 2147483646 w 51"/>
                <a:gd name="T41" fmla="*/ 2147483646 h 90"/>
                <a:gd name="T42" fmla="*/ 2147483646 w 51"/>
                <a:gd name="T43" fmla="*/ 2147483646 h 90"/>
                <a:gd name="T44" fmla="*/ 2147483646 w 51"/>
                <a:gd name="T45" fmla="*/ 2147483646 h 90"/>
                <a:gd name="T46" fmla="*/ 2147483646 w 51"/>
                <a:gd name="T47" fmla="*/ 2147483646 h 90"/>
                <a:gd name="T48" fmla="*/ 2147483646 w 51"/>
                <a:gd name="T49" fmla="*/ 2147483646 h 90"/>
                <a:gd name="T50" fmla="*/ 2147483646 w 51"/>
                <a:gd name="T51" fmla="*/ 2147483646 h 90"/>
                <a:gd name="T52" fmla="*/ 2147483646 w 51"/>
                <a:gd name="T53" fmla="*/ 2147483646 h 90"/>
                <a:gd name="T54" fmla="*/ 2147483646 w 51"/>
                <a:gd name="T55" fmla="*/ 2147483646 h 90"/>
                <a:gd name="T56" fmla="*/ 2147483646 w 51"/>
                <a:gd name="T57" fmla="*/ 2147483646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1"/>
                <a:gd name="T88" fmla="*/ 0 h 90"/>
                <a:gd name="T89" fmla="*/ 51 w 51"/>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1" h="90">
                  <a:moveTo>
                    <a:pt x="44" y="0"/>
                  </a:moveTo>
                  <a:cubicBezTo>
                    <a:pt x="7" y="0"/>
                    <a:pt x="7" y="0"/>
                    <a:pt x="7" y="0"/>
                  </a:cubicBezTo>
                  <a:cubicBezTo>
                    <a:pt x="3" y="0"/>
                    <a:pt x="0" y="3"/>
                    <a:pt x="0" y="7"/>
                  </a:cubicBezTo>
                  <a:cubicBezTo>
                    <a:pt x="0" y="83"/>
                    <a:pt x="0" y="83"/>
                    <a:pt x="0" y="83"/>
                  </a:cubicBezTo>
                  <a:cubicBezTo>
                    <a:pt x="0" y="87"/>
                    <a:pt x="3" y="90"/>
                    <a:pt x="7" y="90"/>
                  </a:cubicBezTo>
                  <a:cubicBezTo>
                    <a:pt x="44" y="90"/>
                    <a:pt x="44" y="90"/>
                    <a:pt x="44" y="90"/>
                  </a:cubicBezTo>
                  <a:cubicBezTo>
                    <a:pt x="48" y="90"/>
                    <a:pt x="51" y="87"/>
                    <a:pt x="51" y="83"/>
                  </a:cubicBezTo>
                  <a:cubicBezTo>
                    <a:pt x="51" y="7"/>
                    <a:pt x="51" y="7"/>
                    <a:pt x="51" y="7"/>
                  </a:cubicBezTo>
                  <a:cubicBezTo>
                    <a:pt x="51" y="3"/>
                    <a:pt x="48" y="0"/>
                    <a:pt x="44" y="0"/>
                  </a:cubicBezTo>
                  <a:close/>
                  <a:moveTo>
                    <a:pt x="40" y="5"/>
                  </a:moveTo>
                  <a:cubicBezTo>
                    <a:pt x="41" y="5"/>
                    <a:pt x="42" y="5"/>
                    <a:pt x="42" y="6"/>
                  </a:cubicBezTo>
                  <a:cubicBezTo>
                    <a:pt x="42" y="7"/>
                    <a:pt x="41" y="8"/>
                    <a:pt x="40" y="8"/>
                  </a:cubicBezTo>
                  <a:cubicBezTo>
                    <a:pt x="39" y="8"/>
                    <a:pt x="38" y="7"/>
                    <a:pt x="38" y="6"/>
                  </a:cubicBezTo>
                  <a:cubicBezTo>
                    <a:pt x="38" y="5"/>
                    <a:pt x="39" y="5"/>
                    <a:pt x="40" y="5"/>
                  </a:cubicBezTo>
                  <a:close/>
                  <a:moveTo>
                    <a:pt x="17" y="5"/>
                  </a:moveTo>
                  <a:cubicBezTo>
                    <a:pt x="34" y="5"/>
                    <a:pt x="34" y="5"/>
                    <a:pt x="34" y="5"/>
                  </a:cubicBezTo>
                  <a:cubicBezTo>
                    <a:pt x="34" y="7"/>
                    <a:pt x="34" y="7"/>
                    <a:pt x="34" y="7"/>
                  </a:cubicBezTo>
                  <a:cubicBezTo>
                    <a:pt x="17" y="7"/>
                    <a:pt x="17" y="7"/>
                    <a:pt x="17" y="7"/>
                  </a:cubicBezTo>
                  <a:lnTo>
                    <a:pt x="17" y="5"/>
                  </a:lnTo>
                  <a:close/>
                  <a:moveTo>
                    <a:pt x="26" y="83"/>
                  </a:moveTo>
                  <a:cubicBezTo>
                    <a:pt x="23" y="83"/>
                    <a:pt x="21" y="81"/>
                    <a:pt x="21" y="79"/>
                  </a:cubicBezTo>
                  <a:cubicBezTo>
                    <a:pt x="21" y="77"/>
                    <a:pt x="23" y="75"/>
                    <a:pt x="26" y="75"/>
                  </a:cubicBezTo>
                  <a:cubicBezTo>
                    <a:pt x="28" y="75"/>
                    <a:pt x="30" y="77"/>
                    <a:pt x="30" y="79"/>
                  </a:cubicBezTo>
                  <a:cubicBezTo>
                    <a:pt x="30" y="81"/>
                    <a:pt x="28" y="83"/>
                    <a:pt x="26" y="83"/>
                  </a:cubicBezTo>
                  <a:close/>
                  <a:moveTo>
                    <a:pt x="46" y="69"/>
                  </a:moveTo>
                  <a:cubicBezTo>
                    <a:pt x="5" y="69"/>
                    <a:pt x="5" y="69"/>
                    <a:pt x="5" y="69"/>
                  </a:cubicBezTo>
                  <a:cubicBezTo>
                    <a:pt x="5" y="11"/>
                    <a:pt x="5" y="11"/>
                    <a:pt x="5" y="11"/>
                  </a:cubicBezTo>
                  <a:cubicBezTo>
                    <a:pt x="46" y="11"/>
                    <a:pt x="46" y="11"/>
                    <a:pt x="46" y="11"/>
                  </a:cubicBezTo>
                  <a:lnTo>
                    <a:pt x="46" y="69"/>
                  </a:lnTo>
                  <a:close/>
                </a:path>
              </a:pathLst>
            </a:custGeom>
            <a:solidFill>
              <a:srgbClr val="FE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9" name="MH_Other_21"/>
            <p:cNvSpPr>
              <a:spLocks noChangeArrowheads="1"/>
            </p:cNvSpPr>
            <p:nvPr>
              <p:custDataLst>
                <p:tags r:id="rId22"/>
              </p:custDataLst>
            </p:nvPr>
          </p:nvSpPr>
          <p:spPr bwMode="auto">
            <a:xfrm>
              <a:off x="7094539" y="2568576"/>
              <a:ext cx="122237" cy="100013"/>
            </a:xfrm>
            <a:custGeom>
              <a:avLst/>
              <a:gdLst>
                <a:gd name="T0" fmla="*/ 79865 w 40"/>
                <a:gd name="T1" fmla="*/ 82362 h 33"/>
                <a:gd name="T2" fmla="*/ 99831 w 40"/>
                <a:gd name="T3" fmla="*/ 82362 h 33"/>
                <a:gd name="T4" fmla="*/ 99831 w 40"/>
                <a:gd name="T5" fmla="*/ 19967 h 33"/>
                <a:gd name="T6" fmla="*/ 99831 w 40"/>
                <a:gd name="T7" fmla="*/ 0 h 33"/>
                <a:gd name="T8" fmla="*/ 79865 w 40"/>
                <a:gd name="T9" fmla="*/ 0 h 33"/>
                <a:gd name="T10" fmla="*/ 0 w 40"/>
                <a:gd name="T11" fmla="*/ 0 h 33"/>
                <a:gd name="T12" fmla="*/ 0 w 40"/>
                <a:gd name="T13" fmla="*/ 19967 h 33"/>
                <a:gd name="T14" fmla="*/ 79865 w 40"/>
                <a:gd name="T15" fmla="*/ 19967 h 33"/>
                <a:gd name="T16" fmla="*/ 79865 w 40"/>
                <a:gd name="T17" fmla="*/ 82362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33"/>
                <a:gd name="T29" fmla="*/ 40 w 40"/>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33">
                  <a:moveTo>
                    <a:pt x="32" y="33"/>
                  </a:moveTo>
                  <a:lnTo>
                    <a:pt x="40" y="33"/>
                  </a:lnTo>
                  <a:lnTo>
                    <a:pt x="40" y="8"/>
                  </a:lnTo>
                  <a:lnTo>
                    <a:pt x="40" y="0"/>
                  </a:lnTo>
                  <a:lnTo>
                    <a:pt x="32" y="0"/>
                  </a:lnTo>
                  <a:lnTo>
                    <a:pt x="0" y="0"/>
                  </a:lnTo>
                  <a:lnTo>
                    <a:pt x="0" y="8"/>
                  </a:lnTo>
                  <a:lnTo>
                    <a:pt x="32" y="8"/>
                  </a:lnTo>
                  <a:lnTo>
                    <a:pt x="32" y="33"/>
                  </a:lnTo>
                  <a:close/>
                </a:path>
              </a:pathLst>
            </a:custGeom>
            <a:solidFill>
              <a:srgbClr val="FEFFFF"/>
            </a:solidFill>
            <a:ln w="9525" cmpd="sng">
              <a:noFill/>
              <a:bevel/>
            </a:ln>
          </p:spPr>
          <p:txBody>
            <a:bodyPr>
              <a:normAutofit fontScale="25000" lnSpcReduction="20000"/>
            </a:bodyPr>
            <a:lstStyle/>
            <a:p>
              <a:pPr>
                <a:defRPr/>
              </a:pPr>
              <a:endParaRPr lang="zh-CN" altLang="en-US" sz="1600"/>
            </a:p>
          </p:txBody>
        </p:sp>
        <p:sp>
          <p:nvSpPr>
            <p:cNvPr id="30" name="MH_Other_22"/>
            <p:cNvSpPr>
              <a:spLocks noChangeArrowheads="1"/>
            </p:cNvSpPr>
            <p:nvPr>
              <p:custDataLst>
                <p:tags r:id="rId23"/>
              </p:custDataLst>
            </p:nvPr>
          </p:nvSpPr>
          <p:spPr bwMode="auto">
            <a:xfrm>
              <a:off x="6985001" y="2936876"/>
              <a:ext cx="100013" cy="100013"/>
            </a:xfrm>
            <a:custGeom>
              <a:avLst/>
              <a:gdLst>
                <a:gd name="T0" fmla="*/ 19967 w 33"/>
                <a:gd name="T1" fmla="*/ 0 h 33"/>
                <a:gd name="T2" fmla="*/ 0 w 33"/>
                <a:gd name="T3" fmla="*/ 0 h 33"/>
                <a:gd name="T4" fmla="*/ 0 w 33"/>
                <a:gd name="T5" fmla="*/ 62395 h 33"/>
                <a:gd name="T6" fmla="*/ 0 w 33"/>
                <a:gd name="T7" fmla="*/ 82362 h 33"/>
                <a:gd name="T8" fmla="*/ 19967 w 33"/>
                <a:gd name="T9" fmla="*/ 82362 h 33"/>
                <a:gd name="T10" fmla="*/ 82362 w 33"/>
                <a:gd name="T11" fmla="*/ 82362 h 33"/>
                <a:gd name="T12" fmla="*/ 82362 w 33"/>
                <a:gd name="T13" fmla="*/ 62395 h 33"/>
                <a:gd name="T14" fmla="*/ 19967 w 33"/>
                <a:gd name="T15" fmla="*/ 62395 h 33"/>
                <a:gd name="T16" fmla="*/ 19967 w 33"/>
                <a:gd name="T17" fmla="*/ 0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3"/>
                <a:gd name="T29" fmla="*/ 33 w 33"/>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3">
                  <a:moveTo>
                    <a:pt x="8" y="0"/>
                  </a:moveTo>
                  <a:lnTo>
                    <a:pt x="0" y="0"/>
                  </a:lnTo>
                  <a:lnTo>
                    <a:pt x="0" y="25"/>
                  </a:lnTo>
                  <a:lnTo>
                    <a:pt x="0" y="33"/>
                  </a:lnTo>
                  <a:lnTo>
                    <a:pt x="8" y="33"/>
                  </a:lnTo>
                  <a:lnTo>
                    <a:pt x="33" y="33"/>
                  </a:lnTo>
                  <a:lnTo>
                    <a:pt x="33" y="25"/>
                  </a:lnTo>
                  <a:lnTo>
                    <a:pt x="8" y="25"/>
                  </a:lnTo>
                  <a:lnTo>
                    <a:pt x="8" y="0"/>
                  </a:lnTo>
                  <a:close/>
                </a:path>
              </a:pathLst>
            </a:custGeom>
            <a:solidFill>
              <a:srgbClr val="FEFFFF"/>
            </a:solidFill>
            <a:ln w="9525" cmpd="sng">
              <a:noFill/>
              <a:bevel/>
            </a:ln>
          </p:spPr>
          <p:txBody>
            <a:bodyPr>
              <a:normAutofit fontScale="25000" lnSpcReduction="20000"/>
            </a:bodyPr>
            <a:lstStyle/>
            <a:p>
              <a:pPr>
                <a:defRPr/>
              </a:pPr>
              <a:endParaRPr lang="zh-CN" altLang="en-US" sz="1600"/>
            </a:p>
          </p:txBody>
        </p:sp>
      </p:grpSp>
      <p:grpSp>
        <p:nvGrpSpPr>
          <p:cNvPr id="31" name="组合 30"/>
          <p:cNvGrpSpPr/>
          <p:nvPr/>
        </p:nvGrpSpPr>
        <p:grpSpPr>
          <a:xfrm>
            <a:off x="481466" y="301335"/>
            <a:ext cx="5500234" cy="800101"/>
            <a:chOff x="481466" y="301335"/>
            <a:chExt cx="5500234" cy="800101"/>
          </a:xfrm>
        </p:grpSpPr>
        <p:pic>
          <p:nvPicPr>
            <p:cNvPr id="32" name="图片 31"/>
            <p:cNvPicPr>
              <a:picLocks noChangeAspect="1"/>
            </p:cNvPicPr>
            <p:nvPr/>
          </p:nvPicPr>
          <p:blipFill>
            <a:blip r:embed="rId26" cstate="email"/>
            <a:stretch>
              <a:fillRect/>
            </a:stretch>
          </p:blipFill>
          <p:spPr>
            <a:xfrm>
              <a:off x="481466" y="301335"/>
              <a:ext cx="786494" cy="800101"/>
            </a:xfrm>
            <a:prstGeom prst="rect">
              <a:avLst/>
            </a:prstGeom>
          </p:spPr>
        </p:pic>
        <p:sp>
          <p:nvSpPr>
            <p:cNvPr id="33" name="文本框 32"/>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5" name="文本框 34"/>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6" name="组合 35"/>
          <p:cNvGrpSpPr/>
          <p:nvPr/>
        </p:nvGrpSpPr>
        <p:grpSpPr>
          <a:xfrm>
            <a:off x="7743825" y="2401068"/>
            <a:ext cx="3249612" cy="664396"/>
            <a:chOff x="2677265" y="1996356"/>
            <a:chExt cx="3249612" cy="664396"/>
          </a:xfrm>
        </p:grpSpPr>
        <p:sp>
          <p:nvSpPr>
            <p:cNvPr id="37" name="矩形 36"/>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a:t>
              </a:r>
            </a:p>
          </p:txBody>
        </p:sp>
        <p:sp>
          <p:nvSpPr>
            <p:cNvPr id="38" name="矩形 37"/>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39" name="组合 38"/>
          <p:cNvGrpSpPr/>
          <p:nvPr/>
        </p:nvGrpSpPr>
        <p:grpSpPr>
          <a:xfrm>
            <a:off x="7743825" y="4433478"/>
            <a:ext cx="3249612" cy="664396"/>
            <a:chOff x="2677265" y="1996356"/>
            <a:chExt cx="3249612" cy="664396"/>
          </a:xfrm>
        </p:grpSpPr>
        <p:sp>
          <p:nvSpPr>
            <p:cNvPr id="40" name="矩形 39"/>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a:t>
              </a:r>
            </a:p>
          </p:txBody>
        </p:sp>
        <p:sp>
          <p:nvSpPr>
            <p:cNvPr id="41" name="矩形 40"/>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42" name="组合 41"/>
          <p:cNvGrpSpPr/>
          <p:nvPr/>
        </p:nvGrpSpPr>
        <p:grpSpPr>
          <a:xfrm>
            <a:off x="8067676" y="3417273"/>
            <a:ext cx="3249612" cy="664396"/>
            <a:chOff x="2677265" y="1996356"/>
            <a:chExt cx="3249612" cy="664396"/>
          </a:xfrm>
        </p:grpSpPr>
        <p:sp>
          <p:nvSpPr>
            <p:cNvPr id="43" name="矩形 42"/>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a:t>
              </a:r>
            </a:p>
          </p:txBody>
        </p:sp>
        <p:sp>
          <p:nvSpPr>
            <p:cNvPr id="44" name="矩形 43"/>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45" name="组合 44"/>
          <p:cNvGrpSpPr/>
          <p:nvPr/>
        </p:nvGrpSpPr>
        <p:grpSpPr>
          <a:xfrm>
            <a:off x="1236662" y="2401068"/>
            <a:ext cx="3249612" cy="664396"/>
            <a:chOff x="2677265" y="1996356"/>
            <a:chExt cx="3249612" cy="664396"/>
          </a:xfrm>
        </p:grpSpPr>
        <p:sp>
          <p:nvSpPr>
            <p:cNvPr id="46" name="矩形 45"/>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47" name="矩形 46"/>
            <p:cNvSpPr/>
            <p:nvPr/>
          </p:nvSpPr>
          <p:spPr>
            <a:xfrm>
              <a:off x="3842490" y="1996356"/>
              <a:ext cx="2084387" cy="42986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grpSp>
        <p:nvGrpSpPr>
          <p:cNvPr id="48" name="组合 47"/>
          <p:cNvGrpSpPr/>
          <p:nvPr/>
        </p:nvGrpSpPr>
        <p:grpSpPr>
          <a:xfrm>
            <a:off x="1236662" y="4433478"/>
            <a:ext cx="3249612" cy="645288"/>
            <a:chOff x="2677265" y="1996356"/>
            <a:chExt cx="3249612" cy="645288"/>
          </a:xfrm>
        </p:grpSpPr>
        <p:sp>
          <p:nvSpPr>
            <p:cNvPr id="49" name="矩形 48"/>
            <p:cNvSpPr/>
            <p:nvPr/>
          </p:nvSpPr>
          <p:spPr>
            <a:xfrm>
              <a:off x="2677265" y="2346820"/>
              <a:ext cx="3249612" cy="29482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50" name="矩形 49"/>
            <p:cNvSpPr/>
            <p:nvPr/>
          </p:nvSpPr>
          <p:spPr>
            <a:xfrm>
              <a:off x="3842490" y="1996356"/>
              <a:ext cx="2084387" cy="39613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grpSp>
        <p:nvGrpSpPr>
          <p:cNvPr id="51" name="组合 50"/>
          <p:cNvGrpSpPr/>
          <p:nvPr/>
        </p:nvGrpSpPr>
        <p:grpSpPr>
          <a:xfrm>
            <a:off x="846932" y="3417273"/>
            <a:ext cx="3249612" cy="645288"/>
            <a:chOff x="2677265" y="1996356"/>
            <a:chExt cx="3249612" cy="645288"/>
          </a:xfrm>
        </p:grpSpPr>
        <p:sp>
          <p:nvSpPr>
            <p:cNvPr id="52" name="矩形 51"/>
            <p:cNvSpPr/>
            <p:nvPr/>
          </p:nvSpPr>
          <p:spPr>
            <a:xfrm>
              <a:off x="2677265" y="2346820"/>
              <a:ext cx="3249612" cy="29482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53" name="矩形 52"/>
            <p:cNvSpPr/>
            <p:nvPr/>
          </p:nvSpPr>
          <p:spPr>
            <a:xfrm>
              <a:off x="3842490" y="1996356"/>
              <a:ext cx="2084387" cy="39613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12" presetClass="entr" presetSubtype="8"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additive="base">
                                        <p:cTn id="14" dur="500"/>
                                        <p:tgtEl>
                                          <p:spTgt spid="36"/>
                                        </p:tgtEl>
                                        <p:attrNameLst>
                                          <p:attrName>ppt_x</p:attrName>
                                        </p:attrNameLst>
                                      </p:cBhvr>
                                      <p:tavLst>
                                        <p:tav tm="0">
                                          <p:val>
                                            <p:strVal val="#ppt_x-#ppt_w*1.125000"/>
                                          </p:val>
                                        </p:tav>
                                        <p:tav tm="100000">
                                          <p:val>
                                            <p:strVal val="#ppt_x"/>
                                          </p:val>
                                        </p:tav>
                                      </p:tavLst>
                                    </p:anim>
                                    <p:animEffect transition="in" filter="wipe(right)">
                                      <p:cBhvr>
                                        <p:cTn id="15" dur="500"/>
                                        <p:tgtEl>
                                          <p:spTgt spid="36"/>
                                        </p:tgtEl>
                                      </p:cBhvr>
                                    </p:animEffect>
                                  </p:childTnLst>
                                </p:cTn>
                              </p:par>
                              <p:par>
                                <p:cTn id="16" presetID="12" presetClass="entr" presetSubtype="8"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additive="base">
                                        <p:cTn id="18" dur="500"/>
                                        <p:tgtEl>
                                          <p:spTgt spid="39"/>
                                        </p:tgtEl>
                                        <p:attrNameLst>
                                          <p:attrName>ppt_x</p:attrName>
                                        </p:attrNameLst>
                                      </p:cBhvr>
                                      <p:tavLst>
                                        <p:tav tm="0">
                                          <p:val>
                                            <p:strVal val="#ppt_x-#ppt_w*1.125000"/>
                                          </p:val>
                                        </p:tav>
                                        <p:tav tm="100000">
                                          <p:val>
                                            <p:strVal val="#ppt_x"/>
                                          </p:val>
                                        </p:tav>
                                      </p:tavLst>
                                    </p:anim>
                                    <p:animEffect transition="in" filter="wipe(right)">
                                      <p:cBhvr>
                                        <p:cTn id="19" dur="500"/>
                                        <p:tgtEl>
                                          <p:spTgt spid="39"/>
                                        </p:tgtEl>
                                      </p:cBhvr>
                                    </p:animEffect>
                                  </p:childTnLst>
                                </p:cTn>
                              </p:par>
                              <p:par>
                                <p:cTn id="20" presetID="12" presetClass="entr" presetSubtype="8" fill="hold" nodeType="with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500"/>
                                        <p:tgtEl>
                                          <p:spTgt spid="42"/>
                                        </p:tgtEl>
                                        <p:attrNameLst>
                                          <p:attrName>ppt_x</p:attrName>
                                        </p:attrNameLst>
                                      </p:cBhvr>
                                      <p:tavLst>
                                        <p:tav tm="0">
                                          <p:val>
                                            <p:strVal val="#ppt_x-#ppt_w*1.125000"/>
                                          </p:val>
                                        </p:tav>
                                        <p:tav tm="100000">
                                          <p:val>
                                            <p:strVal val="#ppt_x"/>
                                          </p:val>
                                        </p:tav>
                                      </p:tavLst>
                                    </p:anim>
                                    <p:animEffect transition="in" filter="wipe(right)">
                                      <p:cBhvr>
                                        <p:cTn id="23" dur="500"/>
                                        <p:tgtEl>
                                          <p:spTgt spid="42"/>
                                        </p:tgtEl>
                                      </p:cBhvr>
                                    </p:animEffect>
                                  </p:childTnLst>
                                </p:cTn>
                              </p:par>
                              <p:par>
                                <p:cTn id="24" presetID="12" presetClass="entr" presetSubtype="2"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additive="base">
                                        <p:cTn id="26" dur="500"/>
                                        <p:tgtEl>
                                          <p:spTgt spid="45"/>
                                        </p:tgtEl>
                                        <p:attrNameLst>
                                          <p:attrName>ppt_x</p:attrName>
                                        </p:attrNameLst>
                                      </p:cBhvr>
                                      <p:tavLst>
                                        <p:tav tm="0">
                                          <p:val>
                                            <p:strVal val="#ppt_x+#ppt_w*1.125000"/>
                                          </p:val>
                                        </p:tav>
                                        <p:tav tm="100000">
                                          <p:val>
                                            <p:strVal val="#ppt_x"/>
                                          </p:val>
                                        </p:tav>
                                      </p:tavLst>
                                    </p:anim>
                                    <p:animEffect transition="in" filter="wipe(left)">
                                      <p:cBhvr>
                                        <p:cTn id="27" dur="500"/>
                                        <p:tgtEl>
                                          <p:spTgt spid="45"/>
                                        </p:tgtEl>
                                      </p:cBhvr>
                                    </p:animEffect>
                                  </p:childTnLst>
                                </p:cTn>
                              </p:par>
                              <p:par>
                                <p:cTn id="28" presetID="12" presetClass="entr" presetSubtype="2" fill="hold" nodeType="with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p:tgtEl>
                                          <p:spTgt spid="48"/>
                                        </p:tgtEl>
                                        <p:attrNameLst>
                                          <p:attrName>ppt_x</p:attrName>
                                        </p:attrNameLst>
                                      </p:cBhvr>
                                      <p:tavLst>
                                        <p:tav tm="0">
                                          <p:val>
                                            <p:strVal val="#ppt_x+#ppt_w*1.125000"/>
                                          </p:val>
                                        </p:tav>
                                        <p:tav tm="100000">
                                          <p:val>
                                            <p:strVal val="#ppt_x"/>
                                          </p:val>
                                        </p:tav>
                                      </p:tavLst>
                                    </p:anim>
                                    <p:animEffect transition="in" filter="wipe(left)">
                                      <p:cBhvr>
                                        <p:cTn id="31" dur="500"/>
                                        <p:tgtEl>
                                          <p:spTgt spid="48"/>
                                        </p:tgtEl>
                                      </p:cBhvr>
                                    </p:animEffect>
                                  </p:childTnLst>
                                </p:cTn>
                              </p:par>
                              <p:par>
                                <p:cTn id="32" presetID="12" presetClass="entr" presetSubtype="2" fill="hold" nodeType="with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left)">
                                      <p:cBhvr>
                                        <p:cTn id="3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 name="组合 19"/>
          <p:cNvGrpSpPr/>
          <p:nvPr/>
        </p:nvGrpSpPr>
        <p:grpSpPr>
          <a:xfrm>
            <a:off x="481466" y="301335"/>
            <a:ext cx="5500234" cy="800101"/>
            <a:chOff x="481466" y="301335"/>
            <a:chExt cx="5500234" cy="800101"/>
          </a:xfrm>
        </p:grpSpPr>
        <p:pic>
          <p:nvPicPr>
            <p:cNvPr id="21" name="图片 20"/>
            <p:cNvPicPr>
              <a:picLocks noChangeAspect="1"/>
            </p:cNvPicPr>
            <p:nvPr/>
          </p:nvPicPr>
          <p:blipFill>
            <a:blip r:embed="rId10" cstate="email"/>
            <a:stretch>
              <a:fillRect/>
            </a:stretch>
          </p:blipFill>
          <p:spPr>
            <a:xfrm>
              <a:off x="481466" y="301335"/>
              <a:ext cx="786494" cy="800101"/>
            </a:xfrm>
            <a:prstGeom prst="rect">
              <a:avLst/>
            </a:prstGeom>
          </p:spPr>
        </p:pic>
        <p:sp>
          <p:nvSpPr>
            <p:cNvPr id="22" name="文本框 21"/>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3" name="文本框 22"/>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5" name="组合 24"/>
          <p:cNvGrpSpPr/>
          <p:nvPr/>
        </p:nvGrpSpPr>
        <p:grpSpPr>
          <a:xfrm>
            <a:off x="1025927" y="4764619"/>
            <a:ext cx="10291361" cy="1107594"/>
            <a:chOff x="2677264" y="1996356"/>
            <a:chExt cx="10291361" cy="1107594"/>
          </a:xfrm>
        </p:grpSpPr>
        <p:sp>
          <p:nvSpPr>
            <p:cNvPr id="26" name="矩形 25"/>
            <p:cNvSpPr/>
            <p:nvPr/>
          </p:nvSpPr>
          <p:spPr>
            <a:xfrm>
              <a:off x="2677264" y="2346820"/>
              <a:ext cx="10291361"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a:t>
              </a:r>
            </a:p>
          </p:txBody>
        </p:sp>
        <p:sp>
          <p:nvSpPr>
            <p:cNvPr id="27" name="矩形 26"/>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3" name="组合 2"/>
          <p:cNvGrpSpPr/>
          <p:nvPr/>
        </p:nvGrpSpPr>
        <p:grpSpPr>
          <a:xfrm>
            <a:off x="2397296" y="1587501"/>
            <a:ext cx="7397408" cy="2938464"/>
            <a:chOff x="2397296" y="1587501"/>
            <a:chExt cx="7397408" cy="2938464"/>
          </a:xfrm>
        </p:grpSpPr>
        <p:grpSp>
          <p:nvGrpSpPr>
            <p:cNvPr id="2" name="组合 1"/>
            <p:cNvGrpSpPr/>
            <p:nvPr/>
          </p:nvGrpSpPr>
          <p:grpSpPr>
            <a:xfrm>
              <a:off x="2397296" y="1587501"/>
              <a:ext cx="7397408" cy="2938464"/>
              <a:chOff x="2909888" y="2732089"/>
              <a:chExt cx="6302375" cy="2503487"/>
            </a:xfrm>
          </p:grpSpPr>
          <p:sp>
            <p:nvSpPr>
              <p:cNvPr id="2050" name="MH_Other_1"/>
              <p:cNvSpPr/>
              <p:nvPr>
                <p:custDataLst>
                  <p:tags r:id="rId2"/>
                </p:custDataLst>
              </p:nvPr>
            </p:nvSpPr>
            <p:spPr bwMode="auto">
              <a:xfrm rot="18849647">
                <a:off x="8381207" y="4202907"/>
                <a:ext cx="1073150" cy="588963"/>
              </a:xfrm>
              <a:custGeom>
                <a:avLst/>
                <a:gdLst>
                  <a:gd name="T0" fmla="*/ 2708960 w 955844"/>
                  <a:gd name="T1" fmla="*/ 0 h 524933"/>
                  <a:gd name="T2" fmla="*/ 0 w 955844"/>
                  <a:gd name="T3" fmla="*/ 0 h 524933"/>
                  <a:gd name="T4" fmla="*/ 1444755 w 955844"/>
                  <a:gd name="T5" fmla="*/ 1479806 h 524933"/>
                  <a:gd name="T6" fmla="*/ 2708960 w 955844"/>
                  <a:gd name="T7" fmla="*/ 1479806 h 5249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5844" h="524933">
                    <a:moveTo>
                      <a:pt x="955844" y="0"/>
                    </a:moveTo>
                    <a:lnTo>
                      <a:pt x="0" y="0"/>
                    </a:lnTo>
                    <a:lnTo>
                      <a:pt x="509776" y="524933"/>
                    </a:lnTo>
                    <a:lnTo>
                      <a:pt x="955844" y="524933"/>
                    </a:lnTo>
                    <a:lnTo>
                      <a:pt x="955844" y="0"/>
                    </a:lnTo>
                    <a:close/>
                  </a:path>
                </a:pathLst>
              </a:custGeom>
              <a:solidFill>
                <a:schemeClr val="bg1"/>
              </a:solidFill>
              <a:ln>
                <a:noFill/>
              </a:ln>
            </p:spPr>
            <p:txBody>
              <a:bodyPr anchor="ctr"/>
              <a:lstStyle/>
              <a:p>
                <a:endParaRPr lang="zh-CN" altLang="en-US"/>
              </a:p>
            </p:txBody>
          </p:sp>
          <p:sp>
            <p:nvSpPr>
              <p:cNvPr id="2051" name="MH_Other_2"/>
              <p:cNvSpPr/>
              <p:nvPr>
                <p:custDataLst>
                  <p:tags r:id="rId3"/>
                </p:custDataLst>
              </p:nvPr>
            </p:nvSpPr>
            <p:spPr bwMode="auto">
              <a:xfrm rot="2750353" flipH="1">
                <a:off x="2667794" y="4202907"/>
                <a:ext cx="1073150" cy="588962"/>
              </a:xfrm>
              <a:custGeom>
                <a:avLst/>
                <a:gdLst>
                  <a:gd name="T0" fmla="*/ 2708960 w 955844"/>
                  <a:gd name="T1" fmla="*/ 0 h 524933"/>
                  <a:gd name="T2" fmla="*/ 0 w 955844"/>
                  <a:gd name="T3" fmla="*/ 0 h 524933"/>
                  <a:gd name="T4" fmla="*/ 1444755 w 955844"/>
                  <a:gd name="T5" fmla="*/ 1479786 h 524933"/>
                  <a:gd name="T6" fmla="*/ 2708960 w 955844"/>
                  <a:gd name="T7" fmla="*/ 1479786 h 5249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5844" h="524933">
                    <a:moveTo>
                      <a:pt x="955844" y="0"/>
                    </a:moveTo>
                    <a:lnTo>
                      <a:pt x="0" y="0"/>
                    </a:lnTo>
                    <a:lnTo>
                      <a:pt x="509776" y="524933"/>
                    </a:lnTo>
                    <a:lnTo>
                      <a:pt x="955844" y="524933"/>
                    </a:lnTo>
                    <a:lnTo>
                      <a:pt x="955844" y="0"/>
                    </a:lnTo>
                    <a:close/>
                  </a:path>
                </a:pathLst>
              </a:custGeom>
              <a:solidFill>
                <a:schemeClr val="bg1"/>
              </a:solidFill>
              <a:ln>
                <a:noFill/>
              </a:ln>
            </p:spPr>
            <p:txBody>
              <a:bodyPr anchor="ctr"/>
              <a:lstStyle/>
              <a:p>
                <a:endParaRPr lang="zh-CN" altLang="en-US"/>
              </a:p>
            </p:txBody>
          </p:sp>
          <p:sp>
            <p:nvSpPr>
              <p:cNvPr id="19" name="MH_SubTitle_2"/>
              <p:cNvSpPr/>
              <p:nvPr>
                <p:custDataLst>
                  <p:tags r:id="rId4"/>
                </p:custDataLst>
              </p:nvPr>
            </p:nvSpPr>
            <p:spPr>
              <a:xfrm rot="2750353" flipH="1">
                <a:off x="4138614" y="3689351"/>
                <a:ext cx="2503487" cy="588963"/>
              </a:xfrm>
              <a:custGeom>
                <a:avLst/>
                <a:gdLst>
                  <a:gd name="connsiteX0" fmla="*/ 2229641 w 2229641"/>
                  <a:gd name="connsiteY0" fmla="*/ 524933 h 524933"/>
                  <a:gd name="connsiteX1" fmla="*/ 1719864 w 2229641"/>
                  <a:gd name="connsiteY1" fmla="*/ 0 h 524933"/>
                  <a:gd name="connsiteX2" fmla="*/ 0 w 2229641"/>
                  <a:gd name="connsiteY2" fmla="*/ 0 h 524933"/>
                  <a:gd name="connsiteX3" fmla="*/ 509776 w 2229641"/>
                  <a:gd name="connsiteY3" fmla="*/ 524933 h 524933"/>
                </a:gdLst>
                <a:ahLst/>
                <a:cxnLst>
                  <a:cxn ang="0">
                    <a:pos x="connsiteX0" y="connsiteY0"/>
                  </a:cxn>
                  <a:cxn ang="0">
                    <a:pos x="connsiteX1" y="connsiteY1"/>
                  </a:cxn>
                  <a:cxn ang="0">
                    <a:pos x="connsiteX2" y="connsiteY2"/>
                  </a:cxn>
                  <a:cxn ang="0">
                    <a:pos x="connsiteX3" y="connsiteY3"/>
                  </a:cxn>
                </a:cxnLst>
                <a:rect l="l" t="t" r="r" b="b"/>
                <a:pathLst>
                  <a:path w="2229641" h="524933">
                    <a:moveTo>
                      <a:pt x="2229641" y="524933"/>
                    </a:moveTo>
                    <a:lnTo>
                      <a:pt x="1719864" y="0"/>
                    </a:lnTo>
                    <a:lnTo>
                      <a:pt x="0" y="0"/>
                    </a:lnTo>
                    <a:lnTo>
                      <a:pt x="509776" y="524933"/>
                    </a:lnTo>
                    <a:close/>
                  </a:path>
                </a:pathLst>
              </a:custGeom>
              <a:solidFill>
                <a:schemeClr val="accent1"/>
              </a:solidFill>
            </p:spPr>
            <p:txBody>
              <a:bodyPr lIns="288000" rIns="288000" anchor="ctr">
                <a:normAutofit/>
              </a:bodyPr>
              <a:lstStyle/>
              <a:p>
                <a:pPr algn="ctr">
                  <a:lnSpc>
                    <a:spcPct val="130000"/>
                  </a:lnSpc>
                  <a:defRPr/>
                </a:pPr>
                <a:endParaRPr lang="zh-CN" altLang="en-US" dirty="0" err="1">
                  <a:solidFill>
                    <a:srgbClr val="FFFFFF"/>
                  </a:solidFill>
                </a:endParaRPr>
              </a:p>
            </p:txBody>
          </p:sp>
          <p:sp>
            <p:nvSpPr>
              <p:cNvPr id="18" name="MH_SubTitle_1"/>
              <p:cNvSpPr/>
              <p:nvPr>
                <p:custDataLst>
                  <p:tags r:id="rId5"/>
                </p:custDataLst>
              </p:nvPr>
            </p:nvSpPr>
            <p:spPr>
              <a:xfrm rot="18849647">
                <a:off x="2795589" y="3689351"/>
                <a:ext cx="2503487" cy="588963"/>
              </a:xfrm>
              <a:custGeom>
                <a:avLst/>
                <a:gdLst>
                  <a:gd name="connsiteX0" fmla="*/ 1719864 w 2229641"/>
                  <a:gd name="connsiteY0" fmla="*/ 0 h 524934"/>
                  <a:gd name="connsiteX1" fmla="*/ 2229641 w 2229641"/>
                  <a:gd name="connsiteY1" fmla="*/ 524934 h 524934"/>
                  <a:gd name="connsiteX2" fmla="*/ 509777 w 2229641"/>
                  <a:gd name="connsiteY2" fmla="*/ 524933 h 524934"/>
                  <a:gd name="connsiteX3" fmla="*/ 0 w 2229641"/>
                  <a:gd name="connsiteY3" fmla="*/ 0 h 524934"/>
                </a:gdLst>
                <a:ahLst/>
                <a:cxnLst>
                  <a:cxn ang="0">
                    <a:pos x="connsiteX0" y="connsiteY0"/>
                  </a:cxn>
                  <a:cxn ang="0">
                    <a:pos x="connsiteX1" y="connsiteY1"/>
                  </a:cxn>
                  <a:cxn ang="0">
                    <a:pos x="connsiteX2" y="connsiteY2"/>
                  </a:cxn>
                  <a:cxn ang="0">
                    <a:pos x="connsiteX3" y="connsiteY3"/>
                  </a:cxn>
                </a:cxnLst>
                <a:rect l="l" t="t" r="r" b="b"/>
                <a:pathLst>
                  <a:path w="2229641" h="524934">
                    <a:moveTo>
                      <a:pt x="1719864" y="0"/>
                    </a:moveTo>
                    <a:lnTo>
                      <a:pt x="2229641" y="524934"/>
                    </a:lnTo>
                    <a:lnTo>
                      <a:pt x="509777" y="524933"/>
                    </a:lnTo>
                    <a:lnTo>
                      <a:pt x="0" y="0"/>
                    </a:lnTo>
                    <a:close/>
                  </a:path>
                </a:pathLst>
              </a:custGeom>
              <a:solidFill>
                <a:schemeClr val="accent2"/>
              </a:solidFill>
            </p:spPr>
            <p:txBody>
              <a:bodyPr lIns="288000" rIns="288000" anchor="ctr">
                <a:normAutofit/>
              </a:bodyPr>
              <a:lstStyle/>
              <a:p>
                <a:pPr algn="ctr">
                  <a:lnSpc>
                    <a:spcPct val="130000"/>
                  </a:lnSpc>
                  <a:defRPr/>
                </a:pPr>
                <a:r>
                  <a:rPr lang="en-US" altLang="zh-CN" kern="0" dirty="0">
                    <a:solidFill>
                      <a:srgbClr val="FFFFFF"/>
                    </a:solidFill>
                    <a:cs typeface="宋体" panose="02010600030101010101" pitchFamily="2" charset="-122"/>
                  </a:rPr>
                  <a:t> </a:t>
                </a:r>
                <a:endParaRPr lang="zh-CN" altLang="en-US" dirty="0" err="1">
                  <a:solidFill>
                    <a:srgbClr val="FFFFFF"/>
                  </a:solidFill>
                </a:endParaRPr>
              </a:p>
            </p:txBody>
          </p:sp>
          <p:sp>
            <p:nvSpPr>
              <p:cNvPr id="2054" name="MH_SubTitle_4"/>
              <p:cNvSpPr/>
              <p:nvPr>
                <p:custDataLst>
                  <p:tags r:id="rId6"/>
                </p:custDataLst>
              </p:nvPr>
            </p:nvSpPr>
            <p:spPr bwMode="auto">
              <a:xfrm rot="2750353" flipH="1">
                <a:off x="6821489" y="3689351"/>
                <a:ext cx="2503487" cy="588963"/>
              </a:xfrm>
              <a:custGeom>
                <a:avLst/>
                <a:gdLst>
                  <a:gd name="T0" fmla="*/ 4466993 w 2229641"/>
                  <a:gd name="T1" fmla="*/ 1047738 h 524933"/>
                  <a:gd name="T2" fmla="*/ 3445675 w 2229641"/>
                  <a:gd name="T3" fmla="*/ 0 h 524933"/>
                  <a:gd name="T4" fmla="*/ 0 w 2229641"/>
                  <a:gd name="T5" fmla="*/ 0 h 524933"/>
                  <a:gd name="T6" fmla="*/ 1021317 w 2229641"/>
                  <a:gd name="T7" fmla="*/ 1047738 h 524933"/>
                  <a:gd name="T8" fmla="*/ 0 60000 65536"/>
                  <a:gd name="T9" fmla="*/ 0 60000 65536"/>
                  <a:gd name="T10" fmla="*/ 0 60000 65536"/>
                  <a:gd name="T11" fmla="*/ 0 60000 65536"/>
                  <a:gd name="T12" fmla="*/ 0 w 2229641"/>
                  <a:gd name="T13" fmla="*/ 0 h 524933"/>
                  <a:gd name="T14" fmla="*/ 2229641 w 2229641"/>
                  <a:gd name="T15" fmla="*/ 524933 h 524933"/>
                </a:gdLst>
                <a:ahLst/>
                <a:cxnLst>
                  <a:cxn ang="T8">
                    <a:pos x="T0" y="T1"/>
                  </a:cxn>
                  <a:cxn ang="T9">
                    <a:pos x="T2" y="T3"/>
                  </a:cxn>
                  <a:cxn ang="T10">
                    <a:pos x="T4" y="T5"/>
                  </a:cxn>
                  <a:cxn ang="T11">
                    <a:pos x="T6" y="T7"/>
                  </a:cxn>
                </a:cxnLst>
                <a:rect l="T12" t="T13" r="T14" b="T15"/>
                <a:pathLst>
                  <a:path w="2229641" h="524933">
                    <a:moveTo>
                      <a:pt x="2229641" y="524933"/>
                    </a:moveTo>
                    <a:lnTo>
                      <a:pt x="1719864" y="0"/>
                    </a:lnTo>
                    <a:lnTo>
                      <a:pt x="0" y="0"/>
                    </a:lnTo>
                    <a:lnTo>
                      <a:pt x="509776" y="524933"/>
                    </a:lnTo>
                    <a:lnTo>
                      <a:pt x="2229641" y="524933"/>
                    </a:lnTo>
                    <a:close/>
                  </a:path>
                </a:pathLst>
              </a:custGeom>
              <a:solidFill>
                <a:schemeClr val="accent1"/>
              </a:solidFill>
              <a:ln>
                <a:noFill/>
              </a:ln>
            </p:spPr>
            <p:txBody>
              <a:bodyPr lIns="288000" rIns="288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defRPr/>
                </a:pPr>
                <a:endParaRPr lang="en-US" altLang="zh-CN" dirty="0">
                  <a:solidFill>
                    <a:srgbClr val="FFFFFF"/>
                  </a:solidFill>
                  <a:latin typeface="+mn-lt"/>
                  <a:ea typeface="+mn-ea"/>
                </a:endParaRPr>
              </a:p>
            </p:txBody>
          </p:sp>
          <p:sp>
            <p:nvSpPr>
              <p:cNvPr id="13" name="MH_SubTitle_3"/>
              <p:cNvSpPr/>
              <p:nvPr>
                <p:custDataLst>
                  <p:tags r:id="rId7"/>
                </p:custDataLst>
              </p:nvPr>
            </p:nvSpPr>
            <p:spPr>
              <a:xfrm rot="18849647">
                <a:off x="5478464" y="3689351"/>
                <a:ext cx="2503487" cy="588963"/>
              </a:xfrm>
              <a:custGeom>
                <a:avLst/>
                <a:gdLst>
                  <a:gd name="connsiteX0" fmla="*/ 1719864 w 2229641"/>
                  <a:gd name="connsiteY0" fmla="*/ 0 h 524934"/>
                  <a:gd name="connsiteX1" fmla="*/ 2229641 w 2229641"/>
                  <a:gd name="connsiteY1" fmla="*/ 524934 h 524934"/>
                  <a:gd name="connsiteX2" fmla="*/ 509777 w 2229641"/>
                  <a:gd name="connsiteY2" fmla="*/ 524933 h 524934"/>
                  <a:gd name="connsiteX3" fmla="*/ 0 w 2229641"/>
                  <a:gd name="connsiteY3" fmla="*/ 0 h 524934"/>
                </a:gdLst>
                <a:ahLst/>
                <a:cxnLst>
                  <a:cxn ang="0">
                    <a:pos x="connsiteX0" y="connsiteY0"/>
                  </a:cxn>
                  <a:cxn ang="0">
                    <a:pos x="connsiteX1" y="connsiteY1"/>
                  </a:cxn>
                  <a:cxn ang="0">
                    <a:pos x="connsiteX2" y="connsiteY2"/>
                  </a:cxn>
                  <a:cxn ang="0">
                    <a:pos x="connsiteX3" y="connsiteY3"/>
                  </a:cxn>
                </a:cxnLst>
                <a:rect l="l" t="t" r="r" b="b"/>
                <a:pathLst>
                  <a:path w="2229641" h="524934">
                    <a:moveTo>
                      <a:pt x="1719864" y="0"/>
                    </a:moveTo>
                    <a:lnTo>
                      <a:pt x="2229641" y="524934"/>
                    </a:lnTo>
                    <a:lnTo>
                      <a:pt x="509777" y="524933"/>
                    </a:lnTo>
                    <a:lnTo>
                      <a:pt x="0" y="0"/>
                    </a:lnTo>
                    <a:close/>
                  </a:path>
                </a:pathLst>
              </a:custGeom>
              <a:solidFill>
                <a:schemeClr val="accent2"/>
              </a:solidFill>
            </p:spPr>
            <p:txBody>
              <a:bodyPr lIns="288000" rIns="288000" anchor="ctr">
                <a:normAutofit/>
              </a:bodyPr>
              <a:lstStyle/>
              <a:p>
                <a:pPr algn="ctr">
                  <a:lnSpc>
                    <a:spcPct val="130000"/>
                  </a:lnSpc>
                  <a:defRPr/>
                </a:pPr>
                <a:endParaRPr lang="en-US" altLang="zh-CN" dirty="0">
                  <a:solidFill>
                    <a:srgbClr val="FFFFFF"/>
                  </a:solidFill>
                </a:endParaRPr>
              </a:p>
            </p:txBody>
          </p:sp>
        </p:grpSp>
        <p:sp>
          <p:nvSpPr>
            <p:cNvPr id="28" name="矩形 27"/>
            <p:cNvSpPr/>
            <p:nvPr/>
          </p:nvSpPr>
          <p:spPr>
            <a:xfrm rot="18827937">
              <a:off x="2666480" y="2849627"/>
              <a:ext cx="2084387"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bg1"/>
                  </a:solidFill>
                </a:rPr>
                <a:t>标题文字添加</a:t>
              </a:r>
            </a:p>
          </p:txBody>
        </p:sp>
        <p:sp>
          <p:nvSpPr>
            <p:cNvPr id="29" name="矩形 28"/>
            <p:cNvSpPr/>
            <p:nvPr/>
          </p:nvSpPr>
          <p:spPr>
            <a:xfrm rot="18827937">
              <a:off x="5840924" y="2849626"/>
              <a:ext cx="2084387"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bg1"/>
                  </a:solidFill>
                </a:rPr>
                <a:t>标题文字添加</a:t>
              </a:r>
            </a:p>
          </p:txBody>
        </p:sp>
        <p:sp>
          <p:nvSpPr>
            <p:cNvPr id="30" name="矩形 29"/>
            <p:cNvSpPr/>
            <p:nvPr/>
          </p:nvSpPr>
          <p:spPr>
            <a:xfrm rot="2772063" flipH="1">
              <a:off x="4281262" y="2849625"/>
              <a:ext cx="2084387"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bg1"/>
                  </a:solidFill>
                </a:rPr>
                <a:t>标题文字添加</a:t>
              </a:r>
            </a:p>
          </p:txBody>
        </p:sp>
        <p:sp>
          <p:nvSpPr>
            <p:cNvPr id="31" name="矩形 30"/>
            <p:cNvSpPr/>
            <p:nvPr/>
          </p:nvSpPr>
          <p:spPr>
            <a:xfrm rot="2772063" flipH="1">
              <a:off x="7415436" y="2849624"/>
              <a:ext cx="2084387"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1602020" y="2108200"/>
            <a:ext cx="8999076" cy="3330576"/>
            <a:chOff x="2597151" y="2476500"/>
            <a:chExt cx="7008813" cy="2593976"/>
          </a:xfrm>
        </p:grpSpPr>
        <p:sp>
          <p:nvSpPr>
            <p:cNvPr id="27" name="MH_Other_1"/>
            <p:cNvSpPr/>
            <p:nvPr>
              <p:custDataLst>
                <p:tags r:id="rId2"/>
              </p:custDataLst>
            </p:nvPr>
          </p:nvSpPr>
          <p:spPr>
            <a:xfrm>
              <a:off x="4594226" y="2736850"/>
              <a:ext cx="1343025" cy="42068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anchor="ctr">
              <a:normAutofit/>
            </a:bodyPr>
            <a:lstStyle/>
            <a:p>
              <a:pPr algn="ctr">
                <a:defRPr/>
              </a:pPr>
              <a:endParaRPr lang="zh-CN" altLang="en-US"/>
            </a:p>
          </p:txBody>
        </p:sp>
        <p:sp>
          <p:nvSpPr>
            <p:cNvPr id="26" name="MH_SubTitle_1"/>
            <p:cNvSpPr/>
            <p:nvPr>
              <p:custDataLst>
                <p:tags r:id="rId3"/>
              </p:custDataLst>
            </p:nvPr>
          </p:nvSpPr>
          <p:spPr>
            <a:xfrm>
              <a:off x="2597151" y="2476500"/>
              <a:ext cx="2847975" cy="941388"/>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68000" tIns="0" rIns="0" bIns="0" anchor="ctr">
              <a:normAutofit/>
            </a:bodyPr>
            <a:lstStyle/>
            <a:p>
              <a:pPr algn="ctr">
                <a:defRPr/>
              </a:pPr>
              <a:endParaRPr lang="en-US" altLang="zh-CN" sz="2000" dirty="0">
                <a:solidFill>
                  <a:srgbClr val="FEFFFF"/>
                </a:solidFill>
              </a:endParaRPr>
            </a:p>
          </p:txBody>
        </p:sp>
        <p:sp>
          <p:nvSpPr>
            <p:cNvPr id="35" name="MH_Other_3"/>
            <p:cNvSpPr/>
            <p:nvPr>
              <p:custDataLst>
                <p:tags r:id="rId4"/>
              </p:custDataLst>
            </p:nvPr>
          </p:nvSpPr>
          <p:spPr>
            <a:xfrm>
              <a:off x="8261351" y="2736850"/>
              <a:ext cx="1344613" cy="42068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anchor="ctr">
              <a:normAutofit/>
            </a:bodyPr>
            <a:lstStyle/>
            <a:p>
              <a:pPr algn="ctr">
                <a:defRPr/>
              </a:pPr>
              <a:endParaRPr lang="zh-CN" altLang="en-US">
                <a:latin typeface="Century Gothic" panose="020B0502020202020204" pitchFamily="34" charset="0"/>
              </a:endParaRPr>
            </a:p>
          </p:txBody>
        </p:sp>
        <p:sp>
          <p:nvSpPr>
            <p:cNvPr id="34" name="MH_SubTitle_2"/>
            <p:cNvSpPr/>
            <p:nvPr>
              <p:custDataLst>
                <p:tags r:id="rId5"/>
              </p:custDataLst>
            </p:nvPr>
          </p:nvSpPr>
          <p:spPr>
            <a:xfrm>
              <a:off x="6264276" y="2476500"/>
              <a:ext cx="2847975" cy="941388"/>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0" rIns="0" bIns="0" anchor="ctr">
              <a:normAutofit/>
            </a:bodyPr>
            <a:lstStyle/>
            <a:p>
              <a:pPr algn="ctr">
                <a:defRPr/>
              </a:pPr>
              <a:endParaRPr lang="en-US" altLang="zh-CN" sz="2000" dirty="0">
                <a:solidFill>
                  <a:srgbClr val="FEFFFF"/>
                </a:solidFill>
                <a:latin typeface="Century Gothic" panose="020B0502020202020204" pitchFamily="34" charset="0"/>
              </a:endParaRPr>
            </a:p>
          </p:txBody>
        </p:sp>
        <p:sp>
          <p:nvSpPr>
            <p:cNvPr id="22" name="MH_Other_5"/>
            <p:cNvSpPr/>
            <p:nvPr>
              <p:custDataLst>
                <p:tags r:id="rId6"/>
              </p:custDataLst>
            </p:nvPr>
          </p:nvSpPr>
          <p:spPr>
            <a:xfrm>
              <a:off x="4594226" y="4389439"/>
              <a:ext cx="1343025" cy="42068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anchor="ctr">
              <a:normAutofit/>
            </a:bodyPr>
            <a:lstStyle/>
            <a:p>
              <a:pPr algn="ctr">
                <a:defRPr/>
              </a:pPr>
              <a:endParaRPr lang="zh-CN" altLang="en-US"/>
            </a:p>
          </p:txBody>
        </p:sp>
        <p:sp>
          <p:nvSpPr>
            <p:cNvPr id="21" name="MH_SubTitle_3"/>
            <p:cNvSpPr/>
            <p:nvPr>
              <p:custDataLst>
                <p:tags r:id="rId7"/>
              </p:custDataLst>
            </p:nvPr>
          </p:nvSpPr>
          <p:spPr>
            <a:xfrm>
              <a:off x="2597151" y="4129089"/>
              <a:ext cx="2847975" cy="941387"/>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0" rIns="0" bIns="0" anchor="ctr">
              <a:normAutofit/>
            </a:bodyPr>
            <a:lstStyle/>
            <a:p>
              <a:pPr algn="ctr">
                <a:defRPr/>
              </a:pPr>
              <a:endParaRPr lang="en-US" altLang="zh-CN" sz="2000" dirty="0">
                <a:solidFill>
                  <a:srgbClr val="FEFFFF"/>
                </a:solidFill>
              </a:endParaRPr>
            </a:p>
          </p:txBody>
        </p:sp>
        <p:sp>
          <p:nvSpPr>
            <p:cNvPr id="18" name="MH_Other_7"/>
            <p:cNvSpPr/>
            <p:nvPr>
              <p:custDataLst>
                <p:tags r:id="rId8"/>
              </p:custDataLst>
            </p:nvPr>
          </p:nvSpPr>
          <p:spPr>
            <a:xfrm>
              <a:off x="8261351" y="4389439"/>
              <a:ext cx="1344613" cy="42068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anchor="ctr">
              <a:normAutofit/>
            </a:bodyPr>
            <a:lstStyle/>
            <a:p>
              <a:pPr algn="ctr">
                <a:defRPr/>
              </a:pPr>
              <a:endParaRPr lang="zh-CN" altLang="en-US">
                <a:latin typeface="Century Gothic" panose="020B0502020202020204" pitchFamily="34" charset="0"/>
              </a:endParaRPr>
            </a:p>
          </p:txBody>
        </p:sp>
        <p:sp>
          <p:nvSpPr>
            <p:cNvPr id="17" name="MH_SubTitle_4"/>
            <p:cNvSpPr/>
            <p:nvPr>
              <p:custDataLst>
                <p:tags r:id="rId9"/>
              </p:custDataLst>
            </p:nvPr>
          </p:nvSpPr>
          <p:spPr>
            <a:xfrm>
              <a:off x="6264276" y="4129089"/>
              <a:ext cx="2847975" cy="941387"/>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68000" tIns="0" rIns="0" bIns="0" anchor="ctr">
              <a:normAutofit/>
            </a:bodyPr>
            <a:lstStyle/>
            <a:p>
              <a:pPr algn="ctr">
                <a:defRPr/>
              </a:pPr>
              <a:endParaRPr lang="en-US" altLang="zh-CN" sz="2000" dirty="0">
                <a:solidFill>
                  <a:srgbClr val="FEFFFF"/>
                </a:solidFill>
                <a:latin typeface="Century Gothic" panose="020B0502020202020204" pitchFamily="34" charset="0"/>
              </a:endParaRPr>
            </a:p>
          </p:txBody>
        </p:sp>
      </p:grpSp>
      <p:grpSp>
        <p:nvGrpSpPr>
          <p:cNvPr id="16" name="组合 15"/>
          <p:cNvGrpSpPr/>
          <p:nvPr/>
        </p:nvGrpSpPr>
        <p:grpSpPr>
          <a:xfrm>
            <a:off x="481466" y="301335"/>
            <a:ext cx="5500234" cy="800101"/>
            <a:chOff x="481466" y="301335"/>
            <a:chExt cx="5500234" cy="800101"/>
          </a:xfrm>
        </p:grpSpPr>
        <p:pic>
          <p:nvPicPr>
            <p:cNvPr id="20" name="图片 19"/>
            <p:cNvPicPr>
              <a:picLocks noChangeAspect="1"/>
            </p:cNvPicPr>
            <p:nvPr/>
          </p:nvPicPr>
          <p:blipFill>
            <a:blip r:embed="rId12" cstate="email"/>
            <a:stretch>
              <a:fillRect/>
            </a:stretch>
          </p:blipFill>
          <p:spPr>
            <a:xfrm>
              <a:off x="481466" y="301335"/>
              <a:ext cx="786494" cy="800101"/>
            </a:xfrm>
            <a:prstGeom prst="rect">
              <a:avLst/>
            </a:prstGeom>
          </p:spPr>
        </p:pic>
        <p:sp>
          <p:nvSpPr>
            <p:cNvPr id="24" name="文本框 23"/>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5" name="文本框 24"/>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9" name="组合 28"/>
          <p:cNvGrpSpPr/>
          <p:nvPr/>
        </p:nvGrpSpPr>
        <p:grpSpPr>
          <a:xfrm>
            <a:off x="2021863" y="2277356"/>
            <a:ext cx="2817016" cy="885995"/>
            <a:chOff x="2677265" y="1996356"/>
            <a:chExt cx="2817016" cy="885995"/>
          </a:xfrm>
        </p:grpSpPr>
        <p:sp>
          <p:nvSpPr>
            <p:cNvPr id="30" name="矩形 29"/>
            <p:cNvSpPr/>
            <p:nvPr/>
          </p:nvSpPr>
          <p:spPr>
            <a:xfrm>
              <a:off x="2677265" y="2346820"/>
              <a:ext cx="2817016"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t>用户可以在投影仪或者计算机上进行演示也可以将演示文稿打印出来制作</a:t>
              </a:r>
            </a:p>
          </p:txBody>
        </p:sp>
        <p:sp>
          <p:nvSpPr>
            <p:cNvPr id="31" name="矩形 30"/>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32" name="组合 31"/>
          <p:cNvGrpSpPr/>
          <p:nvPr/>
        </p:nvGrpSpPr>
        <p:grpSpPr>
          <a:xfrm>
            <a:off x="2021863" y="4391423"/>
            <a:ext cx="2817016" cy="885995"/>
            <a:chOff x="2677265" y="1996356"/>
            <a:chExt cx="2817016" cy="885995"/>
          </a:xfrm>
        </p:grpSpPr>
        <p:sp>
          <p:nvSpPr>
            <p:cNvPr id="33" name="矩形 32"/>
            <p:cNvSpPr/>
            <p:nvPr/>
          </p:nvSpPr>
          <p:spPr>
            <a:xfrm>
              <a:off x="2677265" y="2346820"/>
              <a:ext cx="2817016"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t>用户可以在投影仪或者计算机上进行演示也可以将演示文稿打印出来制作</a:t>
              </a:r>
            </a:p>
          </p:txBody>
        </p:sp>
        <p:sp>
          <p:nvSpPr>
            <p:cNvPr id="37" name="矩形 36"/>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38" name="组合 37"/>
          <p:cNvGrpSpPr/>
          <p:nvPr/>
        </p:nvGrpSpPr>
        <p:grpSpPr>
          <a:xfrm>
            <a:off x="6755788" y="2277356"/>
            <a:ext cx="2817016" cy="885995"/>
            <a:chOff x="2677265" y="1996356"/>
            <a:chExt cx="2817016" cy="885995"/>
          </a:xfrm>
        </p:grpSpPr>
        <p:sp>
          <p:nvSpPr>
            <p:cNvPr id="39" name="矩形 38"/>
            <p:cNvSpPr/>
            <p:nvPr/>
          </p:nvSpPr>
          <p:spPr>
            <a:xfrm>
              <a:off x="2677265" y="2346820"/>
              <a:ext cx="2817016"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t>用户可以在投影仪或者计算机上进行演示也可以将演示文稿打印出来制作</a:t>
              </a:r>
            </a:p>
          </p:txBody>
        </p:sp>
        <p:sp>
          <p:nvSpPr>
            <p:cNvPr id="40" name="矩形 39"/>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41" name="组合 40"/>
          <p:cNvGrpSpPr/>
          <p:nvPr/>
        </p:nvGrpSpPr>
        <p:grpSpPr>
          <a:xfrm>
            <a:off x="6755788" y="4391423"/>
            <a:ext cx="2817016" cy="885995"/>
            <a:chOff x="2677265" y="1996356"/>
            <a:chExt cx="2817016" cy="885995"/>
          </a:xfrm>
        </p:grpSpPr>
        <p:sp>
          <p:nvSpPr>
            <p:cNvPr id="42" name="矩形 41"/>
            <p:cNvSpPr/>
            <p:nvPr/>
          </p:nvSpPr>
          <p:spPr>
            <a:xfrm>
              <a:off x="2677265" y="2346820"/>
              <a:ext cx="2817016"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t>用户可以在投影仪或者计算机上进行演示也可以将演示文稿打印出来制作</a:t>
              </a:r>
            </a:p>
          </p:txBody>
        </p:sp>
        <p:sp>
          <p:nvSpPr>
            <p:cNvPr id="43" name="矩形 42"/>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8"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p:tgtEl>
                                          <p:spTgt spid="29"/>
                                        </p:tgtEl>
                                        <p:attrNameLst>
                                          <p:attrName>ppt_x</p:attrName>
                                        </p:attrNameLst>
                                      </p:cBhvr>
                                      <p:tavLst>
                                        <p:tav tm="0">
                                          <p:val>
                                            <p:strVal val="#ppt_x-#ppt_w*1.125000"/>
                                          </p:val>
                                        </p:tav>
                                        <p:tav tm="100000">
                                          <p:val>
                                            <p:strVal val="#ppt_x"/>
                                          </p:val>
                                        </p:tav>
                                      </p:tavLst>
                                    </p:anim>
                                    <p:animEffect transition="in" filter="wipe(right)">
                                      <p:cBhvr>
                                        <p:cTn id="14" dur="500"/>
                                        <p:tgtEl>
                                          <p:spTgt spid="29"/>
                                        </p:tgtEl>
                                      </p:cBhvr>
                                    </p:animEffect>
                                  </p:childTnLst>
                                </p:cTn>
                              </p:par>
                            </p:childTnLst>
                          </p:cTn>
                        </p:par>
                        <p:par>
                          <p:cTn id="15" fill="hold">
                            <p:stCondLst>
                              <p:cond delay="1500"/>
                            </p:stCondLst>
                            <p:childTnLst>
                              <p:par>
                                <p:cTn id="16" presetID="12" presetClass="entr" presetSubtype="8" fill="hold"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additive="base">
                                        <p:cTn id="18" dur="500"/>
                                        <p:tgtEl>
                                          <p:spTgt spid="32"/>
                                        </p:tgtEl>
                                        <p:attrNameLst>
                                          <p:attrName>ppt_x</p:attrName>
                                        </p:attrNameLst>
                                      </p:cBhvr>
                                      <p:tavLst>
                                        <p:tav tm="0">
                                          <p:val>
                                            <p:strVal val="#ppt_x-#ppt_w*1.125000"/>
                                          </p:val>
                                        </p:tav>
                                        <p:tav tm="100000">
                                          <p:val>
                                            <p:strVal val="#ppt_x"/>
                                          </p:val>
                                        </p:tav>
                                      </p:tavLst>
                                    </p:anim>
                                    <p:animEffect transition="in" filter="wipe(right)">
                                      <p:cBhvr>
                                        <p:cTn id="19" dur="500"/>
                                        <p:tgtEl>
                                          <p:spTgt spid="32"/>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additive="base">
                                        <p:cTn id="23" dur="500"/>
                                        <p:tgtEl>
                                          <p:spTgt spid="38"/>
                                        </p:tgtEl>
                                        <p:attrNameLst>
                                          <p:attrName>ppt_x</p:attrName>
                                        </p:attrNameLst>
                                      </p:cBhvr>
                                      <p:tavLst>
                                        <p:tav tm="0">
                                          <p:val>
                                            <p:strVal val="#ppt_x-#ppt_w*1.125000"/>
                                          </p:val>
                                        </p:tav>
                                        <p:tav tm="100000">
                                          <p:val>
                                            <p:strVal val="#ppt_x"/>
                                          </p:val>
                                        </p:tav>
                                      </p:tavLst>
                                    </p:anim>
                                    <p:animEffect transition="in" filter="wipe(right)">
                                      <p:cBhvr>
                                        <p:cTn id="24" dur="500"/>
                                        <p:tgtEl>
                                          <p:spTgt spid="38"/>
                                        </p:tgtEl>
                                      </p:cBhvr>
                                    </p:animEffect>
                                  </p:childTnLst>
                                </p:cTn>
                              </p:par>
                            </p:childTnLst>
                          </p:cTn>
                        </p:par>
                        <p:par>
                          <p:cTn id="25" fill="hold">
                            <p:stCondLst>
                              <p:cond delay="2500"/>
                            </p:stCondLst>
                            <p:childTnLst>
                              <p:par>
                                <p:cTn id="26" presetID="12" presetClass="entr" presetSubtype="8" fill="hold" nodeType="after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p:tgtEl>
                                          <p:spTgt spid="41"/>
                                        </p:tgtEl>
                                        <p:attrNameLst>
                                          <p:attrName>ppt_x</p:attrName>
                                        </p:attrNameLst>
                                      </p:cBhvr>
                                      <p:tavLst>
                                        <p:tav tm="0">
                                          <p:val>
                                            <p:strVal val="#ppt_x-#ppt_w*1.125000"/>
                                          </p:val>
                                        </p:tav>
                                        <p:tav tm="100000">
                                          <p:val>
                                            <p:strVal val="#ppt_x"/>
                                          </p:val>
                                        </p:tav>
                                      </p:tavLst>
                                    </p:anim>
                                    <p:animEffect transition="in" filter="wipe(right)">
                                      <p:cBhvr>
                                        <p:cTn id="2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组合 12"/>
          <p:cNvGrpSpPr/>
          <p:nvPr/>
        </p:nvGrpSpPr>
        <p:grpSpPr>
          <a:xfrm>
            <a:off x="481466" y="301335"/>
            <a:ext cx="5500234" cy="800101"/>
            <a:chOff x="481466" y="301335"/>
            <a:chExt cx="5500234" cy="800101"/>
          </a:xfrm>
        </p:grpSpPr>
        <p:pic>
          <p:nvPicPr>
            <p:cNvPr id="14" name="图片 13"/>
            <p:cNvPicPr>
              <a:picLocks noChangeAspect="1"/>
            </p:cNvPicPr>
            <p:nvPr/>
          </p:nvPicPr>
          <p:blipFill>
            <a:blip r:embed="rId13" cstate="email"/>
            <a:stretch>
              <a:fillRect/>
            </a:stretch>
          </p:blipFill>
          <p:spPr>
            <a:xfrm>
              <a:off x="481466" y="301335"/>
              <a:ext cx="786494" cy="800101"/>
            </a:xfrm>
            <a:prstGeom prst="rect">
              <a:avLst/>
            </a:prstGeom>
          </p:spPr>
        </p:pic>
        <p:sp>
          <p:nvSpPr>
            <p:cNvPr id="15" name="文本框 14"/>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6" name="文本框 15"/>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 name="组合 2"/>
          <p:cNvGrpSpPr/>
          <p:nvPr/>
        </p:nvGrpSpPr>
        <p:grpSpPr>
          <a:xfrm>
            <a:off x="1484481" y="2247901"/>
            <a:ext cx="2795527" cy="2925764"/>
            <a:chOff x="1484481" y="2247901"/>
            <a:chExt cx="2795527" cy="2925764"/>
          </a:xfrm>
        </p:grpSpPr>
        <p:sp>
          <p:nvSpPr>
            <p:cNvPr id="8" name="MH_Other_1"/>
            <p:cNvSpPr/>
            <p:nvPr>
              <p:custDataLst>
                <p:tags r:id="rId8"/>
              </p:custDataLst>
            </p:nvPr>
          </p:nvSpPr>
          <p:spPr>
            <a:xfrm>
              <a:off x="1587204" y="2484531"/>
              <a:ext cx="2555230" cy="2562565"/>
            </a:xfrm>
            <a:custGeom>
              <a:avLst/>
              <a:gdLst>
                <a:gd name="connsiteX0" fmla="*/ 0 w 8242300"/>
                <a:gd name="connsiteY0" fmla="*/ 927100 h 8267700"/>
                <a:gd name="connsiteX1" fmla="*/ 787400 w 8242300"/>
                <a:gd name="connsiteY1" fmla="*/ 8267700 h 8267700"/>
                <a:gd name="connsiteX2" fmla="*/ 8242300 w 8242300"/>
                <a:gd name="connsiteY2" fmla="*/ 7200900 h 8267700"/>
                <a:gd name="connsiteX3" fmla="*/ 7251700 w 8242300"/>
                <a:gd name="connsiteY3" fmla="*/ 0 h 8267700"/>
                <a:gd name="connsiteX4" fmla="*/ 0 w 8242300"/>
                <a:gd name="connsiteY4" fmla="*/ 927100 h 826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2300" h="8267700">
                  <a:moveTo>
                    <a:pt x="0" y="927100"/>
                  </a:moveTo>
                  <a:lnTo>
                    <a:pt x="787400" y="8267700"/>
                  </a:lnTo>
                  <a:lnTo>
                    <a:pt x="8242300" y="7200900"/>
                  </a:lnTo>
                  <a:lnTo>
                    <a:pt x="7251700" y="0"/>
                  </a:lnTo>
                  <a:lnTo>
                    <a:pt x="0" y="92710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7" name="MH_SubTitle_1"/>
            <p:cNvSpPr/>
            <p:nvPr>
              <p:custDataLst>
                <p:tags r:id="rId9"/>
              </p:custDataLst>
            </p:nvPr>
          </p:nvSpPr>
          <p:spPr>
            <a:xfrm>
              <a:off x="1484481" y="2247901"/>
              <a:ext cx="2795527" cy="2925764"/>
            </a:xfrm>
            <a:custGeom>
              <a:avLst/>
              <a:gdLst>
                <a:gd name="connsiteX0" fmla="*/ 0 w 8915400"/>
                <a:gd name="connsiteY0" fmla="*/ 2438400 h 9436100"/>
                <a:gd name="connsiteX1" fmla="*/ 2438400 w 8915400"/>
                <a:gd name="connsiteY1" fmla="*/ 9436100 h 9436100"/>
                <a:gd name="connsiteX2" fmla="*/ 6921500 w 8915400"/>
                <a:gd name="connsiteY2" fmla="*/ 7683500 h 9436100"/>
                <a:gd name="connsiteX3" fmla="*/ 8915400 w 8915400"/>
                <a:gd name="connsiteY3" fmla="*/ 6464300 h 9436100"/>
                <a:gd name="connsiteX4" fmla="*/ 8636000 w 8915400"/>
                <a:gd name="connsiteY4" fmla="*/ 4508500 h 9436100"/>
                <a:gd name="connsiteX5" fmla="*/ 6896100 w 8915400"/>
                <a:gd name="connsiteY5" fmla="*/ 0 h 9436100"/>
                <a:gd name="connsiteX6" fmla="*/ 0 w 8915400"/>
                <a:gd name="connsiteY6" fmla="*/ 2438400 h 9436100"/>
                <a:gd name="connsiteX0-1" fmla="*/ 0 w 8915400"/>
                <a:gd name="connsiteY0-2" fmla="*/ 2438400 h 9436100"/>
                <a:gd name="connsiteX1-3" fmla="*/ 2438400 w 8915400"/>
                <a:gd name="connsiteY1-4" fmla="*/ 9436100 h 9436100"/>
                <a:gd name="connsiteX2-5" fmla="*/ 6921500 w 8915400"/>
                <a:gd name="connsiteY2-6" fmla="*/ 7683500 h 9436100"/>
                <a:gd name="connsiteX3-7" fmla="*/ 8915400 w 8915400"/>
                <a:gd name="connsiteY3-8" fmla="*/ 6464300 h 9436100"/>
                <a:gd name="connsiteX4-9" fmla="*/ 8636000 w 8915400"/>
                <a:gd name="connsiteY4-10" fmla="*/ 4508500 h 9436100"/>
                <a:gd name="connsiteX5-11" fmla="*/ 6896100 w 8915400"/>
                <a:gd name="connsiteY5-12" fmla="*/ 0 h 9436100"/>
                <a:gd name="connsiteX6-13" fmla="*/ 0 w 8915400"/>
                <a:gd name="connsiteY6-14" fmla="*/ 2438400 h 9436100"/>
                <a:gd name="connsiteX0-15" fmla="*/ 0 w 8921390"/>
                <a:gd name="connsiteY0-16" fmla="*/ 2438400 h 9436100"/>
                <a:gd name="connsiteX1-17" fmla="*/ 2438400 w 8921390"/>
                <a:gd name="connsiteY1-18" fmla="*/ 9436100 h 9436100"/>
                <a:gd name="connsiteX2-19" fmla="*/ 6921500 w 8921390"/>
                <a:gd name="connsiteY2-20" fmla="*/ 7683500 h 9436100"/>
                <a:gd name="connsiteX3-21" fmla="*/ 8915400 w 8921390"/>
                <a:gd name="connsiteY3-22" fmla="*/ 6464300 h 9436100"/>
                <a:gd name="connsiteX4-23" fmla="*/ 8636000 w 8921390"/>
                <a:gd name="connsiteY4-24" fmla="*/ 4508500 h 9436100"/>
                <a:gd name="connsiteX5-25" fmla="*/ 6896100 w 8921390"/>
                <a:gd name="connsiteY5-26" fmla="*/ 0 h 9436100"/>
                <a:gd name="connsiteX6-27" fmla="*/ 0 w 8921390"/>
                <a:gd name="connsiteY6-28" fmla="*/ 2438400 h 9436100"/>
                <a:gd name="connsiteX0-29" fmla="*/ 0 w 8939563"/>
                <a:gd name="connsiteY0-30" fmla="*/ 2438400 h 9436100"/>
                <a:gd name="connsiteX1-31" fmla="*/ 2438400 w 8939563"/>
                <a:gd name="connsiteY1-32" fmla="*/ 9436100 h 9436100"/>
                <a:gd name="connsiteX2-33" fmla="*/ 6921500 w 8939563"/>
                <a:gd name="connsiteY2-34" fmla="*/ 7683500 h 9436100"/>
                <a:gd name="connsiteX3-35" fmla="*/ 8915400 w 8939563"/>
                <a:gd name="connsiteY3-36" fmla="*/ 6464300 h 9436100"/>
                <a:gd name="connsiteX4-37" fmla="*/ 8636000 w 8939563"/>
                <a:gd name="connsiteY4-38" fmla="*/ 4508500 h 9436100"/>
                <a:gd name="connsiteX5-39" fmla="*/ 6896100 w 8939563"/>
                <a:gd name="connsiteY5-40" fmla="*/ 0 h 9436100"/>
                <a:gd name="connsiteX6-41" fmla="*/ 0 w 8939563"/>
                <a:gd name="connsiteY6-42" fmla="*/ 2438400 h 9436100"/>
                <a:gd name="connsiteX0-43" fmla="*/ 0 w 8947302"/>
                <a:gd name="connsiteY0-44" fmla="*/ 2438400 h 9436100"/>
                <a:gd name="connsiteX1-45" fmla="*/ 2438400 w 8947302"/>
                <a:gd name="connsiteY1-46" fmla="*/ 9436100 h 9436100"/>
                <a:gd name="connsiteX2-47" fmla="*/ 6921500 w 8947302"/>
                <a:gd name="connsiteY2-48" fmla="*/ 7683500 h 9436100"/>
                <a:gd name="connsiteX3-49" fmla="*/ 8915400 w 8947302"/>
                <a:gd name="connsiteY3-50" fmla="*/ 6464300 h 9436100"/>
                <a:gd name="connsiteX4-51" fmla="*/ 8636000 w 8947302"/>
                <a:gd name="connsiteY4-52" fmla="*/ 4508500 h 9436100"/>
                <a:gd name="connsiteX5-53" fmla="*/ 6896100 w 8947302"/>
                <a:gd name="connsiteY5-54" fmla="*/ 0 h 9436100"/>
                <a:gd name="connsiteX6-55" fmla="*/ 0 w 8947302"/>
                <a:gd name="connsiteY6-56" fmla="*/ 2438400 h 9436100"/>
                <a:gd name="connsiteX0-57" fmla="*/ 0 w 8967474"/>
                <a:gd name="connsiteY0-58" fmla="*/ 2438400 h 9436100"/>
                <a:gd name="connsiteX1-59" fmla="*/ 2438400 w 8967474"/>
                <a:gd name="connsiteY1-60" fmla="*/ 9436100 h 9436100"/>
                <a:gd name="connsiteX2-61" fmla="*/ 6921500 w 8967474"/>
                <a:gd name="connsiteY2-62" fmla="*/ 7683500 h 9436100"/>
                <a:gd name="connsiteX3-63" fmla="*/ 8915400 w 8967474"/>
                <a:gd name="connsiteY3-64" fmla="*/ 6464300 h 9436100"/>
                <a:gd name="connsiteX4-65" fmla="*/ 8636000 w 8967474"/>
                <a:gd name="connsiteY4-66" fmla="*/ 4508500 h 9436100"/>
                <a:gd name="connsiteX5-67" fmla="*/ 6896100 w 8967474"/>
                <a:gd name="connsiteY5-68" fmla="*/ 0 h 9436100"/>
                <a:gd name="connsiteX6-69" fmla="*/ 0 w 8967474"/>
                <a:gd name="connsiteY6-70" fmla="*/ 2438400 h 9436100"/>
                <a:gd name="connsiteX0-71" fmla="*/ 0 w 8967474"/>
                <a:gd name="connsiteY0-72" fmla="*/ 2438400 h 9436100"/>
                <a:gd name="connsiteX1-73" fmla="*/ 2438400 w 8967474"/>
                <a:gd name="connsiteY1-74" fmla="*/ 9436100 h 9436100"/>
                <a:gd name="connsiteX2-75" fmla="*/ 6921500 w 8967474"/>
                <a:gd name="connsiteY2-76" fmla="*/ 7683500 h 9436100"/>
                <a:gd name="connsiteX3-77" fmla="*/ 8915400 w 8967474"/>
                <a:gd name="connsiteY3-78" fmla="*/ 6464300 h 9436100"/>
                <a:gd name="connsiteX4-79" fmla="*/ 8636000 w 8967474"/>
                <a:gd name="connsiteY4-80" fmla="*/ 4508500 h 9436100"/>
                <a:gd name="connsiteX5-81" fmla="*/ 6896100 w 8967474"/>
                <a:gd name="connsiteY5-82" fmla="*/ 0 h 9436100"/>
                <a:gd name="connsiteX6-83" fmla="*/ 0 w 8967474"/>
                <a:gd name="connsiteY6-84" fmla="*/ 2438400 h 9436100"/>
                <a:gd name="connsiteX0-85" fmla="*/ 0 w 8967474"/>
                <a:gd name="connsiteY0-86" fmla="*/ 2438400 h 9436100"/>
                <a:gd name="connsiteX1-87" fmla="*/ 2438400 w 8967474"/>
                <a:gd name="connsiteY1-88" fmla="*/ 9436100 h 9436100"/>
                <a:gd name="connsiteX2-89" fmla="*/ 6921500 w 8967474"/>
                <a:gd name="connsiteY2-90" fmla="*/ 7683500 h 9436100"/>
                <a:gd name="connsiteX3-91" fmla="*/ 8915400 w 8967474"/>
                <a:gd name="connsiteY3-92" fmla="*/ 6464300 h 9436100"/>
                <a:gd name="connsiteX4-93" fmla="*/ 8636000 w 8967474"/>
                <a:gd name="connsiteY4-94" fmla="*/ 4508500 h 9436100"/>
                <a:gd name="connsiteX5-95" fmla="*/ 6896100 w 8967474"/>
                <a:gd name="connsiteY5-96" fmla="*/ 0 h 9436100"/>
                <a:gd name="connsiteX6-97" fmla="*/ 0 w 8967474"/>
                <a:gd name="connsiteY6-98" fmla="*/ 2438400 h 9436100"/>
                <a:gd name="connsiteX0-99" fmla="*/ 0 w 8967474"/>
                <a:gd name="connsiteY0-100" fmla="*/ 2438400 h 9436100"/>
                <a:gd name="connsiteX1-101" fmla="*/ 2438400 w 8967474"/>
                <a:gd name="connsiteY1-102" fmla="*/ 9436100 h 9436100"/>
                <a:gd name="connsiteX2-103" fmla="*/ 6921500 w 8967474"/>
                <a:gd name="connsiteY2-104" fmla="*/ 7683500 h 9436100"/>
                <a:gd name="connsiteX3-105" fmla="*/ 8915400 w 8967474"/>
                <a:gd name="connsiteY3-106" fmla="*/ 6464300 h 9436100"/>
                <a:gd name="connsiteX4-107" fmla="*/ 8636000 w 8967474"/>
                <a:gd name="connsiteY4-108" fmla="*/ 4508500 h 9436100"/>
                <a:gd name="connsiteX5-109" fmla="*/ 6896100 w 8967474"/>
                <a:gd name="connsiteY5-110" fmla="*/ 0 h 9436100"/>
                <a:gd name="connsiteX6-111" fmla="*/ 0 w 8967474"/>
                <a:gd name="connsiteY6-112" fmla="*/ 2438400 h 9436100"/>
                <a:gd name="connsiteX0-113" fmla="*/ 0 w 9017122"/>
                <a:gd name="connsiteY0-114" fmla="*/ 2438400 h 9436100"/>
                <a:gd name="connsiteX1-115" fmla="*/ 2438400 w 9017122"/>
                <a:gd name="connsiteY1-116" fmla="*/ 9436100 h 9436100"/>
                <a:gd name="connsiteX2-117" fmla="*/ 6959600 w 9017122"/>
                <a:gd name="connsiteY2-118" fmla="*/ 7708900 h 9436100"/>
                <a:gd name="connsiteX3-119" fmla="*/ 8915400 w 9017122"/>
                <a:gd name="connsiteY3-120" fmla="*/ 6464300 h 9436100"/>
                <a:gd name="connsiteX4-121" fmla="*/ 8636000 w 9017122"/>
                <a:gd name="connsiteY4-122" fmla="*/ 4508500 h 9436100"/>
                <a:gd name="connsiteX5-123" fmla="*/ 6896100 w 9017122"/>
                <a:gd name="connsiteY5-124" fmla="*/ 0 h 9436100"/>
                <a:gd name="connsiteX6-125" fmla="*/ 0 w 9017122"/>
                <a:gd name="connsiteY6-126" fmla="*/ 2438400 h 9436100"/>
                <a:gd name="connsiteX0-127" fmla="*/ 0 w 9017122"/>
                <a:gd name="connsiteY0-128" fmla="*/ 2438400 h 9436100"/>
                <a:gd name="connsiteX1-129" fmla="*/ 2438400 w 9017122"/>
                <a:gd name="connsiteY1-130" fmla="*/ 9436100 h 9436100"/>
                <a:gd name="connsiteX2-131" fmla="*/ 6959600 w 9017122"/>
                <a:gd name="connsiteY2-132" fmla="*/ 7708900 h 9436100"/>
                <a:gd name="connsiteX3-133" fmla="*/ 8915400 w 9017122"/>
                <a:gd name="connsiteY3-134" fmla="*/ 6464300 h 9436100"/>
                <a:gd name="connsiteX4-135" fmla="*/ 8636000 w 9017122"/>
                <a:gd name="connsiteY4-136" fmla="*/ 4508500 h 9436100"/>
                <a:gd name="connsiteX5-137" fmla="*/ 6896100 w 9017122"/>
                <a:gd name="connsiteY5-138" fmla="*/ 0 h 9436100"/>
                <a:gd name="connsiteX6-139" fmla="*/ 0 w 9017122"/>
                <a:gd name="connsiteY6-140" fmla="*/ 2438400 h 94361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017122" h="9436100">
                  <a:moveTo>
                    <a:pt x="0" y="2438400"/>
                  </a:moveTo>
                  <a:lnTo>
                    <a:pt x="2438400" y="9436100"/>
                  </a:lnTo>
                  <a:lnTo>
                    <a:pt x="6959600" y="7708900"/>
                  </a:lnTo>
                  <a:cubicBezTo>
                    <a:pt x="7632700" y="7480300"/>
                    <a:pt x="8636000" y="6997700"/>
                    <a:pt x="8915400" y="6464300"/>
                  </a:cubicBezTo>
                  <a:cubicBezTo>
                    <a:pt x="9194800" y="5930900"/>
                    <a:pt x="8830733" y="5173133"/>
                    <a:pt x="8636000" y="4508500"/>
                  </a:cubicBezTo>
                  <a:lnTo>
                    <a:pt x="6896100" y="0"/>
                  </a:lnTo>
                  <a:lnTo>
                    <a:pt x="0" y="243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anchor="ctr">
              <a:normAutofit/>
            </a:bodyPr>
            <a:lstStyle/>
            <a:p>
              <a:pPr algn="ctr">
                <a:lnSpc>
                  <a:spcPct val="120000"/>
                </a:lnSpc>
                <a:defRPr/>
              </a:pPr>
              <a:endParaRPr lang="zh-CN" altLang="en-US" sz="1600" dirty="0">
                <a:solidFill>
                  <a:srgbClr val="FFFFFF"/>
                </a:solidFill>
                <a:cs typeface="Arial" panose="020B0604020202020204" pitchFamily="34" charset="0"/>
              </a:endParaRPr>
            </a:p>
          </p:txBody>
        </p:sp>
        <p:pic>
          <p:nvPicPr>
            <p:cNvPr id="2058" name="MH_Other_5"/>
            <p:cNvPicPr>
              <a:picLocks noChangeAspect="1"/>
            </p:cNvPicPr>
            <p:nvPr>
              <p:custDataLst>
                <p:tags r:id="rId10"/>
              </p:custDataLst>
            </p:nvPr>
          </p:nvPicPr>
          <p:blipFill>
            <a:blip r:embed="rId14" cstate="email"/>
            <a:srcRect/>
            <a:stretch>
              <a:fillRect/>
            </a:stretch>
          </p:blipFill>
          <p:spPr bwMode="auto">
            <a:xfrm>
              <a:off x="1708271" y="2697314"/>
              <a:ext cx="343021" cy="46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 name="组合 16"/>
            <p:cNvGrpSpPr/>
            <p:nvPr/>
          </p:nvGrpSpPr>
          <p:grpSpPr>
            <a:xfrm>
              <a:off x="1907086" y="3101385"/>
              <a:ext cx="2084388" cy="1218795"/>
              <a:chOff x="5053805" y="4242191"/>
              <a:chExt cx="2084388" cy="1218795"/>
            </a:xfrm>
          </p:grpSpPr>
          <p:sp>
            <p:nvSpPr>
              <p:cNvPr id="18" name="矩形 17"/>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t>用户可以在投影仪或者计算机上进行演示也可的以将演示以便应用更广泛的领域中</a:t>
                </a:r>
              </a:p>
            </p:txBody>
          </p:sp>
          <p:sp>
            <p:nvSpPr>
              <p:cNvPr id="19" name="矩形 18"/>
              <p:cNvSpPr/>
              <p:nvPr/>
            </p:nvSpPr>
            <p:spPr>
              <a:xfrm>
                <a:off x="5053805" y="4242191"/>
                <a:ext cx="2084387" cy="42986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文字添加</a:t>
                </a:r>
              </a:p>
            </p:txBody>
          </p:sp>
        </p:grpSp>
      </p:grpSp>
      <p:grpSp>
        <p:nvGrpSpPr>
          <p:cNvPr id="4" name="组合 3"/>
          <p:cNvGrpSpPr/>
          <p:nvPr/>
        </p:nvGrpSpPr>
        <p:grpSpPr>
          <a:xfrm>
            <a:off x="4698236" y="2247901"/>
            <a:ext cx="2795527" cy="2925764"/>
            <a:chOff x="4698236" y="2247901"/>
            <a:chExt cx="2795527" cy="2925764"/>
          </a:xfrm>
        </p:grpSpPr>
        <p:sp>
          <p:nvSpPr>
            <p:cNvPr id="22" name="MH_Other_2"/>
            <p:cNvSpPr/>
            <p:nvPr>
              <p:custDataLst>
                <p:tags r:id="rId5"/>
              </p:custDataLst>
            </p:nvPr>
          </p:nvSpPr>
          <p:spPr>
            <a:xfrm>
              <a:off x="4800959" y="2484531"/>
              <a:ext cx="2555230" cy="2562565"/>
            </a:xfrm>
            <a:custGeom>
              <a:avLst/>
              <a:gdLst>
                <a:gd name="connsiteX0" fmla="*/ 0 w 8242300"/>
                <a:gd name="connsiteY0" fmla="*/ 927100 h 8267700"/>
                <a:gd name="connsiteX1" fmla="*/ 787400 w 8242300"/>
                <a:gd name="connsiteY1" fmla="*/ 8267700 h 8267700"/>
                <a:gd name="connsiteX2" fmla="*/ 8242300 w 8242300"/>
                <a:gd name="connsiteY2" fmla="*/ 7200900 h 8267700"/>
                <a:gd name="connsiteX3" fmla="*/ 7251700 w 8242300"/>
                <a:gd name="connsiteY3" fmla="*/ 0 h 8267700"/>
                <a:gd name="connsiteX4" fmla="*/ 0 w 8242300"/>
                <a:gd name="connsiteY4" fmla="*/ 927100 h 826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2300" h="8267700">
                  <a:moveTo>
                    <a:pt x="0" y="927100"/>
                  </a:moveTo>
                  <a:lnTo>
                    <a:pt x="787400" y="8267700"/>
                  </a:lnTo>
                  <a:lnTo>
                    <a:pt x="8242300" y="7200900"/>
                  </a:lnTo>
                  <a:lnTo>
                    <a:pt x="7251700" y="0"/>
                  </a:lnTo>
                  <a:lnTo>
                    <a:pt x="0" y="927100"/>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3" name="MH_SubTitle_2"/>
            <p:cNvSpPr/>
            <p:nvPr>
              <p:custDataLst>
                <p:tags r:id="rId6"/>
              </p:custDataLst>
            </p:nvPr>
          </p:nvSpPr>
          <p:spPr>
            <a:xfrm>
              <a:off x="4698236" y="2247901"/>
              <a:ext cx="2795527" cy="2925764"/>
            </a:xfrm>
            <a:custGeom>
              <a:avLst/>
              <a:gdLst>
                <a:gd name="connsiteX0" fmla="*/ 0 w 8915400"/>
                <a:gd name="connsiteY0" fmla="*/ 2438400 h 9436100"/>
                <a:gd name="connsiteX1" fmla="*/ 2438400 w 8915400"/>
                <a:gd name="connsiteY1" fmla="*/ 9436100 h 9436100"/>
                <a:gd name="connsiteX2" fmla="*/ 6921500 w 8915400"/>
                <a:gd name="connsiteY2" fmla="*/ 7683500 h 9436100"/>
                <a:gd name="connsiteX3" fmla="*/ 8915400 w 8915400"/>
                <a:gd name="connsiteY3" fmla="*/ 6464300 h 9436100"/>
                <a:gd name="connsiteX4" fmla="*/ 8636000 w 8915400"/>
                <a:gd name="connsiteY4" fmla="*/ 4508500 h 9436100"/>
                <a:gd name="connsiteX5" fmla="*/ 6896100 w 8915400"/>
                <a:gd name="connsiteY5" fmla="*/ 0 h 9436100"/>
                <a:gd name="connsiteX6" fmla="*/ 0 w 8915400"/>
                <a:gd name="connsiteY6" fmla="*/ 2438400 h 9436100"/>
                <a:gd name="connsiteX0-1" fmla="*/ 0 w 8915400"/>
                <a:gd name="connsiteY0-2" fmla="*/ 2438400 h 9436100"/>
                <a:gd name="connsiteX1-3" fmla="*/ 2438400 w 8915400"/>
                <a:gd name="connsiteY1-4" fmla="*/ 9436100 h 9436100"/>
                <a:gd name="connsiteX2-5" fmla="*/ 6921500 w 8915400"/>
                <a:gd name="connsiteY2-6" fmla="*/ 7683500 h 9436100"/>
                <a:gd name="connsiteX3-7" fmla="*/ 8915400 w 8915400"/>
                <a:gd name="connsiteY3-8" fmla="*/ 6464300 h 9436100"/>
                <a:gd name="connsiteX4-9" fmla="*/ 8636000 w 8915400"/>
                <a:gd name="connsiteY4-10" fmla="*/ 4508500 h 9436100"/>
                <a:gd name="connsiteX5-11" fmla="*/ 6896100 w 8915400"/>
                <a:gd name="connsiteY5-12" fmla="*/ 0 h 9436100"/>
                <a:gd name="connsiteX6-13" fmla="*/ 0 w 8915400"/>
                <a:gd name="connsiteY6-14" fmla="*/ 2438400 h 9436100"/>
                <a:gd name="connsiteX0-15" fmla="*/ 0 w 8921390"/>
                <a:gd name="connsiteY0-16" fmla="*/ 2438400 h 9436100"/>
                <a:gd name="connsiteX1-17" fmla="*/ 2438400 w 8921390"/>
                <a:gd name="connsiteY1-18" fmla="*/ 9436100 h 9436100"/>
                <a:gd name="connsiteX2-19" fmla="*/ 6921500 w 8921390"/>
                <a:gd name="connsiteY2-20" fmla="*/ 7683500 h 9436100"/>
                <a:gd name="connsiteX3-21" fmla="*/ 8915400 w 8921390"/>
                <a:gd name="connsiteY3-22" fmla="*/ 6464300 h 9436100"/>
                <a:gd name="connsiteX4-23" fmla="*/ 8636000 w 8921390"/>
                <a:gd name="connsiteY4-24" fmla="*/ 4508500 h 9436100"/>
                <a:gd name="connsiteX5-25" fmla="*/ 6896100 w 8921390"/>
                <a:gd name="connsiteY5-26" fmla="*/ 0 h 9436100"/>
                <a:gd name="connsiteX6-27" fmla="*/ 0 w 8921390"/>
                <a:gd name="connsiteY6-28" fmla="*/ 2438400 h 9436100"/>
                <a:gd name="connsiteX0-29" fmla="*/ 0 w 8939563"/>
                <a:gd name="connsiteY0-30" fmla="*/ 2438400 h 9436100"/>
                <a:gd name="connsiteX1-31" fmla="*/ 2438400 w 8939563"/>
                <a:gd name="connsiteY1-32" fmla="*/ 9436100 h 9436100"/>
                <a:gd name="connsiteX2-33" fmla="*/ 6921500 w 8939563"/>
                <a:gd name="connsiteY2-34" fmla="*/ 7683500 h 9436100"/>
                <a:gd name="connsiteX3-35" fmla="*/ 8915400 w 8939563"/>
                <a:gd name="connsiteY3-36" fmla="*/ 6464300 h 9436100"/>
                <a:gd name="connsiteX4-37" fmla="*/ 8636000 w 8939563"/>
                <a:gd name="connsiteY4-38" fmla="*/ 4508500 h 9436100"/>
                <a:gd name="connsiteX5-39" fmla="*/ 6896100 w 8939563"/>
                <a:gd name="connsiteY5-40" fmla="*/ 0 h 9436100"/>
                <a:gd name="connsiteX6-41" fmla="*/ 0 w 8939563"/>
                <a:gd name="connsiteY6-42" fmla="*/ 2438400 h 9436100"/>
                <a:gd name="connsiteX0-43" fmla="*/ 0 w 8947302"/>
                <a:gd name="connsiteY0-44" fmla="*/ 2438400 h 9436100"/>
                <a:gd name="connsiteX1-45" fmla="*/ 2438400 w 8947302"/>
                <a:gd name="connsiteY1-46" fmla="*/ 9436100 h 9436100"/>
                <a:gd name="connsiteX2-47" fmla="*/ 6921500 w 8947302"/>
                <a:gd name="connsiteY2-48" fmla="*/ 7683500 h 9436100"/>
                <a:gd name="connsiteX3-49" fmla="*/ 8915400 w 8947302"/>
                <a:gd name="connsiteY3-50" fmla="*/ 6464300 h 9436100"/>
                <a:gd name="connsiteX4-51" fmla="*/ 8636000 w 8947302"/>
                <a:gd name="connsiteY4-52" fmla="*/ 4508500 h 9436100"/>
                <a:gd name="connsiteX5-53" fmla="*/ 6896100 w 8947302"/>
                <a:gd name="connsiteY5-54" fmla="*/ 0 h 9436100"/>
                <a:gd name="connsiteX6-55" fmla="*/ 0 w 8947302"/>
                <a:gd name="connsiteY6-56" fmla="*/ 2438400 h 9436100"/>
                <a:gd name="connsiteX0-57" fmla="*/ 0 w 8967474"/>
                <a:gd name="connsiteY0-58" fmla="*/ 2438400 h 9436100"/>
                <a:gd name="connsiteX1-59" fmla="*/ 2438400 w 8967474"/>
                <a:gd name="connsiteY1-60" fmla="*/ 9436100 h 9436100"/>
                <a:gd name="connsiteX2-61" fmla="*/ 6921500 w 8967474"/>
                <a:gd name="connsiteY2-62" fmla="*/ 7683500 h 9436100"/>
                <a:gd name="connsiteX3-63" fmla="*/ 8915400 w 8967474"/>
                <a:gd name="connsiteY3-64" fmla="*/ 6464300 h 9436100"/>
                <a:gd name="connsiteX4-65" fmla="*/ 8636000 w 8967474"/>
                <a:gd name="connsiteY4-66" fmla="*/ 4508500 h 9436100"/>
                <a:gd name="connsiteX5-67" fmla="*/ 6896100 w 8967474"/>
                <a:gd name="connsiteY5-68" fmla="*/ 0 h 9436100"/>
                <a:gd name="connsiteX6-69" fmla="*/ 0 w 8967474"/>
                <a:gd name="connsiteY6-70" fmla="*/ 2438400 h 9436100"/>
                <a:gd name="connsiteX0-71" fmla="*/ 0 w 8967474"/>
                <a:gd name="connsiteY0-72" fmla="*/ 2438400 h 9436100"/>
                <a:gd name="connsiteX1-73" fmla="*/ 2438400 w 8967474"/>
                <a:gd name="connsiteY1-74" fmla="*/ 9436100 h 9436100"/>
                <a:gd name="connsiteX2-75" fmla="*/ 6921500 w 8967474"/>
                <a:gd name="connsiteY2-76" fmla="*/ 7683500 h 9436100"/>
                <a:gd name="connsiteX3-77" fmla="*/ 8915400 w 8967474"/>
                <a:gd name="connsiteY3-78" fmla="*/ 6464300 h 9436100"/>
                <a:gd name="connsiteX4-79" fmla="*/ 8636000 w 8967474"/>
                <a:gd name="connsiteY4-80" fmla="*/ 4508500 h 9436100"/>
                <a:gd name="connsiteX5-81" fmla="*/ 6896100 w 8967474"/>
                <a:gd name="connsiteY5-82" fmla="*/ 0 h 9436100"/>
                <a:gd name="connsiteX6-83" fmla="*/ 0 w 8967474"/>
                <a:gd name="connsiteY6-84" fmla="*/ 2438400 h 9436100"/>
                <a:gd name="connsiteX0-85" fmla="*/ 0 w 8967474"/>
                <a:gd name="connsiteY0-86" fmla="*/ 2438400 h 9436100"/>
                <a:gd name="connsiteX1-87" fmla="*/ 2438400 w 8967474"/>
                <a:gd name="connsiteY1-88" fmla="*/ 9436100 h 9436100"/>
                <a:gd name="connsiteX2-89" fmla="*/ 6921500 w 8967474"/>
                <a:gd name="connsiteY2-90" fmla="*/ 7683500 h 9436100"/>
                <a:gd name="connsiteX3-91" fmla="*/ 8915400 w 8967474"/>
                <a:gd name="connsiteY3-92" fmla="*/ 6464300 h 9436100"/>
                <a:gd name="connsiteX4-93" fmla="*/ 8636000 w 8967474"/>
                <a:gd name="connsiteY4-94" fmla="*/ 4508500 h 9436100"/>
                <a:gd name="connsiteX5-95" fmla="*/ 6896100 w 8967474"/>
                <a:gd name="connsiteY5-96" fmla="*/ 0 h 9436100"/>
                <a:gd name="connsiteX6-97" fmla="*/ 0 w 8967474"/>
                <a:gd name="connsiteY6-98" fmla="*/ 2438400 h 9436100"/>
                <a:gd name="connsiteX0-99" fmla="*/ 0 w 8967474"/>
                <a:gd name="connsiteY0-100" fmla="*/ 2438400 h 9436100"/>
                <a:gd name="connsiteX1-101" fmla="*/ 2438400 w 8967474"/>
                <a:gd name="connsiteY1-102" fmla="*/ 9436100 h 9436100"/>
                <a:gd name="connsiteX2-103" fmla="*/ 6921500 w 8967474"/>
                <a:gd name="connsiteY2-104" fmla="*/ 7683500 h 9436100"/>
                <a:gd name="connsiteX3-105" fmla="*/ 8915400 w 8967474"/>
                <a:gd name="connsiteY3-106" fmla="*/ 6464300 h 9436100"/>
                <a:gd name="connsiteX4-107" fmla="*/ 8636000 w 8967474"/>
                <a:gd name="connsiteY4-108" fmla="*/ 4508500 h 9436100"/>
                <a:gd name="connsiteX5-109" fmla="*/ 6896100 w 8967474"/>
                <a:gd name="connsiteY5-110" fmla="*/ 0 h 9436100"/>
                <a:gd name="connsiteX6-111" fmla="*/ 0 w 8967474"/>
                <a:gd name="connsiteY6-112" fmla="*/ 2438400 h 9436100"/>
                <a:gd name="connsiteX0-113" fmla="*/ 0 w 9017122"/>
                <a:gd name="connsiteY0-114" fmla="*/ 2438400 h 9436100"/>
                <a:gd name="connsiteX1-115" fmla="*/ 2438400 w 9017122"/>
                <a:gd name="connsiteY1-116" fmla="*/ 9436100 h 9436100"/>
                <a:gd name="connsiteX2-117" fmla="*/ 6959600 w 9017122"/>
                <a:gd name="connsiteY2-118" fmla="*/ 7708900 h 9436100"/>
                <a:gd name="connsiteX3-119" fmla="*/ 8915400 w 9017122"/>
                <a:gd name="connsiteY3-120" fmla="*/ 6464300 h 9436100"/>
                <a:gd name="connsiteX4-121" fmla="*/ 8636000 w 9017122"/>
                <a:gd name="connsiteY4-122" fmla="*/ 4508500 h 9436100"/>
                <a:gd name="connsiteX5-123" fmla="*/ 6896100 w 9017122"/>
                <a:gd name="connsiteY5-124" fmla="*/ 0 h 9436100"/>
                <a:gd name="connsiteX6-125" fmla="*/ 0 w 9017122"/>
                <a:gd name="connsiteY6-126" fmla="*/ 2438400 h 9436100"/>
                <a:gd name="connsiteX0-127" fmla="*/ 0 w 9017122"/>
                <a:gd name="connsiteY0-128" fmla="*/ 2438400 h 9436100"/>
                <a:gd name="connsiteX1-129" fmla="*/ 2438400 w 9017122"/>
                <a:gd name="connsiteY1-130" fmla="*/ 9436100 h 9436100"/>
                <a:gd name="connsiteX2-131" fmla="*/ 6959600 w 9017122"/>
                <a:gd name="connsiteY2-132" fmla="*/ 7708900 h 9436100"/>
                <a:gd name="connsiteX3-133" fmla="*/ 8915400 w 9017122"/>
                <a:gd name="connsiteY3-134" fmla="*/ 6464300 h 9436100"/>
                <a:gd name="connsiteX4-135" fmla="*/ 8636000 w 9017122"/>
                <a:gd name="connsiteY4-136" fmla="*/ 4508500 h 9436100"/>
                <a:gd name="connsiteX5-137" fmla="*/ 6896100 w 9017122"/>
                <a:gd name="connsiteY5-138" fmla="*/ 0 h 9436100"/>
                <a:gd name="connsiteX6-139" fmla="*/ 0 w 9017122"/>
                <a:gd name="connsiteY6-140" fmla="*/ 2438400 h 94361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017122" h="9436100">
                  <a:moveTo>
                    <a:pt x="0" y="2438400"/>
                  </a:moveTo>
                  <a:lnTo>
                    <a:pt x="2438400" y="9436100"/>
                  </a:lnTo>
                  <a:lnTo>
                    <a:pt x="6959600" y="7708900"/>
                  </a:lnTo>
                  <a:cubicBezTo>
                    <a:pt x="7632700" y="7480300"/>
                    <a:pt x="8636000" y="6997700"/>
                    <a:pt x="8915400" y="6464300"/>
                  </a:cubicBezTo>
                  <a:cubicBezTo>
                    <a:pt x="9194800" y="5930900"/>
                    <a:pt x="8830733" y="5173133"/>
                    <a:pt x="8636000" y="4508500"/>
                  </a:cubicBezTo>
                  <a:lnTo>
                    <a:pt x="6896100" y="0"/>
                  </a:lnTo>
                  <a:lnTo>
                    <a:pt x="0" y="24384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anchor="ctr">
              <a:normAutofit/>
            </a:bodyPr>
            <a:lstStyle/>
            <a:p>
              <a:pPr algn="ctr">
                <a:lnSpc>
                  <a:spcPct val="120000"/>
                </a:lnSpc>
                <a:defRPr/>
              </a:pPr>
              <a:endParaRPr lang="zh-CN" altLang="en-US" sz="1600" dirty="0">
                <a:solidFill>
                  <a:srgbClr val="FFFFFF"/>
                </a:solidFill>
                <a:cs typeface="Arial" panose="020B0604020202020204" pitchFamily="34" charset="0"/>
              </a:endParaRPr>
            </a:p>
          </p:txBody>
        </p:sp>
        <p:pic>
          <p:nvPicPr>
            <p:cNvPr id="2059" name="MH_Other_6"/>
            <p:cNvPicPr>
              <a:picLocks noChangeAspect="1"/>
            </p:cNvPicPr>
            <p:nvPr>
              <p:custDataLst>
                <p:tags r:id="rId7"/>
              </p:custDataLst>
            </p:nvPr>
          </p:nvPicPr>
          <p:blipFill>
            <a:blip r:embed="rId14" cstate="email"/>
            <a:srcRect/>
            <a:stretch>
              <a:fillRect/>
            </a:stretch>
          </p:blipFill>
          <p:spPr bwMode="auto">
            <a:xfrm>
              <a:off x="4922027" y="2697314"/>
              <a:ext cx="343021" cy="46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组合 19"/>
            <p:cNvGrpSpPr/>
            <p:nvPr/>
          </p:nvGrpSpPr>
          <p:grpSpPr>
            <a:xfrm>
              <a:off x="5177964" y="3101385"/>
              <a:ext cx="2084388" cy="1218795"/>
              <a:chOff x="5053805" y="4242191"/>
              <a:chExt cx="2084388" cy="1218795"/>
            </a:xfrm>
          </p:grpSpPr>
          <p:sp>
            <p:nvSpPr>
              <p:cNvPr id="21" name="矩形 20"/>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t>用户可以在投影仪或者计算机上进行演示也可的以将演示以便应用更广泛的领域中</a:t>
                </a:r>
              </a:p>
            </p:txBody>
          </p:sp>
          <p:sp>
            <p:nvSpPr>
              <p:cNvPr id="24" name="矩形 23"/>
              <p:cNvSpPr/>
              <p:nvPr/>
            </p:nvSpPr>
            <p:spPr>
              <a:xfrm>
                <a:off x="5053805" y="4242191"/>
                <a:ext cx="2084387" cy="42986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文字添加</a:t>
                </a:r>
              </a:p>
            </p:txBody>
          </p:sp>
        </p:grpSp>
      </p:grpSp>
      <p:grpSp>
        <p:nvGrpSpPr>
          <p:cNvPr id="5" name="组合 4"/>
          <p:cNvGrpSpPr/>
          <p:nvPr/>
        </p:nvGrpSpPr>
        <p:grpSpPr>
          <a:xfrm>
            <a:off x="7911992" y="2247901"/>
            <a:ext cx="2795527" cy="2925764"/>
            <a:chOff x="7911992" y="2247901"/>
            <a:chExt cx="2795527" cy="2925764"/>
          </a:xfrm>
        </p:grpSpPr>
        <p:sp>
          <p:nvSpPr>
            <p:cNvPr id="26" name="MH_Other_3"/>
            <p:cNvSpPr/>
            <p:nvPr>
              <p:custDataLst>
                <p:tags r:id="rId2"/>
              </p:custDataLst>
            </p:nvPr>
          </p:nvSpPr>
          <p:spPr>
            <a:xfrm>
              <a:off x="8014715" y="2484531"/>
              <a:ext cx="2555230" cy="2562565"/>
            </a:xfrm>
            <a:custGeom>
              <a:avLst/>
              <a:gdLst>
                <a:gd name="connsiteX0" fmla="*/ 0 w 8242300"/>
                <a:gd name="connsiteY0" fmla="*/ 927100 h 8267700"/>
                <a:gd name="connsiteX1" fmla="*/ 787400 w 8242300"/>
                <a:gd name="connsiteY1" fmla="*/ 8267700 h 8267700"/>
                <a:gd name="connsiteX2" fmla="*/ 8242300 w 8242300"/>
                <a:gd name="connsiteY2" fmla="*/ 7200900 h 8267700"/>
                <a:gd name="connsiteX3" fmla="*/ 7251700 w 8242300"/>
                <a:gd name="connsiteY3" fmla="*/ 0 h 8267700"/>
                <a:gd name="connsiteX4" fmla="*/ 0 w 8242300"/>
                <a:gd name="connsiteY4" fmla="*/ 927100 h 826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2300" h="8267700">
                  <a:moveTo>
                    <a:pt x="0" y="927100"/>
                  </a:moveTo>
                  <a:lnTo>
                    <a:pt x="787400" y="8267700"/>
                  </a:lnTo>
                  <a:lnTo>
                    <a:pt x="8242300" y="7200900"/>
                  </a:lnTo>
                  <a:lnTo>
                    <a:pt x="7251700" y="0"/>
                  </a:lnTo>
                  <a:lnTo>
                    <a:pt x="0" y="927100"/>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7" name="MH_SubTitle_3"/>
            <p:cNvSpPr/>
            <p:nvPr>
              <p:custDataLst>
                <p:tags r:id="rId3"/>
              </p:custDataLst>
            </p:nvPr>
          </p:nvSpPr>
          <p:spPr>
            <a:xfrm>
              <a:off x="7911992" y="2247901"/>
              <a:ext cx="2795527" cy="2925764"/>
            </a:xfrm>
            <a:custGeom>
              <a:avLst/>
              <a:gdLst>
                <a:gd name="connsiteX0" fmla="*/ 0 w 8915400"/>
                <a:gd name="connsiteY0" fmla="*/ 2438400 h 9436100"/>
                <a:gd name="connsiteX1" fmla="*/ 2438400 w 8915400"/>
                <a:gd name="connsiteY1" fmla="*/ 9436100 h 9436100"/>
                <a:gd name="connsiteX2" fmla="*/ 6921500 w 8915400"/>
                <a:gd name="connsiteY2" fmla="*/ 7683500 h 9436100"/>
                <a:gd name="connsiteX3" fmla="*/ 8915400 w 8915400"/>
                <a:gd name="connsiteY3" fmla="*/ 6464300 h 9436100"/>
                <a:gd name="connsiteX4" fmla="*/ 8636000 w 8915400"/>
                <a:gd name="connsiteY4" fmla="*/ 4508500 h 9436100"/>
                <a:gd name="connsiteX5" fmla="*/ 6896100 w 8915400"/>
                <a:gd name="connsiteY5" fmla="*/ 0 h 9436100"/>
                <a:gd name="connsiteX6" fmla="*/ 0 w 8915400"/>
                <a:gd name="connsiteY6" fmla="*/ 2438400 h 9436100"/>
                <a:gd name="connsiteX0-1" fmla="*/ 0 w 8915400"/>
                <a:gd name="connsiteY0-2" fmla="*/ 2438400 h 9436100"/>
                <a:gd name="connsiteX1-3" fmla="*/ 2438400 w 8915400"/>
                <a:gd name="connsiteY1-4" fmla="*/ 9436100 h 9436100"/>
                <a:gd name="connsiteX2-5" fmla="*/ 6921500 w 8915400"/>
                <a:gd name="connsiteY2-6" fmla="*/ 7683500 h 9436100"/>
                <a:gd name="connsiteX3-7" fmla="*/ 8915400 w 8915400"/>
                <a:gd name="connsiteY3-8" fmla="*/ 6464300 h 9436100"/>
                <a:gd name="connsiteX4-9" fmla="*/ 8636000 w 8915400"/>
                <a:gd name="connsiteY4-10" fmla="*/ 4508500 h 9436100"/>
                <a:gd name="connsiteX5-11" fmla="*/ 6896100 w 8915400"/>
                <a:gd name="connsiteY5-12" fmla="*/ 0 h 9436100"/>
                <a:gd name="connsiteX6-13" fmla="*/ 0 w 8915400"/>
                <a:gd name="connsiteY6-14" fmla="*/ 2438400 h 9436100"/>
                <a:gd name="connsiteX0-15" fmla="*/ 0 w 8921390"/>
                <a:gd name="connsiteY0-16" fmla="*/ 2438400 h 9436100"/>
                <a:gd name="connsiteX1-17" fmla="*/ 2438400 w 8921390"/>
                <a:gd name="connsiteY1-18" fmla="*/ 9436100 h 9436100"/>
                <a:gd name="connsiteX2-19" fmla="*/ 6921500 w 8921390"/>
                <a:gd name="connsiteY2-20" fmla="*/ 7683500 h 9436100"/>
                <a:gd name="connsiteX3-21" fmla="*/ 8915400 w 8921390"/>
                <a:gd name="connsiteY3-22" fmla="*/ 6464300 h 9436100"/>
                <a:gd name="connsiteX4-23" fmla="*/ 8636000 w 8921390"/>
                <a:gd name="connsiteY4-24" fmla="*/ 4508500 h 9436100"/>
                <a:gd name="connsiteX5-25" fmla="*/ 6896100 w 8921390"/>
                <a:gd name="connsiteY5-26" fmla="*/ 0 h 9436100"/>
                <a:gd name="connsiteX6-27" fmla="*/ 0 w 8921390"/>
                <a:gd name="connsiteY6-28" fmla="*/ 2438400 h 9436100"/>
                <a:gd name="connsiteX0-29" fmla="*/ 0 w 8939563"/>
                <a:gd name="connsiteY0-30" fmla="*/ 2438400 h 9436100"/>
                <a:gd name="connsiteX1-31" fmla="*/ 2438400 w 8939563"/>
                <a:gd name="connsiteY1-32" fmla="*/ 9436100 h 9436100"/>
                <a:gd name="connsiteX2-33" fmla="*/ 6921500 w 8939563"/>
                <a:gd name="connsiteY2-34" fmla="*/ 7683500 h 9436100"/>
                <a:gd name="connsiteX3-35" fmla="*/ 8915400 w 8939563"/>
                <a:gd name="connsiteY3-36" fmla="*/ 6464300 h 9436100"/>
                <a:gd name="connsiteX4-37" fmla="*/ 8636000 w 8939563"/>
                <a:gd name="connsiteY4-38" fmla="*/ 4508500 h 9436100"/>
                <a:gd name="connsiteX5-39" fmla="*/ 6896100 w 8939563"/>
                <a:gd name="connsiteY5-40" fmla="*/ 0 h 9436100"/>
                <a:gd name="connsiteX6-41" fmla="*/ 0 w 8939563"/>
                <a:gd name="connsiteY6-42" fmla="*/ 2438400 h 9436100"/>
                <a:gd name="connsiteX0-43" fmla="*/ 0 w 8947302"/>
                <a:gd name="connsiteY0-44" fmla="*/ 2438400 h 9436100"/>
                <a:gd name="connsiteX1-45" fmla="*/ 2438400 w 8947302"/>
                <a:gd name="connsiteY1-46" fmla="*/ 9436100 h 9436100"/>
                <a:gd name="connsiteX2-47" fmla="*/ 6921500 w 8947302"/>
                <a:gd name="connsiteY2-48" fmla="*/ 7683500 h 9436100"/>
                <a:gd name="connsiteX3-49" fmla="*/ 8915400 w 8947302"/>
                <a:gd name="connsiteY3-50" fmla="*/ 6464300 h 9436100"/>
                <a:gd name="connsiteX4-51" fmla="*/ 8636000 w 8947302"/>
                <a:gd name="connsiteY4-52" fmla="*/ 4508500 h 9436100"/>
                <a:gd name="connsiteX5-53" fmla="*/ 6896100 w 8947302"/>
                <a:gd name="connsiteY5-54" fmla="*/ 0 h 9436100"/>
                <a:gd name="connsiteX6-55" fmla="*/ 0 w 8947302"/>
                <a:gd name="connsiteY6-56" fmla="*/ 2438400 h 9436100"/>
                <a:gd name="connsiteX0-57" fmla="*/ 0 w 8967474"/>
                <a:gd name="connsiteY0-58" fmla="*/ 2438400 h 9436100"/>
                <a:gd name="connsiteX1-59" fmla="*/ 2438400 w 8967474"/>
                <a:gd name="connsiteY1-60" fmla="*/ 9436100 h 9436100"/>
                <a:gd name="connsiteX2-61" fmla="*/ 6921500 w 8967474"/>
                <a:gd name="connsiteY2-62" fmla="*/ 7683500 h 9436100"/>
                <a:gd name="connsiteX3-63" fmla="*/ 8915400 w 8967474"/>
                <a:gd name="connsiteY3-64" fmla="*/ 6464300 h 9436100"/>
                <a:gd name="connsiteX4-65" fmla="*/ 8636000 w 8967474"/>
                <a:gd name="connsiteY4-66" fmla="*/ 4508500 h 9436100"/>
                <a:gd name="connsiteX5-67" fmla="*/ 6896100 w 8967474"/>
                <a:gd name="connsiteY5-68" fmla="*/ 0 h 9436100"/>
                <a:gd name="connsiteX6-69" fmla="*/ 0 w 8967474"/>
                <a:gd name="connsiteY6-70" fmla="*/ 2438400 h 9436100"/>
                <a:gd name="connsiteX0-71" fmla="*/ 0 w 8967474"/>
                <a:gd name="connsiteY0-72" fmla="*/ 2438400 h 9436100"/>
                <a:gd name="connsiteX1-73" fmla="*/ 2438400 w 8967474"/>
                <a:gd name="connsiteY1-74" fmla="*/ 9436100 h 9436100"/>
                <a:gd name="connsiteX2-75" fmla="*/ 6921500 w 8967474"/>
                <a:gd name="connsiteY2-76" fmla="*/ 7683500 h 9436100"/>
                <a:gd name="connsiteX3-77" fmla="*/ 8915400 w 8967474"/>
                <a:gd name="connsiteY3-78" fmla="*/ 6464300 h 9436100"/>
                <a:gd name="connsiteX4-79" fmla="*/ 8636000 w 8967474"/>
                <a:gd name="connsiteY4-80" fmla="*/ 4508500 h 9436100"/>
                <a:gd name="connsiteX5-81" fmla="*/ 6896100 w 8967474"/>
                <a:gd name="connsiteY5-82" fmla="*/ 0 h 9436100"/>
                <a:gd name="connsiteX6-83" fmla="*/ 0 w 8967474"/>
                <a:gd name="connsiteY6-84" fmla="*/ 2438400 h 9436100"/>
                <a:gd name="connsiteX0-85" fmla="*/ 0 w 8967474"/>
                <a:gd name="connsiteY0-86" fmla="*/ 2438400 h 9436100"/>
                <a:gd name="connsiteX1-87" fmla="*/ 2438400 w 8967474"/>
                <a:gd name="connsiteY1-88" fmla="*/ 9436100 h 9436100"/>
                <a:gd name="connsiteX2-89" fmla="*/ 6921500 w 8967474"/>
                <a:gd name="connsiteY2-90" fmla="*/ 7683500 h 9436100"/>
                <a:gd name="connsiteX3-91" fmla="*/ 8915400 w 8967474"/>
                <a:gd name="connsiteY3-92" fmla="*/ 6464300 h 9436100"/>
                <a:gd name="connsiteX4-93" fmla="*/ 8636000 w 8967474"/>
                <a:gd name="connsiteY4-94" fmla="*/ 4508500 h 9436100"/>
                <a:gd name="connsiteX5-95" fmla="*/ 6896100 w 8967474"/>
                <a:gd name="connsiteY5-96" fmla="*/ 0 h 9436100"/>
                <a:gd name="connsiteX6-97" fmla="*/ 0 w 8967474"/>
                <a:gd name="connsiteY6-98" fmla="*/ 2438400 h 9436100"/>
                <a:gd name="connsiteX0-99" fmla="*/ 0 w 8967474"/>
                <a:gd name="connsiteY0-100" fmla="*/ 2438400 h 9436100"/>
                <a:gd name="connsiteX1-101" fmla="*/ 2438400 w 8967474"/>
                <a:gd name="connsiteY1-102" fmla="*/ 9436100 h 9436100"/>
                <a:gd name="connsiteX2-103" fmla="*/ 6921500 w 8967474"/>
                <a:gd name="connsiteY2-104" fmla="*/ 7683500 h 9436100"/>
                <a:gd name="connsiteX3-105" fmla="*/ 8915400 w 8967474"/>
                <a:gd name="connsiteY3-106" fmla="*/ 6464300 h 9436100"/>
                <a:gd name="connsiteX4-107" fmla="*/ 8636000 w 8967474"/>
                <a:gd name="connsiteY4-108" fmla="*/ 4508500 h 9436100"/>
                <a:gd name="connsiteX5-109" fmla="*/ 6896100 w 8967474"/>
                <a:gd name="connsiteY5-110" fmla="*/ 0 h 9436100"/>
                <a:gd name="connsiteX6-111" fmla="*/ 0 w 8967474"/>
                <a:gd name="connsiteY6-112" fmla="*/ 2438400 h 9436100"/>
                <a:gd name="connsiteX0-113" fmla="*/ 0 w 9017122"/>
                <a:gd name="connsiteY0-114" fmla="*/ 2438400 h 9436100"/>
                <a:gd name="connsiteX1-115" fmla="*/ 2438400 w 9017122"/>
                <a:gd name="connsiteY1-116" fmla="*/ 9436100 h 9436100"/>
                <a:gd name="connsiteX2-117" fmla="*/ 6959600 w 9017122"/>
                <a:gd name="connsiteY2-118" fmla="*/ 7708900 h 9436100"/>
                <a:gd name="connsiteX3-119" fmla="*/ 8915400 w 9017122"/>
                <a:gd name="connsiteY3-120" fmla="*/ 6464300 h 9436100"/>
                <a:gd name="connsiteX4-121" fmla="*/ 8636000 w 9017122"/>
                <a:gd name="connsiteY4-122" fmla="*/ 4508500 h 9436100"/>
                <a:gd name="connsiteX5-123" fmla="*/ 6896100 w 9017122"/>
                <a:gd name="connsiteY5-124" fmla="*/ 0 h 9436100"/>
                <a:gd name="connsiteX6-125" fmla="*/ 0 w 9017122"/>
                <a:gd name="connsiteY6-126" fmla="*/ 2438400 h 9436100"/>
                <a:gd name="connsiteX0-127" fmla="*/ 0 w 9017122"/>
                <a:gd name="connsiteY0-128" fmla="*/ 2438400 h 9436100"/>
                <a:gd name="connsiteX1-129" fmla="*/ 2438400 w 9017122"/>
                <a:gd name="connsiteY1-130" fmla="*/ 9436100 h 9436100"/>
                <a:gd name="connsiteX2-131" fmla="*/ 6959600 w 9017122"/>
                <a:gd name="connsiteY2-132" fmla="*/ 7708900 h 9436100"/>
                <a:gd name="connsiteX3-133" fmla="*/ 8915400 w 9017122"/>
                <a:gd name="connsiteY3-134" fmla="*/ 6464300 h 9436100"/>
                <a:gd name="connsiteX4-135" fmla="*/ 8636000 w 9017122"/>
                <a:gd name="connsiteY4-136" fmla="*/ 4508500 h 9436100"/>
                <a:gd name="connsiteX5-137" fmla="*/ 6896100 w 9017122"/>
                <a:gd name="connsiteY5-138" fmla="*/ 0 h 9436100"/>
                <a:gd name="connsiteX6-139" fmla="*/ 0 w 9017122"/>
                <a:gd name="connsiteY6-140" fmla="*/ 2438400 h 94361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017122" h="9436100">
                  <a:moveTo>
                    <a:pt x="0" y="2438400"/>
                  </a:moveTo>
                  <a:lnTo>
                    <a:pt x="2438400" y="9436100"/>
                  </a:lnTo>
                  <a:lnTo>
                    <a:pt x="6959600" y="7708900"/>
                  </a:lnTo>
                  <a:cubicBezTo>
                    <a:pt x="7632700" y="7480300"/>
                    <a:pt x="8636000" y="6997700"/>
                    <a:pt x="8915400" y="6464300"/>
                  </a:cubicBezTo>
                  <a:cubicBezTo>
                    <a:pt x="9194800" y="5930900"/>
                    <a:pt x="8830733" y="5173133"/>
                    <a:pt x="8636000" y="4508500"/>
                  </a:cubicBezTo>
                  <a:lnTo>
                    <a:pt x="6896100" y="0"/>
                  </a:lnTo>
                  <a:lnTo>
                    <a:pt x="0" y="24384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anchor="ctr">
              <a:normAutofit/>
            </a:bodyPr>
            <a:lstStyle/>
            <a:p>
              <a:pPr algn="ctr">
                <a:lnSpc>
                  <a:spcPct val="120000"/>
                </a:lnSpc>
                <a:defRPr/>
              </a:pPr>
              <a:endParaRPr lang="zh-CN" altLang="en-US" sz="1600" dirty="0">
                <a:solidFill>
                  <a:srgbClr val="FFFFFF"/>
                </a:solidFill>
                <a:cs typeface="Arial" panose="020B0604020202020204" pitchFamily="34" charset="0"/>
              </a:endParaRPr>
            </a:p>
          </p:txBody>
        </p:sp>
        <p:pic>
          <p:nvPicPr>
            <p:cNvPr id="2056" name="MH_Other_4"/>
            <p:cNvPicPr>
              <a:picLocks noChangeAspect="1"/>
            </p:cNvPicPr>
            <p:nvPr>
              <p:custDataLst>
                <p:tags r:id="rId4"/>
              </p:custDataLst>
            </p:nvPr>
          </p:nvPicPr>
          <p:blipFill>
            <a:blip r:embed="rId14" cstate="email"/>
            <a:srcRect/>
            <a:stretch>
              <a:fillRect/>
            </a:stretch>
          </p:blipFill>
          <p:spPr bwMode="auto">
            <a:xfrm>
              <a:off x="8135782" y="2697314"/>
              <a:ext cx="343021" cy="46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 name="组合 24"/>
            <p:cNvGrpSpPr/>
            <p:nvPr/>
          </p:nvGrpSpPr>
          <p:grpSpPr>
            <a:xfrm>
              <a:off x="8401074" y="3101385"/>
              <a:ext cx="2084388" cy="1218795"/>
              <a:chOff x="5053805" y="4242191"/>
              <a:chExt cx="2084388" cy="1218795"/>
            </a:xfrm>
          </p:grpSpPr>
          <p:sp>
            <p:nvSpPr>
              <p:cNvPr id="28" name="矩形 27"/>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t>用户可以在投影仪或者计算机上进行演示也可的以将演示以便应用更广泛的领域中</a:t>
                </a:r>
              </a:p>
            </p:txBody>
          </p:sp>
          <p:sp>
            <p:nvSpPr>
              <p:cNvPr id="29" name="矩形 28"/>
              <p:cNvSpPr/>
              <p:nvPr/>
            </p:nvSpPr>
            <p:spPr>
              <a:xfrm>
                <a:off x="5053805" y="4242191"/>
                <a:ext cx="2084387" cy="42986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文字添加</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7007" y="3143032"/>
            <a:ext cx="387798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 name="文本框 2"/>
          <p:cNvSpPr txBox="1"/>
          <p:nvPr/>
        </p:nvSpPr>
        <p:spPr>
          <a:xfrm>
            <a:off x="3401852" y="3827463"/>
            <a:ext cx="538829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
        <p:nvSpPr>
          <p:cNvPr id="4" name="文本框 3"/>
          <p:cNvSpPr txBox="1"/>
          <p:nvPr/>
        </p:nvSpPr>
        <p:spPr>
          <a:xfrm>
            <a:off x="4946486" y="2420501"/>
            <a:ext cx="2299027"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PART 03</a:t>
            </a:r>
            <a:endParaRPr kumimoji="0" lang="zh-CN" altLang="en-US"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endParaRPr>
          </a:p>
        </p:txBody>
      </p:sp>
      <p:pic>
        <p:nvPicPr>
          <p:cNvPr id="5" name="图片 4"/>
          <p:cNvPicPr>
            <a:picLocks noChangeAspect="1"/>
          </p:cNvPicPr>
          <p:nvPr/>
        </p:nvPicPr>
        <p:blipFill rotWithShape="1">
          <a:blip r:embed="rId3" cstate="email"/>
          <a:srcRect/>
          <a:stretch>
            <a:fillRect/>
          </a:stretch>
        </p:blipFill>
        <p:spPr>
          <a:xfrm>
            <a:off x="10718884" y="1930400"/>
            <a:ext cx="1473116" cy="2997200"/>
          </a:xfrm>
          <a:prstGeom prst="rect">
            <a:avLst/>
          </a:prstGeom>
        </p:spPr>
      </p:pic>
      <p:pic>
        <p:nvPicPr>
          <p:cNvPr id="6" name="图片 5"/>
          <p:cNvPicPr>
            <a:picLocks noChangeAspect="1"/>
          </p:cNvPicPr>
          <p:nvPr/>
        </p:nvPicPr>
        <p:blipFill rotWithShape="1">
          <a:blip r:embed="rId4" cstate="email"/>
          <a:srcRect r="-6843"/>
          <a:stretch>
            <a:fillRect/>
          </a:stretch>
        </p:blipFill>
        <p:spPr>
          <a:xfrm>
            <a:off x="-12700" y="1930400"/>
            <a:ext cx="1587500" cy="299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2581473" y="2311202"/>
            <a:ext cx="7029053" cy="2956322"/>
            <a:chOff x="2369345" y="2414588"/>
            <a:chExt cx="7029053" cy="2956322"/>
          </a:xfrm>
        </p:grpSpPr>
        <p:sp>
          <p:nvSpPr>
            <p:cNvPr id="22" name="MH_Other_1"/>
            <p:cNvSpPr/>
            <p:nvPr>
              <p:custDataLst>
                <p:tags r:id="rId2"/>
              </p:custDataLst>
            </p:nvPr>
          </p:nvSpPr>
          <p:spPr>
            <a:xfrm>
              <a:off x="3827861" y="2527698"/>
              <a:ext cx="4212431" cy="339328"/>
            </a:xfrm>
            <a:prstGeom prst="rect">
              <a:avLst/>
            </a:prstGeom>
            <a:solidFill>
              <a:schemeClr val="bg1">
                <a:alpha val="5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3" name="MH_Other_2"/>
            <p:cNvSpPr/>
            <p:nvPr>
              <p:custDataLst>
                <p:tags r:id="rId3"/>
              </p:custDataLst>
            </p:nvPr>
          </p:nvSpPr>
          <p:spPr>
            <a:xfrm>
              <a:off x="3827861" y="3336132"/>
              <a:ext cx="4212431" cy="339329"/>
            </a:xfrm>
            <a:prstGeom prst="rect">
              <a:avLst/>
            </a:prstGeom>
            <a:solidFill>
              <a:schemeClr val="bg1">
                <a:alpha val="5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4" name="MH_Other_3"/>
            <p:cNvSpPr/>
            <p:nvPr>
              <p:custDataLst>
                <p:tags r:id="rId4"/>
              </p:custDataLst>
            </p:nvPr>
          </p:nvSpPr>
          <p:spPr>
            <a:xfrm>
              <a:off x="3827861" y="4145756"/>
              <a:ext cx="4212431" cy="338138"/>
            </a:xfrm>
            <a:prstGeom prst="rect">
              <a:avLst/>
            </a:prstGeom>
            <a:solidFill>
              <a:schemeClr val="bg1">
                <a:alpha val="5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MH_Other_4"/>
            <p:cNvSpPr/>
            <p:nvPr>
              <p:custDataLst>
                <p:tags r:id="rId5"/>
              </p:custDataLst>
            </p:nvPr>
          </p:nvSpPr>
          <p:spPr>
            <a:xfrm>
              <a:off x="3827861" y="4954191"/>
              <a:ext cx="4212431" cy="339328"/>
            </a:xfrm>
            <a:prstGeom prst="rect">
              <a:avLst/>
            </a:prstGeom>
            <a:solidFill>
              <a:schemeClr val="bg1">
                <a:alpha val="5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3" name="MH_Other_5"/>
            <p:cNvSpPr/>
            <p:nvPr>
              <p:custDataLst>
                <p:tags r:id="rId6"/>
              </p:custDataLst>
            </p:nvPr>
          </p:nvSpPr>
          <p:spPr bwMode="auto">
            <a:xfrm rot="16200000">
              <a:off x="7946232" y="4943475"/>
              <a:ext cx="521494" cy="333375"/>
            </a:xfrm>
            <a:custGeom>
              <a:avLst/>
              <a:gdLst>
                <a:gd name="T0" fmla="*/ 281 w 281"/>
                <a:gd name="T1" fmla="*/ 0 h 90"/>
                <a:gd name="T2" fmla="*/ 139 w 281"/>
                <a:gd name="T3" fmla="*/ 90 h 90"/>
                <a:gd name="T4" fmla="*/ 0 w 281"/>
                <a:gd name="T5" fmla="*/ 3 h 90"/>
                <a:gd name="T6" fmla="*/ 0 w 281"/>
                <a:gd name="T7" fmla="*/ 0 h 90"/>
                <a:gd name="T8" fmla="*/ 281 w 281"/>
                <a:gd name="T9" fmla="*/ 0 h 90"/>
                <a:gd name="T10" fmla="*/ 281 w 281"/>
                <a:gd name="T11" fmla="*/ 0 h 90"/>
              </a:gdLst>
              <a:ahLst/>
              <a:cxnLst>
                <a:cxn ang="0">
                  <a:pos x="T0" y="T1"/>
                </a:cxn>
                <a:cxn ang="0">
                  <a:pos x="T2" y="T3"/>
                </a:cxn>
                <a:cxn ang="0">
                  <a:pos x="T4" y="T5"/>
                </a:cxn>
                <a:cxn ang="0">
                  <a:pos x="T6" y="T7"/>
                </a:cxn>
                <a:cxn ang="0">
                  <a:pos x="T8" y="T9"/>
                </a:cxn>
                <a:cxn ang="0">
                  <a:pos x="T10" y="T11"/>
                </a:cxn>
              </a:cxnLst>
              <a:rect l="0" t="0" r="r" b="b"/>
              <a:pathLst>
                <a:path w="281" h="90">
                  <a:moveTo>
                    <a:pt x="281" y="0"/>
                  </a:moveTo>
                  <a:lnTo>
                    <a:pt x="139" y="90"/>
                  </a:lnTo>
                  <a:lnTo>
                    <a:pt x="0" y="3"/>
                  </a:lnTo>
                  <a:lnTo>
                    <a:pt x="0" y="0"/>
                  </a:lnTo>
                  <a:lnTo>
                    <a:pt x="281" y="0"/>
                  </a:lnTo>
                  <a:lnTo>
                    <a:pt x="281" y="0"/>
                  </a:lnTo>
                  <a:close/>
                </a:path>
              </a:pathLst>
            </a:custGeom>
            <a:solidFill>
              <a:schemeClr val="accent4"/>
            </a:solidFill>
            <a:ln>
              <a:noFill/>
            </a:ln>
          </p:spPr>
          <p:txBody>
            <a:bodyPr/>
            <a:lstStyle/>
            <a:p>
              <a:pPr defTabSz="514350">
                <a:defRPr/>
              </a:pPr>
              <a:endParaRPr lang="zh-CN" altLang="en-US" sz="1600" kern="0">
                <a:solidFill>
                  <a:schemeClr val="bg1"/>
                </a:solidFill>
                <a:latin typeface="Century Gothic" panose="020B0502020202020204" pitchFamily="34" charset="0"/>
              </a:endParaRPr>
            </a:p>
          </p:txBody>
        </p:sp>
        <p:sp>
          <p:nvSpPr>
            <p:cNvPr id="14" name="MH_Other_6"/>
            <p:cNvSpPr/>
            <p:nvPr>
              <p:custDataLst>
                <p:tags r:id="rId7"/>
              </p:custDataLst>
            </p:nvPr>
          </p:nvSpPr>
          <p:spPr bwMode="auto">
            <a:xfrm rot="16200000">
              <a:off x="7946232" y="4131469"/>
              <a:ext cx="521494" cy="333375"/>
            </a:xfrm>
            <a:custGeom>
              <a:avLst/>
              <a:gdLst>
                <a:gd name="T0" fmla="*/ 281 w 281"/>
                <a:gd name="T1" fmla="*/ 0 h 90"/>
                <a:gd name="T2" fmla="*/ 139 w 281"/>
                <a:gd name="T3" fmla="*/ 90 h 90"/>
                <a:gd name="T4" fmla="*/ 0 w 281"/>
                <a:gd name="T5" fmla="*/ 3 h 90"/>
                <a:gd name="T6" fmla="*/ 0 w 281"/>
                <a:gd name="T7" fmla="*/ 0 h 90"/>
                <a:gd name="T8" fmla="*/ 281 w 281"/>
                <a:gd name="T9" fmla="*/ 0 h 90"/>
                <a:gd name="T10" fmla="*/ 281 w 281"/>
                <a:gd name="T11" fmla="*/ 0 h 90"/>
              </a:gdLst>
              <a:ahLst/>
              <a:cxnLst>
                <a:cxn ang="0">
                  <a:pos x="T0" y="T1"/>
                </a:cxn>
                <a:cxn ang="0">
                  <a:pos x="T2" y="T3"/>
                </a:cxn>
                <a:cxn ang="0">
                  <a:pos x="T4" y="T5"/>
                </a:cxn>
                <a:cxn ang="0">
                  <a:pos x="T6" y="T7"/>
                </a:cxn>
                <a:cxn ang="0">
                  <a:pos x="T8" y="T9"/>
                </a:cxn>
                <a:cxn ang="0">
                  <a:pos x="T10" y="T11"/>
                </a:cxn>
              </a:cxnLst>
              <a:rect l="0" t="0" r="r" b="b"/>
              <a:pathLst>
                <a:path w="281" h="90">
                  <a:moveTo>
                    <a:pt x="281" y="0"/>
                  </a:moveTo>
                  <a:lnTo>
                    <a:pt x="139" y="90"/>
                  </a:lnTo>
                  <a:lnTo>
                    <a:pt x="0" y="3"/>
                  </a:lnTo>
                  <a:lnTo>
                    <a:pt x="0" y="0"/>
                  </a:lnTo>
                  <a:lnTo>
                    <a:pt x="281" y="0"/>
                  </a:lnTo>
                  <a:lnTo>
                    <a:pt x="281" y="0"/>
                  </a:lnTo>
                  <a:close/>
                </a:path>
              </a:pathLst>
            </a:custGeom>
            <a:solidFill>
              <a:schemeClr val="accent3"/>
            </a:solidFill>
            <a:ln>
              <a:noFill/>
            </a:ln>
          </p:spPr>
          <p:txBody>
            <a:bodyPr/>
            <a:lstStyle/>
            <a:p>
              <a:pPr defTabSz="514350">
                <a:defRPr/>
              </a:pPr>
              <a:endParaRPr lang="zh-CN" altLang="en-US" sz="1600" kern="0">
                <a:solidFill>
                  <a:schemeClr val="bg1"/>
                </a:solidFill>
                <a:latin typeface="Century Gothic" panose="020B0502020202020204" pitchFamily="34" charset="0"/>
              </a:endParaRPr>
            </a:p>
          </p:txBody>
        </p:sp>
        <p:sp>
          <p:nvSpPr>
            <p:cNvPr id="15" name="MH_Other_7"/>
            <p:cNvSpPr/>
            <p:nvPr>
              <p:custDataLst>
                <p:tags r:id="rId8"/>
              </p:custDataLst>
            </p:nvPr>
          </p:nvSpPr>
          <p:spPr bwMode="auto">
            <a:xfrm rot="16200000">
              <a:off x="7946232" y="3320653"/>
              <a:ext cx="521494" cy="333375"/>
            </a:xfrm>
            <a:custGeom>
              <a:avLst/>
              <a:gdLst>
                <a:gd name="T0" fmla="*/ 281 w 281"/>
                <a:gd name="T1" fmla="*/ 0 h 90"/>
                <a:gd name="T2" fmla="*/ 139 w 281"/>
                <a:gd name="T3" fmla="*/ 90 h 90"/>
                <a:gd name="T4" fmla="*/ 0 w 281"/>
                <a:gd name="T5" fmla="*/ 3 h 90"/>
                <a:gd name="T6" fmla="*/ 0 w 281"/>
                <a:gd name="T7" fmla="*/ 0 h 90"/>
                <a:gd name="T8" fmla="*/ 281 w 281"/>
                <a:gd name="T9" fmla="*/ 0 h 90"/>
                <a:gd name="T10" fmla="*/ 281 w 281"/>
                <a:gd name="T11" fmla="*/ 0 h 90"/>
              </a:gdLst>
              <a:ahLst/>
              <a:cxnLst>
                <a:cxn ang="0">
                  <a:pos x="T0" y="T1"/>
                </a:cxn>
                <a:cxn ang="0">
                  <a:pos x="T2" y="T3"/>
                </a:cxn>
                <a:cxn ang="0">
                  <a:pos x="T4" y="T5"/>
                </a:cxn>
                <a:cxn ang="0">
                  <a:pos x="T6" y="T7"/>
                </a:cxn>
                <a:cxn ang="0">
                  <a:pos x="T8" y="T9"/>
                </a:cxn>
                <a:cxn ang="0">
                  <a:pos x="T10" y="T11"/>
                </a:cxn>
              </a:cxnLst>
              <a:rect l="0" t="0" r="r" b="b"/>
              <a:pathLst>
                <a:path w="281" h="90">
                  <a:moveTo>
                    <a:pt x="281" y="0"/>
                  </a:moveTo>
                  <a:lnTo>
                    <a:pt x="139" y="90"/>
                  </a:lnTo>
                  <a:lnTo>
                    <a:pt x="0" y="3"/>
                  </a:lnTo>
                  <a:lnTo>
                    <a:pt x="0" y="0"/>
                  </a:lnTo>
                  <a:lnTo>
                    <a:pt x="281" y="0"/>
                  </a:lnTo>
                  <a:lnTo>
                    <a:pt x="281" y="0"/>
                  </a:lnTo>
                  <a:close/>
                </a:path>
              </a:pathLst>
            </a:custGeom>
            <a:solidFill>
              <a:schemeClr val="accent2"/>
            </a:solidFill>
            <a:ln>
              <a:noFill/>
            </a:ln>
          </p:spPr>
          <p:txBody>
            <a:bodyPr/>
            <a:lstStyle/>
            <a:p>
              <a:pPr defTabSz="514350">
                <a:defRPr/>
              </a:pPr>
              <a:endParaRPr lang="zh-CN" altLang="en-US" sz="1600" kern="0">
                <a:solidFill>
                  <a:schemeClr val="bg1"/>
                </a:solidFill>
                <a:latin typeface="Century Gothic" panose="020B0502020202020204" pitchFamily="34" charset="0"/>
              </a:endParaRPr>
            </a:p>
          </p:txBody>
        </p:sp>
        <p:sp>
          <p:nvSpPr>
            <p:cNvPr id="16" name="MH_Other_8"/>
            <p:cNvSpPr/>
            <p:nvPr>
              <p:custDataLst>
                <p:tags r:id="rId9"/>
              </p:custDataLst>
            </p:nvPr>
          </p:nvSpPr>
          <p:spPr bwMode="auto">
            <a:xfrm rot="16200000">
              <a:off x="7946232" y="2508647"/>
              <a:ext cx="521494" cy="333375"/>
            </a:xfrm>
            <a:custGeom>
              <a:avLst/>
              <a:gdLst>
                <a:gd name="T0" fmla="*/ 281 w 281"/>
                <a:gd name="T1" fmla="*/ 0 h 90"/>
                <a:gd name="T2" fmla="*/ 139 w 281"/>
                <a:gd name="T3" fmla="*/ 90 h 90"/>
                <a:gd name="T4" fmla="*/ 0 w 281"/>
                <a:gd name="T5" fmla="*/ 3 h 90"/>
                <a:gd name="T6" fmla="*/ 0 w 281"/>
                <a:gd name="T7" fmla="*/ 0 h 90"/>
                <a:gd name="T8" fmla="*/ 281 w 281"/>
                <a:gd name="T9" fmla="*/ 0 h 90"/>
                <a:gd name="T10" fmla="*/ 281 w 281"/>
                <a:gd name="T11" fmla="*/ 0 h 90"/>
              </a:gdLst>
              <a:ahLst/>
              <a:cxnLst>
                <a:cxn ang="0">
                  <a:pos x="T0" y="T1"/>
                </a:cxn>
                <a:cxn ang="0">
                  <a:pos x="T2" y="T3"/>
                </a:cxn>
                <a:cxn ang="0">
                  <a:pos x="T4" y="T5"/>
                </a:cxn>
                <a:cxn ang="0">
                  <a:pos x="T6" y="T7"/>
                </a:cxn>
                <a:cxn ang="0">
                  <a:pos x="T8" y="T9"/>
                </a:cxn>
                <a:cxn ang="0">
                  <a:pos x="T10" y="T11"/>
                </a:cxn>
              </a:cxnLst>
              <a:rect l="0" t="0" r="r" b="b"/>
              <a:pathLst>
                <a:path w="281" h="90">
                  <a:moveTo>
                    <a:pt x="281" y="0"/>
                  </a:moveTo>
                  <a:lnTo>
                    <a:pt x="139" y="90"/>
                  </a:lnTo>
                  <a:lnTo>
                    <a:pt x="0" y="3"/>
                  </a:lnTo>
                  <a:lnTo>
                    <a:pt x="0" y="0"/>
                  </a:lnTo>
                  <a:lnTo>
                    <a:pt x="281" y="0"/>
                  </a:lnTo>
                  <a:lnTo>
                    <a:pt x="281" y="0"/>
                  </a:lnTo>
                  <a:close/>
                </a:path>
              </a:pathLst>
            </a:custGeom>
            <a:solidFill>
              <a:schemeClr val="accent1"/>
            </a:solidFill>
            <a:ln>
              <a:noFill/>
            </a:ln>
          </p:spPr>
          <p:txBody>
            <a:bodyPr/>
            <a:lstStyle/>
            <a:p>
              <a:pPr defTabSz="514350">
                <a:defRPr/>
              </a:pPr>
              <a:endParaRPr lang="zh-CN" altLang="en-US" sz="1600" kern="0">
                <a:solidFill>
                  <a:schemeClr val="bg1"/>
                </a:solidFill>
                <a:latin typeface="Century Gothic" panose="020B0502020202020204" pitchFamily="34" charset="0"/>
              </a:endParaRPr>
            </a:p>
          </p:txBody>
        </p:sp>
        <p:sp>
          <p:nvSpPr>
            <p:cNvPr id="17" name="MH_SubTitle_1"/>
            <p:cNvSpPr txBox="1"/>
            <p:nvPr>
              <p:custDataLst>
                <p:tags r:id="rId10"/>
              </p:custDataLst>
            </p:nvPr>
          </p:nvSpPr>
          <p:spPr bwMode="auto">
            <a:xfrm>
              <a:off x="2369345" y="2527698"/>
              <a:ext cx="1343025" cy="339328"/>
            </a:xfrm>
            <a:prstGeom prst="rect">
              <a:avLst/>
            </a:prstGeom>
            <a:noFill/>
          </p:spPr>
          <p:txBody>
            <a:bodyPr anchor="ctr">
              <a:noAutofit/>
              <a:scene3d>
                <a:camera prst="orthographicFront"/>
                <a:lightRig rig="threePt" dir="t"/>
              </a:scene3d>
              <a:sp3d contourW="12700"/>
            </a:bodyPr>
            <a:lstStyle>
              <a:defPPr>
                <a:defRPr lang="zh-CN"/>
              </a:defPPr>
              <a:lvl1pPr algn="ctr" fontAlgn="auto">
                <a:spcBef>
                  <a:spcPts val="0"/>
                </a:spcBef>
                <a:spcAft>
                  <a:spcPts val="0"/>
                </a:spcAft>
                <a:defRPr sz="1600" spc="300">
                  <a:solidFill>
                    <a:srgbClr val="F83003"/>
                  </a:solidFill>
                  <a:latin typeface="微软雅黑" panose="020B0503020204020204" charset="-122"/>
                  <a:ea typeface="微软雅黑" panose="020B0503020204020204" charset="-122"/>
                  <a:cs typeface="Arial" panose="020B0604020202020204" pitchFamily="34" charset="0"/>
                </a:defRPr>
              </a:lvl1pPr>
            </a:lstStyle>
            <a:p>
              <a:pPr algn="r" defTabSz="514350">
                <a:defRPr/>
              </a:pPr>
              <a:r>
                <a:rPr lang="en-US" altLang="zh-CN" sz="1800">
                  <a:solidFill>
                    <a:schemeClr val="bg1"/>
                  </a:solidFill>
                  <a:latin typeface="+mn-ea"/>
                  <a:ea typeface="+mn-ea"/>
                </a:rPr>
                <a:t>PPT</a:t>
              </a:r>
              <a:r>
                <a:rPr lang="zh-CN" altLang="en-US" sz="1800">
                  <a:solidFill>
                    <a:schemeClr val="bg1"/>
                  </a:solidFill>
                  <a:latin typeface="+mn-ea"/>
                  <a:ea typeface="+mn-ea"/>
                </a:rPr>
                <a:t>图表</a:t>
              </a:r>
              <a:endParaRPr lang="zh-CN" altLang="en-US" sz="1800" dirty="0">
                <a:solidFill>
                  <a:schemeClr val="bg1"/>
                </a:solidFill>
                <a:latin typeface="+mn-ea"/>
                <a:ea typeface="+mn-ea"/>
              </a:endParaRPr>
            </a:p>
          </p:txBody>
        </p:sp>
        <p:sp>
          <p:nvSpPr>
            <p:cNvPr id="18" name="MH_SubTitle_2"/>
            <p:cNvSpPr txBox="1"/>
            <p:nvPr>
              <p:custDataLst>
                <p:tags r:id="rId11"/>
              </p:custDataLst>
            </p:nvPr>
          </p:nvSpPr>
          <p:spPr bwMode="auto">
            <a:xfrm>
              <a:off x="2382442" y="3324226"/>
              <a:ext cx="1343025" cy="339329"/>
            </a:xfrm>
            <a:prstGeom prst="rect">
              <a:avLst/>
            </a:prstGeom>
            <a:noFill/>
          </p:spPr>
          <p:txBody>
            <a:bodyPr anchor="ctr">
              <a:noAutofit/>
              <a:scene3d>
                <a:camera prst="orthographicFront"/>
                <a:lightRig rig="threePt" dir="t"/>
              </a:scene3d>
              <a:sp3d contourW="12700"/>
            </a:bodyPr>
            <a:lstStyle>
              <a:defPPr>
                <a:defRPr lang="zh-CN"/>
              </a:defPPr>
              <a:lvl1pPr algn="ctr" fontAlgn="auto">
                <a:spcBef>
                  <a:spcPts val="0"/>
                </a:spcBef>
                <a:spcAft>
                  <a:spcPts val="0"/>
                </a:spcAft>
                <a:defRPr sz="1600" spc="300">
                  <a:solidFill>
                    <a:srgbClr val="EBAC07"/>
                  </a:solidFill>
                  <a:latin typeface="微软雅黑" panose="020B0503020204020204" charset="-122"/>
                  <a:ea typeface="微软雅黑" panose="020B0503020204020204" charset="-122"/>
                  <a:cs typeface="Arial" panose="020B0604020202020204" pitchFamily="34" charset="0"/>
                </a:defRPr>
              </a:lvl1pPr>
            </a:lstStyle>
            <a:p>
              <a:pPr algn="r" defTabSz="514350">
                <a:defRPr/>
              </a:pPr>
              <a:r>
                <a:rPr lang="en-US" altLang="zh-CN" sz="1800">
                  <a:solidFill>
                    <a:schemeClr val="bg1"/>
                  </a:solidFill>
                  <a:latin typeface="+mn-ea"/>
                  <a:ea typeface="+mn-ea"/>
                </a:rPr>
                <a:t>PPT</a:t>
              </a:r>
              <a:r>
                <a:rPr lang="zh-CN" altLang="en-US" sz="1800">
                  <a:solidFill>
                    <a:schemeClr val="bg1"/>
                  </a:solidFill>
                  <a:latin typeface="+mn-ea"/>
                  <a:ea typeface="+mn-ea"/>
                </a:rPr>
                <a:t>图表</a:t>
              </a:r>
            </a:p>
          </p:txBody>
        </p:sp>
        <p:sp>
          <p:nvSpPr>
            <p:cNvPr id="19" name="MH_SubTitle_3"/>
            <p:cNvSpPr txBox="1"/>
            <p:nvPr>
              <p:custDataLst>
                <p:tags r:id="rId12"/>
              </p:custDataLst>
            </p:nvPr>
          </p:nvSpPr>
          <p:spPr bwMode="auto">
            <a:xfrm>
              <a:off x="2369345" y="4142185"/>
              <a:ext cx="1343025" cy="339328"/>
            </a:xfrm>
            <a:prstGeom prst="rect">
              <a:avLst/>
            </a:prstGeom>
            <a:noFill/>
          </p:spPr>
          <p:txBody>
            <a:bodyPr anchor="ctr">
              <a:noAutofit/>
              <a:scene3d>
                <a:camera prst="orthographicFront"/>
                <a:lightRig rig="threePt" dir="t"/>
              </a:scene3d>
              <a:sp3d contourW="12700"/>
            </a:bodyPr>
            <a:lstStyle>
              <a:defPPr>
                <a:defRPr lang="zh-CN"/>
              </a:defPPr>
              <a:lvl1pPr algn="ctr" fontAlgn="auto">
                <a:spcBef>
                  <a:spcPts val="0"/>
                </a:spcBef>
                <a:spcAft>
                  <a:spcPts val="0"/>
                </a:spcAft>
                <a:defRPr sz="1600" spc="300">
                  <a:solidFill>
                    <a:srgbClr val="8BC925"/>
                  </a:solidFill>
                  <a:latin typeface="微软雅黑" panose="020B0503020204020204" charset="-122"/>
                  <a:ea typeface="微软雅黑" panose="020B0503020204020204" charset="-122"/>
                  <a:cs typeface="Arial" panose="020B0604020202020204" pitchFamily="34" charset="0"/>
                </a:defRPr>
              </a:lvl1pPr>
            </a:lstStyle>
            <a:p>
              <a:pPr algn="r" defTabSz="514350">
                <a:defRPr/>
              </a:pPr>
              <a:r>
                <a:rPr lang="en-US" altLang="zh-CN" sz="1800">
                  <a:solidFill>
                    <a:schemeClr val="bg1"/>
                  </a:solidFill>
                  <a:latin typeface="+mn-ea"/>
                  <a:ea typeface="+mn-ea"/>
                </a:rPr>
                <a:t>PPT</a:t>
              </a:r>
              <a:r>
                <a:rPr lang="zh-CN" altLang="en-US" sz="1800">
                  <a:solidFill>
                    <a:schemeClr val="bg1"/>
                  </a:solidFill>
                  <a:latin typeface="+mn-ea"/>
                  <a:ea typeface="+mn-ea"/>
                </a:rPr>
                <a:t>图表</a:t>
              </a:r>
            </a:p>
          </p:txBody>
        </p:sp>
        <p:sp>
          <p:nvSpPr>
            <p:cNvPr id="20" name="MH_SubTitle_4"/>
            <p:cNvSpPr txBox="1"/>
            <p:nvPr>
              <p:custDataLst>
                <p:tags r:id="rId13"/>
              </p:custDataLst>
            </p:nvPr>
          </p:nvSpPr>
          <p:spPr bwMode="auto">
            <a:xfrm>
              <a:off x="2369345" y="4957763"/>
              <a:ext cx="1343025" cy="339329"/>
            </a:xfrm>
            <a:prstGeom prst="rect">
              <a:avLst/>
            </a:prstGeom>
            <a:noFill/>
          </p:spPr>
          <p:txBody>
            <a:bodyPr anchor="ctr">
              <a:noAutofit/>
              <a:scene3d>
                <a:camera prst="orthographicFront"/>
                <a:lightRig rig="threePt" dir="t"/>
              </a:scene3d>
              <a:sp3d contourW="12700"/>
            </a:bodyPr>
            <a:lstStyle>
              <a:defPPr>
                <a:defRPr lang="zh-CN"/>
              </a:defPPr>
              <a:lvl1pPr algn="ctr" fontAlgn="auto">
                <a:spcBef>
                  <a:spcPts val="0"/>
                </a:spcBef>
                <a:spcAft>
                  <a:spcPts val="0"/>
                </a:spcAft>
                <a:defRPr sz="1600" spc="300">
                  <a:solidFill>
                    <a:srgbClr val="284848"/>
                  </a:solidFill>
                  <a:latin typeface="微软雅黑" panose="020B0503020204020204" charset="-122"/>
                  <a:ea typeface="微软雅黑" panose="020B0503020204020204" charset="-122"/>
                  <a:cs typeface="Arial" panose="020B0604020202020204" pitchFamily="34" charset="0"/>
                </a:defRPr>
              </a:lvl1pPr>
            </a:lstStyle>
            <a:p>
              <a:pPr algn="r" defTabSz="514350">
                <a:defRPr/>
              </a:pPr>
              <a:r>
                <a:rPr lang="en-US" altLang="zh-CN" sz="1800">
                  <a:solidFill>
                    <a:schemeClr val="bg1"/>
                  </a:solidFill>
                  <a:latin typeface="+mn-ea"/>
                  <a:ea typeface="+mn-ea"/>
                </a:rPr>
                <a:t>PPT</a:t>
              </a:r>
              <a:r>
                <a:rPr lang="zh-CN" altLang="en-US" sz="1800">
                  <a:solidFill>
                    <a:schemeClr val="bg1"/>
                  </a:solidFill>
                  <a:latin typeface="+mn-ea"/>
                  <a:ea typeface="+mn-ea"/>
                </a:rPr>
                <a:t>图表</a:t>
              </a:r>
            </a:p>
          </p:txBody>
        </p:sp>
        <p:sp>
          <p:nvSpPr>
            <p:cNvPr id="26" name="MH_Other_9"/>
            <p:cNvSpPr/>
            <p:nvPr>
              <p:custDataLst>
                <p:tags r:id="rId14"/>
              </p:custDataLst>
            </p:nvPr>
          </p:nvSpPr>
          <p:spPr>
            <a:xfrm>
              <a:off x="5772151" y="2527698"/>
              <a:ext cx="2268141" cy="339328"/>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7" name="MH_Other_10"/>
            <p:cNvSpPr/>
            <p:nvPr>
              <p:custDataLst>
                <p:tags r:id="rId15"/>
              </p:custDataLst>
            </p:nvPr>
          </p:nvSpPr>
          <p:spPr>
            <a:xfrm>
              <a:off x="4799411" y="3336132"/>
              <a:ext cx="3240881" cy="339329"/>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8" name="MH_Other_11"/>
            <p:cNvSpPr/>
            <p:nvPr>
              <p:custDataLst>
                <p:tags r:id="rId16"/>
              </p:custDataLst>
            </p:nvPr>
          </p:nvSpPr>
          <p:spPr>
            <a:xfrm>
              <a:off x="6096001" y="4145756"/>
              <a:ext cx="1944291" cy="338138"/>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9" name="MH_Other_12"/>
            <p:cNvSpPr/>
            <p:nvPr>
              <p:custDataLst>
                <p:tags r:id="rId17"/>
              </p:custDataLst>
            </p:nvPr>
          </p:nvSpPr>
          <p:spPr>
            <a:xfrm>
              <a:off x="4205287" y="4954191"/>
              <a:ext cx="3835004" cy="339328"/>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30" name="MH_Text_1"/>
            <p:cNvSpPr txBox="1"/>
            <p:nvPr>
              <p:custDataLst>
                <p:tags r:id="rId18"/>
              </p:custDataLst>
            </p:nvPr>
          </p:nvSpPr>
          <p:spPr bwMode="auto">
            <a:xfrm>
              <a:off x="8540354" y="2527698"/>
              <a:ext cx="844946" cy="339328"/>
            </a:xfrm>
            <a:prstGeom prst="rect">
              <a:avLst/>
            </a:prstGeom>
            <a:noFill/>
          </p:spPr>
          <p:txBody>
            <a:bodyPr anchor="ctr">
              <a:noAutofit/>
            </a:bodyPr>
            <a:lstStyle>
              <a:defPPr>
                <a:defRPr lang="zh-CN"/>
              </a:defPPr>
              <a:lvl1pPr algn="ctr" fontAlgn="auto">
                <a:spcBef>
                  <a:spcPts val="0"/>
                </a:spcBef>
                <a:spcAft>
                  <a:spcPts val="0"/>
                </a:spcAft>
                <a:defRPr sz="1600" spc="300">
                  <a:solidFill>
                    <a:srgbClr val="F83003"/>
                  </a:solidFill>
                  <a:latin typeface="微软雅黑" panose="020B0503020204020204" charset="-122"/>
                  <a:ea typeface="微软雅黑" panose="020B0503020204020204" charset="-122"/>
                  <a:cs typeface="Arial" panose="020B0604020202020204" pitchFamily="34" charset="0"/>
                </a:defRPr>
              </a:lvl1pPr>
            </a:lstStyle>
            <a:p>
              <a:pPr algn="l" defTabSz="514350">
                <a:defRPr/>
              </a:pPr>
              <a:r>
                <a:rPr lang="en-US" altLang="zh-CN" sz="1800" dirty="0">
                  <a:solidFill>
                    <a:schemeClr val="bg1"/>
                  </a:solidFill>
                  <a:latin typeface="Century Gothic" panose="020B0502020202020204" pitchFamily="34" charset="0"/>
                  <a:ea typeface="+mn-ea"/>
                </a:rPr>
                <a:t>54%</a:t>
              </a:r>
              <a:endParaRPr lang="zh-CN" altLang="en-US" sz="1800" dirty="0">
                <a:solidFill>
                  <a:schemeClr val="bg1"/>
                </a:solidFill>
                <a:latin typeface="Century Gothic" panose="020B0502020202020204" pitchFamily="34" charset="0"/>
                <a:ea typeface="+mn-ea"/>
              </a:endParaRPr>
            </a:p>
          </p:txBody>
        </p:sp>
        <p:sp>
          <p:nvSpPr>
            <p:cNvPr id="31" name="MH_Text_2"/>
            <p:cNvSpPr txBox="1"/>
            <p:nvPr>
              <p:custDataLst>
                <p:tags r:id="rId19"/>
              </p:custDataLst>
            </p:nvPr>
          </p:nvSpPr>
          <p:spPr bwMode="auto">
            <a:xfrm>
              <a:off x="8553451" y="3324226"/>
              <a:ext cx="844947" cy="339329"/>
            </a:xfrm>
            <a:prstGeom prst="rect">
              <a:avLst/>
            </a:prstGeom>
            <a:noFill/>
          </p:spPr>
          <p:txBody>
            <a:bodyPr anchor="ctr">
              <a:noAutofit/>
            </a:bodyPr>
            <a:lstStyle>
              <a:defPPr>
                <a:defRPr lang="zh-CN"/>
              </a:defPPr>
              <a:lvl1pPr algn="ctr" fontAlgn="auto">
                <a:spcBef>
                  <a:spcPts val="0"/>
                </a:spcBef>
                <a:spcAft>
                  <a:spcPts val="0"/>
                </a:spcAft>
                <a:defRPr sz="1600" spc="300">
                  <a:solidFill>
                    <a:srgbClr val="EBAC07"/>
                  </a:solidFill>
                  <a:latin typeface="微软雅黑" panose="020B0503020204020204" charset="-122"/>
                  <a:ea typeface="微软雅黑" panose="020B0503020204020204" charset="-122"/>
                  <a:cs typeface="Arial" panose="020B0604020202020204" pitchFamily="34" charset="0"/>
                </a:defRPr>
              </a:lvl1pPr>
            </a:lstStyle>
            <a:p>
              <a:pPr algn="l" defTabSz="514350">
                <a:defRPr/>
              </a:pPr>
              <a:r>
                <a:rPr lang="en-US" altLang="zh-CN" sz="1800">
                  <a:solidFill>
                    <a:schemeClr val="bg1"/>
                  </a:solidFill>
                  <a:latin typeface="Century Gothic" panose="020B0502020202020204" pitchFamily="34" charset="0"/>
                  <a:ea typeface="+mn-ea"/>
                </a:rPr>
                <a:t>76%</a:t>
              </a:r>
              <a:endParaRPr lang="zh-CN" altLang="en-US" sz="1800" dirty="0">
                <a:solidFill>
                  <a:schemeClr val="bg1"/>
                </a:solidFill>
                <a:latin typeface="Century Gothic" panose="020B0502020202020204" pitchFamily="34" charset="0"/>
                <a:ea typeface="+mn-ea"/>
              </a:endParaRPr>
            </a:p>
          </p:txBody>
        </p:sp>
        <p:sp>
          <p:nvSpPr>
            <p:cNvPr id="32" name="MH_Text_3"/>
            <p:cNvSpPr txBox="1"/>
            <p:nvPr>
              <p:custDataLst>
                <p:tags r:id="rId20"/>
              </p:custDataLst>
            </p:nvPr>
          </p:nvSpPr>
          <p:spPr bwMode="auto">
            <a:xfrm>
              <a:off x="8540354" y="4142185"/>
              <a:ext cx="844946" cy="339328"/>
            </a:xfrm>
            <a:prstGeom prst="rect">
              <a:avLst/>
            </a:prstGeom>
            <a:noFill/>
          </p:spPr>
          <p:txBody>
            <a:bodyPr anchor="ctr">
              <a:noAutofit/>
            </a:bodyPr>
            <a:lstStyle>
              <a:defPPr>
                <a:defRPr lang="zh-CN"/>
              </a:defPPr>
              <a:lvl1pPr algn="ctr" fontAlgn="auto">
                <a:spcBef>
                  <a:spcPts val="0"/>
                </a:spcBef>
                <a:spcAft>
                  <a:spcPts val="0"/>
                </a:spcAft>
                <a:defRPr sz="1600" spc="300">
                  <a:solidFill>
                    <a:srgbClr val="8BC925"/>
                  </a:solidFill>
                  <a:latin typeface="微软雅黑" panose="020B0503020204020204" charset="-122"/>
                  <a:ea typeface="微软雅黑" panose="020B0503020204020204" charset="-122"/>
                  <a:cs typeface="Arial" panose="020B0604020202020204" pitchFamily="34" charset="0"/>
                </a:defRPr>
              </a:lvl1pPr>
            </a:lstStyle>
            <a:p>
              <a:pPr algn="l" defTabSz="514350">
                <a:defRPr/>
              </a:pPr>
              <a:r>
                <a:rPr lang="en-US" altLang="zh-CN" sz="1800">
                  <a:solidFill>
                    <a:schemeClr val="bg1"/>
                  </a:solidFill>
                  <a:latin typeface="Century Gothic" panose="020B0502020202020204" pitchFamily="34" charset="0"/>
                  <a:ea typeface="+mn-ea"/>
                </a:rPr>
                <a:t>46%</a:t>
              </a:r>
              <a:endParaRPr lang="zh-CN" altLang="en-US" sz="1800" dirty="0">
                <a:solidFill>
                  <a:schemeClr val="bg1"/>
                </a:solidFill>
                <a:latin typeface="Century Gothic" panose="020B0502020202020204" pitchFamily="34" charset="0"/>
                <a:ea typeface="+mn-ea"/>
              </a:endParaRPr>
            </a:p>
          </p:txBody>
        </p:sp>
        <p:sp>
          <p:nvSpPr>
            <p:cNvPr id="33" name="MH_Text_4"/>
            <p:cNvSpPr txBox="1"/>
            <p:nvPr>
              <p:custDataLst>
                <p:tags r:id="rId21"/>
              </p:custDataLst>
            </p:nvPr>
          </p:nvSpPr>
          <p:spPr bwMode="auto">
            <a:xfrm>
              <a:off x="8540354" y="4957763"/>
              <a:ext cx="844946" cy="339329"/>
            </a:xfrm>
            <a:prstGeom prst="rect">
              <a:avLst/>
            </a:prstGeom>
            <a:noFill/>
          </p:spPr>
          <p:txBody>
            <a:bodyPr anchor="ctr">
              <a:noAutofit/>
            </a:bodyPr>
            <a:lstStyle>
              <a:defPPr>
                <a:defRPr lang="zh-CN"/>
              </a:defPPr>
              <a:lvl1pPr algn="ctr" fontAlgn="auto">
                <a:spcBef>
                  <a:spcPts val="0"/>
                </a:spcBef>
                <a:spcAft>
                  <a:spcPts val="0"/>
                </a:spcAft>
                <a:defRPr sz="1600" spc="300">
                  <a:solidFill>
                    <a:srgbClr val="284848"/>
                  </a:solidFill>
                  <a:latin typeface="微软雅黑" panose="020B0503020204020204" charset="-122"/>
                  <a:ea typeface="微软雅黑" panose="020B0503020204020204" charset="-122"/>
                  <a:cs typeface="Arial" panose="020B0604020202020204" pitchFamily="34" charset="0"/>
                </a:defRPr>
              </a:lvl1pPr>
            </a:lstStyle>
            <a:p>
              <a:pPr algn="l" defTabSz="514350">
                <a:defRPr/>
              </a:pPr>
              <a:r>
                <a:rPr lang="en-US" altLang="zh-CN" sz="1800">
                  <a:solidFill>
                    <a:schemeClr val="bg1"/>
                  </a:solidFill>
                  <a:latin typeface="Century Gothic" panose="020B0502020202020204" pitchFamily="34" charset="0"/>
                  <a:ea typeface="+mn-ea"/>
                </a:rPr>
                <a:t>91%</a:t>
              </a:r>
              <a:endParaRPr lang="zh-CN" altLang="en-US" sz="1800" dirty="0">
                <a:solidFill>
                  <a:schemeClr val="bg1"/>
                </a:solidFill>
                <a:latin typeface="Century Gothic" panose="020B0502020202020204" pitchFamily="34" charset="0"/>
                <a:ea typeface="+mn-ea"/>
              </a:endParaRPr>
            </a:p>
          </p:txBody>
        </p:sp>
      </p:grpSp>
      <p:grpSp>
        <p:nvGrpSpPr>
          <p:cNvPr id="34" name="组合 33"/>
          <p:cNvGrpSpPr/>
          <p:nvPr/>
        </p:nvGrpSpPr>
        <p:grpSpPr>
          <a:xfrm>
            <a:off x="481466" y="301335"/>
            <a:ext cx="5500234" cy="800101"/>
            <a:chOff x="481466" y="301335"/>
            <a:chExt cx="5500234" cy="800101"/>
          </a:xfrm>
        </p:grpSpPr>
        <p:pic>
          <p:nvPicPr>
            <p:cNvPr id="35" name="图片 34"/>
            <p:cNvPicPr>
              <a:picLocks noChangeAspect="1"/>
            </p:cNvPicPr>
            <p:nvPr/>
          </p:nvPicPr>
          <p:blipFill>
            <a:blip r:embed="rId24" cstate="email"/>
            <a:stretch>
              <a:fillRect/>
            </a:stretch>
          </p:blipFill>
          <p:spPr>
            <a:xfrm>
              <a:off x="481466" y="301335"/>
              <a:ext cx="786494" cy="800101"/>
            </a:xfrm>
            <a:prstGeom prst="rect">
              <a:avLst/>
            </a:prstGeom>
          </p:spPr>
        </p:pic>
        <p:sp>
          <p:nvSpPr>
            <p:cNvPr id="36" name="文本框 35"/>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7" name="文本框 36"/>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组合 6"/>
          <p:cNvGrpSpPr/>
          <p:nvPr/>
        </p:nvGrpSpPr>
        <p:grpSpPr>
          <a:xfrm>
            <a:off x="2159001" y="2141900"/>
            <a:ext cx="7874000" cy="1462160"/>
            <a:chOff x="2703911" y="2230043"/>
            <a:chExt cx="6924675" cy="1285875"/>
          </a:xfrm>
        </p:grpSpPr>
        <p:grpSp>
          <p:nvGrpSpPr>
            <p:cNvPr id="6" name="组合 5"/>
            <p:cNvGrpSpPr/>
            <p:nvPr/>
          </p:nvGrpSpPr>
          <p:grpSpPr>
            <a:xfrm>
              <a:off x="2703911" y="2230043"/>
              <a:ext cx="1285875" cy="1285875"/>
              <a:chOff x="2703911" y="2230043"/>
              <a:chExt cx="1285875" cy="1285875"/>
            </a:xfrm>
          </p:grpSpPr>
          <p:sp>
            <p:nvSpPr>
              <p:cNvPr id="103" name="MH_Other_1"/>
              <p:cNvSpPr/>
              <p:nvPr>
                <p:custDataLst>
                  <p:tags r:id="rId11"/>
                </p:custDataLst>
              </p:nvPr>
            </p:nvSpPr>
            <p:spPr>
              <a:xfrm>
                <a:off x="2874169" y="2400301"/>
                <a:ext cx="945356" cy="945356"/>
              </a:xfrm>
              <a:prstGeom prst="ellipse">
                <a:avLst/>
              </a:prstGeom>
              <a:solidFill>
                <a:srgbClr val="00000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02" name="MH_Other_9"/>
              <p:cNvSpPr/>
              <p:nvPr>
                <p:custDataLst>
                  <p:tags r:id="rId12"/>
                </p:custDataLst>
              </p:nvPr>
            </p:nvSpPr>
            <p:spPr>
              <a:xfrm>
                <a:off x="2964663" y="2490795"/>
                <a:ext cx="764368" cy="764368"/>
              </a:xfrm>
              <a:prstGeom prst="pie">
                <a:avLst>
                  <a:gd name="adj1" fmla="val 6867115"/>
                  <a:gd name="adj2" fmla="val 1623727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sp>
            <p:nvSpPr>
              <p:cNvPr id="34" name="MH_Other_10"/>
              <p:cNvSpPr/>
              <p:nvPr>
                <p:custDataLst>
                  <p:tags r:id="rId13"/>
                </p:custDataLst>
              </p:nvPr>
            </p:nvSpPr>
            <p:spPr>
              <a:xfrm>
                <a:off x="2703911" y="2230043"/>
                <a:ext cx="1285875" cy="1285875"/>
              </a:xfrm>
              <a:prstGeom prst="donut">
                <a:avLst>
                  <a:gd name="adj" fmla="val 9894"/>
                </a:avLst>
              </a:prstGeom>
              <a:solidFill>
                <a:schemeClr val="bg1">
                  <a:alpha val="2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grpSp>
        <p:grpSp>
          <p:nvGrpSpPr>
            <p:cNvPr id="5" name="组合 4"/>
            <p:cNvGrpSpPr/>
            <p:nvPr/>
          </p:nvGrpSpPr>
          <p:grpSpPr>
            <a:xfrm>
              <a:off x="4583908" y="2230043"/>
              <a:ext cx="1285875" cy="1285875"/>
              <a:chOff x="4583907" y="2230043"/>
              <a:chExt cx="1285875" cy="1285875"/>
            </a:xfrm>
          </p:grpSpPr>
          <p:sp>
            <p:nvSpPr>
              <p:cNvPr id="105" name="MH_Other_8"/>
              <p:cNvSpPr/>
              <p:nvPr>
                <p:custDataLst>
                  <p:tags r:id="rId8"/>
                </p:custDataLst>
              </p:nvPr>
            </p:nvSpPr>
            <p:spPr>
              <a:xfrm>
                <a:off x="4754167" y="2400301"/>
                <a:ext cx="945356" cy="945356"/>
              </a:xfrm>
              <a:prstGeom prst="ellipse">
                <a:avLst/>
              </a:prstGeom>
              <a:solidFill>
                <a:srgbClr val="00000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04" name="MH_Other_11"/>
              <p:cNvSpPr/>
              <p:nvPr>
                <p:custDataLst>
                  <p:tags r:id="rId9"/>
                </p:custDataLst>
              </p:nvPr>
            </p:nvSpPr>
            <p:spPr>
              <a:xfrm>
                <a:off x="4844661" y="2490795"/>
                <a:ext cx="764368" cy="764368"/>
              </a:xfrm>
              <a:prstGeom prst="pie">
                <a:avLst>
                  <a:gd name="adj1" fmla="val 2187673"/>
                  <a:gd name="adj2" fmla="val 16237279"/>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sp>
            <p:nvSpPr>
              <p:cNvPr id="106" name="MH_Other_12"/>
              <p:cNvSpPr/>
              <p:nvPr>
                <p:custDataLst>
                  <p:tags r:id="rId10"/>
                </p:custDataLst>
              </p:nvPr>
            </p:nvSpPr>
            <p:spPr>
              <a:xfrm>
                <a:off x="4583907" y="2230043"/>
                <a:ext cx="1285875" cy="1285875"/>
              </a:xfrm>
              <a:prstGeom prst="donut">
                <a:avLst>
                  <a:gd name="adj" fmla="val 9894"/>
                </a:avLst>
              </a:prstGeom>
              <a:solidFill>
                <a:schemeClr val="bg1">
                  <a:alpha val="2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grpSp>
        <p:grpSp>
          <p:nvGrpSpPr>
            <p:cNvPr id="3" name="组合 2"/>
            <p:cNvGrpSpPr/>
            <p:nvPr/>
          </p:nvGrpSpPr>
          <p:grpSpPr>
            <a:xfrm>
              <a:off x="6463905" y="2230043"/>
              <a:ext cx="1284684" cy="1285875"/>
              <a:chOff x="6463904" y="2230043"/>
              <a:chExt cx="1284684" cy="1285875"/>
            </a:xfrm>
          </p:grpSpPr>
          <p:sp>
            <p:nvSpPr>
              <p:cNvPr id="108" name="MH_Other_7"/>
              <p:cNvSpPr/>
              <p:nvPr>
                <p:custDataLst>
                  <p:tags r:id="rId5"/>
                </p:custDataLst>
              </p:nvPr>
            </p:nvSpPr>
            <p:spPr>
              <a:xfrm>
                <a:off x="6632973" y="2400301"/>
                <a:ext cx="945356" cy="945356"/>
              </a:xfrm>
              <a:prstGeom prst="ellipse">
                <a:avLst/>
              </a:prstGeom>
              <a:solidFill>
                <a:srgbClr val="00000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07" name="MH_Other_13"/>
              <p:cNvSpPr/>
              <p:nvPr>
                <p:custDataLst>
                  <p:tags r:id="rId6"/>
                </p:custDataLst>
              </p:nvPr>
            </p:nvSpPr>
            <p:spPr>
              <a:xfrm>
                <a:off x="6723467" y="2490795"/>
                <a:ext cx="764369" cy="764368"/>
              </a:xfrm>
              <a:prstGeom prst="pie">
                <a:avLst>
                  <a:gd name="adj1" fmla="val 13057715"/>
                  <a:gd name="adj2" fmla="val 16237279"/>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sp>
            <p:nvSpPr>
              <p:cNvPr id="109" name="MH_Other_14"/>
              <p:cNvSpPr/>
              <p:nvPr>
                <p:custDataLst>
                  <p:tags r:id="rId7"/>
                </p:custDataLst>
              </p:nvPr>
            </p:nvSpPr>
            <p:spPr>
              <a:xfrm>
                <a:off x="6463904" y="2230043"/>
                <a:ext cx="1284684" cy="1285875"/>
              </a:xfrm>
              <a:prstGeom prst="donut">
                <a:avLst>
                  <a:gd name="adj" fmla="val 9894"/>
                </a:avLst>
              </a:prstGeom>
              <a:solidFill>
                <a:schemeClr val="bg1">
                  <a:alpha val="2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grpSp>
        <p:grpSp>
          <p:nvGrpSpPr>
            <p:cNvPr id="2" name="组合 1"/>
            <p:cNvGrpSpPr/>
            <p:nvPr/>
          </p:nvGrpSpPr>
          <p:grpSpPr>
            <a:xfrm>
              <a:off x="8342711" y="2230043"/>
              <a:ext cx="1285875" cy="1285875"/>
              <a:chOff x="8342711" y="2230043"/>
              <a:chExt cx="1285875" cy="1285875"/>
            </a:xfrm>
          </p:grpSpPr>
          <p:sp>
            <p:nvSpPr>
              <p:cNvPr id="111" name="MH_Other_6"/>
              <p:cNvSpPr/>
              <p:nvPr>
                <p:custDataLst>
                  <p:tags r:id="rId2"/>
                </p:custDataLst>
              </p:nvPr>
            </p:nvSpPr>
            <p:spPr>
              <a:xfrm>
                <a:off x="8512969" y="2400301"/>
                <a:ext cx="945356" cy="945356"/>
              </a:xfrm>
              <a:prstGeom prst="ellipse">
                <a:avLst/>
              </a:prstGeom>
              <a:solidFill>
                <a:srgbClr val="00000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10" name="MH_Other_15"/>
              <p:cNvSpPr/>
              <p:nvPr>
                <p:custDataLst>
                  <p:tags r:id="rId3"/>
                </p:custDataLst>
              </p:nvPr>
            </p:nvSpPr>
            <p:spPr>
              <a:xfrm>
                <a:off x="8603463" y="2490795"/>
                <a:ext cx="764368" cy="764368"/>
              </a:xfrm>
              <a:prstGeom prst="pie">
                <a:avLst>
                  <a:gd name="adj1" fmla="val 19226101"/>
                  <a:gd name="adj2" fmla="val 16237279"/>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sp>
            <p:nvSpPr>
              <p:cNvPr id="112" name="MH_Other_16"/>
              <p:cNvSpPr/>
              <p:nvPr>
                <p:custDataLst>
                  <p:tags r:id="rId4"/>
                </p:custDataLst>
              </p:nvPr>
            </p:nvSpPr>
            <p:spPr>
              <a:xfrm>
                <a:off x="8342711" y="2230043"/>
                <a:ext cx="1285875" cy="1285875"/>
              </a:xfrm>
              <a:prstGeom prst="donut">
                <a:avLst>
                  <a:gd name="adj" fmla="val 9894"/>
                </a:avLst>
              </a:prstGeom>
              <a:solidFill>
                <a:schemeClr val="bg1">
                  <a:alpha val="2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grpSp>
      </p:grpSp>
      <p:grpSp>
        <p:nvGrpSpPr>
          <p:cNvPr id="41" name="组合 40"/>
          <p:cNvGrpSpPr/>
          <p:nvPr/>
        </p:nvGrpSpPr>
        <p:grpSpPr>
          <a:xfrm>
            <a:off x="481466" y="301335"/>
            <a:ext cx="5500234" cy="800101"/>
            <a:chOff x="481466" y="301335"/>
            <a:chExt cx="5500234" cy="800101"/>
          </a:xfrm>
        </p:grpSpPr>
        <p:pic>
          <p:nvPicPr>
            <p:cNvPr id="42" name="图片 41"/>
            <p:cNvPicPr>
              <a:picLocks noChangeAspect="1"/>
            </p:cNvPicPr>
            <p:nvPr/>
          </p:nvPicPr>
          <p:blipFill>
            <a:blip r:embed="rId16" cstate="email"/>
            <a:stretch>
              <a:fillRect/>
            </a:stretch>
          </p:blipFill>
          <p:spPr>
            <a:xfrm>
              <a:off x="481466" y="301335"/>
              <a:ext cx="786494" cy="800101"/>
            </a:xfrm>
            <a:prstGeom prst="rect">
              <a:avLst/>
            </a:prstGeom>
          </p:spPr>
        </p:pic>
        <p:sp>
          <p:nvSpPr>
            <p:cNvPr id="43" name="文本框 42"/>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44" name="文本框 43"/>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45" name="组合 44"/>
          <p:cNvGrpSpPr/>
          <p:nvPr/>
        </p:nvGrpSpPr>
        <p:grpSpPr>
          <a:xfrm>
            <a:off x="1847885" y="4035126"/>
            <a:ext cx="2084388" cy="1218795"/>
            <a:chOff x="5053805" y="4242191"/>
            <a:chExt cx="2084388" cy="1218795"/>
          </a:xfrm>
        </p:grpSpPr>
        <p:sp>
          <p:nvSpPr>
            <p:cNvPr id="46" name="矩形 45"/>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47" name="矩形 46"/>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48" name="组合 47"/>
          <p:cNvGrpSpPr/>
          <p:nvPr/>
        </p:nvGrpSpPr>
        <p:grpSpPr>
          <a:xfrm>
            <a:off x="3985619" y="4035126"/>
            <a:ext cx="2084388" cy="1218795"/>
            <a:chOff x="5053805" y="4242191"/>
            <a:chExt cx="2084388" cy="1218795"/>
          </a:xfrm>
        </p:grpSpPr>
        <p:sp>
          <p:nvSpPr>
            <p:cNvPr id="49" name="矩形 48"/>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50" name="矩形 49"/>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51" name="组合 50"/>
          <p:cNvGrpSpPr/>
          <p:nvPr/>
        </p:nvGrpSpPr>
        <p:grpSpPr>
          <a:xfrm>
            <a:off x="6121996" y="4035126"/>
            <a:ext cx="2084388" cy="1218795"/>
            <a:chOff x="5053805" y="4242191"/>
            <a:chExt cx="2084388" cy="1218795"/>
          </a:xfrm>
        </p:grpSpPr>
        <p:sp>
          <p:nvSpPr>
            <p:cNvPr id="52" name="矩形 51"/>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53" name="矩形 52"/>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54" name="组合 53"/>
          <p:cNvGrpSpPr/>
          <p:nvPr/>
        </p:nvGrpSpPr>
        <p:grpSpPr>
          <a:xfrm>
            <a:off x="8259725" y="4035126"/>
            <a:ext cx="2084388" cy="1218795"/>
            <a:chOff x="5053805" y="4242191"/>
            <a:chExt cx="2084388" cy="1218795"/>
          </a:xfrm>
        </p:grpSpPr>
        <p:sp>
          <p:nvSpPr>
            <p:cNvPr id="55" name="矩形 54"/>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56" name="矩形 55"/>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p:cTn id="13" dur="500" fill="hold"/>
                                        <p:tgtEl>
                                          <p:spTgt spid="45"/>
                                        </p:tgtEl>
                                        <p:attrNameLst>
                                          <p:attrName>ppt_w</p:attrName>
                                        </p:attrNameLst>
                                      </p:cBhvr>
                                      <p:tavLst>
                                        <p:tav tm="0">
                                          <p:val>
                                            <p:fltVal val="0"/>
                                          </p:val>
                                        </p:tav>
                                        <p:tav tm="100000">
                                          <p:val>
                                            <p:strVal val="#ppt_w"/>
                                          </p:val>
                                        </p:tav>
                                      </p:tavLst>
                                    </p:anim>
                                    <p:anim calcmode="lin" valueType="num">
                                      <p:cBhvr>
                                        <p:cTn id="14" dur="500" fill="hold"/>
                                        <p:tgtEl>
                                          <p:spTgt spid="45"/>
                                        </p:tgtEl>
                                        <p:attrNameLst>
                                          <p:attrName>ppt_h</p:attrName>
                                        </p:attrNameLst>
                                      </p:cBhvr>
                                      <p:tavLst>
                                        <p:tav tm="0">
                                          <p:val>
                                            <p:fltVal val="0"/>
                                          </p:val>
                                        </p:tav>
                                        <p:tav tm="100000">
                                          <p:val>
                                            <p:strVal val="#ppt_h"/>
                                          </p:val>
                                        </p:tav>
                                      </p:tavLst>
                                    </p:anim>
                                    <p:animEffect transition="in" filter="fade">
                                      <p:cBhvr>
                                        <p:cTn id="15" dur="500"/>
                                        <p:tgtEl>
                                          <p:spTgt spid="45"/>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animEffect transition="in" filter="fade">
                                      <p:cBhvr>
                                        <p:cTn id="21" dur="500"/>
                                        <p:tgtEl>
                                          <p:spTgt spid="48"/>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p:cTn id="25" dur="500" fill="hold"/>
                                        <p:tgtEl>
                                          <p:spTgt spid="51"/>
                                        </p:tgtEl>
                                        <p:attrNameLst>
                                          <p:attrName>ppt_w</p:attrName>
                                        </p:attrNameLst>
                                      </p:cBhvr>
                                      <p:tavLst>
                                        <p:tav tm="0">
                                          <p:val>
                                            <p:fltVal val="0"/>
                                          </p:val>
                                        </p:tav>
                                        <p:tav tm="100000">
                                          <p:val>
                                            <p:strVal val="#ppt_w"/>
                                          </p:val>
                                        </p:tav>
                                      </p:tavLst>
                                    </p:anim>
                                    <p:anim calcmode="lin" valueType="num">
                                      <p:cBhvr>
                                        <p:cTn id="26" dur="500" fill="hold"/>
                                        <p:tgtEl>
                                          <p:spTgt spid="51"/>
                                        </p:tgtEl>
                                        <p:attrNameLst>
                                          <p:attrName>ppt_h</p:attrName>
                                        </p:attrNameLst>
                                      </p:cBhvr>
                                      <p:tavLst>
                                        <p:tav tm="0">
                                          <p:val>
                                            <p:fltVal val="0"/>
                                          </p:val>
                                        </p:tav>
                                        <p:tav tm="100000">
                                          <p:val>
                                            <p:strVal val="#ppt_h"/>
                                          </p:val>
                                        </p:tav>
                                      </p:tavLst>
                                    </p:anim>
                                    <p:animEffect transition="in" filter="fade">
                                      <p:cBhvr>
                                        <p:cTn id="27" dur="500"/>
                                        <p:tgtEl>
                                          <p:spTgt spid="51"/>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p:cTn id="31" dur="500" fill="hold"/>
                                        <p:tgtEl>
                                          <p:spTgt spid="54"/>
                                        </p:tgtEl>
                                        <p:attrNameLst>
                                          <p:attrName>ppt_w</p:attrName>
                                        </p:attrNameLst>
                                      </p:cBhvr>
                                      <p:tavLst>
                                        <p:tav tm="0">
                                          <p:val>
                                            <p:fltVal val="0"/>
                                          </p:val>
                                        </p:tav>
                                        <p:tav tm="100000">
                                          <p:val>
                                            <p:strVal val="#ppt_w"/>
                                          </p:val>
                                        </p:tav>
                                      </p:tavLst>
                                    </p:anim>
                                    <p:anim calcmode="lin" valueType="num">
                                      <p:cBhvr>
                                        <p:cTn id="32" dur="500" fill="hold"/>
                                        <p:tgtEl>
                                          <p:spTgt spid="54"/>
                                        </p:tgtEl>
                                        <p:attrNameLst>
                                          <p:attrName>ppt_h</p:attrName>
                                        </p:attrNameLst>
                                      </p:cBhvr>
                                      <p:tavLst>
                                        <p:tav tm="0">
                                          <p:val>
                                            <p:fltVal val="0"/>
                                          </p:val>
                                        </p:tav>
                                        <p:tav tm="100000">
                                          <p:val>
                                            <p:strVal val="#ppt_h"/>
                                          </p:val>
                                        </p:tav>
                                      </p:tavLst>
                                    </p:anim>
                                    <p:animEffect transition="in" filter="fade">
                                      <p:cBhvr>
                                        <p:cTn id="3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2254250" y="2098675"/>
            <a:ext cx="7727951" cy="3886201"/>
            <a:chOff x="2254250" y="2670175"/>
            <a:chExt cx="7727951" cy="3886201"/>
          </a:xfrm>
        </p:grpSpPr>
        <p:sp>
          <p:nvSpPr>
            <p:cNvPr id="12" name="MH_Other_1"/>
            <p:cNvSpPr/>
            <p:nvPr>
              <p:custDataLst>
                <p:tags r:id="rId2"/>
              </p:custDataLst>
            </p:nvPr>
          </p:nvSpPr>
          <p:spPr>
            <a:xfrm>
              <a:off x="6153151" y="2689226"/>
              <a:ext cx="180975" cy="2898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MH_Other_4"/>
            <p:cNvSpPr/>
            <p:nvPr>
              <p:custDataLst>
                <p:tags r:id="rId3"/>
              </p:custDataLst>
            </p:nvPr>
          </p:nvSpPr>
          <p:spPr>
            <a:xfrm>
              <a:off x="3175000" y="5073650"/>
              <a:ext cx="179388"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MH_Other_5"/>
            <p:cNvSpPr/>
            <p:nvPr>
              <p:custDataLst>
                <p:tags r:id="rId4"/>
              </p:custDataLst>
            </p:nvPr>
          </p:nvSpPr>
          <p:spPr>
            <a:xfrm>
              <a:off x="3384550" y="3379788"/>
              <a:ext cx="179388" cy="2208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MH_SubTitle_1"/>
            <p:cNvSpPr txBox="1"/>
            <p:nvPr>
              <p:custDataLst>
                <p:tags r:id="rId5"/>
              </p:custDataLst>
            </p:nvPr>
          </p:nvSpPr>
          <p:spPr>
            <a:xfrm>
              <a:off x="2951164" y="5645150"/>
              <a:ext cx="814387"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2007</a:t>
              </a:r>
              <a:endParaRPr lang="zh-CN" altLang="en-US" sz="1600">
                <a:solidFill>
                  <a:schemeClr val="bg1"/>
                </a:solidFill>
                <a:latin typeface="Century Gothic" panose="020B0502020202020204" pitchFamily="34" charset="0"/>
              </a:endParaRPr>
            </a:p>
          </p:txBody>
        </p:sp>
        <p:sp>
          <p:nvSpPr>
            <p:cNvPr id="6" name="MH_Other_8"/>
            <p:cNvSpPr/>
            <p:nvPr>
              <p:custDataLst>
                <p:tags r:id="rId6"/>
              </p:custDataLst>
            </p:nvPr>
          </p:nvSpPr>
          <p:spPr>
            <a:xfrm>
              <a:off x="3914775" y="4457700"/>
              <a:ext cx="179388" cy="1130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 name="MH_Other_9"/>
            <p:cNvSpPr/>
            <p:nvPr>
              <p:custDataLst>
                <p:tags r:id="rId7"/>
              </p:custDataLst>
            </p:nvPr>
          </p:nvSpPr>
          <p:spPr>
            <a:xfrm>
              <a:off x="4124325" y="3589338"/>
              <a:ext cx="179388" cy="19986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9" name="MH_SubTitle_2"/>
            <p:cNvSpPr txBox="1"/>
            <p:nvPr>
              <p:custDataLst>
                <p:tags r:id="rId8"/>
              </p:custDataLst>
            </p:nvPr>
          </p:nvSpPr>
          <p:spPr>
            <a:xfrm>
              <a:off x="3705225" y="564515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2008</a:t>
              </a:r>
              <a:endParaRPr lang="zh-CN" altLang="en-US" sz="1600">
                <a:solidFill>
                  <a:schemeClr val="bg1"/>
                </a:solidFill>
                <a:latin typeface="Century Gothic" panose="020B0502020202020204" pitchFamily="34" charset="0"/>
              </a:endParaRPr>
            </a:p>
          </p:txBody>
        </p:sp>
        <p:sp>
          <p:nvSpPr>
            <p:cNvPr id="8" name="MH_Other_12"/>
            <p:cNvSpPr/>
            <p:nvPr>
              <p:custDataLst>
                <p:tags r:id="rId9"/>
              </p:custDataLst>
            </p:nvPr>
          </p:nvSpPr>
          <p:spPr>
            <a:xfrm>
              <a:off x="4657725" y="5000626"/>
              <a:ext cx="179388" cy="587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MH_Other_13"/>
            <p:cNvSpPr/>
            <p:nvPr>
              <p:custDataLst>
                <p:tags r:id="rId10"/>
              </p:custDataLst>
            </p:nvPr>
          </p:nvSpPr>
          <p:spPr>
            <a:xfrm>
              <a:off x="4867275" y="3938588"/>
              <a:ext cx="179388"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0" name="MH_SubTitle_3"/>
            <p:cNvSpPr txBox="1"/>
            <p:nvPr>
              <p:custDataLst>
                <p:tags r:id="rId11"/>
              </p:custDataLst>
            </p:nvPr>
          </p:nvSpPr>
          <p:spPr>
            <a:xfrm>
              <a:off x="4460875" y="564515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2009</a:t>
              </a:r>
              <a:endParaRPr lang="zh-CN" altLang="en-US" sz="1600">
                <a:solidFill>
                  <a:schemeClr val="bg1"/>
                </a:solidFill>
                <a:latin typeface="Century Gothic" panose="020B0502020202020204" pitchFamily="34" charset="0"/>
              </a:endParaRPr>
            </a:p>
          </p:txBody>
        </p:sp>
        <p:sp>
          <p:nvSpPr>
            <p:cNvPr id="10" name="MH_Other_16"/>
            <p:cNvSpPr/>
            <p:nvPr>
              <p:custDataLst>
                <p:tags r:id="rId12"/>
              </p:custDataLst>
            </p:nvPr>
          </p:nvSpPr>
          <p:spPr>
            <a:xfrm>
              <a:off x="5403851" y="4024314"/>
              <a:ext cx="180975" cy="1563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MH_Other_17"/>
            <p:cNvSpPr/>
            <p:nvPr>
              <p:custDataLst>
                <p:tags r:id="rId13"/>
              </p:custDataLst>
            </p:nvPr>
          </p:nvSpPr>
          <p:spPr>
            <a:xfrm>
              <a:off x="5613400" y="3643314"/>
              <a:ext cx="179388" cy="19446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MH_SubTitle_4"/>
            <p:cNvSpPr txBox="1"/>
            <p:nvPr>
              <p:custDataLst>
                <p:tags r:id="rId14"/>
              </p:custDataLst>
            </p:nvPr>
          </p:nvSpPr>
          <p:spPr>
            <a:xfrm>
              <a:off x="5214939" y="5645150"/>
              <a:ext cx="814387"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2010</a:t>
              </a:r>
              <a:endParaRPr lang="zh-CN" altLang="en-US" sz="1600">
                <a:solidFill>
                  <a:schemeClr val="bg1"/>
                </a:solidFill>
                <a:latin typeface="Century Gothic" panose="020B0502020202020204" pitchFamily="34" charset="0"/>
              </a:endParaRPr>
            </a:p>
          </p:txBody>
        </p:sp>
        <p:sp>
          <p:nvSpPr>
            <p:cNvPr id="13" name="MH_Other_20"/>
            <p:cNvSpPr/>
            <p:nvPr>
              <p:custDataLst>
                <p:tags r:id="rId15"/>
              </p:custDataLst>
            </p:nvPr>
          </p:nvSpPr>
          <p:spPr>
            <a:xfrm>
              <a:off x="6362700" y="4092576"/>
              <a:ext cx="179388" cy="1495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MH_SubTitle_5"/>
            <p:cNvSpPr txBox="1"/>
            <p:nvPr>
              <p:custDataLst>
                <p:tags r:id="rId16"/>
              </p:custDataLst>
            </p:nvPr>
          </p:nvSpPr>
          <p:spPr>
            <a:xfrm>
              <a:off x="5969000" y="564515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2011</a:t>
              </a:r>
              <a:endParaRPr lang="zh-CN" altLang="en-US" sz="1600">
                <a:solidFill>
                  <a:schemeClr val="bg1"/>
                </a:solidFill>
                <a:latin typeface="Century Gothic" panose="020B0502020202020204" pitchFamily="34" charset="0"/>
              </a:endParaRPr>
            </a:p>
          </p:txBody>
        </p:sp>
        <p:sp>
          <p:nvSpPr>
            <p:cNvPr id="14" name="MH_Other_23"/>
            <p:cNvSpPr/>
            <p:nvPr>
              <p:custDataLst>
                <p:tags r:id="rId17"/>
              </p:custDataLst>
            </p:nvPr>
          </p:nvSpPr>
          <p:spPr>
            <a:xfrm>
              <a:off x="6905626" y="4392614"/>
              <a:ext cx="180975" cy="1195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MH_Other_24"/>
            <p:cNvSpPr/>
            <p:nvPr>
              <p:custDataLst>
                <p:tags r:id="rId18"/>
              </p:custDataLst>
            </p:nvPr>
          </p:nvSpPr>
          <p:spPr>
            <a:xfrm>
              <a:off x="7115176" y="4189414"/>
              <a:ext cx="180975" cy="1398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MH_SubTitle_6"/>
            <p:cNvSpPr txBox="1"/>
            <p:nvPr>
              <p:custDataLst>
                <p:tags r:id="rId19"/>
              </p:custDataLst>
            </p:nvPr>
          </p:nvSpPr>
          <p:spPr>
            <a:xfrm>
              <a:off x="6723064" y="5645150"/>
              <a:ext cx="814387"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2012</a:t>
              </a:r>
              <a:endParaRPr lang="zh-CN" altLang="en-US" sz="1600">
                <a:solidFill>
                  <a:schemeClr val="bg1"/>
                </a:solidFill>
                <a:latin typeface="Century Gothic" panose="020B0502020202020204" pitchFamily="34" charset="0"/>
              </a:endParaRPr>
            </a:p>
          </p:txBody>
        </p:sp>
        <p:sp>
          <p:nvSpPr>
            <p:cNvPr id="16" name="MH_Other_27"/>
            <p:cNvSpPr/>
            <p:nvPr>
              <p:custDataLst>
                <p:tags r:id="rId20"/>
              </p:custDataLst>
            </p:nvPr>
          </p:nvSpPr>
          <p:spPr>
            <a:xfrm>
              <a:off x="7662864" y="4092576"/>
              <a:ext cx="179387" cy="1495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MH_Other_28"/>
            <p:cNvSpPr/>
            <p:nvPr>
              <p:custDataLst>
                <p:tags r:id="rId21"/>
              </p:custDataLst>
            </p:nvPr>
          </p:nvSpPr>
          <p:spPr>
            <a:xfrm>
              <a:off x="7870826" y="3938588"/>
              <a:ext cx="180975"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4" name="MH_SubTitle_7"/>
            <p:cNvSpPr txBox="1"/>
            <p:nvPr>
              <p:custDataLst>
                <p:tags r:id="rId22"/>
              </p:custDataLst>
            </p:nvPr>
          </p:nvSpPr>
          <p:spPr>
            <a:xfrm>
              <a:off x="7477126" y="5645150"/>
              <a:ext cx="815975"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2013</a:t>
              </a:r>
              <a:endParaRPr lang="zh-CN" altLang="en-US" sz="1600">
                <a:solidFill>
                  <a:schemeClr val="bg1"/>
                </a:solidFill>
                <a:latin typeface="Century Gothic" panose="020B0502020202020204" pitchFamily="34" charset="0"/>
              </a:endParaRPr>
            </a:p>
          </p:txBody>
        </p:sp>
        <p:sp>
          <p:nvSpPr>
            <p:cNvPr id="18" name="MH_Other_31"/>
            <p:cNvSpPr/>
            <p:nvPr>
              <p:custDataLst>
                <p:tags r:id="rId23"/>
              </p:custDataLst>
            </p:nvPr>
          </p:nvSpPr>
          <p:spPr>
            <a:xfrm>
              <a:off x="8421689" y="5251450"/>
              <a:ext cx="179387" cy="336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MH_Other_32"/>
            <p:cNvSpPr/>
            <p:nvPr>
              <p:custDataLst>
                <p:tags r:id="rId24"/>
              </p:custDataLst>
            </p:nvPr>
          </p:nvSpPr>
          <p:spPr>
            <a:xfrm>
              <a:off x="8631239" y="4562476"/>
              <a:ext cx="179387" cy="10255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5" name="MH_SubTitle_8"/>
            <p:cNvSpPr txBox="1"/>
            <p:nvPr>
              <p:custDataLst>
                <p:tags r:id="rId25"/>
              </p:custDataLst>
            </p:nvPr>
          </p:nvSpPr>
          <p:spPr>
            <a:xfrm>
              <a:off x="8232775" y="564515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2014</a:t>
              </a:r>
              <a:endParaRPr lang="zh-CN" altLang="en-US" sz="1600">
                <a:solidFill>
                  <a:schemeClr val="bg1"/>
                </a:solidFill>
                <a:latin typeface="Century Gothic" panose="020B0502020202020204" pitchFamily="34" charset="0"/>
              </a:endParaRPr>
            </a:p>
          </p:txBody>
        </p:sp>
        <p:sp>
          <p:nvSpPr>
            <p:cNvPr id="20" name="MH_Other_35"/>
            <p:cNvSpPr/>
            <p:nvPr>
              <p:custDataLst>
                <p:tags r:id="rId26"/>
              </p:custDataLst>
            </p:nvPr>
          </p:nvSpPr>
          <p:spPr>
            <a:xfrm>
              <a:off x="9183689" y="2876550"/>
              <a:ext cx="180975" cy="2711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MH_Other_36"/>
            <p:cNvSpPr/>
            <p:nvPr>
              <p:custDataLst>
                <p:tags r:id="rId27"/>
              </p:custDataLst>
            </p:nvPr>
          </p:nvSpPr>
          <p:spPr>
            <a:xfrm>
              <a:off x="9393239" y="3470276"/>
              <a:ext cx="179387" cy="21177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6" name="MH_SubTitle_9"/>
            <p:cNvSpPr txBox="1"/>
            <p:nvPr>
              <p:custDataLst>
                <p:tags r:id="rId28"/>
              </p:custDataLst>
            </p:nvPr>
          </p:nvSpPr>
          <p:spPr>
            <a:xfrm>
              <a:off x="8986839" y="5645150"/>
              <a:ext cx="814387"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2015</a:t>
              </a:r>
              <a:endParaRPr lang="zh-CN" altLang="en-US" sz="1600">
                <a:solidFill>
                  <a:schemeClr val="bg1"/>
                </a:solidFill>
                <a:latin typeface="Century Gothic" panose="020B0502020202020204" pitchFamily="34" charset="0"/>
              </a:endParaRPr>
            </a:p>
          </p:txBody>
        </p:sp>
        <p:sp>
          <p:nvSpPr>
            <p:cNvPr id="124" name="MH_Other_37"/>
            <p:cNvSpPr txBox="1"/>
            <p:nvPr>
              <p:custDataLst>
                <p:tags r:id="rId29"/>
              </p:custDataLst>
            </p:nvPr>
          </p:nvSpPr>
          <p:spPr>
            <a:xfrm>
              <a:off x="2254250" y="5195889"/>
              <a:ext cx="814388" cy="395287"/>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0</a:t>
              </a:r>
              <a:endParaRPr lang="zh-CN" altLang="en-US" sz="1600">
                <a:solidFill>
                  <a:schemeClr val="bg1"/>
                </a:solidFill>
                <a:latin typeface="Century Gothic" panose="020B0502020202020204" pitchFamily="34" charset="0"/>
              </a:endParaRPr>
            </a:p>
          </p:txBody>
        </p:sp>
        <p:sp>
          <p:nvSpPr>
            <p:cNvPr id="125" name="MH_Other_38"/>
            <p:cNvSpPr txBox="1"/>
            <p:nvPr>
              <p:custDataLst>
                <p:tags r:id="rId30"/>
              </p:custDataLst>
            </p:nvPr>
          </p:nvSpPr>
          <p:spPr>
            <a:xfrm>
              <a:off x="2254250" y="4564064"/>
              <a:ext cx="814388" cy="396875"/>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250</a:t>
              </a:r>
              <a:endParaRPr lang="zh-CN" altLang="en-US" sz="1600">
                <a:solidFill>
                  <a:schemeClr val="bg1"/>
                </a:solidFill>
                <a:latin typeface="Century Gothic" panose="020B0502020202020204" pitchFamily="34" charset="0"/>
              </a:endParaRPr>
            </a:p>
          </p:txBody>
        </p:sp>
        <p:sp>
          <p:nvSpPr>
            <p:cNvPr id="126" name="MH_Other_39"/>
            <p:cNvSpPr txBox="1"/>
            <p:nvPr>
              <p:custDataLst>
                <p:tags r:id="rId31"/>
              </p:custDataLst>
            </p:nvPr>
          </p:nvSpPr>
          <p:spPr>
            <a:xfrm>
              <a:off x="2254250" y="3933825"/>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500</a:t>
              </a:r>
              <a:endParaRPr lang="zh-CN" altLang="en-US" sz="1600">
                <a:solidFill>
                  <a:schemeClr val="bg1"/>
                </a:solidFill>
                <a:latin typeface="Century Gothic" panose="020B0502020202020204" pitchFamily="34" charset="0"/>
              </a:endParaRPr>
            </a:p>
          </p:txBody>
        </p:sp>
        <p:sp>
          <p:nvSpPr>
            <p:cNvPr id="127" name="MH_Other_40"/>
            <p:cNvSpPr txBox="1"/>
            <p:nvPr>
              <p:custDataLst>
                <p:tags r:id="rId32"/>
              </p:custDataLst>
            </p:nvPr>
          </p:nvSpPr>
          <p:spPr>
            <a:xfrm>
              <a:off x="2254250" y="330200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750</a:t>
              </a:r>
              <a:endParaRPr lang="zh-CN" altLang="en-US" sz="1600">
                <a:solidFill>
                  <a:schemeClr val="bg1"/>
                </a:solidFill>
                <a:latin typeface="Century Gothic" panose="020B0502020202020204" pitchFamily="34" charset="0"/>
              </a:endParaRPr>
            </a:p>
          </p:txBody>
        </p:sp>
        <p:sp>
          <p:nvSpPr>
            <p:cNvPr id="128" name="MH_Other_41"/>
            <p:cNvSpPr txBox="1"/>
            <p:nvPr>
              <p:custDataLst>
                <p:tags r:id="rId33"/>
              </p:custDataLst>
            </p:nvPr>
          </p:nvSpPr>
          <p:spPr>
            <a:xfrm>
              <a:off x="2254250" y="2670175"/>
              <a:ext cx="814388" cy="395288"/>
            </a:xfrm>
            <a:prstGeom prst="rect">
              <a:avLst/>
            </a:prstGeom>
            <a:noFill/>
          </p:spPr>
          <p:txBody>
            <a:bodyPr lIns="0" tIns="0" rIns="0" bIns="0"/>
            <a:lstStyle/>
            <a:p>
              <a:pPr algn="ctr">
                <a:lnSpc>
                  <a:spcPct val="150000"/>
                </a:lnSpc>
                <a:defRPr/>
              </a:pPr>
              <a:r>
                <a:rPr lang="en-US" altLang="zh-CN" sz="1600" dirty="0">
                  <a:solidFill>
                    <a:schemeClr val="bg1"/>
                  </a:solidFill>
                  <a:latin typeface="Century Gothic" panose="020B0502020202020204" pitchFamily="34" charset="0"/>
                </a:rPr>
                <a:t>100</a:t>
              </a:r>
              <a:endParaRPr lang="zh-CN" altLang="en-US" sz="1600" dirty="0">
                <a:solidFill>
                  <a:schemeClr val="bg1"/>
                </a:solidFill>
                <a:latin typeface="Century Gothic" panose="020B0502020202020204" pitchFamily="34" charset="0"/>
              </a:endParaRPr>
            </a:p>
          </p:txBody>
        </p:sp>
        <p:sp>
          <p:nvSpPr>
            <p:cNvPr id="129" name="MH_Other_42"/>
            <p:cNvSpPr/>
            <p:nvPr>
              <p:custDataLst>
                <p:tags r:id="rId34"/>
              </p:custDataLst>
            </p:nvPr>
          </p:nvSpPr>
          <p:spPr>
            <a:xfrm>
              <a:off x="5246689" y="6353175"/>
              <a:ext cx="173037" cy="171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20000"/>
            </a:bodyPr>
            <a:lstStyle/>
            <a:p>
              <a:pPr algn="ctr">
                <a:defRPr/>
              </a:pPr>
              <a:endParaRPr lang="zh-CN" altLang="en-US" sz="1400"/>
            </a:p>
          </p:txBody>
        </p:sp>
        <p:sp>
          <p:nvSpPr>
            <p:cNvPr id="130" name="MH_Other_43"/>
            <p:cNvSpPr txBox="1"/>
            <p:nvPr>
              <p:custDataLst>
                <p:tags r:id="rId35"/>
              </p:custDataLst>
            </p:nvPr>
          </p:nvSpPr>
          <p:spPr>
            <a:xfrm>
              <a:off x="5486401" y="6269039"/>
              <a:ext cx="887413" cy="287337"/>
            </a:xfrm>
            <a:prstGeom prst="rect">
              <a:avLst/>
            </a:prstGeom>
            <a:noFill/>
          </p:spPr>
          <p:txBody>
            <a:bodyPr lIns="0" tIns="0" rIns="0" bIns="0" anchor="ctr"/>
            <a:lstStyle/>
            <a:p>
              <a:pPr>
                <a:lnSpc>
                  <a:spcPct val="150000"/>
                </a:lnSpc>
                <a:defRPr/>
              </a:pPr>
              <a:r>
                <a:rPr lang="en-US" altLang="zh-CN" sz="1400">
                  <a:solidFill>
                    <a:schemeClr val="bg1"/>
                  </a:solidFill>
                  <a:latin typeface="Century Gothic" panose="020B0502020202020204" pitchFamily="34" charset="0"/>
                </a:rPr>
                <a:t>LOREM</a:t>
              </a:r>
              <a:endParaRPr lang="zh-CN" altLang="en-US" sz="1400">
                <a:solidFill>
                  <a:schemeClr val="bg1"/>
                </a:solidFill>
                <a:latin typeface="Century Gothic" panose="020B0502020202020204" pitchFamily="34" charset="0"/>
              </a:endParaRPr>
            </a:p>
          </p:txBody>
        </p:sp>
        <p:sp>
          <p:nvSpPr>
            <p:cNvPr id="131" name="MH_Other_44"/>
            <p:cNvSpPr/>
            <p:nvPr>
              <p:custDataLst>
                <p:tags r:id="rId36"/>
              </p:custDataLst>
            </p:nvPr>
          </p:nvSpPr>
          <p:spPr>
            <a:xfrm>
              <a:off x="6399214" y="6353175"/>
              <a:ext cx="173037" cy="1714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20000"/>
            </a:bodyPr>
            <a:lstStyle/>
            <a:p>
              <a:pPr algn="ctr">
                <a:defRPr/>
              </a:pPr>
              <a:endParaRPr lang="zh-CN" altLang="en-US" sz="1400"/>
            </a:p>
          </p:txBody>
        </p:sp>
        <p:sp>
          <p:nvSpPr>
            <p:cNvPr id="132" name="MH_Other_45"/>
            <p:cNvSpPr txBox="1"/>
            <p:nvPr>
              <p:custDataLst>
                <p:tags r:id="rId37"/>
              </p:custDataLst>
            </p:nvPr>
          </p:nvSpPr>
          <p:spPr>
            <a:xfrm>
              <a:off x="6638925" y="6269039"/>
              <a:ext cx="889000" cy="287337"/>
            </a:xfrm>
            <a:prstGeom prst="rect">
              <a:avLst/>
            </a:prstGeom>
            <a:noFill/>
          </p:spPr>
          <p:txBody>
            <a:bodyPr lIns="0" tIns="0" rIns="0" bIns="0" anchor="ctr"/>
            <a:lstStyle/>
            <a:p>
              <a:pPr>
                <a:lnSpc>
                  <a:spcPct val="150000"/>
                </a:lnSpc>
                <a:defRPr/>
              </a:pPr>
              <a:r>
                <a:rPr lang="en-US" altLang="zh-CN" sz="1400">
                  <a:solidFill>
                    <a:schemeClr val="bg1"/>
                  </a:solidFill>
                  <a:latin typeface="Century Gothic" panose="020B0502020202020204" pitchFamily="34" charset="0"/>
                </a:rPr>
                <a:t>IPSUM</a:t>
              </a:r>
              <a:endParaRPr lang="zh-CN" altLang="en-US" sz="1400">
                <a:solidFill>
                  <a:schemeClr val="bg1"/>
                </a:solidFill>
                <a:latin typeface="Century Gothic" panose="020B0502020202020204" pitchFamily="34" charset="0"/>
              </a:endParaRPr>
            </a:p>
          </p:txBody>
        </p:sp>
        <p:cxnSp>
          <p:nvCxnSpPr>
            <p:cNvPr id="135" name="MH_Other_46"/>
            <p:cNvCxnSpPr/>
            <p:nvPr>
              <p:custDataLst>
                <p:tags r:id="rId38"/>
              </p:custDataLst>
            </p:nvPr>
          </p:nvCxnSpPr>
          <p:spPr>
            <a:xfrm>
              <a:off x="2506664" y="5572125"/>
              <a:ext cx="7475537" cy="0"/>
            </a:xfrm>
            <a:prstGeom prst="line">
              <a:avLst/>
            </a:prstGeom>
            <a:ln>
              <a:solidFill>
                <a:srgbClr val="DDDDDD"/>
              </a:solidFill>
            </a:ln>
          </p:spPr>
          <p:style>
            <a:lnRef idx="1">
              <a:schemeClr val="accent1"/>
            </a:lnRef>
            <a:fillRef idx="0">
              <a:schemeClr val="accent1"/>
            </a:fillRef>
            <a:effectRef idx="0">
              <a:schemeClr val="accent1"/>
            </a:effectRef>
            <a:fontRef idx="minor">
              <a:schemeClr val="tx1"/>
            </a:fontRef>
          </p:style>
        </p:cxnSp>
      </p:grpSp>
      <p:grpSp>
        <p:nvGrpSpPr>
          <p:cNvPr id="60" name="组合 59"/>
          <p:cNvGrpSpPr/>
          <p:nvPr/>
        </p:nvGrpSpPr>
        <p:grpSpPr>
          <a:xfrm>
            <a:off x="481466" y="301335"/>
            <a:ext cx="5500234" cy="800101"/>
            <a:chOff x="481466" y="301335"/>
            <a:chExt cx="5500234" cy="800101"/>
          </a:xfrm>
        </p:grpSpPr>
        <p:pic>
          <p:nvPicPr>
            <p:cNvPr id="61" name="图片 60"/>
            <p:cNvPicPr>
              <a:picLocks noChangeAspect="1"/>
            </p:cNvPicPr>
            <p:nvPr/>
          </p:nvPicPr>
          <p:blipFill>
            <a:blip r:embed="rId41" cstate="email"/>
            <a:stretch>
              <a:fillRect/>
            </a:stretch>
          </p:blipFill>
          <p:spPr>
            <a:xfrm>
              <a:off x="481466" y="301335"/>
              <a:ext cx="786494" cy="800101"/>
            </a:xfrm>
            <a:prstGeom prst="rect">
              <a:avLst/>
            </a:prstGeom>
          </p:spPr>
        </p:pic>
        <p:sp>
          <p:nvSpPr>
            <p:cNvPr id="62" name="文本框 61"/>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63" name="文本框 62"/>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MH_Other_3"/>
          <p:cNvSpPr/>
          <p:nvPr>
            <p:custDataLst>
              <p:tags r:id="rId2"/>
            </p:custDataLst>
          </p:nvPr>
        </p:nvSpPr>
        <p:spPr bwMode="auto">
          <a:xfrm>
            <a:off x="6324600" y="1980856"/>
            <a:ext cx="1270000" cy="1350066"/>
          </a:xfrm>
          <a:custGeom>
            <a:avLst/>
            <a:gdLst>
              <a:gd name="connsiteX0" fmla="*/ 955194 w 1565723"/>
              <a:gd name="connsiteY0" fmla="*/ 964633 h 1665299"/>
              <a:gd name="connsiteX1" fmla="*/ 951354 w 1565723"/>
              <a:gd name="connsiteY1" fmla="*/ 967903 h 1665299"/>
              <a:gd name="connsiteX2" fmla="*/ 935167 w 1565723"/>
              <a:gd name="connsiteY2" fmla="*/ 980153 h 1665299"/>
              <a:gd name="connsiteX3" fmla="*/ 918244 w 1565723"/>
              <a:gd name="connsiteY3" fmla="*/ 990873 h 1665299"/>
              <a:gd name="connsiteX4" fmla="*/ 899850 w 1565723"/>
              <a:gd name="connsiteY4" fmla="*/ 1000061 h 1665299"/>
              <a:gd name="connsiteX5" fmla="*/ 874833 w 1565723"/>
              <a:gd name="connsiteY5" fmla="*/ 1011546 h 1665299"/>
              <a:gd name="connsiteX6" fmla="*/ 862325 w 1565723"/>
              <a:gd name="connsiteY6" fmla="*/ 1016905 h 1665299"/>
              <a:gd name="connsiteX7" fmla="*/ 849081 w 1565723"/>
              <a:gd name="connsiteY7" fmla="*/ 1019202 h 1665299"/>
              <a:gd name="connsiteX8" fmla="*/ 834366 w 1565723"/>
              <a:gd name="connsiteY8" fmla="*/ 1022265 h 1665299"/>
              <a:gd name="connsiteX9" fmla="*/ 820386 w 1565723"/>
              <a:gd name="connsiteY9" fmla="*/ 1024562 h 1665299"/>
              <a:gd name="connsiteX10" fmla="*/ 806407 w 1565723"/>
              <a:gd name="connsiteY10" fmla="*/ 1026093 h 1665299"/>
              <a:gd name="connsiteX11" fmla="*/ 790220 w 1565723"/>
              <a:gd name="connsiteY11" fmla="*/ 1026093 h 1665299"/>
              <a:gd name="connsiteX12" fmla="*/ 773297 w 1565723"/>
              <a:gd name="connsiteY12" fmla="*/ 1026093 h 1665299"/>
              <a:gd name="connsiteX13" fmla="*/ 755638 w 1565723"/>
              <a:gd name="connsiteY13" fmla="*/ 1023031 h 1665299"/>
              <a:gd name="connsiteX14" fmla="*/ 727679 w 1565723"/>
              <a:gd name="connsiteY14" fmla="*/ 1019202 h 1665299"/>
              <a:gd name="connsiteX15" fmla="*/ 701927 w 1565723"/>
              <a:gd name="connsiteY15" fmla="*/ 1012311 h 1665299"/>
              <a:gd name="connsiteX16" fmla="*/ 677646 w 1565723"/>
              <a:gd name="connsiteY16" fmla="*/ 1003123 h 1665299"/>
              <a:gd name="connsiteX17" fmla="*/ 652630 w 1565723"/>
              <a:gd name="connsiteY17" fmla="*/ 992404 h 1665299"/>
              <a:gd name="connsiteX18" fmla="*/ 630557 w 1565723"/>
              <a:gd name="connsiteY18" fmla="*/ 978622 h 1665299"/>
              <a:gd name="connsiteX19" fmla="*/ 610283 w 1565723"/>
              <a:gd name="connsiteY19" fmla="*/ 965260 h 1665299"/>
              <a:gd name="connsiteX20" fmla="*/ 610529 w 1565723"/>
              <a:gd name="connsiteY20" fmla="*/ 968705 h 1665299"/>
              <a:gd name="connsiteX21" fmla="*/ 610529 w 1565723"/>
              <a:gd name="connsiteY21" fmla="*/ 987800 h 1665299"/>
              <a:gd name="connsiteX22" fmla="*/ 609056 w 1565723"/>
              <a:gd name="connsiteY22" fmla="*/ 1003840 h 1665299"/>
              <a:gd name="connsiteX23" fmla="*/ 607583 w 1565723"/>
              <a:gd name="connsiteY23" fmla="*/ 1019880 h 1665299"/>
              <a:gd name="connsiteX24" fmla="*/ 605374 w 1565723"/>
              <a:gd name="connsiteY24" fmla="*/ 1035156 h 1665299"/>
              <a:gd name="connsiteX25" fmla="*/ 600955 w 1565723"/>
              <a:gd name="connsiteY25" fmla="*/ 1048141 h 1665299"/>
              <a:gd name="connsiteX26" fmla="*/ 597273 w 1565723"/>
              <a:gd name="connsiteY26" fmla="*/ 1060362 h 1665299"/>
              <a:gd name="connsiteX27" fmla="*/ 592117 w 1565723"/>
              <a:gd name="connsiteY27" fmla="*/ 1071055 h 1665299"/>
              <a:gd name="connsiteX28" fmla="*/ 585489 w 1565723"/>
              <a:gd name="connsiteY28" fmla="*/ 1081749 h 1665299"/>
              <a:gd name="connsiteX29" fmla="*/ 577388 w 1565723"/>
              <a:gd name="connsiteY29" fmla="*/ 1091678 h 1665299"/>
              <a:gd name="connsiteX30" fmla="*/ 570024 w 1565723"/>
              <a:gd name="connsiteY30" fmla="*/ 1099316 h 1665299"/>
              <a:gd name="connsiteX31" fmla="*/ 560450 w 1565723"/>
              <a:gd name="connsiteY31" fmla="*/ 1107718 h 1665299"/>
              <a:gd name="connsiteX32" fmla="*/ 550139 w 1565723"/>
              <a:gd name="connsiteY32" fmla="*/ 1116120 h 1665299"/>
              <a:gd name="connsiteX33" fmla="*/ 539829 w 1565723"/>
              <a:gd name="connsiteY33" fmla="*/ 1122230 h 1665299"/>
              <a:gd name="connsiteX34" fmla="*/ 515525 w 1565723"/>
              <a:gd name="connsiteY34" fmla="*/ 1134451 h 1665299"/>
              <a:gd name="connsiteX35" fmla="*/ 801273 w 1565723"/>
              <a:gd name="connsiteY35" fmla="*/ 1361303 h 1665299"/>
              <a:gd name="connsiteX36" fmla="*/ 1041361 w 1565723"/>
              <a:gd name="connsiteY36" fmla="*/ 1129105 h 1665299"/>
              <a:gd name="connsiteX37" fmla="*/ 1029577 w 1565723"/>
              <a:gd name="connsiteY37" fmla="*/ 1121467 h 1665299"/>
              <a:gd name="connsiteX38" fmla="*/ 1017794 w 1565723"/>
              <a:gd name="connsiteY38" fmla="*/ 1113065 h 1665299"/>
              <a:gd name="connsiteX39" fmla="*/ 1008220 w 1565723"/>
              <a:gd name="connsiteY39" fmla="*/ 1103899 h 1665299"/>
              <a:gd name="connsiteX40" fmla="*/ 999382 w 1565723"/>
              <a:gd name="connsiteY40" fmla="*/ 1093969 h 1665299"/>
              <a:gd name="connsiteX41" fmla="*/ 992018 w 1565723"/>
              <a:gd name="connsiteY41" fmla="*/ 1084804 h 1665299"/>
              <a:gd name="connsiteX42" fmla="*/ 983916 w 1565723"/>
              <a:gd name="connsiteY42" fmla="*/ 1074110 h 1665299"/>
              <a:gd name="connsiteX43" fmla="*/ 977288 w 1565723"/>
              <a:gd name="connsiteY43" fmla="*/ 1063417 h 1665299"/>
              <a:gd name="connsiteX44" fmla="*/ 972133 w 1565723"/>
              <a:gd name="connsiteY44" fmla="*/ 1052724 h 1665299"/>
              <a:gd name="connsiteX45" fmla="*/ 966978 w 1565723"/>
              <a:gd name="connsiteY45" fmla="*/ 1040503 h 1665299"/>
              <a:gd name="connsiteX46" fmla="*/ 963295 w 1565723"/>
              <a:gd name="connsiteY46" fmla="*/ 1029046 h 1665299"/>
              <a:gd name="connsiteX47" fmla="*/ 958140 w 1565723"/>
              <a:gd name="connsiteY47" fmla="*/ 1005368 h 1665299"/>
              <a:gd name="connsiteX48" fmla="*/ 955194 w 1565723"/>
              <a:gd name="connsiteY48" fmla="*/ 980926 h 1665299"/>
              <a:gd name="connsiteX49" fmla="*/ 536377 w 1565723"/>
              <a:gd name="connsiteY49" fmla="*/ 260284 h 1665299"/>
              <a:gd name="connsiteX50" fmla="*/ 528284 w 1565723"/>
              <a:gd name="connsiteY50" fmla="*/ 277891 h 1665299"/>
              <a:gd name="connsiteX51" fmla="*/ 515776 w 1565723"/>
              <a:gd name="connsiteY51" fmla="*/ 304685 h 1665299"/>
              <a:gd name="connsiteX52" fmla="*/ 498853 w 1565723"/>
              <a:gd name="connsiteY52" fmla="*/ 341431 h 1665299"/>
              <a:gd name="connsiteX53" fmla="*/ 490759 w 1565723"/>
              <a:gd name="connsiteY53" fmla="*/ 361335 h 1665299"/>
              <a:gd name="connsiteX54" fmla="*/ 484138 w 1565723"/>
              <a:gd name="connsiteY54" fmla="*/ 384302 h 1665299"/>
              <a:gd name="connsiteX55" fmla="*/ 477516 w 1565723"/>
              <a:gd name="connsiteY55" fmla="*/ 408799 h 1665299"/>
              <a:gd name="connsiteX56" fmla="*/ 473837 w 1565723"/>
              <a:gd name="connsiteY56" fmla="*/ 434827 h 1665299"/>
              <a:gd name="connsiteX57" fmla="*/ 470894 w 1565723"/>
              <a:gd name="connsiteY57" fmla="*/ 461621 h 1665299"/>
              <a:gd name="connsiteX58" fmla="*/ 470894 w 1565723"/>
              <a:gd name="connsiteY58" fmla="*/ 489946 h 1665299"/>
              <a:gd name="connsiteX59" fmla="*/ 473837 w 1565723"/>
              <a:gd name="connsiteY59" fmla="*/ 518271 h 1665299"/>
              <a:gd name="connsiteX60" fmla="*/ 476780 w 1565723"/>
              <a:gd name="connsiteY60" fmla="*/ 533582 h 1665299"/>
              <a:gd name="connsiteX61" fmla="*/ 478987 w 1565723"/>
              <a:gd name="connsiteY61" fmla="*/ 548127 h 1665299"/>
              <a:gd name="connsiteX62" fmla="*/ 484138 w 1565723"/>
              <a:gd name="connsiteY62" fmla="*/ 563438 h 1665299"/>
              <a:gd name="connsiteX63" fmla="*/ 489288 w 1565723"/>
              <a:gd name="connsiteY63" fmla="*/ 579515 h 1665299"/>
              <a:gd name="connsiteX64" fmla="*/ 495910 w 1565723"/>
              <a:gd name="connsiteY64" fmla="*/ 594060 h 1665299"/>
              <a:gd name="connsiteX65" fmla="*/ 502532 w 1565723"/>
              <a:gd name="connsiteY65" fmla="*/ 610902 h 1665299"/>
              <a:gd name="connsiteX66" fmla="*/ 480459 w 1565723"/>
              <a:gd name="connsiteY66" fmla="*/ 617026 h 1665299"/>
              <a:gd name="connsiteX67" fmla="*/ 463536 w 1565723"/>
              <a:gd name="connsiteY67" fmla="*/ 622385 h 1665299"/>
              <a:gd name="connsiteX68" fmla="*/ 446613 w 1565723"/>
              <a:gd name="connsiteY68" fmla="*/ 588701 h 1665299"/>
              <a:gd name="connsiteX69" fmla="*/ 431162 w 1565723"/>
              <a:gd name="connsiteY69" fmla="*/ 556548 h 1665299"/>
              <a:gd name="connsiteX70" fmla="*/ 419390 w 1565723"/>
              <a:gd name="connsiteY70" fmla="*/ 523630 h 1665299"/>
              <a:gd name="connsiteX71" fmla="*/ 418836 w 1565723"/>
              <a:gd name="connsiteY71" fmla="*/ 521985 h 1665299"/>
              <a:gd name="connsiteX72" fmla="*/ 415711 w 1565723"/>
              <a:gd name="connsiteY72" fmla="*/ 521521 h 1665299"/>
              <a:gd name="connsiteX73" fmla="*/ 413504 w 1565723"/>
              <a:gd name="connsiteY73" fmla="*/ 522286 h 1665299"/>
              <a:gd name="connsiteX74" fmla="*/ 409089 w 1565723"/>
              <a:gd name="connsiteY74" fmla="*/ 523818 h 1665299"/>
              <a:gd name="connsiteX75" fmla="*/ 403939 w 1565723"/>
              <a:gd name="connsiteY75" fmla="*/ 529177 h 1665299"/>
              <a:gd name="connsiteX76" fmla="*/ 398789 w 1565723"/>
              <a:gd name="connsiteY76" fmla="*/ 537600 h 1665299"/>
              <a:gd name="connsiteX77" fmla="*/ 397317 w 1565723"/>
              <a:gd name="connsiteY77" fmla="*/ 541428 h 1665299"/>
              <a:gd name="connsiteX78" fmla="*/ 396581 w 1565723"/>
              <a:gd name="connsiteY78" fmla="*/ 552147 h 1665299"/>
              <a:gd name="connsiteX79" fmla="*/ 396581 w 1565723"/>
              <a:gd name="connsiteY79" fmla="*/ 564398 h 1665299"/>
              <a:gd name="connsiteX80" fmla="*/ 398789 w 1565723"/>
              <a:gd name="connsiteY80" fmla="*/ 579711 h 1665299"/>
              <a:gd name="connsiteX81" fmla="*/ 401732 w 1565723"/>
              <a:gd name="connsiteY81" fmla="*/ 594259 h 1665299"/>
              <a:gd name="connsiteX82" fmla="*/ 406882 w 1565723"/>
              <a:gd name="connsiteY82" fmla="*/ 611869 h 1665299"/>
              <a:gd name="connsiteX83" fmla="*/ 417183 w 1565723"/>
              <a:gd name="connsiteY83" fmla="*/ 644792 h 1665299"/>
              <a:gd name="connsiteX84" fmla="*/ 423805 w 1565723"/>
              <a:gd name="connsiteY84" fmla="*/ 660871 h 1665299"/>
              <a:gd name="connsiteX85" fmla="*/ 430427 w 1565723"/>
              <a:gd name="connsiteY85" fmla="*/ 675419 h 1665299"/>
              <a:gd name="connsiteX86" fmla="*/ 439256 w 1565723"/>
              <a:gd name="connsiteY86" fmla="*/ 691498 h 1665299"/>
              <a:gd name="connsiteX87" fmla="*/ 447350 w 1565723"/>
              <a:gd name="connsiteY87" fmla="*/ 702983 h 1665299"/>
              <a:gd name="connsiteX88" fmla="*/ 451029 w 1565723"/>
              <a:gd name="connsiteY88" fmla="*/ 705280 h 1665299"/>
              <a:gd name="connsiteX89" fmla="*/ 452500 w 1565723"/>
              <a:gd name="connsiteY89" fmla="*/ 706811 h 1665299"/>
              <a:gd name="connsiteX90" fmla="*/ 459858 w 1565723"/>
              <a:gd name="connsiteY90" fmla="*/ 708343 h 1665299"/>
              <a:gd name="connsiteX91" fmla="*/ 462801 w 1565723"/>
              <a:gd name="connsiteY91" fmla="*/ 708343 h 1665299"/>
              <a:gd name="connsiteX92" fmla="*/ 466480 w 1565723"/>
              <a:gd name="connsiteY92" fmla="*/ 706811 h 1665299"/>
              <a:gd name="connsiteX93" fmla="*/ 481931 w 1565723"/>
              <a:gd name="connsiteY93" fmla="*/ 694561 h 1665299"/>
              <a:gd name="connsiteX94" fmla="*/ 487081 w 1565723"/>
              <a:gd name="connsiteY94" fmla="*/ 714468 h 1665299"/>
              <a:gd name="connsiteX95" fmla="*/ 491496 w 1565723"/>
              <a:gd name="connsiteY95" fmla="*/ 729781 h 1665299"/>
              <a:gd name="connsiteX96" fmla="*/ 498854 w 1565723"/>
              <a:gd name="connsiteY96" fmla="*/ 755048 h 1665299"/>
              <a:gd name="connsiteX97" fmla="*/ 509155 w 1565723"/>
              <a:gd name="connsiteY97" fmla="*/ 779549 h 1665299"/>
              <a:gd name="connsiteX98" fmla="*/ 520191 w 1565723"/>
              <a:gd name="connsiteY98" fmla="*/ 804050 h 1665299"/>
              <a:gd name="connsiteX99" fmla="*/ 530492 w 1565723"/>
              <a:gd name="connsiteY99" fmla="*/ 827020 h 1665299"/>
              <a:gd name="connsiteX100" fmla="*/ 543000 w 1565723"/>
              <a:gd name="connsiteY100" fmla="*/ 848459 h 1665299"/>
              <a:gd name="connsiteX101" fmla="*/ 557715 w 1565723"/>
              <a:gd name="connsiteY101" fmla="*/ 870663 h 1665299"/>
              <a:gd name="connsiteX102" fmla="*/ 573167 w 1565723"/>
              <a:gd name="connsiteY102" fmla="*/ 889039 h 1665299"/>
              <a:gd name="connsiteX103" fmla="*/ 588618 w 1565723"/>
              <a:gd name="connsiteY103" fmla="*/ 908181 h 1665299"/>
              <a:gd name="connsiteX104" fmla="*/ 607012 w 1565723"/>
              <a:gd name="connsiteY104" fmla="*/ 924260 h 1665299"/>
              <a:gd name="connsiteX105" fmla="*/ 625407 w 1565723"/>
              <a:gd name="connsiteY105" fmla="*/ 941105 h 1665299"/>
              <a:gd name="connsiteX106" fmla="*/ 644537 w 1565723"/>
              <a:gd name="connsiteY106" fmla="*/ 954121 h 1665299"/>
              <a:gd name="connsiteX107" fmla="*/ 665874 w 1565723"/>
              <a:gd name="connsiteY107" fmla="*/ 964840 h 1665299"/>
              <a:gd name="connsiteX108" fmla="*/ 687947 w 1565723"/>
              <a:gd name="connsiteY108" fmla="*/ 976325 h 1665299"/>
              <a:gd name="connsiteX109" fmla="*/ 710020 w 1565723"/>
              <a:gd name="connsiteY109" fmla="*/ 983982 h 1665299"/>
              <a:gd name="connsiteX110" fmla="*/ 734301 w 1565723"/>
              <a:gd name="connsiteY110" fmla="*/ 990873 h 1665299"/>
              <a:gd name="connsiteX111" fmla="*/ 759317 w 1565723"/>
              <a:gd name="connsiteY111" fmla="*/ 994701 h 1665299"/>
              <a:gd name="connsiteX112" fmla="*/ 774768 w 1565723"/>
              <a:gd name="connsiteY112" fmla="*/ 996232 h 1665299"/>
              <a:gd name="connsiteX113" fmla="*/ 790220 w 1565723"/>
              <a:gd name="connsiteY113" fmla="*/ 996232 h 1665299"/>
              <a:gd name="connsiteX114" fmla="*/ 817443 w 1565723"/>
              <a:gd name="connsiteY114" fmla="*/ 994701 h 1665299"/>
              <a:gd name="connsiteX115" fmla="*/ 842459 w 1565723"/>
              <a:gd name="connsiteY115" fmla="*/ 990873 h 1665299"/>
              <a:gd name="connsiteX116" fmla="*/ 866004 w 1565723"/>
              <a:gd name="connsiteY116" fmla="*/ 983982 h 1665299"/>
              <a:gd name="connsiteX117" fmla="*/ 888077 w 1565723"/>
              <a:gd name="connsiteY117" fmla="*/ 974794 h 1665299"/>
              <a:gd name="connsiteX118" fmla="*/ 908679 w 1565723"/>
              <a:gd name="connsiteY118" fmla="*/ 962543 h 1665299"/>
              <a:gd name="connsiteX119" fmla="*/ 929280 w 1565723"/>
              <a:gd name="connsiteY119" fmla="*/ 948761 h 1665299"/>
              <a:gd name="connsiteX120" fmla="*/ 947675 w 1565723"/>
              <a:gd name="connsiteY120" fmla="*/ 932682 h 1665299"/>
              <a:gd name="connsiteX121" fmla="*/ 964598 w 1565723"/>
              <a:gd name="connsiteY121" fmla="*/ 913540 h 1665299"/>
              <a:gd name="connsiteX122" fmla="*/ 981520 w 1565723"/>
              <a:gd name="connsiteY122" fmla="*/ 895164 h 1665299"/>
              <a:gd name="connsiteX123" fmla="*/ 996972 w 1565723"/>
              <a:gd name="connsiteY123" fmla="*/ 872960 h 1665299"/>
              <a:gd name="connsiteX124" fmla="*/ 1011687 w 1565723"/>
              <a:gd name="connsiteY124" fmla="*/ 849990 h 1665299"/>
              <a:gd name="connsiteX125" fmla="*/ 1024195 w 1565723"/>
              <a:gd name="connsiteY125" fmla="*/ 825489 h 1665299"/>
              <a:gd name="connsiteX126" fmla="*/ 1035967 w 1565723"/>
              <a:gd name="connsiteY126" fmla="*/ 800222 h 1665299"/>
              <a:gd name="connsiteX127" fmla="*/ 1047740 w 1565723"/>
              <a:gd name="connsiteY127" fmla="*/ 772658 h 1665299"/>
              <a:gd name="connsiteX128" fmla="*/ 1057305 w 1565723"/>
              <a:gd name="connsiteY128" fmla="*/ 745860 h 1665299"/>
              <a:gd name="connsiteX129" fmla="*/ 1066134 w 1565723"/>
              <a:gd name="connsiteY129" fmla="*/ 717531 h 1665299"/>
              <a:gd name="connsiteX130" fmla="*/ 1069813 w 1565723"/>
              <a:gd name="connsiteY130" fmla="*/ 705280 h 1665299"/>
              <a:gd name="connsiteX131" fmla="*/ 1083057 w 1565723"/>
              <a:gd name="connsiteY131" fmla="*/ 708343 h 1665299"/>
              <a:gd name="connsiteX132" fmla="*/ 1086736 w 1565723"/>
              <a:gd name="connsiteY132" fmla="*/ 708343 h 1665299"/>
              <a:gd name="connsiteX133" fmla="*/ 1089679 w 1565723"/>
              <a:gd name="connsiteY133" fmla="*/ 708343 h 1665299"/>
              <a:gd name="connsiteX134" fmla="*/ 1093358 w 1565723"/>
              <a:gd name="connsiteY134" fmla="*/ 706811 h 1665299"/>
              <a:gd name="connsiteX135" fmla="*/ 1097037 w 1565723"/>
              <a:gd name="connsiteY135" fmla="*/ 703749 h 1665299"/>
              <a:gd name="connsiteX136" fmla="*/ 1102923 w 1565723"/>
              <a:gd name="connsiteY136" fmla="*/ 696858 h 1665299"/>
              <a:gd name="connsiteX137" fmla="*/ 1110280 w 1565723"/>
              <a:gd name="connsiteY137" fmla="*/ 685373 h 1665299"/>
              <a:gd name="connsiteX138" fmla="*/ 1116902 w 1565723"/>
              <a:gd name="connsiteY138" fmla="*/ 670059 h 1665299"/>
              <a:gd name="connsiteX139" fmla="*/ 1124996 w 1565723"/>
              <a:gd name="connsiteY139" fmla="*/ 653980 h 1665299"/>
              <a:gd name="connsiteX140" fmla="*/ 1130882 w 1565723"/>
              <a:gd name="connsiteY140" fmla="*/ 634839 h 1665299"/>
              <a:gd name="connsiteX141" fmla="*/ 1136033 w 1565723"/>
              <a:gd name="connsiteY141" fmla="*/ 615697 h 1665299"/>
              <a:gd name="connsiteX142" fmla="*/ 1141919 w 1565723"/>
              <a:gd name="connsiteY142" fmla="*/ 597321 h 1665299"/>
              <a:gd name="connsiteX143" fmla="*/ 1145598 w 1565723"/>
              <a:gd name="connsiteY143" fmla="*/ 572820 h 1665299"/>
              <a:gd name="connsiteX144" fmla="*/ 1147069 w 1565723"/>
              <a:gd name="connsiteY144" fmla="*/ 552147 h 1665299"/>
              <a:gd name="connsiteX145" fmla="*/ 1145598 w 1565723"/>
              <a:gd name="connsiteY145" fmla="*/ 541428 h 1665299"/>
              <a:gd name="connsiteX146" fmla="*/ 1144126 w 1565723"/>
              <a:gd name="connsiteY146" fmla="*/ 537600 h 1665299"/>
              <a:gd name="connsiteX147" fmla="*/ 1140028 w 1565723"/>
              <a:gd name="connsiteY147" fmla="*/ 531913 h 1665299"/>
              <a:gd name="connsiteX148" fmla="*/ 1136032 w 1565723"/>
              <a:gd name="connsiteY148" fmla="*/ 548127 h 1665299"/>
              <a:gd name="connsiteX149" fmla="*/ 1127938 w 1565723"/>
              <a:gd name="connsiteY149" fmla="*/ 575687 h 1665299"/>
              <a:gd name="connsiteX150" fmla="*/ 1117637 w 1565723"/>
              <a:gd name="connsiteY150" fmla="*/ 599419 h 1665299"/>
              <a:gd name="connsiteX151" fmla="*/ 1112487 w 1565723"/>
              <a:gd name="connsiteY151" fmla="*/ 609371 h 1665299"/>
              <a:gd name="connsiteX152" fmla="*/ 1107336 w 1565723"/>
              <a:gd name="connsiteY152" fmla="*/ 617026 h 1665299"/>
              <a:gd name="connsiteX153" fmla="*/ 1090414 w 1565723"/>
              <a:gd name="connsiteY153" fmla="*/ 620088 h 1665299"/>
              <a:gd name="connsiteX154" fmla="*/ 1070548 w 1565723"/>
              <a:gd name="connsiteY154" fmla="*/ 622385 h 1665299"/>
              <a:gd name="connsiteX155" fmla="*/ 1075698 w 1565723"/>
              <a:gd name="connsiteY155" fmla="*/ 609371 h 1665299"/>
              <a:gd name="connsiteX156" fmla="*/ 1080849 w 1565723"/>
              <a:gd name="connsiteY156" fmla="*/ 597122 h 1665299"/>
              <a:gd name="connsiteX157" fmla="*/ 1087471 w 1565723"/>
              <a:gd name="connsiteY157" fmla="*/ 571094 h 1665299"/>
              <a:gd name="connsiteX158" fmla="*/ 1091885 w 1565723"/>
              <a:gd name="connsiteY158" fmla="*/ 546596 h 1665299"/>
              <a:gd name="connsiteX159" fmla="*/ 1092621 w 1565723"/>
              <a:gd name="connsiteY159" fmla="*/ 521333 h 1665299"/>
              <a:gd name="connsiteX160" fmla="*/ 1092621 w 1565723"/>
              <a:gd name="connsiteY160" fmla="*/ 498367 h 1665299"/>
              <a:gd name="connsiteX161" fmla="*/ 1092621 w 1565723"/>
              <a:gd name="connsiteY161" fmla="*/ 475401 h 1665299"/>
              <a:gd name="connsiteX162" fmla="*/ 1090414 w 1565723"/>
              <a:gd name="connsiteY162" fmla="*/ 433296 h 1665299"/>
              <a:gd name="connsiteX163" fmla="*/ 1080849 w 1565723"/>
              <a:gd name="connsiteY163" fmla="*/ 444014 h 1665299"/>
              <a:gd name="connsiteX164" fmla="*/ 1072019 w 1565723"/>
              <a:gd name="connsiteY164" fmla="*/ 452435 h 1665299"/>
              <a:gd name="connsiteX165" fmla="*/ 1061719 w 1565723"/>
              <a:gd name="connsiteY165" fmla="*/ 460090 h 1665299"/>
              <a:gd name="connsiteX166" fmla="*/ 1049946 w 1565723"/>
              <a:gd name="connsiteY166" fmla="*/ 466980 h 1665299"/>
              <a:gd name="connsiteX167" fmla="*/ 1038174 w 1565723"/>
              <a:gd name="connsiteY167" fmla="*/ 472339 h 1665299"/>
              <a:gd name="connsiteX168" fmla="*/ 1026401 w 1565723"/>
              <a:gd name="connsiteY168" fmla="*/ 477698 h 1665299"/>
              <a:gd name="connsiteX169" fmla="*/ 1002121 w 1565723"/>
              <a:gd name="connsiteY169" fmla="*/ 486119 h 1665299"/>
              <a:gd name="connsiteX170" fmla="*/ 988877 w 1565723"/>
              <a:gd name="connsiteY170" fmla="*/ 489946 h 1665299"/>
              <a:gd name="connsiteX171" fmla="*/ 974897 w 1565723"/>
              <a:gd name="connsiteY171" fmla="*/ 493008 h 1665299"/>
              <a:gd name="connsiteX172" fmla="*/ 958710 w 1565723"/>
              <a:gd name="connsiteY172" fmla="*/ 494539 h 1665299"/>
              <a:gd name="connsiteX173" fmla="*/ 944731 w 1565723"/>
              <a:gd name="connsiteY173" fmla="*/ 495305 h 1665299"/>
              <a:gd name="connsiteX174" fmla="*/ 927808 w 1565723"/>
              <a:gd name="connsiteY174" fmla="*/ 494539 h 1665299"/>
              <a:gd name="connsiteX175" fmla="*/ 912357 w 1565723"/>
              <a:gd name="connsiteY175" fmla="*/ 494539 h 1665299"/>
              <a:gd name="connsiteX176" fmla="*/ 878511 w 1565723"/>
              <a:gd name="connsiteY176" fmla="*/ 488415 h 1665299"/>
              <a:gd name="connsiteX177" fmla="*/ 843194 w 1565723"/>
              <a:gd name="connsiteY177" fmla="*/ 480760 h 1665299"/>
              <a:gd name="connsiteX178" fmla="*/ 809349 w 1565723"/>
              <a:gd name="connsiteY178" fmla="*/ 470042 h 1665299"/>
              <a:gd name="connsiteX179" fmla="*/ 774032 w 1565723"/>
              <a:gd name="connsiteY179" fmla="*/ 457794 h 1665299"/>
              <a:gd name="connsiteX180" fmla="*/ 739450 w 1565723"/>
              <a:gd name="connsiteY180" fmla="*/ 441717 h 1665299"/>
              <a:gd name="connsiteX181" fmla="*/ 705605 w 1565723"/>
              <a:gd name="connsiteY181" fmla="*/ 424110 h 1665299"/>
              <a:gd name="connsiteX182" fmla="*/ 672495 w 1565723"/>
              <a:gd name="connsiteY182" fmla="*/ 403440 h 1665299"/>
              <a:gd name="connsiteX183" fmla="*/ 643064 w 1565723"/>
              <a:gd name="connsiteY183" fmla="*/ 383536 h 1665299"/>
              <a:gd name="connsiteX184" fmla="*/ 615841 w 1565723"/>
              <a:gd name="connsiteY184" fmla="*/ 360570 h 1665299"/>
              <a:gd name="connsiteX185" fmla="*/ 589353 w 1565723"/>
              <a:gd name="connsiteY185" fmla="*/ 336072 h 1665299"/>
              <a:gd name="connsiteX186" fmla="*/ 577581 w 1565723"/>
              <a:gd name="connsiteY186" fmla="*/ 323824 h 1665299"/>
              <a:gd name="connsiteX187" fmla="*/ 567280 w 1565723"/>
              <a:gd name="connsiteY187" fmla="*/ 311575 h 1665299"/>
              <a:gd name="connsiteX188" fmla="*/ 558450 w 1565723"/>
              <a:gd name="connsiteY188" fmla="*/ 299326 h 1665299"/>
              <a:gd name="connsiteX189" fmla="*/ 548885 w 1565723"/>
              <a:gd name="connsiteY189" fmla="*/ 285547 h 1665299"/>
              <a:gd name="connsiteX190" fmla="*/ 542999 w 1565723"/>
              <a:gd name="connsiteY190" fmla="*/ 273298 h 1665299"/>
              <a:gd name="connsiteX191" fmla="*/ 761524 w 1565723"/>
              <a:gd name="connsiteY191" fmla="*/ 0 h 1665299"/>
              <a:gd name="connsiteX192" fmla="*/ 787276 w 1565723"/>
              <a:gd name="connsiteY192" fmla="*/ 0 h 1665299"/>
              <a:gd name="connsiteX193" fmla="*/ 813028 w 1565723"/>
              <a:gd name="connsiteY193" fmla="*/ 0 h 1665299"/>
              <a:gd name="connsiteX194" fmla="*/ 839515 w 1565723"/>
              <a:gd name="connsiteY194" fmla="*/ 3062 h 1665299"/>
              <a:gd name="connsiteX195" fmla="*/ 865267 w 1565723"/>
              <a:gd name="connsiteY195" fmla="*/ 8421 h 1665299"/>
              <a:gd name="connsiteX196" fmla="*/ 891019 w 1565723"/>
              <a:gd name="connsiteY196" fmla="*/ 13780 h 1665299"/>
              <a:gd name="connsiteX197" fmla="*/ 917507 w 1565723"/>
              <a:gd name="connsiteY197" fmla="*/ 22201 h 1665299"/>
              <a:gd name="connsiteX198" fmla="*/ 941788 w 1565723"/>
              <a:gd name="connsiteY198" fmla="*/ 32918 h 1665299"/>
              <a:gd name="connsiteX199" fmla="*/ 965332 w 1565723"/>
              <a:gd name="connsiteY199" fmla="*/ 43636 h 1665299"/>
              <a:gd name="connsiteX200" fmla="*/ 988877 w 1565723"/>
              <a:gd name="connsiteY200" fmla="*/ 57415 h 1665299"/>
              <a:gd name="connsiteX201" fmla="*/ 1010950 w 1565723"/>
              <a:gd name="connsiteY201" fmla="*/ 71961 h 1665299"/>
              <a:gd name="connsiteX202" fmla="*/ 1031552 w 1565723"/>
              <a:gd name="connsiteY202" fmla="*/ 89568 h 1665299"/>
              <a:gd name="connsiteX203" fmla="*/ 1052889 w 1565723"/>
              <a:gd name="connsiteY203" fmla="*/ 108707 h 1665299"/>
              <a:gd name="connsiteX204" fmla="*/ 1070548 w 1565723"/>
              <a:gd name="connsiteY204" fmla="*/ 128611 h 1665299"/>
              <a:gd name="connsiteX205" fmla="*/ 1087471 w 1565723"/>
              <a:gd name="connsiteY205" fmla="*/ 150811 h 1665299"/>
              <a:gd name="connsiteX206" fmla="*/ 1104393 w 1565723"/>
              <a:gd name="connsiteY206" fmla="*/ 174543 h 1665299"/>
              <a:gd name="connsiteX207" fmla="*/ 1117637 w 1565723"/>
              <a:gd name="connsiteY207" fmla="*/ 200572 h 1665299"/>
              <a:gd name="connsiteX208" fmla="*/ 1130881 w 1565723"/>
              <a:gd name="connsiteY208" fmla="*/ 228897 h 1665299"/>
              <a:gd name="connsiteX209" fmla="*/ 1141182 w 1565723"/>
              <a:gd name="connsiteY209" fmla="*/ 258753 h 1665299"/>
              <a:gd name="connsiteX210" fmla="*/ 1148540 w 1565723"/>
              <a:gd name="connsiteY210" fmla="*/ 290140 h 1665299"/>
              <a:gd name="connsiteX211" fmla="*/ 1155162 w 1565723"/>
              <a:gd name="connsiteY211" fmla="*/ 322293 h 1665299"/>
              <a:gd name="connsiteX212" fmla="*/ 1158105 w 1565723"/>
              <a:gd name="connsiteY212" fmla="*/ 357508 h 1665299"/>
              <a:gd name="connsiteX213" fmla="*/ 1159576 w 1565723"/>
              <a:gd name="connsiteY213" fmla="*/ 394254 h 1665299"/>
              <a:gd name="connsiteX214" fmla="*/ 1158105 w 1565723"/>
              <a:gd name="connsiteY214" fmla="*/ 433296 h 1665299"/>
              <a:gd name="connsiteX215" fmla="*/ 1153690 w 1565723"/>
              <a:gd name="connsiteY215" fmla="*/ 465449 h 1665299"/>
              <a:gd name="connsiteX216" fmla="*/ 1150011 w 1565723"/>
              <a:gd name="connsiteY216" fmla="*/ 491477 h 1665299"/>
              <a:gd name="connsiteX217" fmla="*/ 1148231 w 1565723"/>
              <a:gd name="connsiteY217" fmla="*/ 498682 h 1665299"/>
              <a:gd name="connsiteX218" fmla="*/ 1149276 w 1565723"/>
              <a:gd name="connsiteY218" fmla="*/ 499316 h 1665299"/>
              <a:gd name="connsiteX219" fmla="*/ 1158841 w 1565723"/>
              <a:gd name="connsiteY219" fmla="*/ 509270 h 1665299"/>
              <a:gd name="connsiteX220" fmla="*/ 1167671 w 1565723"/>
              <a:gd name="connsiteY220" fmla="*/ 519989 h 1665299"/>
              <a:gd name="connsiteX221" fmla="*/ 1171350 w 1565723"/>
              <a:gd name="connsiteY221" fmla="*/ 528412 h 1665299"/>
              <a:gd name="connsiteX222" fmla="*/ 1174293 w 1565723"/>
              <a:gd name="connsiteY222" fmla="*/ 536068 h 1665299"/>
              <a:gd name="connsiteX223" fmla="*/ 1175764 w 1565723"/>
              <a:gd name="connsiteY223" fmla="*/ 544491 h 1665299"/>
              <a:gd name="connsiteX224" fmla="*/ 1175764 w 1565723"/>
              <a:gd name="connsiteY224" fmla="*/ 552147 h 1665299"/>
              <a:gd name="connsiteX225" fmla="*/ 1174293 w 1565723"/>
              <a:gd name="connsiteY225" fmla="*/ 568992 h 1665299"/>
              <a:gd name="connsiteX226" fmla="*/ 1172821 w 1565723"/>
              <a:gd name="connsiteY226" fmla="*/ 585071 h 1665299"/>
              <a:gd name="connsiteX227" fmla="*/ 1169142 w 1565723"/>
              <a:gd name="connsiteY227" fmla="*/ 602681 h 1665299"/>
              <a:gd name="connsiteX228" fmla="*/ 1164728 w 1565723"/>
              <a:gd name="connsiteY228" fmla="*/ 620291 h 1665299"/>
              <a:gd name="connsiteX229" fmla="*/ 1152955 w 1565723"/>
              <a:gd name="connsiteY229" fmla="*/ 656277 h 1665299"/>
              <a:gd name="connsiteX230" fmla="*/ 1147069 w 1565723"/>
              <a:gd name="connsiteY230" fmla="*/ 673122 h 1665299"/>
              <a:gd name="connsiteX231" fmla="*/ 1140447 w 1565723"/>
              <a:gd name="connsiteY231" fmla="*/ 689201 h 1665299"/>
              <a:gd name="connsiteX232" fmla="*/ 1130882 w 1565723"/>
              <a:gd name="connsiteY232" fmla="*/ 706811 h 1665299"/>
              <a:gd name="connsiteX233" fmla="*/ 1125732 w 1565723"/>
              <a:gd name="connsiteY233" fmla="*/ 714468 h 1665299"/>
              <a:gd name="connsiteX234" fmla="*/ 1119846 w 1565723"/>
              <a:gd name="connsiteY234" fmla="*/ 722890 h 1665299"/>
              <a:gd name="connsiteX235" fmla="*/ 1113224 w 1565723"/>
              <a:gd name="connsiteY235" fmla="*/ 729781 h 1665299"/>
              <a:gd name="connsiteX236" fmla="*/ 1105130 w 1565723"/>
              <a:gd name="connsiteY236" fmla="*/ 733609 h 1665299"/>
              <a:gd name="connsiteX237" fmla="*/ 1097037 w 1565723"/>
              <a:gd name="connsiteY237" fmla="*/ 736672 h 1665299"/>
              <a:gd name="connsiteX238" fmla="*/ 1089679 w 1565723"/>
              <a:gd name="connsiteY238" fmla="*/ 737438 h 1665299"/>
              <a:gd name="connsiteX239" fmla="*/ 1076435 w 1565723"/>
              <a:gd name="connsiteY239" fmla="*/ 778784 h 1665299"/>
              <a:gd name="connsiteX240" fmla="*/ 1059512 w 1565723"/>
              <a:gd name="connsiteY240" fmla="*/ 817832 h 1665299"/>
              <a:gd name="connsiteX241" fmla="*/ 1050683 w 1565723"/>
              <a:gd name="connsiteY241" fmla="*/ 836974 h 1665299"/>
              <a:gd name="connsiteX242" fmla="*/ 1041118 w 1565723"/>
              <a:gd name="connsiteY242" fmla="*/ 853819 h 1665299"/>
              <a:gd name="connsiteX243" fmla="*/ 1030817 w 1565723"/>
              <a:gd name="connsiteY243" fmla="*/ 872960 h 1665299"/>
              <a:gd name="connsiteX244" fmla="*/ 1020516 w 1565723"/>
              <a:gd name="connsiteY244" fmla="*/ 889039 h 1665299"/>
              <a:gd name="connsiteX245" fmla="*/ 1007272 w 1565723"/>
              <a:gd name="connsiteY245" fmla="*/ 906649 h 1665299"/>
              <a:gd name="connsiteX246" fmla="*/ 994764 w 1565723"/>
              <a:gd name="connsiteY246" fmla="*/ 923494 h 1665299"/>
              <a:gd name="connsiteX247" fmla="*/ 981520 w 1565723"/>
              <a:gd name="connsiteY247" fmla="*/ 939573 h 1665299"/>
              <a:gd name="connsiteX248" fmla="*/ 977288 w 1565723"/>
              <a:gd name="connsiteY248" fmla="*/ 943977 h 1665299"/>
              <a:gd name="connsiteX249" fmla="*/ 977288 w 1565723"/>
              <a:gd name="connsiteY249" fmla="*/ 960303 h 1665299"/>
              <a:gd name="connsiteX250" fmla="*/ 978761 w 1565723"/>
              <a:gd name="connsiteY250" fmla="*/ 977107 h 1665299"/>
              <a:gd name="connsiteX251" fmla="*/ 980234 w 1565723"/>
              <a:gd name="connsiteY251" fmla="*/ 993147 h 1665299"/>
              <a:gd name="connsiteX252" fmla="*/ 982444 w 1565723"/>
              <a:gd name="connsiteY252" fmla="*/ 1007659 h 1665299"/>
              <a:gd name="connsiteX253" fmla="*/ 986126 w 1565723"/>
              <a:gd name="connsiteY253" fmla="*/ 1022935 h 1665299"/>
              <a:gd name="connsiteX254" fmla="*/ 992018 w 1565723"/>
              <a:gd name="connsiteY254" fmla="*/ 1035920 h 1665299"/>
              <a:gd name="connsiteX255" fmla="*/ 997173 w 1565723"/>
              <a:gd name="connsiteY255" fmla="*/ 1049668 h 1665299"/>
              <a:gd name="connsiteX256" fmla="*/ 1004537 w 1565723"/>
              <a:gd name="connsiteY256" fmla="*/ 1061889 h 1665299"/>
              <a:gd name="connsiteX257" fmla="*/ 1012639 w 1565723"/>
              <a:gd name="connsiteY257" fmla="*/ 1072583 h 1665299"/>
              <a:gd name="connsiteX258" fmla="*/ 1021476 w 1565723"/>
              <a:gd name="connsiteY258" fmla="*/ 1083276 h 1665299"/>
              <a:gd name="connsiteX259" fmla="*/ 1033260 w 1565723"/>
              <a:gd name="connsiteY259" fmla="*/ 1093969 h 1665299"/>
              <a:gd name="connsiteX260" fmla="*/ 1045043 w 1565723"/>
              <a:gd name="connsiteY260" fmla="*/ 1103899 h 1665299"/>
              <a:gd name="connsiteX261" fmla="*/ 1058299 w 1565723"/>
              <a:gd name="connsiteY261" fmla="*/ 1111537 h 1665299"/>
              <a:gd name="connsiteX262" fmla="*/ 1073765 w 1565723"/>
              <a:gd name="connsiteY262" fmla="*/ 1119939 h 1665299"/>
              <a:gd name="connsiteX263" fmla="*/ 1089231 w 1565723"/>
              <a:gd name="connsiteY263" fmla="*/ 1126813 h 1665299"/>
              <a:gd name="connsiteX264" fmla="*/ 1129736 w 1565723"/>
              <a:gd name="connsiteY264" fmla="*/ 1139798 h 1665299"/>
              <a:gd name="connsiteX265" fmla="*/ 1168769 w 1565723"/>
              <a:gd name="connsiteY265" fmla="*/ 1153547 h 1665299"/>
              <a:gd name="connsiteX266" fmla="*/ 1245361 w 1565723"/>
              <a:gd name="connsiteY266" fmla="*/ 1180280 h 1665299"/>
              <a:gd name="connsiteX267" fmla="*/ 1282921 w 1565723"/>
              <a:gd name="connsiteY267" fmla="*/ 1194029 h 1665299"/>
              <a:gd name="connsiteX268" fmla="*/ 1318271 w 1565723"/>
              <a:gd name="connsiteY268" fmla="*/ 1210069 h 1665299"/>
              <a:gd name="connsiteX269" fmla="*/ 1353621 w 1565723"/>
              <a:gd name="connsiteY269" fmla="*/ 1226872 h 1665299"/>
              <a:gd name="connsiteX270" fmla="*/ 1386026 w 1565723"/>
              <a:gd name="connsiteY270" fmla="*/ 1245204 h 1665299"/>
              <a:gd name="connsiteX271" fmla="*/ 1401492 w 1565723"/>
              <a:gd name="connsiteY271" fmla="*/ 1255897 h 1665299"/>
              <a:gd name="connsiteX272" fmla="*/ 1416221 w 1565723"/>
              <a:gd name="connsiteY272" fmla="*/ 1267354 h 1665299"/>
              <a:gd name="connsiteX273" fmla="*/ 1431687 w 1565723"/>
              <a:gd name="connsiteY273" fmla="*/ 1278811 h 1665299"/>
              <a:gd name="connsiteX274" fmla="*/ 1445680 w 1565723"/>
              <a:gd name="connsiteY274" fmla="*/ 1292560 h 1665299"/>
              <a:gd name="connsiteX275" fmla="*/ 1458936 w 1565723"/>
              <a:gd name="connsiteY275" fmla="*/ 1306309 h 1665299"/>
              <a:gd name="connsiteX276" fmla="*/ 1472192 w 1565723"/>
              <a:gd name="connsiteY276" fmla="*/ 1320821 h 1665299"/>
              <a:gd name="connsiteX277" fmla="*/ 1484712 w 1565723"/>
              <a:gd name="connsiteY277" fmla="*/ 1336861 h 1665299"/>
              <a:gd name="connsiteX278" fmla="*/ 1496496 w 1565723"/>
              <a:gd name="connsiteY278" fmla="*/ 1354429 h 1665299"/>
              <a:gd name="connsiteX279" fmla="*/ 1507543 w 1565723"/>
              <a:gd name="connsiteY279" fmla="*/ 1371996 h 1665299"/>
              <a:gd name="connsiteX280" fmla="*/ 1517853 w 1565723"/>
              <a:gd name="connsiteY280" fmla="*/ 1392619 h 1665299"/>
              <a:gd name="connsiteX281" fmla="*/ 1528164 w 1565723"/>
              <a:gd name="connsiteY281" fmla="*/ 1412478 h 1665299"/>
              <a:gd name="connsiteX282" fmla="*/ 1537001 w 1565723"/>
              <a:gd name="connsiteY282" fmla="*/ 1436156 h 1665299"/>
              <a:gd name="connsiteX283" fmla="*/ 1545102 w 1565723"/>
              <a:gd name="connsiteY283" fmla="*/ 1459071 h 1665299"/>
              <a:gd name="connsiteX284" fmla="*/ 1552467 w 1565723"/>
              <a:gd name="connsiteY284" fmla="*/ 1484276 h 1665299"/>
              <a:gd name="connsiteX285" fmla="*/ 1559095 w 1565723"/>
              <a:gd name="connsiteY285" fmla="*/ 1511773 h 1665299"/>
              <a:gd name="connsiteX286" fmla="*/ 1565723 w 1565723"/>
              <a:gd name="connsiteY286" fmla="*/ 1540034 h 1665299"/>
              <a:gd name="connsiteX287" fmla="*/ 1542156 w 1565723"/>
              <a:gd name="connsiteY287" fmla="*/ 1546145 h 1665299"/>
              <a:gd name="connsiteX288" fmla="*/ 1492813 w 1565723"/>
              <a:gd name="connsiteY288" fmla="*/ 1561421 h 1665299"/>
              <a:gd name="connsiteX289" fmla="*/ 1421376 w 1565723"/>
              <a:gd name="connsiteY289" fmla="*/ 1581280 h 1665299"/>
              <a:gd name="connsiteX290" fmla="*/ 1375715 w 1565723"/>
              <a:gd name="connsiteY290" fmla="*/ 1592737 h 1665299"/>
              <a:gd name="connsiteX291" fmla="*/ 1327845 w 1565723"/>
              <a:gd name="connsiteY291" fmla="*/ 1603431 h 1665299"/>
              <a:gd name="connsiteX292" fmla="*/ 1272610 w 1565723"/>
              <a:gd name="connsiteY292" fmla="*/ 1615652 h 1665299"/>
              <a:gd name="connsiteX293" fmla="*/ 1214430 w 1565723"/>
              <a:gd name="connsiteY293" fmla="*/ 1626345 h 1665299"/>
              <a:gd name="connsiteX294" fmla="*/ 1153303 w 1565723"/>
              <a:gd name="connsiteY294" fmla="*/ 1635511 h 1665299"/>
              <a:gd name="connsiteX295" fmla="*/ 1087758 w 1565723"/>
              <a:gd name="connsiteY295" fmla="*/ 1644676 h 1665299"/>
              <a:gd name="connsiteX296" fmla="*/ 1019267 w 1565723"/>
              <a:gd name="connsiteY296" fmla="*/ 1653078 h 1665299"/>
              <a:gd name="connsiteX297" fmla="*/ 947093 w 1565723"/>
              <a:gd name="connsiteY297" fmla="*/ 1658425 h 1665299"/>
              <a:gd name="connsiteX298" fmla="*/ 873447 w 1565723"/>
              <a:gd name="connsiteY298" fmla="*/ 1662244 h 1665299"/>
              <a:gd name="connsiteX299" fmla="*/ 797591 w 1565723"/>
              <a:gd name="connsiteY299" fmla="*/ 1665299 h 1665299"/>
              <a:gd name="connsiteX300" fmla="*/ 726154 w 1565723"/>
              <a:gd name="connsiteY300" fmla="*/ 1663772 h 1665299"/>
              <a:gd name="connsiteX301" fmla="*/ 655453 w 1565723"/>
              <a:gd name="connsiteY301" fmla="*/ 1659952 h 1665299"/>
              <a:gd name="connsiteX302" fmla="*/ 586962 w 1565723"/>
              <a:gd name="connsiteY302" fmla="*/ 1654606 h 1665299"/>
              <a:gd name="connsiteX303" fmla="*/ 517735 w 1565723"/>
              <a:gd name="connsiteY303" fmla="*/ 1647732 h 1665299"/>
              <a:gd name="connsiteX304" fmla="*/ 451453 w 1565723"/>
              <a:gd name="connsiteY304" fmla="*/ 1638566 h 1665299"/>
              <a:gd name="connsiteX305" fmla="*/ 387380 w 1565723"/>
              <a:gd name="connsiteY305" fmla="*/ 1628636 h 1665299"/>
              <a:gd name="connsiteX306" fmla="*/ 326254 w 1565723"/>
              <a:gd name="connsiteY306" fmla="*/ 1617943 h 1665299"/>
              <a:gd name="connsiteX307" fmla="*/ 268810 w 1565723"/>
              <a:gd name="connsiteY307" fmla="*/ 1607250 h 1665299"/>
              <a:gd name="connsiteX308" fmla="*/ 215784 w 1565723"/>
              <a:gd name="connsiteY308" fmla="*/ 1595029 h 1665299"/>
              <a:gd name="connsiteX309" fmla="*/ 166441 w 1565723"/>
              <a:gd name="connsiteY309" fmla="*/ 1584335 h 1665299"/>
              <a:gd name="connsiteX310" fmla="*/ 83957 w 1565723"/>
              <a:gd name="connsiteY310" fmla="*/ 1563712 h 1665299"/>
              <a:gd name="connsiteX311" fmla="*/ 27249 w 1565723"/>
              <a:gd name="connsiteY311" fmla="*/ 1547672 h 1665299"/>
              <a:gd name="connsiteX312" fmla="*/ 0 w 1565723"/>
              <a:gd name="connsiteY312" fmla="*/ 1540034 h 1665299"/>
              <a:gd name="connsiteX313" fmla="*/ 5892 w 1565723"/>
              <a:gd name="connsiteY313" fmla="*/ 1511773 h 1665299"/>
              <a:gd name="connsiteX314" fmla="*/ 13993 w 1565723"/>
              <a:gd name="connsiteY314" fmla="*/ 1485804 h 1665299"/>
              <a:gd name="connsiteX315" fmla="*/ 22094 w 1565723"/>
              <a:gd name="connsiteY315" fmla="*/ 1461362 h 1665299"/>
              <a:gd name="connsiteX316" fmla="*/ 29459 w 1565723"/>
              <a:gd name="connsiteY316" fmla="*/ 1436920 h 1665299"/>
              <a:gd name="connsiteX317" fmla="*/ 39769 w 1565723"/>
              <a:gd name="connsiteY317" fmla="*/ 1415533 h 1665299"/>
              <a:gd name="connsiteX318" fmla="*/ 49343 w 1565723"/>
              <a:gd name="connsiteY318" fmla="*/ 1394910 h 1665299"/>
              <a:gd name="connsiteX319" fmla="*/ 59654 w 1565723"/>
              <a:gd name="connsiteY319" fmla="*/ 1376579 h 1665299"/>
              <a:gd name="connsiteX320" fmla="*/ 71437 w 1565723"/>
              <a:gd name="connsiteY320" fmla="*/ 1357484 h 1665299"/>
              <a:gd name="connsiteX321" fmla="*/ 83221 w 1565723"/>
              <a:gd name="connsiteY321" fmla="*/ 1341444 h 1665299"/>
              <a:gd name="connsiteX322" fmla="*/ 95741 w 1565723"/>
              <a:gd name="connsiteY322" fmla="*/ 1325404 h 1665299"/>
              <a:gd name="connsiteX323" fmla="*/ 108997 w 1565723"/>
              <a:gd name="connsiteY323" fmla="*/ 1310128 h 1665299"/>
              <a:gd name="connsiteX324" fmla="*/ 122253 w 1565723"/>
              <a:gd name="connsiteY324" fmla="*/ 1296379 h 1665299"/>
              <a:gd name="connsiteX325" fmla="*/ 136246 w 1565723"/>
              <a:gd name="connsiteY325" fmla="*/ 1283394 h 1665299"/>
              <a:gd name="connsiteX326" fmla="*/ 150975 w 1565723"/>
              <a:gd name="connsiteY326" fmla="*/ 1271173 h 1665299"/>
              <a:gd name="connsiteX327" fmla="*/ 164968 w 1565723"/>
              <a:gd name="connsiteY327" fmla="*/ 1258952 h 1665299"/>
              <a:gd name="connsiteX328" fmla="*/ 180434 w 1565723"/>
              <a:gd name="connsiteY328" fmla="*/ 1249787 h 1665299"/>
              <a:gd name="connsiteX329" fmla="*/ 212838 w 1565723"/>
              <a:gd name="connsiteY329" fmla="*/ 1229164 h 1665299"/>
              <a:gd name="connsiteX330" fmla="*/ 246716 w 1565723"/>
              <a:gd name="connsiteY330" fmla="*/ 1211596 h 1665299"/>
              <a:gd name="connsiteX331" fmla="*/ 282066 w 1565723"/>
              <a:gd name="connsiteY331" fmla="*/ 1197084 h 1665299"/>
              <a:gd name="connsiteX332" fmla="*/ 318889 w 1565723"/>
              <a:gd name="connsiteY332" fmla="*/ 1181808 h 1665299"/>
              <a:gd name="connsiteX333" fmla="*/ 394009 w 1565723"/>
              <a:gd name="connsiteY333" fmla="*/ 1155074 h 1665299"/>
              <a:gd name="connsiteX334" fmla="*/ 473547 w 1565723"/>
              <a:gd name="connsiteY334" fmla="*/ 1126813 h 1665299"/>
              <a:gd name="connsiteX335" fmla="*/ 492695 w 1565723"/>
              <a:gd name="connsiteY335" fmla="*/ 1118411 h 1665299"/>
              <a:gd name="connsiteX336" fmla="*/ 508897 w 1565723"/>
              <a:gd name="connsiteY336" fmla="*/ 1111537 h 1665299"/>
              <a:gd name="connsiteX337" fmla="*/ 524363 w 1565723"/>
              <a:gd name="connsiteY337" fmla="*/ 1103899 h 1665299"/>
              <a:gd name="connsiteX338" fmla="*/ 537619 w 1565723"/>
              <a:gd name="connsiteY338" fmla="*/ 1095497 h 1665299"/>
              <a:gd name="connsiteX339" fmla="*/ 547930 w 1565723"/>
              <a:gd name="connsiteY339" fmla="*/ 1086331 h 1665299"/>
              <a:gd name="connsiteX340" fmla="*/ 558240 w 1565723"/>
              <a:gd name="connsiteY340" fmla="*/ 1076402 h 1665299"/>
              <a:gd name="connsiteX341" fmla="*/ 565605 w 1565723"/>
              <a:gd name="connsiteY341" fmla="*/ 1067236 h 1665299"/>
              <a:gd name="connsiteX342" fmla="*/ 572233 w 1565723"/>
              <a:gd name="connsiteY342" fmla="*/ 1056543 h 1665299"/>
              <a:gd name="connsiteX343" fmla="*/ 578861 w 1565723"/>
              <a:gd name="connsiteY343" fmla="*/ 1044322 h 1665299"/>
              <a:gd name="connsiteX344" fmla="*/ 582543 w 1565723"/>
              <a:gd name="connsiteY344" fmla="*/ 1032101 h 1665299"/>
              <a:gd name="connsiteX345" fmla="*/ 585489 w 1565723"/>
              <a:gd name="connsiteY345" fmla="*/ 1018352 h 1665299"/>
              <a:gd name="connsiteX346" fmla="*/ 586962 w 1565723"/>
              <a:gd name="connsiteY346" fmla="*/ 1003840 h 1665299"/>
              <a:gd name="connsiteX347" fmla="*/ 588435 w 1565723"/>
              <a:gd name="connsiteY347" fmla="*/ 987800 h 1665299"/>
              <a:gd name="connsiteX348" fmla="*/ 588435 w 1565723"/>
              <a:gd name="connsiteY348" fmla="*/ 970232 h 1665299"/>
              <a:gd name="connsiteX349" fmla="*/ 585548 w 1565723"/>
              <a:gd name="connsiteY349" fmla="*/ 944281 h 1665299"/>
              <a:gd name="connsiteX350" fmla="*/ 569488 w 1565723"/>
              <a:gd name="connsiteY350" fmla="*/ 928854 h 1665299"/>
              <a:gd name="connsiteX351" fmla="*/ 551094 w 1565723"/>
              <a:gd name="connsiteY351" fmla="*/ 909712 h 1665299"/>
              <a:gd name="connsiteX352" fmla="*/ 535642 w 1565723"/>
              <a:gd name="connsiteY352" fmla="*/ 888273 h 1665299"/>
              <a:gd name="connsiteX353" fmla="*/ 520191 w 1565723"/>
              <a:gd name="connsiteY353" fmla="*/ 865304 h 1665299"/>
              <a:gd name="connsiteX354" fmla="*/ 505476 w 1565723"/>
              <a:gd name="connsiteY354" fmla="*/ 842334 h 1665299"/>
              <a:gd name="connsiteX355" fmla="*/ 493703 w 1565723"/>
              <a:gd name="connsiteY355" fmla="*/ 817832 h 1665299"/>
              <a:gd name="connsiteX356" fmla="*/ 481931 w 1565723"/>
              <a:gd name="connsiteY356" fmla="*/ 791800 h 1665299"/>
              <a:gd name="connsiteX357" fmla="*/ 473102 w 1565723"/>
              <a:gd name="connsiteY357" fmla="*/ 765002 h 1665299"/>
              <a:gd name="connsiteX358" fmla="*/ 464272 w 1565723"/>
              <a:gd name="connsiteY358" fmla="*/ 737438 h 1665299"/>
              <a:gd name="connsiteX359" fmla="*/ 459858 w 1565723"/>
              <a:gd name="connsiteY359" fmla="*/ 737438 h 1665299"/>
              <a:gd name="connsiteX360" fmla="*/ 451029 w 1565723"/>
              <a:gd name="connsiteY360" fmla="*/ 736672 h 1665299"/>
              <a:gd name="connsiteX361" fmla="*/ 442199 w 1565723"/>
              <a:gd name="connsiteY361" fmla="*/ 733609 h 1665299"/>
              <a:gd name="connsiteX362" fmla="*/ 435577 w 1565723"/>
              <a:gd name="connsiteY362" fmla="*/ 731312 h 1665299"/>
              <a:gd name="connsiteX363" fmla="*/ 430427 w 1565723"/>
              <a:gd name="connsiteY363" fmla="*/ 725953 h 1665299"/>
              <a:gd name="connsiteX364" fmla="*/ 425276 w 1565723"/>
              <a:gd name="connsiteY364" fmla="*/ 720593 h 1665299"/>
              <a:gd name="connsiteX365" fmla="*/ 419390 w 1565723"/>
              <a:gd name="connsiteY365" fmla="*/ 714468 h 1665299"/>
              <a:gd name="connsiteX366" fmla="*/ 410561 w 1565723"/>
              <a:gd name="connsiteY366" fmla="*/ 699920 h 1665299"/>
              <a:gd name="connsiteX367" fmla="*/ 401732 w 1565723"/>
              <a:gd name="connsiteY367" fmla="*/ 682310 h 1665299"/>
              <a:gd name="connsiteX368" fmla="*/ 393638 w 1565723"/>
              <a:gd name="connsiteY368" fmla="*/ 663168 h 1665299"/>
              <a:gd name="connsiteX369" fmla="*/ 386281 w 1565723"/>
              <a:gd name="connsiteY369" fmla="*/ 643261 h 1665299"/>
              <a:gd name="connsiteX370" fmla="*/ 379659 w 1565723"/>
              <a:gd name="connsiteY370" fmla="*/ 622588 h 1665299"/>
              <a:gd name="connsiteX371" fmla="*/ 374508 w 1565723"/>
              <a:gd name="connsiteY371" fmla="*/ 602681 h 1665299"/>
              <a:gd name="connsiteX372" fmla="*/ 370094 w 1565723"/>
              <a:gd name="connsiteY372" fmla="*/ 575117 h 1665299"/>
              <a:gd name="connsiteX373" fmla="*/ 367886 w 1565723"/>
              <a:gd name="connsiteY373" fmla="*/ 562867 h 1665299"/>
              <a:gd name="connsiteX374" fmla="*/ 367886 w 1565723"/>
              <a:gd name="connsiteY374" fmla="*/ 552147 h 1665299"/>
              <a:gd name="connsiteX375" fmla="*/ 369358 w 1565723"/>
              <a:gd name="connsiteY375" fmla="*/ 536068 h 1665299"/>
              <a:gd name="connsiteX376" fmla="*/ 371565 w 1565723"/>
              <a:gd name="connsiteY376" fmla="*/ 529177 h 1665299"/>
              <a:gd name="connsiteX377" fmla="*/ 374508 w 1565723"/>
              <a:gd name="connsiteY377" fmla="*/ 521521 h 1665299"/>
              <a:gd name="connsiteX378" fmla="*/ 383337 w 1565723"/>
              <a:gd name="connsiteY378" fmla="*/ 509270 h 1665299"/>
              <a:gd name="connsiteX379" fmla="*/ 393638 w 1565723"/>
              <a:gd name="connsiteY379" fmla="*/ 499316 h 1665299"/>
              <a:gd name="connsiteX380" fmla="*/ 401732 w 1565723"/>
              <a:gd name="connsiteY380" fmla="*/ 495488 h 1665299"/>
              <a:gd name="connsiteX381" fmla="*/ 409351 w 1565723"/>
              <a:gd name="connsiteY381" fmla="*/ 493789 h 1665299"/>
              <a:gd name="connsiteX382" fmla="*/ 409089 w 1565723"/>
              <a:gd name="connsiteY382" fmla="*/ 493008 h 1665299"/>
              <a:gd name="connsiteX383" fmla="*/ 395845 w 1565723"/>
              <a:gd name="connsiteY383" fmla="*/ 436358 h 1665299"/>
              <a:gd name="connsiteX384" fmla="*/ 389223 w 1565723"/>
              <a:gd name="connsiteY384" fmla="*/ 406502 h 1665299"/>
              <a:gd name="connsiteX385" fmla="*/ 382601 w 1565723"/>
              <a:gd name="connsiteY385" fmla="*/ 373584 h 1665299"/>
              <a:gd name="connsiteX386" fmla="*/ 378922 w 1565723"/>
              <a:gd name="connsiteY386" fmla="*/ 348321 h 1665299"/>
              <a:gd name="connsiteX387" fmla="*/ 375979 w 1565723"/>
              <a:gd name="connsiteY387" fmla="*/ 325355 h 1665299"/>
              <a:gd name="connsiteX388" fmla="*/ 375243 w 1565723"/>
              <a:gd name="connsiteY388" fmla="*/ 303154 h 1665299"/>
              <a:gd name="connsiteX389" fmla="*/ 375243 w 1565723"/>
              <a:gd name="connsiteY389" fmla="*/ 281719 h 1665299"/>
              <a:gd name="connsiteX390" fmla="*/ 375979 w 1565723"/>
              <a:gd name="connsiteY390" fmla="*/ 262580 h 1665299"/>
              <a:gd name="connsiteX391" fmla="*/ 378922 w 1565723"/>
              <a:gd name="connsiteY391" fmla="*/ 244973 h 1665299"/>
              <a:gd name="connsiteX392" fmla="*/ 381129 w 1565723"/>
              <a:gd name="connsiteY392" fmla="*/ 228897 h 1665299"/>
              <a:gd name="connsiteX393" fmla="*/ 387016 w 1565723"/>
              <a:gd name="connsiteY393" fmla="*/ 212820 h 1665299"/>
              <a:gd name="connsiteX394" fmla="*/ 392166 w 1565723"/>
              <a:gd name="connsiteY394" fmla="*/ 199041 h 1665299"/>
              <a:gd name="connsiteX395" fmla="*/ 397316 w 1565723"/>
              <a:gd name="connsiteY395" fmla="*/ 186026 h 1665299"/>
              <a:gd name="connsiteX396" fmla="*/ 403938 w 1565723"/>
              <a:gd name="connsiteY396" fmla="*/ 174543 h 1665299"/>
              <a:gd name="connsiteX397" fmla="*/ 409825 w 1565723"/>
              <a:gd name="connsiteY397" fmla="*/ 163826 h 1665299"/>
              <a:gd name="connsiteX398" fmla="*/ 417918 w 1565723"/>
              <a:gd name="connsiteY398" fmla="*/ 153108 h 1665299"/>
              <a:gd name="connsiteX399" fmla="*/ 426012 w 1565723"/>
              <a:gd name="connsiteY399" fmla="*/ 145453 h 1665299"/>
              <a:gd name="connsiteX400" fmla="*/ 434841 w 1565723"/>
              <a:gd name="connsiteY400" fmla="*/ 137032 h 1665299"/>
              <a:gd name="connsiteX401" fmla="*/ 442934 w 1565723"/>
              <a:gd name="connsiteY401" fmla="*/ 130142 h 1665299"/>
              <a:gd name="connsiteX402" fmla="*/ 460593 w 1565723"/>
              <a:gd name="connsiteY402" fmla="*/ 117893 h 1665299"/>
              <a:gd name="connsiteX403" fmla="*/ 477516 w 1565723"/>
              <a:gd name="connsiteY403" fmla="*/ 108707 h 1665299"/>
              <a:gd name="connsiteX404" fmla="*/ 494438 w 1565723"/>
              <a:gd name="connsiteY404" fmla="*/ 101817 h 1665299"/>
              <a:gd name="connsiteX405" fmla="*/ 509890 w 1565723"/>
              <a:gd name="connsiteY405" fmla="*/ 96458 h 1665299"/>
              <a:gd name="connsiteX406" fmla="*/ 534906 w 1565723"/>
              <a:gd name="connsiteY406" fmla="*/ 91099 h 1665299"/>
              <a:gd name="connsiteX407" fmla="*/ 542999 w 1565723"/>
              <a:gd name="connsiteY407" fmla="*/ 88037 h 1665299"/>
              <a:gd name="connsiteX408" fmla="*/ 546678 w 1565723"/>
              <a:gd name="connsiteY408" fmla="*/ 87272 h 1665299"/>
              <a:gd name="connsiteX409" fmla="*/ 567280 w 1565723"/>
              <a:gd name="connsiteY409" fmla="*/ 70430 h 1665299"/>
              <a:gd name="connsiteX410" fmla="*/ 588617 w 1565723"/>
              <a:gd name="connsiteY410" fmla="*/ 55884 h 1665299"/>
              <a:gd name="connsiteX411" fmla="*/ 610690 w 1565723"/>
              <a:gd name="connsiteY411" fmla="*/ 42105 h 1665299"/>
              <a:gd name="connsiteX412" fmla="*/ 633499 w 1565723"/>
              <a:gd name="connsiteY412" fmla="*/ 31387 h 1665299"/>
              <a:gd name="connsiteX413" fmla="*/ 658515 w 1565723"/>
              <a:gd name="connsiteY413" fmla="*/ 22201 h 1665299"/>
              <a:gd name="connsiteX414" fmla="*/ 683532 w 1565723"/>
              <a:gd name="connsiteY414" fmla="*/ 13780 h 1665299"/>
              <a:gd name="connsiteX415" fmla="*/ 709284 w 1565723"/>
              <a:gd name="connsiteY415" fmla="*/ 6890 h 1665299"/>
              <a:gd name="connsiteX416" fmla="*/ 734300 w 1565723"/>
              <a:gd name="connsiteY416" fmla="*/ 3062 h 166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Lst>
            <a:rect l="l" t="t" r="r" b="b"/>
            <a:pathLst>
              <a:path w="1565723" h="1665299">
                <a:moveTo>
                  <a:pt x="955194" y="964633"/>
                </a:moveTo>
                <a:lnTo>
                  <a:pt x="951354" y="967903"/>
                </a:lnTo>
                <a:lnTo>
                  <a:pt x="935167" y="980153"/>
                </a:lnTo>
                <a:lnTo>
                  <a:pt x="918244" y="990873"/>
                </a:lnTo>
                <a:lnTo>
                  <a:pt x="899850" y="1000061"/>
                </a:lnTo>
                <a:lnTo>
                  <a:pt x="874833" y="1011546"/>
                </a:lnTo>
                <a:lnTo>
                  <a:pt x="862325" y="1016905"/>
                </a:lnTo>
                <a:lnTo>
                  <a:pt x="849081" y="1019202"/>
                </a:lnTo>
                <a:lnTo>
                  <a:pt x="834366" y="1022265"/>
                </a:lnTo>
                <a:lnTo>
                  <a:pt x="820386" y="1024562"/>
                </a:lnTo>
                <a:lnTo>
                  <a:pt x="806407" y="1026093"/>
                </a:lnTo>
                <a:lnTo>
                  <a:pt x="790220" y="1026093"/>
                </a:lnTo>
                <a:lnTo>
                  <a:pt x="773297" y="1026093"/>
                </a:lnTo>
                <a:lnTo>
                  <a:pt x="755638" y="1023031"/>
                </a:lnTo>
                <a:lnTo>
                  <a:pt x="727679" y="1019202"/>
                </a:lnTo>
                <a:lnTo>
                  <a:pt x="701927" y="1012311"/>
                </a:lnTo>
                <a:lnTo>
                  <a:pt x="677646" y="1003123"/>
                </a:lnTo>
                <a:lnTo>
                  <a:pt x="652630" y="992404"/>
                </a:lnTo>
                <a:lnTo>
                  <a:pt x="630557" y="978622"/>
                </a:lnTo>
                <a:lnTo>
                  <a:pt x="610283" y="965260"/>
                </a:lnTo>
                <a:lnTo>
                  <a:pt x="610529" y="968705"/>
                </a:lnTo>
                <a:lnTo>
                  <a:pt x="610529" y="987800"/>
                </a:lnTo>
                <a:lnTo>
                  <a:pt x="609056" y="1003840"/>
                </a:lnTo>
                <a:lnTo>
                  <a:pt x="607583" y="1019880"/>
                </a:lnTo>
                <a:lnTo>
                  <a:pt x="605374" y="1035156"/>
                </a:lnTo>
                <a:lnTo>
                  <a:pt x="600955" y="1048141"/>
                </a:lnTo>
                <a:lnTo>
                  <a:pt x="597273" y="1060362"/>
                </a:lnTo>
                <a:lnTo>
                  <a:pt x="592117" y="1071055"/>
                </a:lnTo>
                <a:lnTo>
                  <a:pt x="585489" y="1081749"/>
                </a:lnTo>
                <a:lnTo>
                  <a:pt x="577388" y="1091678"/>
                </a:lnTo>
                <a:lnTo>
                  <a:pt x="570024" y="1099316"/>
                </a:lnTo>
                <a:lnTo>
                  <a:pt x="560450" y="1107718"/>
                </a:lnTo>
                <a:lnTo>
                  <a:pt x="550139" y="1116120"/>
                </a:lnTo>
                <a:lnTo>
                  <a:pt x="539829" y="1122230"/>
                </a:lnTo>
                <a:lnTo>
                  <a:pt x="515525" y="1134451"/>
                </a:lnTo>
                <a:lnTo>
                  <a:pt x="801273" y="1361303"/>
                </a:lnTo>
                <a:lnTo>
                  <a:pt x="1041361" y="1129105"/>
                </a:lnTo>
                <a:lnTo>
                  <a:pt x="1029577" y="1121467"/>
                </a:lnTo>
                <a:lnTo>
                  <a:pt x="1017794" y="1113065"/>
                </a:lnTo>
                <a:lnTo>
                  <a:pt x="1008220" y="1103899"/>
                </a:lnTo>
                <a:lnTo>
                  <a:pt x="999382" y="1093969"/>
                </a:lnTo>
                <a:lnTo>
                  <a:pt x="992018" y="1084804"/>
                </a:lnTo>
                <a:lnTo>
                  <a:pt x="983916" y="1074110"/>
                </a:lnTo>
                <a:lnTo>
                  <a:pt x="977288" y="1063417"/>
                </a:lnTo>
                <a:lnTo>
                  <a:pt x="972133" y="1052724"/>
                </a:lnTo>
                <a:lnTo>
                  <a:pt x="966978" y="1040503"/>
                </a:lnTo>
                <a:lnTo>
                  <a:pt x="963295" y="1029046"/>
                </a:lnTo>
                <a:lnTo>
                  <a:pt x="958140" y="1005368"/>
                </a:lnTo>
                <a:lnTo>
                  <a:pt x="955194" y="980926"/>
                </a:lnTo>
                <a:close/>
                <a:moveTo>
                  <a:pt x="536377" y="260284"/>
                </a:moveTo>
                <a:lnTo>
                  <a:pt x="528284" y="277891"/>
                </a:lnTo>
                <a:lnTo>
                  <a:pt x="515776" y="304685"/>
                </a:lnTo>
                <a:lnTo>
                  <a:pt x="498853" y="341431"/>
                </a:lnTo>
                <a:lnTo>
                  <a:pt x="490759" y="361335"/>
                </a:lnTo>
                <a:lnTo>
                  <a:pt x="484138" y="384302"/>
                </a:lnTo>
                <a:lnTo>
                  <a:pt x="477516" y="408799"/>
                </a:lnTo>
                <a:lnTo>
                  <a:pt x="473837" y="434827"/>
                </a:lnTo>
                <a:lnTo>
                  <a:pt x="470894" y="461621"/>
                </a:lnTo>
                <a:lnTo>
                  <a:pt x="470894" y="489946"/>
                </a:lnTo>
                <a:lnTo>
                  <a:pt x="473837" y="518271"/>
                </a:lnTo>
                <a:lnTo>
                  <a:pt x="476780" y="533582"/>
                </a:lnTo>
                <a:lnTo>
                  <a:pt x="478987" y="548127"/>
                </a:lnTo>
                <a:lnTo>
                  <a:pt x="484138" y="563438"/>
                </a:lnTo>
                <a:lnTo>
                  <a:pt x="489288" y="579515"/>
                </a:lnTo>
                <a:lnTo>
                  <a:pt x="495910" y="594060"/>
                </a:lnTo>
                <a:lnTo>
                  <a:pt x="502532" y="610902"/>
                </a:lnTo>
                <a:lnTo>
                  <a:pt x="480459" y="617026"/>
                </a:lnTo>
                <a:lnTo>
                  <a:pt x="463536" y="622385"/>
                </a:lnTo>
                <a:lnTo>
                  <a:pt x="446613" y="588701"/>
                </a:lnTo>
                <a:lnTo>
                  <a:pt x="431162" y="556548"/>
                </a:lnTo>
                <a:lnTo>
                  <a:pt x="419390" y="523630"/>
                </a:lnTo>
                <a:lnTo>
                  <a:pt x="418836" y="521985"/>
                </a:lnTo>
                <a:lnTo>
                  <a:pt x="415711" y="521521"/>
                </a:lnTo>
                <a:lnTo>
                  <a:pt x="413504" y="522286"/>
                </a:lnTo>
                <a:lnTo>
                  <a:pt x="409089" y="523818"/>
                </a:lnTo>
                <a:lnTo>
                  <a:pt x="403939" y="529177"/>
                </a:lnTo>
                <a:lnTo>
                  <a:pt x="398789" y="537600"/>
                </a:lnTo>
                <a:lnTo>
                  <a:pt x="397317" y="541428"/>
                </a:lnTo>
                <a:lnTo>
                  <a:pt x="396581" y="552147"/>
                </a:lnTo>
                <a:lnTo>
                  <a:pt x="396581" y="564398"/>
                </a:lnTo>
                <a:lnTo>
                  <a:pt x="398789" y="579711"/>
                </a:lnTo>
                <a:lnTo>
                  <a:pt x="401732" y="594259"/>
                </a:lnTo>
                <a:lnTo>
                  <a:pt x="406882" y="611869"/>
                </a:lnTo>
                <a:lnTo>
                  <a:pt x="417183" y="644792"/>
                </a:lnTo>
                <a:lnTo>
                  <a:pt x="423805" y="660871"/>
                </a:lnTo>
                <a:lnTo>
                  <a:pt x="430427" y="675419"/>
                </a:lnTo>
                <a:lnTo>
                  <a:pt x="439256" y="691498"/>
                </a:lnTo>
                <a:lnTo>
                  <a:pt x="447350" y="702983"/>
                </a:lnTo>
                <a:lnTo>
                  <a:pt x="451029" y="705280"/>
                </a:lnTo>
                <a:lnTo>
                  <a:pt x="452500" y="706811"/>
                </a:lnTo>
                <a:lnTo>
                  <a:pt x="459858" y="708343"/>
                </a:lnTo>
                <a:lnTo>
                  <a:pt x="462801" y="708343"/>
                </a:lnTo>
                <a:lnTo>
                  <a:pt x="466480" y="706811"/>
                </a:lnTo>
                <a:lnTo>
                  <a:pt x="481931" y="694561"/>
                </a:lnTo>
                <a:lnTo>
                  <a:pt x="487081" y="714468"/>
                </a:lnTo>
                <a:lnTo>
                  <a:pt x="491496" y="729781"/>
                </a:lnTo>
                <a:lnTo>
                  <a:pt x="498854" y="755048"/>
                </a:lnTo>
                <a:lnTo>
                  <a:pt x="509155" y="779549"/>
                </a:lnTo>
                <a:lnTo>
                  <a:pt x="520191" y="804050"/>
                </a:lnTo>
                <a:lnTo>
                  <a:pt x="530492" y="827020"/>
                </a:lnTo>
                <a:lnTo>
                  <a:pt x="543000" y="848459"/>
                </a:lnTo>
                <a:lnTo>
                  <a:pt x="557715" y="870663"/>
                </a:lnTo>
                <a:lnTo>
                  <a:pt x="573167" y="889039"/>
                </a:lnTo>
                <a:lnTo>
                  <a:pt x="588618" y="908181"/>
                </a:lnTo>
                <a:lnTo>
                  <a:pt x="607012" y="924260"/>
                </a:lnTo>
                <a:lnTo>
                  <a:pt x="625407" y="941105"/>
                </a:lnTo>
                <a:lnTo>
                  <a:pt x="644537" y="954121"/>
                </a:lnTo>
                <a:lnTo>
                  <a:pt x="665874" y="964840"/>
                </a:lnTo>
                <a:lnTo>
                  <a:pt x="687947" y="976325"/>
                </a:lnTo>
                <a:lnTo>
                  <a:pt x="710020" y="983982"/>
                </a:lnTo>
                <a:lnTo>
                  <a:pt x="734301" y="990873"/>
                </a:lnTo>
                <a:lnTo>
                  <a:pt x="759317" y="994701"/>
                </a:lnTo>
                <a:lnTo>
                  <a:pt x="774768" y="996232"/>
                </a:lnTo>
                <a:lnTo>
                  <a:pt x="790220" y="996232"/>
                </a:lnTo>
                <a:lnTo>
                  <a:pt x="817443" y="994701"/>
                </a:lnTo>
                <a:lnTo>
                  <a:pt x="842459" y="990873"/>
                </a:lnTo>
                <a:lnTo>
                  <a:pt x="866004" y="983982"/>
                </a:lnTo>
                <a:lnTo>
                  <a:pt x="888077" y="974794"/>
                </a:lnTo>
                <a:lnTo>
                  <a:pt x="908679" y="962543"/>
                </a:lnTo>
                <a:lnTo>
                  <a:pt x="929280" y="948761"/>
                </a:lnTo>
                <a:lnTo>
                  <a:pt x="947675" y="932682"/>
                </a:lnTo>
                <a:lnTo>
                  <a:pt x="964598" y="913540"/>
                </a:lnTo>
                <a:lnTo>
                  <a:pt x="981520" y="895164"/>
                </a:lnTo>
                <a:lnTo>
                  <a:pt x="996972" y="872960"/>
                </a:lnTo>
                <a:lnTo>
                  <a:pt x="1011687" y="849990"/>
                </a:lnTo>
                <a:lnTo>
                  <a:pt x="1024195" y="825489"/>
                </a:lnTo>
                <a:lnTo>
                  <a:pt x="1035967" y="800222"/>
                </a:lnTo>
                <a:lnTo>
                  <a:pt x="1047740" y="772658"/>
                </a:lnTo>
                <a:lnTo>
                  <a:pt x="1057305" y="745860"/>
                </a:lnTo>
                <a:lnTo>
                  <a:pt x="1066134" y="717531"/>
                </a:lnTo>
                <a:lnTo>
                  <a:pt x="1069813" y="705280"/>
                </a:lnTo>
                <a:lnTo>
                  <a:pt x="1083057" y="708343"/>
                </a:lnTo>
                <a:lnTo>
                  <a:pt x="1086736" y="708343"/>
                </a:lnTo>
                <a:lnTo>
                  <a:pt x="1089679" y="708343"/>
                </a:lnTo>
                <a:lnTo>
                  <a:pt x="1093358" y="706811"/>
                </a:lnTo>
                <a:lnTo>
                  <a:pt x="1097037" y="703749"/>
                </a:lnTo>
                <a:lnTo>
                  <a:pt x="1102923" y="696858"/>
                </a:lnTo>
                <a:lnTo>
                  <a:pt x="1110280" y="685373"/>
                </a:lnTo>
                <a:lnTo>
                  <a:pt x="1116902" y="670059"/>
                </a:lnTo>
                <a:lnTo>
                  <a:pt x="1124996" y="653980"/>
                </a:lnTo>
                <a:lnTo>
                  <a:pt x="1130882" y="634839"/>
                </a:lnTo>
                <a:lnTo>
                  <a:pt x="1136033" y="615697"/>
                </a:lnTo>
                <a:lnTo>
                  <a:pt x="1141919" y="597321"/>
                </a:lnTo>
                <a:lnTo>
                  <a:pt x="1145598" y="572820"/>
                </a:lnTo>
                <a:lnTo>
                  <a:pt x="1147069" y="552147"/>
                </a:lnTo>
                <a:lnTo>
                  <a:pt x="1145598" y="541428"/>
                </a:lnTo>
                <a:lnTo>
                  <a:pt x="1144126" y="537600"/>
                </a:lnTo>
                <a:lnTo>
                  <a:pt x="1140028" y="531913"/>
                </a:lnTo>
                <a:lnTo>
                  <a:pt x="1136032" y="548127"/>
                </a:lnTo>
                <a:lnTo>
                  <a:pt x="1127938" y="575687"/>
                </a:lnTo>
                <a:lnTo>
                  <a:pt x="1117637" y="599419"/>
                </a:lnTo>
                <a:lnTo>
                  <a:pt x="1112487" y="609371"/>
                </a:lnTo>
                <a:lnTo>
                  <a:pt x="1107336" y="617026"/>
                </a:lnTo>
                <a:lnTo>
                  <a:pt x="1090414" y="620088"/>
                </a:lnTo>
                <a:lnTo>
                  <a:pt x="1070548" y="622385"/>
                </a:lnTo>
                <a:lnTo>
                  <a:pt x="1075698" y="609371"/>
                </a:lnTo>
                <a:lnTo>
                  <a:pt x="1080849" y="597122"/>
                </a:lnTo>
                <a:lnTo>
                  <a:pt x="1087471" y="571094"/>
                </a:lnTo>
                <a:lnTo>
                  <a:pt x="1091885" y="546596"/>
                </a:lnTo>
                <a:lnTo>
                  <a:pt x="1092621" y="521333"/>
                </a:lnTo>
                <a:lnTo>
                  <a:pt x="1092621" y="498367"/>
                </a:lnTo>
                <a:lnTo>
                  <a:pt x="1092621" y="475401"/>
                </a:lnTo>
                <a:lnTo>
                  <a:pt x="1090414" y="433296"/>
                </a:lnTo>
                <a:lnTo>
                  <a:pt x="1080849" y="444014"/>
                </a:lnTo>
                <a:lnTo>
                  <a:pt x="1072019" y="452435"/>
                </a:lnTo>
                <a:lnTo>
                  <a:pt x="1061719" y="460090"/>
                </a:lnTo>
                <a:lnTo>
                  <a:pt x="1049946" y="466980"/>
                </a:lnTo>
                <a:lnTo>
                  <a:pt x="1038174" y="472339"/>
                </a:lnTo>
                <a:lnTo>
                  <a:pt x="1026401" y="477698"/>
                </a:lnTo>
                <a:lnTo>
                  <a:pt x="1002121" y="486119"/>
                </a:lnTo>
                <a:lnTo>
                  <a:pt x="988877" y="489946"/>
                </a:lnTo>
                <a:lnTo>
                  <a:pt x="974897" y="493008"/>
                </a:lnTo>
                <a:lnTo>
                  <a:pt x="958710" y="494539"/>
                </a:lnTo>
                <a:lnTo>
                  <a:pt x="944731" y="495305"/>
                </a:lnTo>
                <a:lnTo>
                  <a:pt x="927808" y="494539"/>
                </a:lnTo>
                <a:lnTo>
                  <a:pt x="912357" y="494539"/>
                </a:lnTo>
                <a:lnTo>
                  <a:pt x="878511" y="488415"/>
                </a:lnTo>
                <a:lnTo>
                  <a:pt x="843194" y="480760"/>
                </a:lnTo>
                <a:lnTo>
                  <a:pt x="809349" y="470042"/>
                </a:lnTo>
                <a:lnTo>
                  <a:pt x="774032" y="457794"/>
                </a:lnTo>
                <a:lnTo>
                  <a:pt x="739450" y="441717"/>
                </a:lnTo>
                <a:lnTo>
                  <a:pt x="705605" y="424110"/>
                </a:lnTo>
                <a:lnTo>
                  <a:pt x="672495" y="403440"/>
                </a:lnTo>
                <a:lnTo>
                  <a:pt x="643064" y="383536"/>
                </a:lnTo>
                <a:lnTo>
                  <a:pt x="615841" y="360570"/>
                </a:lnTo>
                <a:lnTo>
                  <a:pt x="589353" y="336072"/>
                </a:lnTo>
                <a:lnTo>
                  <a:pt x="577581" y="323824"/>
                </a:lnTo>
                <a:lnTo>
                  <a:pt x="567280" y="311575"/>
                </a:lnTo>
                <a:lnTo>
                  <a:pt x="558450" y="299326"/>
                </a:lnTo>
                <a:lnTo>
                  <a:pt x="548885" y="285547"/>
                </a:lnTo>
                <a:lnTo>
                  <a:pt x="542999" y="273298"/>
                </a:lnTo>
                <a:close/>
                <a:moveTo>
                  <a:pt x="761524" y="0"/>
                </a:moveTo>
                <a:lnTo>
                  <a:pt x="787276" y="0"/>
                </a:lnTo>
                <a:lnTo>
                  <a:pt x="813028" y="0"/>
                </a:lnTo>
                <a:lnTo>
                  <a:pt x="839515" y="3062"/>
                </a:lnTo>
                <a:lnTo>
                  <a:pt x="865267" y="8421"/>
                </a:lnTo>
                <a:lnTo>
                  <a:pt x="891019" y="13780"/>
                </a:lnTo>
                <a:lnTo>
                  <a:pt x="917507" y="22201"/>
                </a:lnTo>
                <a:lnTo>
                  <a:pt x="941788" y="32918"/>
                </a:lnTo>
                <a:lnTo>
                  <a:pt x="965332" y="43636"/>
                </a:lnTo>
                <a:lnTo>
                  <a:pt x="988877" y="57415"/>
                </a:lnTo>
                <a:lnTo>
                  <a:pt x="1010950" y="71961"/>
                </a:lnTo>
                <a:lnTo>
                  <a:pt x="1031552" y="89568"/>
                </a:lnTo>
                <a:lnTo>
                  <a:pt x="1052889" y="108707"/>
                </a:lnTo>
                <a:lnTo>
                  <a:pt x="1070548" y="128611"/>
                </a:lnTo>
                <a:lnTo>
                  <a:pt x="1087471" y="150811"/>
                </a:lnTo>
                <a:lnTo>
                  <a:pt x="1104393" y="174543"/>
                </a:lnTo>
                <a:lnTo>
                  <a:pt x="1117637" y="200572"/>
                </a:lnTo>
                <a:lnTo>
                  <a:pt x="1130881" y="228897"/>
                </a:lnTo>
                <a:lnTo>
                  <a:pt x="1141182" y="258753"/>
                </a:lnTo>
                <a:lnTo>
                  <a:pt x="1148540" y="290140"/>
                </a:lnTo>
                <a:lnTo>
                  <a:pt x="1155162" y="322293"/>
                </a:lnTo>
                <a:lnTo>
                  <a:pt x="1158105" y="357508"/>
                </a:lnTo>
                <a:lnTo>
                  <a:pt x="1159576" y="394254"/>
                </a:lnTo>
                <a:lnTo>
                  <a:pt x="1158105" y="433296"/>
                </a:lnTo>
                <a:lnTo>
                  <a:pt x="1153690" y="465449"/>
                </a:lnTo>
                <a:lnTo>
                  <a:pt x="1150011" y="491477"/>
                </a:lnTo>
                <a:lnTo>
                  <a:pt x="1148231" y="498682"/>
                </a:lnTo>
                <a:lnTo>
                  <a:pt x="1149276" y="499316"/>
                </a:lnTo>
                <a:lnTo>
                  <a:pt x="1158841" y="509270"/>
                </a:lnTo>
                <a:lnTo>
                  <a:pt x="1167671" y="519989"/>
                </a:lnTo>
                <a:lnTo>
                  <a:pt x="1171350" y="528412"/>
                </a:lnTo>
                <a:lnTo>
                  <a:pt x="1174293" y="536068"/>
                </a:lnTo>
                <a:lnTo>
                  <a:pt x="1175764" y="544491"/>
                </a:lnTo>
                <a:lnTo>
                  <a:pt x="1175764" y="552147"/>
                </a:lnTo>
                <a:lnTo>
                  <a:pt x="1174293" y="568992"/>
                </a:lnTo>
                <a:lnTo>
                  <a:pt x="1172821" y="585071"/>
                </a:lnTo>
                <a:lnTo>
                  <a:pt x="1169142" y="602681"/>
                </a:lnTo>
                <a:lnTo>
                  <a:pt x="1164728" y="620291"/>
                </a:lnTo>
                <a:lnTo>
                  <a:pt x="1152955" y="656277"/>
                </a:lnTo>
                <a:lnTo>
                  <a:pt x="1147069" y="673122"/>
                </a:lnTo>
                <a:lnTo>
                  <a:pt x="1140447" y="689201"/>
                </a:lnTo>
                <a:lnTo>
                  <a:pt x="1130882" y="706811"/>
                </a:lnTo>
                <a:lnTo>
                  <a:pt x="1125732" y="714468"/>
                </a:lnTo>
                <a:lnTo>
                  <a:pt x="1119846" y="722890"/>
                </a:lnTo>
                <a:lnTo>
                  <a:pt x="1113224" y="729781"/>
                </a:lnTo>
                <a:lnTo>
                  <a:pt x="1105130" y="733609"/>
                </a:lnTo>
                <a:lnTo>
                  <a:pt x="1097037" y="736672"/>
                </a:lnTo>
                <a:lnTo>
                  <a:pt x="1089679" y="737438"/>
                </a:lnTo>
                <a:lnTo>
                  <a:pt x="1076435" y="778784"/>
                </a:lnTo>
                <a:lnTo>
                  <a:pt x="1059512" y="817832"/>
                </a:lnTo>
                <a:lnTo>
                  <a:pt x="1050683" y="836974"/>
                </a:lnTo>
                <a:lnTo>
                  <a:pt x="1041118" y="853819"/>
                </a:lnTo>
                <a:lnTo>
                  <a:pt x="1030817" y="872960"/>
                </a:lnTo>
                <a:lnTo>
                  <a:pt x="1020516" y="889039"/>
                </a:lnTo>
                <a:lnTo>
                  <a:pt x="1007272" y="906649"/>
                </a:lnTo>
                <a:lnTo>
                  <a:pt x="994764" y="923494"/>
                </a:lnTo>
                <a:lnTo>
                  <a:pt x="981520" y="939573"/>
                </a:lnTo>
                <a:lnTo>
                  <a:pt x="977288" y="943977"/>
                </a:lnTo>
                <a:lnTo>
                  <a:pt x="977288" y="960303"/>
                </a:lnTo>
                <a:lnTo>
                  <a:pt x="978761" y="977107"/>
                </a:lnTo>
                <a:lnTo>
                  <a:pt x="980234" y="993147"/>
                </a:lnTo>
                <a:lnTo>
                  <a:pt x="982444" y="1007659"/>
                </a:lnTo>
                <a:lnTo>
                  <a:pt x="986126" y="1022935"/>
                </a:lnTo>
                <a:lnTo>
                  <a:pt x="992018" y="1035920"/>
                </a:lnTo>
                <a:lnTo>
                  <a:pt x="997173" y="1049668"/>
                </a:lnTo>
                <a:lnTo>
                  <a:pt x="1004537" y="1061889"/>
                </a:lnTo>
                <a:lnTo>
                  <a:pt x="1012639" y="1072583"/>
                </a:lnTo>
                <a:lnTo>
                  <a:pt x="1021476" y="1083276"/>
                </a:lnTo>
                <a:lnTo>
                  <a:pt x="1033260" y="1093969"/>
                </a:lnTo>
                <a:lnTo>
                  <a:pt x="1045043" y="1103899"/>
                </a:lnTo>
                <a:lnTo>
                  <a:pt x="1058299" y="1111537"/>
                </a:lnTo>
                <a:lnTo>
                  <a:pt x="1073765" y="1119939"/>
                </a:lnTo>
                <a:lnTo>
                  <a:pt x="1089231" y="1126813"/>
                </a:lnTo>
                <a:lnTo>
                  <a:pt x="1129736" y="1139798"/>
                </a:lnTo>
                <a:lnTo>
                  <a:pt x="1168769" y="1153547"/>
                </a:lnTo>
                <a:lnTo>
                  <a:pt x="1245361" y="1180280"/>
                </a:lnTo>
                <a:lnTo>
                  <a:pt x="1282921" y="1194029"/>
                </a:lnTo>
                <a:lnTo>
                  <a:pt x="1318271" y="1210069"/>
                </a:lnTo>
                <a:lnTo>
                  <a:pt x="1353621" y="1226872"/>
                </a:lnTo>
                <a:lnTo>
                  <a:pt x="1386026" y="1245204"/>
                </a:lnTo>
                <a:lnTo>
                  <a:pt x="1401492" y="1255897"/>
                </a:lnTo>
                <a:lnTo>
                  <a:pt x="1416221" y="1267354"/>
                </a:lnTo>
                <a:lnTo>
                  <a:pt x="1431687" y="1278811"/>
                </a:lnTo>
                <a:lnTo>
                  <a:pt x="1445680" y="1292560"/>
                </a:lnTo>
                <a:lnTo>
                  <a:pt x="1458936" y="1306309"/>
                </a:lnTo>
                <a:lnTo>
                  <a:pt x="1472192" y="1320821"/>
                </a:lnTo>
                <a:lnTo>
                  <a:pt x="1484712" y="1336861"/>
                </a:lnTo>
                <a:lnTo>
                  <a:pt x="1496496" y="1354429"/>
                </a:lnTo>
                <a:lnTo>
                  <a:pt x="1507543" y="1371996"/>
                </a:lnTo>
                <a:lnTo>
                  <a:pt x="1517853" y="1392619"/>
                </a:lnTo>
                <a:lnTo>
                  <a:pt x="1528164" y="1412478"/>
                </a:lnTo>
                <a:lnTo>
                  <a:pt x="1537001" y="1436156"/>
                </a:lnTo>
                <a:lnTo>
                  <a:pt x="1545102" y="1459071"/>
                </a:lnTo>
                <a:lnTo>
                  <a:pt x="1552467" y="1484276"/>
                </a:lnTo>
                <a:lnTo>
                  <a:pt x="1559095" y="1511773"/>
                </a:lnTo>
                <a:lnTo>
                  <a:pt x="1565723" y="1540034"/>
                </a:lnTo>
                <a:lnTo>
                  <a:pt x="1542156" y="1546145"/>
                </a:lnTo>
                <a:lnTo>
                  <a:pt x="1492813" y="1561421"/>
                </a:lnTo>
                <a:lnTo>
                  <a:pt x="1421376" y="1581280"/>
                </a:lnTo>
                <a:lnTo>
                  <a:pt x="1375715" y="1592737"/>
                </a:lnTo>
                <a:lnTo>
                  <a:pt x="1327845" y="1603431"/>
                </a:lnTo>
                <a:lnTo>
                  <a:pt x="1272610" y="1615652"/>
                </a:lnTo>
                <a:lnTo>
                  <a:pt x="1214430" y="1626345"/>
                </a:lnTo>
                <a:lnTo>
                  <a:pt x="1153303" y="1635511"/>
                </a:lnTo>
                <a:lnTo>
                  <a:pt x="1087758" y="1644676"/>
                </a:lnTo>
                <a:lnTo>
                  <a:pt x="1019267" y="1653078"/>
                </a:lnTo>
                <a:lnTo>
                  <a:pt x="947093" y="1658425"/>
                </a:lnTo>
                <a:lnTo>
                  <a:pt x="873447" y="1662244"/>
                </a:lnTo>
                <a:lnTo>
                  <a:pt x="797591" y="1665299"/>
                </a:lnTo>
                <a:lnTo>
                  <a:pt x="726154" y="1663772"/>
                </a:lnTo>
                <a:lnTo>
                  <a:pt x="655453" y="1659952"/>
                </a:lnTo>
                <a:lnTo>
                  <a:pt x="586962" y="1654606"/>
                </a:lnTo>
                <a:lnTo>
                  <a:pt x="517735" y="1647732"/>
                </a:lnTo>
                <a:lnTo>
                  <a:pt x="451453" y="1638566"/>
                </a:lnTo>
                <a:lnTo>
                  <a:pt x="387380" y="1628636"/>
                </a:lnTo>
                <a:lnTo>
                  <a:pt x="326254" y="1617943"/>
                </a:lnTo>
                <a:lnTo>
                  <a:pt x="268810" y="1607250"/>
                </a:lnTo>
                <a:lnTo>
                  <a:pt x="215784" y="1595029"/>
                </a:lnTo>
                <a:lnTo>
                  <a:pt x="166441" y="1584335"/>
                </a:lnTo>
                <a:lnTo>
                  <a:pt x="83957" y="1563712"/>
                </a:lnTo>
                <a:lnTo>
                  <a:pt x="27249" y="1547672"/>
                </a:lnTo>
                <a:lnTo>
                  <a:pt x="0" y="1540034"/>
                </a:lnTo>
                <a:lnTo>
                  <a:pt x="5892" y="1511773"/>
                </a:lnTo>
                <a:lnTo>
                  <a:pt x="13993" y="1485804"/>
                </a:lnTo>
                <a:lnTo>
                  <a:pt x="22094" y="1461362"/>
                </a:lnTo>
                <a:lnTo>
                  <a:pt x="29459" y="1436920"/>
                </a:lnTo>
                <a:lnTo>
                  <a:pt x="39769" y="1415533"/>
                </a:lnTo>
                <a:lnTo>
                  <a:pt x="49343" y="1394910"/>
                </a:lnTo>
                <a:lnTo>
                  <a:pt x="59654" y="1376579"/>
                </a:lnTo>
                <a:lnTo>
                  <a:pt x="71437" y="1357484"/>
                </a:lnTo>
                <a:lnTo>
                  <a:pt x="83221" y="1341444"/>
                </a:lnTo>
                <a:lnTo>
                  <a:pt x="95741" y="1325404"/>
                </a:lnTo>
                <a:lnTo>
                  <a:pt x="108997" y="1310128"/>
                </a:lnTo>
                <a:lnTo>
                  <a:pt x="122253" y="1296379"/>
                </a:lnTo>
                <a:lnTo>
                  <a:pt x="136246" y="1283394"/>
                </a:lnTo>
                <a:lnTo>
                  <a:pt x="150975" y="1271173"/>
                </a:lnTo>
                <a:lnTo>
                  <a:pt x="164968" y="1258952"/>
                </a:lnTo>
                <a:lnTo>
                  <a:pt x="180434" y="1249787"/>
                </a:lnTo>
                <a:lnTo>
                  <a:pt x="212838" y="1229164"/>
                </a:lnTo>
                <a:lnTo>
                  <a:pt x="246716" y="1211596"/>
                </a:lnTo>
                <a:lnTo>
                  <a:pt x="282066" y="1197084"/>
                </a:lnTo>
                <a:lnTo>
                  <a:pt x="318889" y="1181808"/>
                </a:lnTo>
                <a:lnTo>
                  <a:pt x="394009" y="1155074"/>
                </a:lnTo>
                <a:lnTo>
                  <a:pt x="473547" y="1126813"/>
                </a:lnTo>
                <a:lnTo>
                  <a:pt x="492695" y="1118411"/>
                </a:lnTo>
                <a:lnTo>
                  <a:pt x="508897" y="1111537"/>
                </a:lnTo>
                <a:lnTo>
                  <a:pt x="524363" y="1103899"/>
                </a:lnTo>
                <a:lnTo>
                  <a:pt x="537619" y="1095497"/>
                </a:lnTo>
                <a:lnTo>
                  <a:pt x="547930" y="1086331"/>
                </a:lnTo>
                <a:lnTo>
                  <a:pt x="558240" y="1076402"/>
                </a:lnTo>
                <a:lnTo>
                  <a:pt x="565605" y="1067236"/>
                </a:lnTo>
                <a:lnTo>
                  <a:pt x="572233" y="1056543"/>
                </a:lnTo>
                <a:lnTo>
                  <a:pt x="578861" y="1044322"/>
                </a:lnTo>
                <a:lnTo>
                  <a:pt x="582543" y="1032101"/>
                </a:lnTo>
                <a:lnTo>
                  <a:pt x="585489" y="1018352"/>
                </a:lnTo>
                <a:lnTo>
                  <a:pt x="586962" y="1003840"/>
                </a:lnTo>
                <a:lnTo>
                  <a:pt x="588435" y="987800"/>
                </a:lnTo>
                <a:lnTo>
                  <a:pt x="588435" y="970232"/>
                </a:lnTo>
                <a:lnTo>
                  <a:pt x="585548" y="944281"/>
                </a:lnTo>
                <a:lnTo>
                  <a:pt x="569488" y="928854"/>
                </a:lnTo>
                <a:lnTo>
                  <a:pt x="551094" y="909712"/>
                </a:lnTo>
                <a:lnTo>
                  <a:pt x="535642" y="888273"/>
                </a:lnTo>
                <a:lnTo>
                  <a:pt x="520191" y="865304"/>
                </a:lnTo>
                <a:lnTo>
                  <a:pt x="505476" y="842334"/>
                </a:lnTo>
                <a:lnTo>
                  <a:pt x="493703" y="817832"/>
                </a:lnTo>
                <a:lnTo>
                  <a:pt x="481931" y="791800"/>
                </a:lnTo>
                <a:lnTo>
                  <a:pt x="473102" y="765002"/>
                </a:lnTo>
                <a:lnTo>
                  <a:pt x="464272" y="737438"/>
                </a:lnTo>
                <a:lnTo>
                  <a:pt x="459858" y="737438"/>
                </a:lnTo>
                <a:lnTo>
                  <a:pt x="451029" y="736672"/>
                </a:lnTo>
                <a:lnTo>
                  <a:pt x="442199" y="733609"/>
                </a:lnTo>
                <a:lnTo>
                  <a:pt x="435577" y="731312"/>
                </a:lnTo>
                <a:lnTo>
                  <a:pt x="430427" y="725953"/>
                </a:lnTo>
                <a:lnTo>
                  <a:pt x="425276" y="720593"/>
                </a:lnTo>
                <a:lnTo>
                  <a:pt x="419390" y="714468"/>
                </a:lnTo>
                <a:lnTo>
                  <a:pt x="410561" y="699920"/>
                </a:lnTo>
                <a:lnTo>
                  <a:pt x="401732" y="682310"/>
                </a:lnTo>
                <a:lnTo>
                  <a:pt x="393638" y="663168"/>
                </a:lnTo>
                <a:lnTo>
                  <a:pt x="386281" y="643261"/>
                </a:lnTo>
                <a:lnTo>
                  <a:pt x="379659" y="622588"/>
                </a:lnTo>
                <a:lnTo>
                  <a:pt x="374508" y="602681"/>
                </a:lnTo>
                <a:lnTo>
                  <a:pt x="370094" y="575117"/>
                </a:lnTo>
                <a:lnTo>
                  <a:pt x="367886" y="562867"/>
                </a:lnTo>
                <a:lnTo>
                  <a:pt x="367886" y="552147"/>
                </a:lnTo>
                <a:lnTo>
                  <a:pt x="369358" y="536068"/>
                </a:lnTo>
                <a:lnTo>
                  <a:pt x="371565" y="529177"/>
                </a:lnTo>
                <a:lnTo>
                  <a:pt x="374508" y="521521"/>
                </a:lnTo>
                <a:lnTo>
                  <a:pt x="383337" y="509270"/>
                </a:lnTo>
                <a:lnTo>
                  <a:pt x="393638" y="499316"/>
                </a:lnTo>
                <a:lnTo>
                  <a:pt x="401732" y="495488"/>
                </a:lnTo>
                <a:lnTo>
                  <a:pt x="409351" y="493789"/>
                </a:lnTo>
                <a:lnTo>
                  <a:pt x="409089" y="493008"/>
                </a:lnTo>
                <a:lnTo>
                  <a:pt x="395845" y="436358"/>
                </a:lnTo>
                <a:lnTo>
                  <a:pt x="389223" y="406502"/>
                </a:lnTo>
                <a:lnTo>
                  <a:pt x="382601" y="373584"/>
                </a:lnTo>
                <a:lnTo>
                  <a:pt x="378922" y="348321"/>
                </a:lnTo>
                <a:lnTo>
                  <a:pt x="375979" y="325355"/>
                </a:lnTo>
                <a:lnTo>
                  <a:pt x="375243" y="303154"/>
                </a:lnTo>
                <a:lnTo>
                  <a:pt x="375243" y="281719"/>
                </a:lnTo>
                <a:lnTo>
                  <a:pt x="375979" y="262580"/>
                </a:lnTo>
                <a:lnTo>
                  <a:pt x="378922" y="244973"/>
                </a:lnTo>
                <a:lnTo>
                  <a:pt x="381129" y="228897"/>
                </a:lnTo>
                <a:lnTo>
                  <a:pt x="387016" y="212820"/>
                </a:lnTo>
                <a:lnTo>
                  <a:pt x="392166" y="199041"/>
                </a:lnTo>
                <a:lnTo>
                  <a:pt x="397316" y="186026"/>
                </a:lnTo>
                <a:lnTo>
                  <a:pt x="403938" y="174543"/>
                </a:lnTo>
                <a:lnTo>
                  <a:pt x="409825" y="163826"/>
                </a:lnTo>
                <a:lnTo>
                  <a:pt x="417918" y="153108"/>
                </a:lnTo>
                <a:lnTo>
                  <a:pt x="426012" y="145453"/>
                </a:lnTo>
                <a:lnTo>
                  <a:pt x="434841" y="137032"/>
                </a:lnTo>
                <a:lnTo>
                  <a:pt x="442934" y="130142"/>
                </a:lnTo>
                <a:lnTo>
                  <a:pt x="460593" y="117893"/>
                </a:lnTo>
                <a:lnTo>
                  <a:pt x="477516" y="108707"/>
                </a:lnTo>
                <a:lnTo>
                  <a:pt x="494438" y="101817"/>
                </a:lnTo>
                <a:lnTo>
                  <a:pt x="509890" y="96458"/>
                </a:lnTo>
                <a:lnTo>
                  <a:pt x="534906" y="91099"/>
                </a:lnTo>
                <a:lnTo>
                  <a:pt x="542999" y="88037"/>
                </a:lnTo>
                <a:lnTo>
                  <a:pt x="546678" y="87272"/>
                </a:lnTo>
                <a:lnTo>
                  <a:pt x="567280" y="70430"/>
                </a:lnTo>
                <a:lnTo>
                  <a:pt x="588617" y="55884"/>
                </a:lnTo>
                <a:lnTo>
                  <a:pt x="610690" y="42105"/>
                </a:lnTo>
                <a:lnTo>
                  <a:pt x="633499" y="31387"/>
                </a:lnTo>
                <a:lnTo>
                  <a:pt x="658515" y="22201"/>
                </a:lnTo>
                <a:lnTo>
                  <a:pt x="683532" y="13780"/>
                </a:lnTo>
                <a:lnTo>
                  <a:pt x="709284" y="6890"/>
                </a:lnTo>
                <a:lnTo>
                  <a:pt x="734300" y="3062"/>
                </a:lnTo>
                <a:close/>
              </a:path>
            </a:pathLst>
          </a:custGeom>
          <a:solidFill>
            <a:schemeClr val="accent2"/>
          </a:solidFill>
          <a:ln>
            <a:noFill/>
          </a:ln>
        </p:spPr>
        <p:txBody>
          <a:bodyPr/>
          <a:lstStyle/>
          <a:p>
            <a:pPr>
              <a:defRPr/>
            </a:pPr>
            <a:endParaRPr lang="zh-CN" altLang="en-US" kern="0">
              <a:solidFill>
                <a:srgbClr val="3D3F41"/>
              </a:solidFill>
            </a:endParaRPr>
          </a:p>
        </p:txBody>
      </p:sp>
      <p:sp>
        <p:nvSpPr>
          <p:cNvPr id="12" name="MH_Other_4"/>
          <p:cNvSpPr/>
          <p:nvPr>
            <p:custDataLst>
              <p:tags r:id="rId3"/>
            </p:custDataLst>
          </p:nvPr>
        </p:nvSpPr>
        <p:spPr bwMode="auto">
          <a:xfrm>
            <a:off x="2939947" y="2007566"/>
            <a:ext cx="1268622" cy="1325218"/>
          </a:xfrm>
          <a:custGeom>
            <a:avLst/>
            <a:gdLst>
              <a:gd name="connsiteX0" fmla="*/ 614715 w 1564252"/>
              <a:gd name="connsiteY0" fmla="*/ 936068 h 1633186"/>
              <a:gd name="connsiteX1" fmla="*/ 617758 w 1564252"/>
              <a:gd name="connsiteY1" fmla="*/ 947381 h 1633186"/>
              <a:gd name="connsiteX2" fmla="*/ 617758 w 1564252"/>
              <a:gd name="connsiteY2" fmla="*/ 963454 h 1633186"/>
              <a:gd name="connsiteX3" fmla="*/ 616287 w 1564252"/>
              <a:gd name="connsiteY3" fmla="*/ 979528 h 1633186"/>
              <a:gd name="connsiteX4" fmla="*/ 614817 w 1564252"/>
              <a:gd name="connsiteY4" fmla="*/ 994836 h 1633186"/>
              <a:gd name="connsiteX5" fmla="*/ 611139 w 1564252"/>
              <a:gd name="connsiteY5" fmla="*/ 1009379 h 1633186"/>
              <a:gd name="connsiteX6" fmla="*/ 607462 w 1564252"/>
              <a:gd name="connsiteY6" fmla="*/ 1021625 h 1633186"/>
              <a:gd name="connsiteX7" fmla="*/ 601579 w 1564252"/>
              <a:gd name="connsiteY7" fmla="*/ 1033872 h 1633186"/>
              <a:gd name="connsiteX8" fmla="*/ 595695 w 1564252"/>
              <a:gd name="connsiteY8" fmla="*/ 1046119 h 1633186"/>
              <a:gd name="connsiteX9" fmla="*/ 587606 w 1564252"/>
              <a:gd name="connsiteY9" fmla="*/ 1056834 h 1633186"/>
              <a:gd name="connsiteX10" fmla="*/ 579516 w 1564252"/>
              <a:gd name="connsiteY10" fmla="*/ 1066019 h 1633186"/>
              <a:gd name="connsiteX11" fmla="*/ 569220 w 1564252"/>
              <a:gd name="connsiteY11" fmla="*/ 1075969 h 1633186"/>
              <a:gd name="connsiteX12" fmla="*/ 558924 w 1564252"/>
              <a:gd name="connsiteY12" fmla="*/ 1085154 h 1633186"/>
              <a:gd name="connsiteX13" fmla="*/ 545686 w 1564252"/>
              <a:gd name="connsiteY13" fmla="*/ 1093574 h 1633186"/>
              <a:gd name="connsiteX14" fmla="*/ 533184 w 1564252"/>
              <a:gd name="connsiteY14" fmla="*/ 1101228 h 1633186"/>
              <a:gd name="connsiteX15" fmla="*/ 517740 w 1564252"/>
              <a:gd name="connsiteY15" fmla="*/ 1109647 h 1633186"/>
              <a:gd name="connsiteX16" fmla="*/ 483911 w 1564252"/>
              <a:gd name="connsiteY16" fmla="*/ 1123425 h 1633186"/>
              <a:gd name="connsiteX17" fmla="*/ 406691 w 1564252"/>
              <a:gd name="connsiteY17" fmla="*/ 1150214 h 1633186"/>
              <a:gd name="connsiteX18" fmla="*/ 405955 w 1564252"/>
              <a:gd name="connsiteY18" fmla="*/ 1151745 h 1633186"/>
              <a:gd name="connsiteX19" fmla="*/ 421399 w 1564252"/>
              <a:gd name="connsiteY19" fmla="*/ 1163991 h 1633186"/>
              <a:gd name="connsiteX20" fmla="*/ 438314 w 1564252"/>
              <a:gd name="connsiteY20" fmla="*/ 1176238 h 1633186"/>
              <a:gd name="connsiteX21" fmla="*/ 455964 w 1564252"/>
              <a:gd name="connsiteY21" fmla="*/ 1187719 h 1633186"/>
              <a:gd name="connsiteX22" fmla="*/ 474350 w 1564252"/>
              <a:gd name="connsiteY22" fmla="*/ 1199200 h 1633186"/>
              <a:gd name="connsiteX23" fmla="*/ 494207 w 1564252"/>
              <a:gd name="connsiteY23" fmla="*/ 1209916 h 1633186"/>
              <a:gd name="connsiteX24" fmla="*/ 513328 w 1564252"/>
              <a:gd name="connsiteY24" fmla="*/ 1219101 h 1633186"/>
              <a:gd name="connsiteX25" fmla="*/ 533184 w 1564252"/>
              <a:gd name="connsiteY25" fmla="*/ 1227520 h 1633186"/>
              <a:gd name="connsiteX26" fmla="*/ 555247 w 1564252"/>
              <a:gd name="connsiteY26" fmla="*/ 1236705 h 1633186"/>
              <a:gd name="connsiteX27" fmla="*/ 597902 w 1564252"/>
              <a:gd name="connsiteY27" fmla="*/ 1250482 h 1633186"/>
              <a:gd name="connsiteX28" fmla="*/ 642027 w 1564252"/>
              <a:gd name="connsiteY28" fmla="*/ 1262729 h 1633186"/>
              <a:gd name="connsiteX29" fmla="*/ 687624 w 1564252"/>
              <a:gd name="connsiteY29" fmla="*/ 1271914 h 1633186"/>
              <a:gd name="connsiteX30" fmla="*/ 734691 w 1564252"/>
              <a:gd name="connsiteY30" fmla="*/ 1277272 h 1633186"/>
              <a:gd name="connsiteX31" fmla="*/ 781023 w 1564252"/>
              <a:gd name="connsiteY31" fmla="*/ 1280333 h 1633186"/>
              <a:gd name="connsiteX32" fmla="*/ 826619 w 1564252"/>
              <a:gd name="connsiteY32" fmla="*/ 1280333 h 1633186"/>
              <a:gd name="connsiteX33" fmla="*/ 872216 w 1564252"/>
              <a:gd name="connsiteY33" fmla="*/ 1277272 h 1633186"/>
              <a:gd name="connsiteX34" fmla="*/ 895750 w 1564252"/>
              <a:gd name="connsiteY34" fmla="*/ 1274975 h 1633186"/>
              <a:gd name="connsiteX35" fmla="*/ 917812 w 1564252"/>
              <a:gd name="connsiteY35" fmla="*/ 1270383 h 1633186"/>
              <a:gd name="connsiteX36" fmla="*/ 938404 w 1564252"/>
              <a:gd name="connsiteY36" fmla="*/ 1266556 h 1633186"/>
              <a:gd name="connsiteX37" fmla="*/ 960467 w 1564252"/>
              <a:gd name="connsiteY37" fmla="*/ 1261198 h 1633186"/>
              <a:gd name="connsiteX38" fmla="*/ 981794 w 1564252"/>
              <a:gd name="connsiteY38" fmla="*/ 1255840 h 1633186"/>
              <a:gd name="connsiteX39" fmla="*/ 1000916 w 1564252"/>
              <a:gd name="connsiteY39" fmla="*/ 1248952 h 1633186"/>
              <a:gd name="connsiteX40" fmla="*/ 1021507 w 1564252"/>
              <a:gd name="connsiteY40" fmla="*/ 1240532 h 1633186"/>
              <a:gd name="connsiteX41" fmla="*/ 1039893 w 1564252"/>
              <a:gd name="connsiteY41" fmla="*/ 1232878 h 1633186"/>
              <a:gd name="connsiteX42" fmla="*/ 1058279 w 1564252"/>
              <a:gd name="connsiteY42" fmla="*/ 1222928 h 1633186"/>
              <a:gd name="connsiteX43" fmla="*/ 1076664 w 1564252"/>
              <a:gd name="connsiteY43" fmla="*/ 1212212 h 1633186"/>
              <a:gd name="connsiteX44" fmla="*/ 1095786 w 1564252"/>
              <a:gd name="connsiteY44" fmla="*/ 1197669 h 1633186"/>
              <a:gd name="connsiteX45" fmla="*/ 1115642 w 1564252"/>
              <a:gd name="connsiteY45" fmla="*/ 1182361 h 1633186"/>
              <a:gd name="connsiteX46" fmla="*/ 1154620 w 1564252"/>
              <a:gd name="connsiteY46" fmla="*/ 1150214 h 1633186"/>
              <a:gd name="connsiteX47" fmla="*/ 1116377 w 1564252"/>
              <a:gd name="connsiteY47" fmla="*/ 1136437 h 1633186"/>
              <a:gd name="connsiteX48" fmla="*/ 1077400 w 1564252"/>
              <a:gd name="connsiteY48" fmla="*/ 1123425 h 1633186"/>
              <a:gd name="connsiteX49" fmla="*/ 1063427 w 1564252"/>
              <a:gd name="connsiteY49" fmla="*/ 1118067 h 1633186"/>
              <a:gd name="connsiteX50" fmla="*/ 1050189 w 1564252"/>
              <a:gd name="connsiteY50" fmla="*/ 1111178 h 1633186"/>
              <a:gd name="connsiteX51" fmla="*/ 1037687 w 1564252"/>
              <a:gd name="connsiteY51" fmla="*/ 1104289 h 1633186"/>
              <a:gd name="connsiteX52" fmla="*/ 1025920 w 1564252"/>
              <a:gd name="connsiteY52" fmla="*/ 1095870 h 1633186"/>
              <a:gd name="connsiteX53" fmla="*/ 1015624 w 1564252"/>
              <a:gd name="connsiteY53" fmla="*/ 1088216 h 1633186"/>
              <a:gd name="connsiteX54" fmla="*/ 1004593 w 1564252"/>
              <a:gd name="connsiteY54" fmla="*/ 1078266 h 1633186"/>
              <a:gd name="connsiteX55" fmla="*/ 995768 w 1564252"/>
              <a:gd name="connsiteY55" fmla="*/ 1069081 h 1633186"/>
              <a:gd name="connsiteX56" fmla="*/ 986942 w 1564252"/>
              <a:gd name="connsiteY56" fmla="*/ 1058365 h 1633186"/>
              <a:gd name="connsiteX57" fmla="*/ 978853 w 1564252"/>
              <a:gd name="connsiteY57" fmla="*/ 1047649 h 1633186"/>
              <a:gd name="connsiteX58" fmla="*/ 972234 w 1564252"/>
              <a:gd name="connsiteY58" fmla="*/ 1035403 h 1633186"/>
              <a:gd name="connsiteX59" fmla="*/ 965615 w 1564252"/>
              <a:gd name="connsiteY59" fmla="*/ 1023156 h 1633186"/>
              <a:gd name="connsiteX60" fmla="*/ 960467 w 1564252"/>
              <a:gd name="connsiteY60" fmla="*/ 1009379 h 1633186"/>
              <a:gd name="connsiteX61" fmla="*/ 956790 w 1564252"/>
              <a:gd name="connsiteY61" fmla="*/ 995602 h 1633186"/>
              <a:gd name="connsiteX62" fmla="*/ 953113 w 1564252"/>
              <a:gd name="connsiteY62" fmla="*/ 982590 h 1633186"/>
              <a:gd name="connsiteX63" fmla="*/ 948700 w 1564252"/>
              <a:gd name="connsiteY63" fmla="*/ 966516 h 1633186"/>
              <a:gd name="connsiteX64" fmla="*/ 947965 w 1564252"/>
              <a:gd name="connsiteY64" fmla="*/ 951208 h 1633186"/>
              <a:gd name="connsiteX65" fmla="*/ 945327 w 1564252"/>
              <a:gd name="connsiteY65" fmla="*/ 940685 h 1633186"/>
              <a:gd name="connsiteX66" fmla="*/ 935167 w 1564252"/>
              <a:gd name="connsiteY66" fmla="*/ 948040 h 1633186"/>
              <a:gd name="connsiteX67" fmla="*/ 918245 w 1564252"/>
              <a:gd name="connsiteY67" fmla="*/ 958760 h 1633186"/>
              <a:gd name="connsiteX68" fmla="*/ 899850 w 1564252"/>
              <a:gd name="connsiteY68" fmla="*/ 967948 h 1633186"/>
              <a:gd name="connsiteX69" fmla="*/ 875570 w 1564252"/>
              <a:gd name="connsiteY69" fmla="*/ 979433 h 1633186"/>
              <a:gd name="connsiteX70" fmla="*/ 862326 w 1564252"/>
              <a:gd name="connsiteY70" fmla="*/ 984792 h 1633186"/>
              <a:gd name="connsiteX71" fmla="*/ 849082 w 1564252"/>
              <a:gd name="connsiteY71" fmla="*/ 987089 h 1633186"/>
              <a:gd name="connsiteX72" fmla="*/ 835102 w 1564252"/>
              <a:gd name="connsiteY72" fmla="*/ 990152 h 1633186"/>
              <a:gd name="connsiteX73" fmla="*/ 820387 w 1564252"/>
              <a:gd name="connsiteY73" fmla="*/ 992449 h 1633186"/>
              <a:gd name="connsiteX74" fmla="*/ 806407 w 1564252"/>
              <a:gd name="connsiteY74" fmla="*/ 993980 h 1633186"/>
              <a:gd name="connsiteX75" fmla="*/ 790956 w 1564252"/>
              <a:gd name="connsiteY75" fmla="*/ 993980 h 1633186"/>
              <a:gd name="connsiteX76" fmla="*/ 774033 w 1564252"/>
              <a:gd name="connsiteY76" fmla="*/ 993980 h 1633186"/>
              <a:gd name="connsiteX77" fmla="*/ 755639 w 1564252"/>
              <a:gd name="connsiteY77" fmla="*/ 990918 h 1633186"/>
              <a:gd name="connsiteX78" fmla="*/ 728415 w 1564252"/>
              <a:gd name="connsiteY78" fmla="*/ 987089 h 1633186"/>
              <a:gd name="connsiteX79" fmla="*/ 702663 w 1564252"/>
              <a:gd name="connsiteY79" fmla="*/ 980198 h 1633186"/>
              <a:gd name="connsiteX80" fmla="*/ 677647 w 1564252"/>
              <a:gd name="connsiteY80" fmla="*/ 971010 h 1633186"/>
              <a:gd name="connsiteX81" fmla="*/ 652630 w 1564252"/>
              <a:gd name="connsiteY81" fmla="*/ 960291 h 1633186"/>
              <a:gd name="connsiteX82" fmla="*/ 630557 w 1564252"/>
              <a:gd name="connsiteY82" fmla="*/ 946509 h 1633186"/>
              <a:gd name="connsiteX83" fmla="*/ 601637 w 1564252"/>
              <a:gd name="connsiteY83" fmla="*/ 211172 h 1633186"/>
              <a:gd name="connsiteX84" fmla="*/ 583954 w 1564252"/>
              <a:gd name="connsiteY84" fmla="*/ 229535 h 1633186"/>
              <a:gd name="connsiteX85" fmla="*/ 567009 w 1564252"/>
              <a:gd name="connsiteY85" fmla="*/ 251723 h 1633186"/>
              <a:gd name="connsiteX86" fmla="*/ 552274 w 1564252"/>
              <a:gd name="connsiteY86" fmla="*/ 273146 h 1633186"/>
              <a:gd name="connsiteX87" fmla="*/ 539749 w 1564252"/>
              <a:gd name="connsiteY87" fmla="*/ 294570 h 1633186"/>
              <a:gd name="connsiteX88" fmla="*/ 527961 w 1564252"/>
              <a:gd name="connsiteY88" fmla="*/ 319053 h 1633186"/>
              <a:gd name="connsiteX89" fmla="*/ 518384 w 1564252"/>
              <a:gd name="connsiteY89" fmla="*/ 342007 h 1633186"/>
              <a:gd name="connsiteX90" fmla="*/ 511016 w 1564252"/>
              <a:gd name="connsiteY90" fmla="*/ 368021 h 1633186"/>
              <a:gd name="connsiteX91" fmla="*/ 504385 w 1564252"/>
              <a:gd name="connsiteY91" fmla="*/ 391739 h 1633186"/>
              <a:gd name="connsiteX92" fmla="*/ 499228 w 1564252"/>
              <a:gd name="connsiteY92" fmla="*/ 417753 h 1633186"/>
              <a:gd name="connsiteX93" fmla="*/ 494808 w 1564252"/>
              <a:gd name="connsiteY93" fmla="*/ 443767 h 1633186"/>
              <a:gd name="connsiteX94" fmla="*/ 494071 w 1564252"/>
              <a:gd name="connsiteY94" fmla="*/ 470546 h 1633186"/>
              <a:gd name="connsiteX95" fmla="*/ 492597 w 1564252"/>
              <a:gd name="connsiteY95" fmla="*/ 497325 h 1633186"/>
              <a:gd name="connsiteX96" fmla="*/ 491124 w 1564252"/>
              <a:gd name="connsiteY96" fmla="*/ 523339 h 1633186"/>
              <a:gd name="connsiteX97" fmla="*/ 492597 w 1564252"/>
              <a:gd name="connsiteY97" fmla="*/ 550118 h 1633186"/>
              <a:gd name="connsiteX98" fmla="*/ 496281 w 1564252"/>
              <a:gd name="connsiteY98" fmla="*/ 602911 h 1633186"/>
              <a:gd name="connsiteX99" fmla="*/ 499228 w 1564252"/>
              <a:gd name="connsiteY99" fmla="*/ 625864 h 1633186"/>
              <a:gd name="connsiteX100" fmla="*/ 504385 w 1564252"/>
              <a:gd name="connsiteY100" fmla="*/ 650348 h 1633186"/>
              <a:gd name="connsiteX101" fmla="*/ 511753 w 1564252"/>
              <a:gd name="connsiteY101" fmla="*/ 676362 h 1633186"/>
              <a:gd name="connsiteX102" fmla="*/ 521331 w 1564252"/>
              <a:gd name="connsiteY102" fmla="*/ 703141 h 1633186"/>
              <a:gd name="connsiteX103" fmla="*/ 540486 w 1564252"/>
              <a:gd name="connsiteY103" fmla="*/ 757464 h 1633186"/>
              <a:gd name="connsiteX104" fmla="*/ 562589 w 1564252"/>
              <a:gd name="connsiteY104" fmla="*/ 811022 h 1633186"/>
              <a:gd name="connsiteX105" fmla="*/ 583954 w 1564252"/>
              <a:gd name="connsiteY105" fmla="*/ 863815 h 1633186"/>
              <a:gd name="connsiteX106" fmla="*/ 586624 w 1564252"/>
              <a:gd name="connsiteY106" fmla="*/ 872686 h 1633186"/>
              <a:gd name="connsiteX107" fmla="*/ 589354 w 1564252"/>
              <a:gd name="connsiteY107" fmla="*/ 876068 h 1633186"/>
              <a:gd name="connsiteX108" fmla="*/ 607748 w 1564252"/>
              <a:gd name="connsiteY108" fmla="*/ 892147 h 1633186"/>
              <a:gd name="connsiteX109" fmla="*/ 625407 w 1564252"/>
              <a:gd name="connsiteY109" fmla="*/ 908992 h 1633186"/>
              <a:gd name="connsiteX110" fmla="*/ 645273 w 1564252"/>
              <a:gd name="connsiteY110" fmla="*/ 922008 h 1633186"/>
              <a:gd name="connsiteX111" fmla="*/ 665874 w 1564252"/>
              <a:gd name="connsiteY111" fmla="*/ 932727 h 1633186"/>
              <a:gd name="connsiteX112" fmla="*/ 687947 w 1564252"/>
              <a:gd name="connsiteY112" fmla="*/ 944212 h 1633186"/>
              <a:gd name="connsiteX113" fmla="*/ 710021 w 1564252"/>
              <a:gd name="connsiteY113" fmla="*/ 951869 h 1633186"/>
              <a:gd name="connsiteX114" fmla="*/ 735037 w 1564252"/>
              <a:gd name="connsiteY114" fmla="*/ 958760 h 1633186"/>
              <a:gd name="connsiteX115" fmla="*/ 759317 w 1564252"/>
              <a:gd name="connsiteY115" fmla="*/ 962588 h 1633186"/>
              <a:gd name="connsiteX116" fmla="*/ 775504 w 1564252"/>
              <a:gd name="connsiteY116" fmla="*/ 964119 h 1633186"/>
              <a:gd name="connsiteX117" fmla="*/ 790956 w 1564252"/>
              <a:gd name="connsiteY117" fmla="*/ 964119 h 1633186"/>
              <a:gd name="connsiteX118" fmla="*/ 818179 w 1564252"/>
              <a:gd name="connsiteY118" fmla="*/ 962588 h 1633186"/>
              <a:gd name="connsiteX119" fmla="*/ 842460 w 1564252"/>
              <a:gd name="connsiteY119" fmla="*/ 958760 h 1633186"/>
              <a:gd name="connsiteX120" fmla="*/ 866005 w 1564252"/>
              <a:gd name="connsiteY120" fmla="*/ 951869 h 1633186"/>
              <a:gd name="connsiteX121" fmla="*/ 888078 w 1564252"/>
              <a:gd name="connsiteY121" fmla="*/ 942681 h 1633186"/>
              <a:gd name="connsiteX122" fmla="*/ 909415 w 1564252"/>
              <a:gd name="connsiteY122" fmla="*/ 930430 h 1633186"/>
              <a:gd name="connsiteX123" fmla="*/ 930017 w 1564252"/>
              <a:gd name="connsiteY123" fmla="*/ 916648 h 1633186"/>
              <a:gd name="connsiteX124" fmla="*/ 948411 w 1564252"/>
              <a:gd name="connsiteY124" fmla="*/ 900569 h 1633186"/>
              <a:gd name="connsiteX125" fmla="*/ 966070 w 1564252"/>
              <a:gd name="connsiteY125" fmla="*/ 881428 h 1633186"/>
              <a:gd name="connsiteX126" fmla="*/ 981534 w 1564252"/>
              <a:gd name="connsiteY126" fmla="*/ 863872 h 1633186"/>
              <a:gd name="connsiteX127" fmla="*/ 989905 w 1564252"/>
              <a:gd name="connsiteY127" fmla="*/ 835506 h 1633186"/>
              <a:gd name="connsiteX128" fmla="*/ 1009797 w 1564252"/>
              <a:gd name="connsiteY128" fmla="*/ 775062 h 1633186"/>
              <a:gd name="connsiteX129" fmla="*/ 1020111 w 1564252"/>
              <a:gd name="connsiteY129" fmla="*/ 742162 h 1633186"/>
              <a:gd name="connsiteX130" fmla="*/ 1028952 w 1564252"/>
              <a:gd name="connsiteY130" fmla="*/ 706967 h 1633186"/>
              <a:gd name="connsiteX131" fmla="*/ 1037057 w 1564252"/>
              <a:gd name="connsiteY131" fmla="*/ 673302 h 1633186"/>
              <a:gd name="connsiteX132" fmla="*/ 1043687 w 1564252"/>
              <a:gd name="connsiteY132" fmla="*/ 639637 h 1633186"/>
              <a:gd name="connsiteX133" fmla="*/ 1047371 w 1564252"/>
              <a:gd name="connsiteY133" fmla="*/ 608267 h 1633186"/>
              <a:gd name="connsiteX134" fmla="*/ 1047371 w 1564252"/>
              <a:gd name="connsiteY134" fmla="*/ 593730 h 1633186"/>
              <a:gd name="connsiteX135" fmla="*/ 1047371 w 1564252"/>
              <a:gd name="connsiteY135" fmla="*/ 578427 h 1633186"/>
              <a:gd name="connsiteX136" fmla="*/ 1045898 w 1564252"/>
              <a:gd name="connsiteY136" fmla="*/ 566185 h 1633186"/>
              <a:gd name="connsiteX137" fmla="*/ 1044424 w 1564252"/>
              <a:gd name="connsiteY137" fmla="*/ 554709 h 1633186"/>
              <a:gd name="connsiteX138" fmla="*/ 1042214 w 1564252"/>
              <a:gd name="connsiteY138" fmla="*/ 542467 h 1633186"/>
              <a:gd name="connsiteX139" fmla="*/ 1038530 w 1564252"/>
              <a:gd name="connsiteY139" fmla="*/ 532520 h 1633186"/>
              <a:gd name="connsiteX140" fmla="*/ 1033373 w 1564252"/>
              <a:gd name="connsiteY140" fmla="*/ 524869 h 1633186"/>
              <a:gd name="connsiteX141" fmla="*/ 1025269 w 1564252"/>
              <a:gd name="connsiteY141" fmla="*/ 517983 h 1633186"/>
              <a:gd name="connsiteX142" fmla="*/ 1017164 w 1564252"/>
              <a:gd name="connsiteY142" fmla="*/ 511097 h 1633186"/>
              <a:gd name="connsiteX143" fmla="*/ 1008323 w 1564252"/>
              <a:gd name="connsiteY143" fmla="*/ 507272 h 1633186"/>
              <a:gd name="connsiteX144" fmla="*/ 977380 w 1564252"/>
              <a:gd name="connsiteY144" fmla="*/ 497325 h 1633186"/>
              <a:gd name="connsiteX145" fmla="*/ 945699 w 1564252"/>
              <a:gd name="connsiteY145" fmla="*/ 485083 h 1633186"/>
              <a:gd name="connsiteX146" fmla="*/ 914756 w 1564252"/>
              <a:gd name="connsiteY146" fmla="*/ 472841 h 1633186"/>
              <a:gd name="connsiteX147" fmla="*/ 884549 w 1564252"/>
              <a:gd name="connsiteY147" fmla="*/ 461365 h 1633186"/>
              <a:gd name="connsiteX148" fmla="*/ 855816 w 1564252"/>
              <a:gd name="connsiteY148" fmla="*/ 446062 h 1633186"/>
              <a:gd name="connsiteX149" fmla="*/ 828556 w 1564252"/>
              <a:gd name="connsiteY149" fmla="*/ 431525 h 1633186"/>
              <a:gd name="connsiteX150" fmla="*/ 801296 w 1564252"/>
              <a:gd name="connsiteY150" fmla="*/ 414693 h 1633186"/>
              <a:gd name="connsiteX151" fmla="*/ 775510 w 1564252"/>
              <a:gd name="connsiteY151" fmla="*/ 397095 h 1633186"/>
              <a:gd name="connsiteX152" fmla="*/ 748987 w 1564252"/>
              <a:gd name="connsiteY152" fmla="*/ 378732 h 1633186"/>
              <a:gd name="connsiteX153" fmla="*/ 724674 w 1564252"/>
              <a:gd name="connsiteY153" fmla="*/ 359604 h 1633186"/>
              <a:gd name="connsiteX154" fmla="*/ 702571 w 1564252"/>
              <a:gd name="connsiteY154" fmla="*/ 338181 h 1633186"/>
              <a:gd name="connsiteX155" fmla="*/ 679732 w 1564252"/>
              <a:gd name="connsiteY155" fmla="*/ 315228 h 1633186"/>
              <a:gd name="connsiteX156" fmla="*/ 657630 w 1564252"/>
              <a:gd name="connsiteY156" fmla="*/ 292274 h 1633186"/>
              <a:gd name="connsiteX157" fmla="*/ 638474 w 1564252"/>
              <a:gd name="connsiteY157" fmla="*/ 266260 h 1633186"/>
              <a:gd name="connsiteX158" fmla="*/ 620055 w 1564252"/>
              <a:gd name="connsiteY158" fmla="*/ 239481 h 1633186"/>
              <a:gd name="connsiteX159" fmla="*/ 713623 w 1564252"/>
              <a:gd name="connsiteY159" fmla="*/ 0 h 1633186"/>
              <a:gd name="connsiteX160" fmla="*/ 745303 w 1564252"/>
              <a:gd name="connsiteY160" fmla="*/ 0 h 1633186"/>
              <a:gd name="connsiteX161" fmla="*/ 776247 w 1564252"/>
              <a:gd name="connsiteY161" fmla="*/ 1530 h 1633186"/>
              <a:gd name="connsiteX162" fmla="*/ 808664 w 1564252"/>
              <a:gd name="connsiteY162" fmla="*/ 5356 h 1633186"/>
              <a:gd name="connsiteX163" fmla="*/ 840344 w 1564252"/>
              <a:gd name="connsiteY163" fmla="*/ 10712 h 1633186"/>
              <a:gd name="connsiteX164" fmla="*/ 872761 w 1564252"/>
              <a:gd name="connsiteY164" fmla="*/ 17598 h 1633186"/>
              <a:gd name="connsiteX165" fmla="*/ 904441 w 1564252"/>
              <a:gd name="connsiteY165" fmla="*/ 26779 h 1633186"/>
              <a:gd name="connsiteX166" fmla="*/ 933911 w 1564252"/>
              <a:gd name="connsiteY166" fmla="*/ 36726 h 1633186"/>
              <a:gd name="connsiteX167" fmla="*/ 964118 w 1564252"/>
              <a:gd name="connsiteY167" fmla="*/ 48202 h 1633186"/>
              <a:gd name="connsiteX168" fmla="*/ 994325 w 1564252"/>
              <a:gd name="connsiteY168" fmla="*/ 61974 h 1633186"/>
              <a:gd name="connsiteX169" fmla="*/ 1021585 w 1564252"/>
              <a:gd name="connsiteY169" fmla="*/ 77277 h 1633186"/>
              <a:gd name="connsiteX170" fmla="*/ 1047371 w 1564252"/>
              <a:gd name="connsiteY170" fmla="*/ 93344 h 1633186"/>
              <a:gd name="connsiteX171" fmla="*/ 1072421 w 1564252"/>
              <a:gd name="connsiteY171" fmla="*/ 110942 h 1633186"/>
              <a:gd name="connsiteX172" fmla="*/ 1095260 w 1564252"/>
              <a:gd name="connsiteY172" fmla="*/ 130070 h 1633186"/>
              <a:gd name="connsiteX173" fmla="*/ 1107048 w 1564252"/>
              <a:gd name="connsiteY173" fmla="*/ 140781 h 1633186"/>
              <a:gd name="connsiteX174" fmla="*/ 1117363 w 1564252"/>
              <a:gd name="connsiteY174" fmla="*/ 153023 h 1633186"/>
              <a:gd name="connsiteX175" fmla="*/ 1137255 w 1564252"/>
              <a:gd name="connsiteY175" fmla="*/ 175977 h 1633186"/>
              <a:gd name="connsiteX176" fmla="*/ 1154200 w 1564252"/>
              <a:gd name="connsiteY176" fmla="*/ 201225 h 1633186"/>
              <a:gd name="connsiteX177" fmla="*/ 1168198 w 1564252"/>
              <a:gd name="connsiteY177" fmla="*/ 228770 h 1633186"/>
              <a:gd name="connsiteX178" fmla="*/ 1179986 w 1564252"/>
              <a:gd name="connsiteY178" fmla="*/ 255549 h 1633186"/>
              <a:gd name="connsiteX179" fmla="*/ 1190301 w 1564252"/>
              <a:gd name="connsiteY179" fmla="*/ 283858 h 1633186"/>
              <a:gd name="connsiteX180" fmla="*/ 1198405 w 1564252"/>
              <a:gd name="connsiteY180" fmla="*/ 313697 h 1633186"/>
              <a:gd name="connsiteX181" fmla="*/ 1203562 w 1564252"/>
              <a:gd name="connsiteY181" fmla="*/ 343537 h 1633186"/>
              <a:gd name="connsiteX182" fmla="*/ 1207246 w 1564252"/>
              <a:gd name="connsiteY182" fmla="*/ 374142 h 1633186"/>
              <a:gd name="connsiteX183" fmla="*/ 1210193 w 1564252"/>
              <a:gd name="connsiteY183" fmla="*/ 405511 h 1633186"/>
              <a:gd name="connsiteX184" fmla="*/ 1210193 w 1564252"/>
              <a:gd name="connsiteY184" fmla="*/ 436881 h 1633186"/>
              <a:gd name="connsiteX185" fmla="*/ 1210193 w 1564252"/>
              <a:gd name="connsiteY185" fmla="*/ 467486 h 1633186"/>
              <a:gd name="connsiteX186" fmla="*/ 1208720 w 1564252"/>
              <a:gd name="connsiteY186" fmla="*/ 498855 h 1633186"/>
              <a:gd name="connsiteX187" fmla="*/ 1205036 w 1564252"/>
              <a:gd name="connsiteY187" fmla="*/ 530225 h 1633186"/>
              <a:gd name="connsiteX188" fmla="*/ 1201352 w 1564252"/>
              <a:gd name="connsiteY188" fmla="*/ 560830 h 1633186"/>
              <a:gd name="connsiteX189" fmla="*/ 1196932 w 1564252"/>
              <a:gd name="connsiteY189" fmla="*/ 590669 h 1633186"/>
              <a:gd name="connsiteX190" fmla="*/ 1186617 w 1564252"/>
              <a:gd name="connsiteY190" fmla="*/ 655704 h 1633186"/>
              <a:gd name="connsiteX191" fmla="*/ 1179986 w 1564252"/>
              <a:gd name="connsiteY191" fmla="*/ 690899 h 1633186"/>
              <a:gd name="connsiteX192" fmla="*/ 1174829 w 1564252"/>
              <a:gd name="connsiteY192" fmla="*/ 726095 h 1633186"/>
              <a:gd name="connsiteX193" fmla="*/ 1171145 w 1564252"/>
              <a:gd name="connsiteY193" fmla="*/ 762820 h 1633186"/>
              <a:gd name="connsiteX194" fmla="*/ 1168198 w 1564252"/>
              <a:gd name="connsiteY194" fmla="*/ 798015 h 1633186"/>
              <a:gd name="connsiteX195" fmla="*/ 1168198 w 1564252"/>
              <a:gd name="connsiteY195" fmla="*/ 833976 h 1633186"/>
              <a:gd name="connsiteX196" fmla="*/ 1169672 w 1564252"/>
              <a:gd name="connsiteY196" fmla="*/ 869171 h 1633186"/>
              <a:gd name="connsiteX197" fmla="*/ 1171145 w 1564252"/>
              <a:gd name="connsiteY197" fmla="*/ 886004 h 1633186"/>
              <a:gd name="connsiteX198" fmla="*/ 1173356 w 1564252"/>
              <a:gd name="connsiteY198" fmla="*/ 903601 h 1633186"/>
              <a:gd name="connsiteX199" fmla="*/ 1177776 w 1564252"/>
              <a:gd name="connsiteY199" fmla="*/ 919669 h 1633186"/>
              <a:gd name="connsiteX200" fmla="*/ 1181460 w 1564252"/>
              <a:gd name="connsiteY200" fmla="*/ 935736 h 1633186"/>
              <a:gd name="connsiteX201" fmla="*/ 1186617 w 1564252"/>
              <a:gd name="connsiteY201" fmla="*/ 950273 h 1633186"/>
              <a:gd name="connsiteX202" fmla="*/ 1191774 w 1564252"/>
              <a:gd name="connsiteY202" fmla="*/ 965576 h 1633186"/>
              <a:gd name="connsiteX203" fmla="*/ 1199879 w 1564252"/>
              <a:gd name="connsiteY203" fmla="*/ 980113 h 1633186"/>
              <a:gd name="connsiteX204" fmla="*/ 1207246 w 1564252"/>
              <a:gd name="connsiteY204" fmla="*/ 993885 h 1633186"/>
              <a:gd name="connsiteX205" fmla="*/ 1216824 w 1564252"/>
              <a:gd name="connsiteY205" fmla="*/ 1007657 h 1633186"/>
              <a:gd name="connsiteX206" fmla="*/ 1227138 w 1564252"/>
              <a:gd name="connsiteY206" fmla="*/ 1019899 h 1633186"/>
              <a:gd name="connsiteX207" fmla="*/ 1238926 w 1564252"/>
              <a:gd name="connsiteY207" fmla="*/ 1031376 h 1633186"/>
              <a:gd name="connsiteX208" fmla="*/ 1252188 w 1564252"/>
              <a:gd name="connsiteY208" fmla="*/ 1042852 h 1633186"/>
              <a:gd name="connsiteX209" fmla="*/ 1266186 w 1564252"/>
              <a:gd name="connsiteY209" fmla="*/ 1052034 h 1633186"/>
              <a:gd name="connsiteX210" fmla="*/ 1281658 w 1564252"/>
              <a:gd name="connsiteY210" fmla="*/ 1061215 h 1633186"/>
              <a:gd name="connsiteX211" fmla="*/ 1298603 w 1564252"/>
              <a:gd name="connsiteY211" fmla="*/ 1069631 h 1633186"/>
              <a:gd name="connsiteX212" fmla="*/ 1317022 w 1564252"/>
              <a:gd name="connsiteY212" fmla="*/ 1076517 h 1633186"/>
              <a:gd name="connsiteX213" fmla="*/ 1298603 w 1564252"/>
              <a:gd name="connsiteY213" fmla="*/ 1081873 h 1633186"/>
              <a:gd name="connsiteX214" fmla="*/ 1281658 w 1564252"/>
              <a:gd name="connsiteY214" fmla="*/ 1083403 h 1633186"/>
              <a:gd name="connsiteX215" fmla="*/ 1266186 w 1564252"/>
              <a:gd name="connsiteY215" fmla="*/ 1083403 h 1633186"/>
              <a:gd name="connsiteX216" fmla="*/ 1252188 w 1564252"/>
              <a:gd name="connsiteY216" fmla="*/ 1081873 h 1633186"/>
              <a:gd name="connsiteX217" fmla="*/ 1238926 w 1564252"/>
              <a:gd name="connsiteY217" fmla="*/ 1078048 h 1633186"/>
              <a:gd name="connsiteX218" fmla="*/ 1227138 w 1564252"/>
              <a:gd name="connsiteY218" fmla="*/ 1074987 h 1633186"/>
              <a:gd name="connsiteX219" fmla="*/ 1210193 w 1564252"/>
              <a:gd name="connsiteY219" fmla="*/ 1066571 h 1633186"/>
              <a:gd name="connsiteX220" fmla="*/ 1213877 w 1564252"/>
              <a:gd name="connsiteY220" fmla="*/ 1071927 h 1633186"/>
              <a:gd name="connsiteX221" fmla="*/ 1219034 w 1564252"/>
              <a:gd name="connsiteY221" fmla="*/ 1078048 h 1633186"/>
              <a:gd name="connsiteX222" fmla="*/ 1232296 w 1564252"/>
              <a:gd name="connsiteY222" fmla="*/ 1088759 h 1633186"/>
              <a:gd name="connsiteX223" fmla="*/ 1246294 w 1564252"/>
              <a:gd name="connsiteY223" fmla="*/ 1096410 h 1633186"/>
              <a:gd name="connsiteX224" fmla="*/ 1262503 w 1564252"/>
              <a:gd name="connsiteY224" fmla="*/ 1103296 h 1633186"/>
              <a:gd name="connsiteX225" fmla="*/ 1279448 w 1564252"/>
              <a:gd name="connsiteY225" fmla="*/ 1108652 h 1633186"/>
              <a:gd name="connsiteX226" fmla="*/ 1296393 w 1564252"/>
              <a:gd name="connsiteY226" fmla="*/ 1113243 h 1633186"/>
              <a:gd name="connsiteX227" fmla="*/ 1311865 w 1564252"/>
              <a:gd name="connsiteY227" fmla="*/ 1114008 h 1633186"/>
              <a:gd name="connsiteX228" fmla="*/ 1325863 w 1564252"/>
              <a:gd name="connsiteY228" fmla="*/ 1115538 h 1633186"/>
              <a:gd name="connsiteX229" fmla="*/ 1308918 w 1564252"/>
              <a:gd name="connsiteY229" fmla="*/ 1120894 h 1633186"/>
              <a:gd name="connsiteX230" fmla="*/ 1291236 w 1564252"/>
              <a:gd name="connsiteY230" fmla="*/ 1126250 h 1633186"/>
              <a:gd name="connsiteX231" fmla="*/ 1269870 w 1564252"/>
              <a:gd name="connsiteY231" fmla="*/ 1130075 h 1633186"/>
              <a:gd name="connsiteX232" fmla="*/ 1247768 w 1564252"/>
              <a:gd name="connsiteY232" fmla="*/ 1133136 h 1633186"/>
              <a:gd name="connsiteX233" fmla="*/ 1224191 w 1564252"/>
              <a:gd name="connsiteY233" fmla="*/ 1134666 h 1633186"/>
              <a:gd name="connsiteX234" fmla="*/ 1208350 w 1564252"/>
              <a:gd name="connsiteY234" fmla="*/ 1134666 h 1633186"/>
              <a:gd name="connsiteX235" fmla="*/ 1244342 w 1564252"/>
              <a:gd name="connsiteY235" fmla="*/ 1147152 h 1633186"/>
              <a:gd name="connsiteX236" fmla="*/ 1281848 w 1564252"/>
              <a:gd name="connsiteY236" fmla="*/ 1160930 h 1633186"/>
              <a:gd name="connsiteX237" fmla="*/ 1317149 w 1564252"/>
              <a:gd name="connsiteY237" fmla="*/ 1177003 h 1633186"/>
              <a:gd name="connsiteX238" fmla="*/ 1351714 w 1564252"/>
              <a:gd name="connsiteY238" fmla="*/ 1193842 h 1633186"/>
              <a:gd name="connsiteX239" fmla="*/ 1384808 w 1564252"/>
              <a:gd name="connsiteY239" fmla="*/ 1212212 h 1633186"/>
              <a:gd name="connsiteX240" fmla="*/ 1400252 w 1564252"/>
              <a:gd name="connsiteY240" fmla="*/ 1222928 h 1633186"/>
              <a:gd name="connsiteX241" fmla="*/ 1415696 w 1564252"/>
              <a:gd name="connsiteY241" fmla="*/ 1234409 h 1633186"/>
              <a:gd name="connsiteX242" fmla="*/ 1429669 w 1564252"/>
              <a:gd name="connsiteY242" fmla="*/ 1245890 h 1633186"/>
              <a:gd name="connsiteX243" fmla="*/ 1444378 w 1564252"/>
              <a:gd name="connsiteY243" fmla="*/ 1259667 h 1633186"/>
              <a:gd name="connsiteX244" fmla="*/ 1457615 w 1564252"/>
              <a:gd name="connsiteY244" fmla="*/ 1273445 h 1633186"/>
              <a:gd name="connsiteX245" fmla="*/ 1470118 w 1564252"/>
              <a:gd name="connsiteY245" fmla="*/ 1287987 h 1633186"/>
              <a:gd name="connsiteX246" fmla="*/ 1483355 w 1564252"/>
              <a:gd name="connsiteY246" fmla="*/ 1304061 h 1633186"/>
              <a:gd name="connsiteX247" fmla="*/ 1495122 w 1564252"/>
              <a:gd name="connsiteY247" fmla="*/ 1321665 h 1633186"/>
              <a:gd name="connsiteX248" fmla="*/ 1505418 w 1564252"/>
              <a:gd name="connsiteY248" fmla="*/ 1339270 h 1633186"/>
              <a:gd name="connsiteX249" fmla="*/ 1515714 w 1564252"/>
              <a:gd name="connsiteY249" fmla="*/ 1359936 h 1633186"/>
              <a:gd name="connsiteX250" fmla="*/ 1526010 w 1564252"/>
              <a:gd name="connsiteY250" fmla="*/ 1379836 h 1633186"/>
              <a:gd name="connsiteX251" fmla="*/ 1535571 w 1564252"/>
              <a:gd name="connsiteY251" fmla="*/ 1403564 h 1633186"/>
              <a:gd name="connsiteX252" fmla="*/ 1542925 w 1564252"/>
              <a:gd name="connsiteY252" fmla="*/ 1426526 h 1633186"/>
              <a:gd name="connsiteX253" fmla="*/ 1551015 w 1564252"/>
              <a:gd name="connsiteY253" fmla="*/ 1451785 h 1633186"/>
              <a:gd name="connsiteX254" fmla="*/ 1557633 w 1564252"/>
              <a:gd name="connsiteY254" fmla="*/ 1479339 h 1633186"/>
              <a:gd name="connsiteX255" fmla="*/ 1564252 w 1564252"/>
              <a:gd name="connsiteY255" fmla="*/ 1507659 h 1633186"/>
              <a:gd name="connsiteX256" fmla="*/ 1540719 w 1564252"/>
              <a:gd name="connsiteY256" fmla="*/ 1513783 h 1633186"/>
              <a:gd name="connsiteX257" fmla="*/ 1492180 w 1564252"/>
              <a:gd name="connsiteY257" fmla="*/ 1529091 h 1633186"/>
              <a:gd name="connsiteX258" fmla="*/ 1419373 w 1564252"/>
              <a:gd name="connsiteY258" fmla="*/ 1548991 h 1633186"/>
              <a:gd name="connsiteX259" fmla="*/ 1375248 w 1564252"/>
              <a:gd name="connsiteY259" fmla="*/ 1560472 h 1633186"/>
              <a:gd name="connsiteX260" fmla="*/ 1325974 w 1564252"/>
              <a:gd name="connsiteY260" fmla="*/ 1571188 h 1633186"/>
              <a:gd name="connsiteX261" fmla="*/ 1271552 w 1564252"/>
              <a:gd name="connsiteY261" fmla="*/ 1583435 h 1633186"/>
              <a:gd name="connsiteX262" fmla="*/ 1214189 w 1564252"/>
              <a:gd name="connsiteY262" fmla="*/ 1594150 h 1633186"/>
              <a:gd name="connsiteX263" fmla="*/ 1151678 w 1564252"/>
              <a:gd name="connsiteY263" fmla="*/ 1603335 h 1633186"/>
              <a:gd name="connsiteX264" fmla="*/ 1086960 w 1564252"/>
              <a:gd name="connsiteY264" fmla="*/ 1612520 h 1633186"/>
              <a:gd name="connsiteX265" fmla="*/ 1017830 w 1564252"/>
              <a:gd name="connsiteY265" fmla="*/ 1620940 h 1633186"/>
              <a:gd name="connsiteX266" fmla="*/ 946494 w 1564252"/>
              <a:gd name="connsiteY266" fmla="*/ 1626297 h 1633186"/>
              <a:gd name="connsiteX267" fmla="*/ 872216 w 1564252"/>
              <a:gd name="connsiteY267" fmla="*/ 1630125 h 1633186"/>
              <a:gd name="connsiteX268" fmla="*/ 797202 w 1564252"/>
              <a:gd name="connsiteY268" fmla="*/ 1633186 h 1633186"/>
              <a:gd name="connsiteX269" fmla="*/ 726601 w 1564252"/>
              <a:gd name="connsiteY269" fmla="*/ 1631655 h 1633186"/>
              <a:gd name="connsiteX270" fmla="*/ 655265 w 1564252"/>
              <a:gd name="connsiteY270" fmla="*/ 1627828 h 1633186"/>
              <a:gd name="connsiteX271" fmla="*/ 586135 w 1564252"/>
              <a:gd name="connsiteY271" fmla="*/ 1622470 h 1633186"/>
              <a:gd name="connsiteX272" fmla="*/ 517740 w 1564252"/>
              <a:gd name="connsiteY272" fmla="*/ 1615582 h 1633186"/>
              <a:gd name="connsiteX273" fmla="*/ 450816 w 1564252"/>
              <a:gd name="connsiteY273" fmla="*/ 1606397 h 1633186"/>
              <a:gd name="connsiteX274" fmla="*/ 387570 w 1564252"/>
              <a:gd name="connsiteY274" fmla="*/ 1596447 h 1633186"/>
              <a:gd name="connsiteX275" fmla="*/ 326529 w 1564252"/>
              <a:gd name="connsiteY275" fmla="*/ 1585731 h 1633186"/>
              <a:gd name="connsiteX276" fmla="*/ 269166 w 1564252"/>
              <a:gd name="connsiteY276" fmla="*/ 1575015 h 1633186"/>
              <a:gd name="connsiteX277" fmla="*/ 215480 w 1564252"/>
              <a:gd name="connsiteY277" fmla="*/ 1562769 h 1633186"/>
              <a:gd name="connsiteX278" fmla="*/ 166206 w 1564252"/>
              <a:gd name="connsiteY278" fmla="*/ 1552053 h 1633186"/>
              <a:gd name="connsiteX279" fmla="*/ 84574 w 1564252"/>
              <a:gd name="connsiteY279" fmla="*/ 1531387 h 1633186"/>
              <a:gd name="connsiteX280" fmla="*/ 27211 w 1564252"/>
              <a:gd name="connsiteY280" fmla="*/ 1515313 h 1633186"/>
              <a:gd name="connsiteX281" fmla="*/ 0 w 1564252"/>
              <a:gd name="connsiteY281" fmla="*/ 1507659 h 1633186"/>
              <a:gd name="connsiteX282" fmla="*/ 6619 w 1564252"/>
              <a:gd name="connsiteY282" fmla="*/ 1479339 h 1633186"/>
              <a:gd name="connsiteX283" fmla="*/ 13973 w 1564252"/>
              <a:gd name="connsiteY283" fmla="*/ 1453315 h 1633186"/>
              <a:gd name="connsiteX284" fmla="*/ 22063 w 1564252"/>
              <a:gd name="connsiteY284" fmla="*/ 1428822 h 1633186"/>
              <a:gd name="connsiteX285" fmla="*/ 30152 w 1564252"/>
              <a:gd name="connsiteY285" fmla="*/ 1404329 h 1633186"/>
              <a:gd name="connsiteX286" fmla="*/ 40448 w 1564252"/>
              <a:gd name="connsiteY286" fmla="*/ 1382898 h 1633186"/>
              <a:gd name="connsiteX287" fmla="*/ 49274 w 1564252"/>
              <a:gd name="connsiteY287" fmla="*/ 1362232 h 1633186"/>
              <a:gd name="connsiteX288" fmla="*/ 59569 w 1564252"/>
              <a:gd name="connsiteY288" fmla="*/ 1343862 h 1633186"/>
              <a:gd name="connsiteX289" fmla="*/ 71336 w 1564252"/>
              <a:gd name="connsiteY289" fmla="*/ 1324727 h 1633186"/>
              <a:gd name="connsiteX290" fmla="*/ 83103 w 1564252"/>
              <a:gd name="connsiteY290" fmla="*/ 1308653 h 1633186"/>
              <a:gd name="connsiteX291" fmla="*/ 96341 w 1564252"/>
              <a:gd name="connsiteY291" fmla="*/ 1292580 h 1633186"/>
              <a:gd name="connsiteX292" fmla="*/ 108843 w 1564252"/>
              <a:gd name="connsiteY292" fmla="*/ 1277272 h 1633186"/>
              <a:gd name="connsiteX293" fmla="*/ 122081 w 1564252"/>
              <a:gd name="connsiteY293" fmla="*/ 1263494 h 1633186"/>
              <a:gd name="connsiteX294" fmla="*/ 136789 w 1564252"/>
              <a:gd name="connsiteY294" fmla="*/ 1250482 h 1633186"/>
              <a:gd name="connsiteX295" fmla="*/ 150762 w 1564252"/>
              <a:gd name="connsiteY295" fmla="*/ 1238236 h 1633186"/>
              <a:gd name="connsiteX296" fmla="*/ 166206 w 1564252"/>
              <a:gd name="connsiteY296" fmla="*/ 1225989 h 1633186"/>
              <a:gd name="connsiteX297" fmla="*/ 180915 w 1564252"/>
              <a:gd name="connsiteY297" fmla="*/ 1216804 h 1633186"/>
              <a:gd name="connsiteX298" fmla="*/ 213274 w 1564252"/>
              <a:gd name="connsiteY298" fmla="*/ 1196138 h 1633186"/>
              <a:gd name="connsiteX299" fmla="*/ 247103 w 1564252"/>
              <a:gd name="connsiteY299" fmla="*/ 1178534 h 1633186"/>
              <a:gd name="connsiteX300" fmla="*/ 282404 w 1564252"/>
              <a:gd name="connsiteY300" fmla="*/ 1163991 h 1633186"/>
              <a:gd name="connsiteX301" fmla="*/ 318440 w 1564252"/>
              <a:gd name="connsiteY301" fmla="*/ 1148683 h 1633186"/>
              <a:gd name="connsiteX302" fmla="*/ 363958 w 1564252"/>
              <a:gd name="connsiteY302" fmla="*/ 1132740 h 1633186"/>
              <a:gd name="connsiteX303" fmla="*/ 341563 w 1564252"/>
              <a:gd name="connsiteY303" fmla="*/ 1131606 h 1633186"/>
              <a:gd name="connsiteX304" fmla="*/ 314303 w 1564252"/>
              <a:gd name="connsiteY304" fmla="*/ 1127780 h 1633186"/>
              <a:gd name="connsiteX305" fmla="*/ 290727 w 1564252"/>
              <a:gd name="connsiteY305" fmla="*/ 1122424 h 1633186"/>
              <a:gd name="connsiteX306" fmla="*/ 270098 w 1564252"/>
              <a:gd name="connsiteY306" fmla="*/ 1115538 h 1633186"/>
              <a:gd name="connsiteX307" fmla="*/ 260521 w 1564252"/>
              <a:gd name="connsiteY307" fmla="*/ 1111713 h 1633186"/>
              <a:gd name="connsiteX308" fmla="*/ 253153 w 1564252"/>
              <a:gd name="connsiteY308" fmla="*/ 1107122 h 1633186"/>
              <a:gd name="connsiteX309" fmla="*/ 246522 w 1564252"/>
              <a:gd name="connsiteY309" fmla="*/ 1101766 h 1633186"/>
              <a:gd name="connsiteX310" fmla="*/ 241365 w 1564252"/>
              <a:gd name="connsiteY310" fmla="*/ 1097941 h 1633186"/>
              <a:gd name="connsiteX311" fmla="*/ 255363 w 1564252"/>
              <a:gd name="connsiteY311" fmla="*/ 1095645 h 1633186"/>
              <a:gd name="connsiteX312" fmla="*/ 268625 w 1564252"/>
              <a:gd name="connsiteY312" fmla="*/ 1092585 h 1633186"/>
              <a:gd name="connsiteX313" fmla="*/ 282623 w 1564252"/>
              <a:gd name="connsiteY313" fmla="*/ 1088759 h 1633186"/>
              <a:gd name="connsiteX314" fmla="*/ 295885 w 1564252"/>
              <a:gd name="connsiteY314" fmla="*/ 1084169 h 1633186"/>
              <a:gd name="connsiteX315" fmla="*/ 309146 w 1564252"/>
              <a:gd name="connsiteY315" fmla="*/ 1078048 h 1633186"/>
              <a:gd name="connsiteX316" fmla="*/ 321671 w 1564252"/>
              <a:gd name="connsiteY316" fmla="*/ 1069631 h 1633186"/>
              <a:gd name="connsiteX317" fmla="*/ 332722 w 1564252"/>
              <a:gd name="connsiteY317" fmla="*/ 1061215 h 1633186"/>
              <a:gd name="connsiteX318" fmla="*/ 343037 w 1564252"/>
              <a:gd name="connsiteY318" fmla="*/ 1050504 h 1633186"/>
              <a:gd name="connsiteX319" fmla="*/ 312830 w 1564252"/>
              <a:gd name="connsiteY319" fmla="*/ 1060450 h 1633186"/>
              <a:gd name="connsiteX320" fmla="*/ 297358 w 1564252"/>
              <a:gd name="connsiteY320" fmla="*/ 1062745 h 1633186"/>
              <a:gd name="connsiteX321" fmla="*/ 280413 w 1564252"/>
              <a:gd name="connsiteY321" fmla="*/ 1065806 h 1633186"/>
              <a:gd name="connsiteX322" fmla="*/ 264941 w 1564252"/>
              <a:gd name="connsiteY322" fmla="*/ 1066571 h 1633186"/>
              <a:gd name="connsiteX323" fmla="*/ 248733 w 1564252"/>
              <a:gd name="connsiteY323" fmla="*/ 1066571 h 1633186"/>
              <a:gd name="connsiteX324" fmla="*/ 233261 w 1564252"/>
              <a:gd name="connsiteY324" fmla="*/ 1064276 h 1633186"/>
              <a:gd name="connsiteX325" fmla="*/ 217789 w 1564252"/>
              <a:gd name="connsiteY325" fmla="*/ 1061215 h 1633186"/>
              <a:gd name="connsiteX326" fmla="*/ 239892 w 1564252"/>
              <a:gd name="connsiteY326" fmla="*/ 1057390 h 1633186"/>
              <a:gd name="connsiteX327" fmla="*/ 259784 w 1564252"/>
              <a:gd name="connsiteY327" fmla="*/ 1052034 h 1633186"/>
              <a:gd name="connsiteX328" fmla="*/ 276729 w 1564252"/>
              <a:gd name="connsiteY328" fmla="*/ 1043617 h 1633186"/>
              <a:gd name="connsiteX329" fmla="*/ 292201 w 1564252"/>
              <a:gd name="connsiteY329" fmla="*/ 1035966 h 1633186"/>
              <a:gd name="connsiteX330" fmla="*/ 304726 w 1564252"/>
              <a:gd name="connsiteY330" fmla="*/ 1023724 h 1633186"/>
              <a:gd name="connsiteX331" fmla="*/ 316514 w 1564252"/>
              <a:gd name="connsiteY331" fmla="*/ 1011483 h 1633186"/>
              <a:gd name="connsiteX332" fmla="*/ 326092 w 1564252"/>
              <a:gd name="connsiteY332" fmla="*/ 997711 h 1633186"/>
              <a:gd name="connsiteX333" fmla="*/ 334933 w 1564252"/>
              <a:gd name="connsiteY333" fmla="*/ 983173 h 1633186"/>
              <a:gd name="connsiteX334" fmla="*/ 341563 w 1564252"/>
              <a:gd name="connsiteY334" fmla="*/ 967106 h 1633186"/>
              <a:gd name="connsiteX335" fmla="*/ 346721 w 1564252"/>
              <a:gd name="connsiteY335" fmla="*/ 949508 h 1633186"/>
              <a:gd name="connsiteX336" fmla="*/ 350404 w 1564252"/>
              <a:gd name="connsiteY336" fmla="*/ 930380 h 1633186"/>
              <a:gd name="connsiteX337" fmla="*/ 353351 w 1564252"/>
              <a:gd name="connsiteY337" fmla="*/ 911252 h 1633186"/>
              <a:gd name="connsiteX338" fmla="*/ 354825 w 1564252"/>
              <a:gd name="connsiteY338" fmla="*/ 892125 h 1633186"/>
              <a:gd name="connsiteX339" fmla="*/ 355562 w 1564252"/>
              <a:gd name="connsiteY339" fmla="*/ 870701 h 1633186"/>
              <a:gd name="connsiteX340" fmla="*/ 354825 w 1564252"/>
              <a:gd name="connsiteY340" fmla="*/ 850808 h 1633186"/>
              <a:gd name="connsiteX341" fmla="*/ 354825 w 1564252"/>
              <a:gd name="connsiteY341" fmla="*/ 828620 h 1633186"/>
              <a:gd name="connsiteX342" fmla="*/ 349668 w 1564252"/>
              <a:gd name="connsiteY342" fmla="*/ 785774 h 1633186"/>
              <a:gd name="connsiteX343" fmla="*/ 343037 w 1564252"/>
              <a:gd name="connsiteY343" fmla="*/ 740632 h 1633186"/>
              <a:gd name="connsiteX344" fmla="*/ 334933 w 1564252"/>
              <a:gd name="connsiteY344" fmla="*/ 697785 h 1633186"/>
              <a:gd name="connsiteX345" fmla="*/ 326092 w 1564252"/>
              <a:gd name="connsiteY345" fmla="*/ 657234 h 1633186"/>
              <a:gd name="connsiteX346" fmla="*/ 309146 w 1564252"/>
              <a:gd name="connsiteY346" fmla="*/ 581488 h 1633186"/>
              <a:gd name="connsiteX347" fmla="*/ 303989 w 1564252"/>
              <a:gd name="connsiteY347" fmla="*/ 548588 h 1633186"/>
              <a:gd name="connsiteX348" fmla="*/ 299568 w 1564252"/>
              <a:gd name="connsiteY348" fmla="*/ 521809 h 1633186"/>
              <a:gd name="connsiteX349" fmla="*/ 297358 w 1564252"/>
              <a:gd name="connsiteY349" fmla="*/ 491969 h 1633186"/>
              <a:gd name="connsiteX350" fmla="*/ 295885 w 1564252"/>
              <a:gd name="connsiteY350" fmla="*/ 462130 h 1633186"/>
              <a:gd name="connsiteX351" fmla="*/ 297358 w 1564252"/>
              <a:gd name="connsiteY351" fmla="*/ 420814 h 1633186"/>
              <a:gd name="connsiteX352" fmla="*/ 301042 w 1564252"/>
              <a:gd name="connsiteY352" fmla="*/ 380262 h 1633186"/>
              <a:gd name="connsiteX353" fmla="*/ 307673 w 1564252"/>
              <a:gd name="connsiteY353" fmla="*/ 340476 h 1633186"/>
              <a:gd name="connsiteX354" fmla="*/ 316514 w 1564252"/>
              <a:gd name="connsiteY354" fmla="*/ 302986 h 1633186"/>
              <a:gd name="connsiteX355" fmla="*/ 328302 w 1564252"/>
              <a:gd name="connsiteY355" fmla="*/ 266260 h 1633186"/>
              <a:gd name="connsiteX356" fmla="*/ 343037 w 1564252"/>
              <a:gd name="connsiteY356" fmla="*/ 232595 h 1633186"/>
              <a:gd name="connsiteX357" fmla="*/ 359982 w 1564252"/>
              <a:gd name="connsiteY357" fmla="*/ 198930 h 1633186"/>
              <a:gd name="connsiteX358" fmla="*/ 368823 w 1564252"/>
              <a:gd name="connsiteY358" fmla="*/ 183628 h 1633186"/>
              <a:gd name="connsiteX359" fmla="*/ 379138 w 1564252"/>
              <a:gd name="connsiteY359" fmla="*/ 169091 h 1633186"/>
              <a:gd name="connsiteX360" fmla="*/ 389452 w 1564252"/>
              <a:gd name="connsiteY360" fmla="*/ 153788 h 1633186"/>
              <a:gd name="connsiteX361" fmla="*/ 399767 w 1564252"/>
              <a:gd name="connsiteY361" fmla="*/ 139251 h 1633186"/>
              <a:gd name="connsiteX362" fmla="*/ 411555 w 1564252"/>
              <a:gd name="connsiteY362" fmla="*/ 125479 h 1633186"/>
              <a:gd name="connsiteX363" fmla="*/ 424816 w 1564252"/>
              <a:gd name="connsiteY363" fmla="*/ 113237 h 1633186"/>
              <a:gd name="connsiteX364" fmla="*/ 438078 w 1564252"/>
              <a:gd name="connsiteY364" fmla="*/ 100995 h 1633186"/>
              <a:gd name="connsiteX365" fmla="*/ 452076 w 1564252"/>
              <a:gd name="connsiteY365" fmla="*/ 88754 h 1633186"/>
              <a:gd name="connsiteX366" fmla="*/ 466811 w 1564252"/>
              <a:gd name="connsiteY366" fmla="*/ 78042 h 1633186"/>
              <a:gd name="connsiteX367" fmla="*/ 480809 w 1564252"/>
              <a:gd name="connsiteY367" fmla="*/ 67330 h 1633186"/>
              <a:gd name="connsiteX368" fmla="*/ 496281 w 1564252"/>
              <a:gd name="connsiteY368" fmla="*/ 58149 h 1633186"/>
              <a:gd name="connsiteX369" fmla="*/ 513226 w 1564252"/>
              <a:gd name="connsiteY369" fmla="*/ 48202 h 1633186"/>
              <a:gd name="connsiteX370" fmla="*/ 528698 w 1564252"/>
              <a:gd name="connsiteY370" fmla="*/ 40551 h 1633186"/>
              <a:gd name="connsiteX371" fmla="*/ 547117 w 1564252"/>
              <a:gd name="connsiteY371" fmla="*/ 32135 h 1633186"/>
              <a:gd name="connsiteX372" fmla="*/ 565536 w 1564252"/>
              <a:gd name="connsiteY372" fmla="*/ 25249 h 1633186"/>
              <a:gd name="connsiteX373" fmla="*/ 583954 w 1564252"/>
              <a:gd name="connsiteY373" fmla="*/ 19893 h 1633186"/>
              <a:gd name="connsiteX374" fmla="*/ 603110 w 1564252"/>
              <a:gd name="connsiteY374" fmla="*/ 14537 h 1633186"/>
              <a:gd name="connsiteX375" fmla="*/ 623002 w 1564252"/>
              <a:gd name="connsiteY375" fmla="*/ 9182 h 1633186"/>
              <a:gd name="connsiteX376" fmla="*/ 652472 w 1564252"/>
              <a:gd name="connsiteY376" fmla="*/ 3826 h 1633186"/>
              <a:gd name="connsiteX377" fmla="*/ 682679 w 1564252"/>
              <a:gd name="connsiteY377" fmla="*/ 1530 h 1633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Lst>
            <a:rect l="l" t="t" r="r" b="b"/>
            <a:pathLst>
              <a:path w="1564252" h="1633186">
                <a:moveTo>
                  <a:pt x="614715" y="936068"/>
                </a:moveTo>
                <a:lnTo>
                  <a:pt x="617758" y="947381"/>
                </a:lnTo>
                <a:lnTo>
                  <a:pt x="617758" y="963454"/>
                </a:lnTo>
                <a:lnTo>
                  <a:pt x="616287" y="979528"/>
                </a:lnTo>
                <a:lnTo>
                  <a:pt x="614817" y="994836"/>
                </a:lnTo>
                <a:lnTo>
                  <a:pt x="611139" y="1009379"/>
                </a:lnTo>
                <a:lnTo>
                  <a:pt x="607462" y="1021625"/>
                </a:lnTo>
                <a:lnTo>
                  <a:pt x="601579" y="1033872"/>
                </a:lnTo>
                <a:lnTo>
                  <a:pt x="595695" y="1046119"/>
                </a:lnTo>
                <a:lnTo>
                  <a:pt x="587606" y="1056834"/>
                </a:lnTo>
                <a:lnTo>
                  <a:pt x="579516" y="1066019"/>
                </a:lnTo>
                <a:lnTo>
                  <a:pt x="569220" y="1075969"/>
                </a:lnTo>
                <a:lnTo>
                  <a:pt x="558924" y="1085154"/>
                </a:lnTo>
                <a:lnTo>
                  <a:pt x="545686" y="1093574"/>
                </a:lnTo>
                <a:lnTo>
                  <a:pt x="533184" y="1101228"/>
                </a:lnTo>
                <a:lnTo>
                  <a:pt x="517740" y="1109647"/>
                </a:lnTo>
                <a:lnTo>
                  <a:pt x="483911" y="1123425"/>
                </a:lnTo>
                <a:lnTo>
                  <a:pt x="406691" y="1150214"/>
                </a:lnTo>
                <a:lnTo>
                  <a:pt x="405955" y="1151745"/>
                </a:lnTo>
                <a:lnTo>
                  <a:pt x="421399" y="1163991"/>
                </a:lnTo>
                <a:lnTo>
                  <a:pt x="438314" y="1176238"/>
                </a:lnTo>
                <a:lnTo>
                  <a:pt x="455964" y="1187719"/>
                </a:lnTo>
                <a:lnTo>
                  <a:pt x="474350" y="1199200"/>
                </a:lnTo>
                <a:lnTo>
                  <a:pt x="494207" y="1209916"/>
                </a:lnTo>
                <a:lnTo>
                  <a:pt x="513328" y="1219101"/>
                </a:lnTo>
                <a:lnTo>
                  <a:pt x="533184" y="1227520"/>
                </a:lnTo>
                <a:lnTo>
                  <a:pt x="555247" y="1236705"/>
                </a:lnTo>
                <a:lnTo>
                  <a:pt x="597902" y="1250482"/>
                </a:lnTo>
                <a:lnTo>
                  <a:pt x="642027" y="1262729"/>
                </a:lnTo>
                <a:lnTo>
                  <a:pt x="687624" y="1271914"/>
                </a:lnTo>
                <a:lnTo>
                  <a:pt x="734691" y="1277272"/>
                </a:lnTo>
                <a:lnTo>
                  <a:pt x="781023" y="1280333"/>
                </a:lnTo>
                <a:lnTo>
                  <a:pt x="826619" y="1280333"/>
                </a:lnTo>
                <a:lnTo>
                  <a:pt x="872216" y="1277272"/>
                </a:lnTo>
                <a:lnTo>
                  <a:pt x="895750" y="1274975"/>
                </a:lnTo>
                <a:lnTo>
                  <a:pt x="917812" y="1270383"/>
                </a:lnTo>
                <a:lnTo>
                  <a:pt x="938404" y="1266556"/>
                </a:lnTo>
                <a:lnTo>
                  <a:pt x="960467" y="1261198"/>
                </a:lnTo>
                <a:lnTo>
                  <a:pt x="981794" y="1255840"/>
                </a:lnTo>
                <a:lnTo>
                  <a:pt x="1000916" y="1248952"/>
                </a:lnTo>
                <a:lnTo>
                  <a:pt x="1021507" y="1240532"/>
                </a:lnTo>
                <a:lnTo>
                  <a:pt x="1039893" y="1232878"/>
                </a:lnTo>
                <a:lnTo>
                  <a:pt x="1058279" y="1222928"/>
                </a:lnTo>
                <a:lnTo>
                  <a:pt x="1076664" y="1212212"/>
                </a:lnTo>
                <a:lnTo>
                  <a:pt x="1095786" y="1197669"/>
                </a:lnTo>
                <a:lnTo>
                  <a:pt x="1115642" y="1182361"/>
                </a:lnTo>
                <a:lnTo>
                  <a:pt x="1154620" y="1150214"/>
                </a:lnTo>
                <a:lnTo>
                  <a:pt x="1116377" y="1136437"/>
                </a:lnTo>
                <a:lnTo>
                  <a:pt x="1077400" y="1123425"/>
                </a:lnTo>
                <a:lnTo>
                  <a:pt x="1063427" y="1118067"/>
                </a:lnTo>
                <a:lnTo>
                  <a:pt x="1050189" y="1111178"/>
                </a:lnTo>
                <a:lnTo>
                  <a:pt x="1037687" y="1104289"/>
                </a:lnTo>
                <a:lnTo>
                  <a:pt x="1025920" y="1095870"/>
                </a:lnTo>
                <a:lnTo>
                  <a:pt x="1015624" y="1088216"/>
                </a:lnTo>
                <a:lnTo>
                  <a:pt x="1004593" y="1078266"/>
                </a:lnTo>
                <a:lnTo>
                  <a:pt x="995768" y="1069081"/>
                </a:lnTo>
                <a:lnTo>
                  <a:pt x="986942" y="1058365"/>
                </a:lnTo>
                <a:lnTo>
                  <a:pt x="978853" y="1047649"/>
                </a:lnTo>
                <a:lnTo>
                  <a:pt x="972234" y="1035403"/>
                </a:lnTo>
                <a:lnTo>
                  <a:pt x="965615" y="1023156"/>
                </a:lnTo>
                <a:lnTo>
                  <a:pt x="960467" y="1009379"/>
                </a:lnTo>
                <a:lnTo>
                  <a:pt x="956790" y="995602"/>
                </a:lnTo>
                <a:lnTo>
                  <a:pt x="953113" y="982590"/>
                </a:lnTo>
                <a:lnTo>
                  <a:pt x="948700" y="966516"/>
                </a:lnTo>
                <a:lnTo>
                  <a:pt x="947965" y="951208"/>
                </a:lnTo>
                <a:lnTo>
                  <a:pt x="945327" y="940685"/>
                </a:lnTo>
                <a:lnTo>
                  <a:pt x="935167" y="948040"/>
                </a:lnTo>
                <a:lnTo>
                  <a:pt x="918245" y="958760"/>
                </a:lnTo>
                <a:lnTo>
                  <a:pt x="899850" y="967948"/>
                </a:lnTo>
                <a:lnTo>
                  <a:pt x="875570" y="979433"/>
                </a:lnTo>
                <a:lnTo>
                  <a:pt x="862326" y="984792"/>
                </a:lnTo>
                <a:lnTo>
                  <a:pt x="849082" y="987089"/>
                </a:lnTo>
                <a:lnTo>
                  <a:pt x="835102" y="990152"/>
                </a:lnTo>
                <a:lnTo>
                  <a:pt x="820387" y="992449"/>
                </a:lnTo>
                <a:lnTo>
                  <a:pt x="806407" y="993980"/>
                </a:lnTo>
                <a:lnTo>
                  <a:pt x="790956" y="993980"/>
                </a:lnTo>
                <a:lnTo>
                  <a:pt x="774033" y="993980"/>
                </a:lnTo>
                <a:lnTo>
                  <a:pt x="755639" y="990918"/>
                </a:lnTo>
                <a:lnTo>
                  <a:pt x="728415" y="987089"/>
                </a:lnTo>
                <a:lnTo>
                  <a:pt x="702663" y="980198"/>
                </a:lnTo>
                <a:lnTo>
                  <a:pt x="677647" y="971010"/>
                </a:lnTo>
                <a:lnTo>
                  <a:pt x="652630" y="960291"/>
                </a:lnTo>
                <a:lnTo>
                  <a:pt x="630557" y="946509"/>
                </a:lnTo>
                <a:close/>
                <a:moveTo>
                  <a:pt x="601637" y="211172"/>
                </a:moveTo>
                <a:lnTo>
                  <a:pt x="583954" y="229535"/>
                </a:lnTo>
                <a:lnTo>
                  <a:pt x="567009" y="251723"/>
                </a:lnTo>
                <a:lnTo>
                  <a:pt x="552274" y="273146"/>
                </a:lnTo>
                <a:lnTo>
                  <a:pt x="539749" y="294570"/>
                </a:lnTo>
                <a:lnTo>
                  <a:pt x="527961" y="319053"/>
                </a:lnTo>
                <a:lnTo>
                  <a:pt x="518384" y="342007"/>
                </a:lnTo>
                <a:lnTo>
                  <a:pt x="511016" y="368021"/>
                </a:lnTo>
                <a:lnTo>
                  <a:pt x="504385" y="391739"/>
                </a:lnTo>
                <a:lnTo>
                  <a:pt x="499228" y="417753"/>
                </a:lnTo>
                <a:lnTo>
                  <a:pt x="494808" y="443767"/>
                </a:lnTo>
                <a:lnTo>
                  <a:pt x="494071" y="470546"/>
                </a:lnTo>
                <a:lnTo>
                  <a:pt x="492597" y="497325"/>
                </a:lnTo>
                <a:lnTo>
                  <a:pt x="491124" y="523339"/>
                </a:lnTo>
                <a:lnTo>
                  <a:pt x="492597" y="550118"/>
                </a:lnTo>
                <a:lnTo>
                  <a:pt x="496281" y="602911"/>
                </a:lnTo>
                <a:lnTo>
                  <a:pt x="499228" y="625864"/>
                </a:lnTo>
                <a:lnTo>
                  <a:pt x="504385" y="650348"/>
                </a:lnTo>
                <a:lnTo>
                  <a:pt x="511753" y="676362"/>
                </a:lnTo>
                <a:lnTo>
                  <a:pt x="521331" y="703141"/>
                </a:lnTo>
                <a:lnTo>
                  <a:pt x="540486" y="757464"/>
                </a:lnTo>
                <a:lnTo>
                  <a:pt x="562589" y="811022"/>
                </a:lnTo>
                <a:lnTo>
                  <a:pt x="583954" y="863815"/>
                </a:lnTo>
                <a:lnTo>
                  <a:pt x="586624" y="872686"/>
                </a:lnTo>
                <a:lnTo>
                  <a:pt x="589354" y="876068"/>
                </a:lnTo>
                <a:lnTo>
                  <a:pt x="607748" y="892147"/>
                </a:lnTo>
                <a:lnTo>
                  <a:pt x="625407" y="908992"/>
                </a:lnTo>
                <a:lnTo>
                  <a:pt x="645273" y="922008"/>
                </a:lnTo>
                <a:lnTo>
                  <a:pt x="665874" y="932727"/>
                </a:lnTo>
                <a:lnTo>
                  <a:pt x="687947" y="944212"/>
                </a:lnTo>
                <a:lnTo>
                  <a:pt x="710021" y="951869"/>
                </a:lnTo>
                <a:lnTo>
                  <a:pt x="735037" y="958760"/>
                </a:lnTo>
                <a:lnTo>
                  <a:pt x="759317" y="962588"/>
                </a:lnTo>
                <a:lnTo>
                  <a:pt x="775504" y="964119"/>
                </a:lnTo>
                <a:lnTo>
                  <a:pt x="790956" y="964119"/>
                </a:lnTo>
                <a:lnTo>
                  <a:pt x="818179" y="962588"/>
                </a:lnTo>
                <a:lnTo>
                  <a:pt x="842460" y="958760"/>
                </a:lnTo>
                <a:lnTo>
                  <a:pt x="866005" y="951869"/>
                </a:lnTo>
                <a:lnTo>
                  <a:pt x="888078" y="942681"/>
                </a:lnTo>
                <a:lnTo>
                  <a:pt x="909415" y="930430"/>
                </a:lnTo>
                <a:lnTo>
                  <a:pt x="930017" y="916648"/>
                </a:lnTo>
                <a:lnTo>
                  <a:pt x="948411" y="900569"/>
                </a:lnTo>
                <a:lnTo>
                  <a:pt x="966070" y="881428"/>
                </a:lnTo>
                <a:lnTo>
                  <a:pt x="981534" y="863872"/>
                </a:lnTo>
                <a:lnTo>
                  <a:pt x="989905" y="835506"/>
                </a:lnTo>
                <a:lnTo>
                  <a:pt x="1009797" y="775062"/>
                </a:lnTo>
                <a:lnTo>
                  <a:pt x="1020111" y="742162"/>
                </a:lnTo>
                <a:lnTo>
                  <a:pt x="1028952" y="706967"/>
                </a:lnTo>
                <a:lnTo>
                  <a:pt x="1037057" y="673302"/>
                </a:lnTo>
                <a:lnTo>
                  <a:pt x="1043687" y="639637"/>
                </a:lnTo>
                <a:lnTo>
                  <a:pt x="1047371" y="608267"/>
                </a:lnTo>
                <a:lnTo>
                  <a:pt x="1047371" y="593730"/>
                </a:lnTo>
                <a:lnTo>
                  <a:pt x="1047371" y="578427"/>
                </a:lnTo>
                <a:lnTo>
                  <a:pt x="1045898" y="566185"/>
                </a:lnTo>
                <a:lnTo>
                  <a:pt x="1044424" y="554709"/>
                </a:lnTo>
                <a:lnTo>
                  <a:pt x="1042214" y="542467"/>
                </a:lnTo>
                <a:lnTo>
                  <a:pt x="1038530" y="532520"/>
                </a:lnTo>
                <a:lnTo>
                  <a:pt x="1033373" y="524869"/>
                </a:lnTo>
                <a:lnTo>
                  <a:pt x="1025269" y="517983"/>
                </a:lnTo>
                <a:lnTo>
                  <a:pt x="1017164" y="511097"/>
                </a:lnTo>
                <a:lnTo>
                  <a:pt x="1008323" y="507272"/>
                </a:lnTo>
                <a:lnTo>
                  <a:pt x="977380" y="497325"/>
                </a:lnTo>
                <a:lnTo>
                  <a:pt x="945699" y="485083"/>
                </a:lnTo>
                <a:lnTo>
                  <a:pt x="914756" y="472841"/>
                </a:lnTo>
                <a:lnTo>
                  <a:pt x="884549" y="461365"/>
                </a:lnTo>
                <a:lnTo>
                  <a:pt x="855816" y="446062"/>
                </a:lnTo>
                <a:lnTo>
                  <a:pt x="828556" y="431525"/>
                </a:lnTo>
                <a:lnTo>
                  <a:pt x="801296" y="414693"/>
                </a:lnTo>
                <a:lnTo>
                  <a:pt x="775510" y="397095"/>
                </a:lnTo>
                <a:lnTo>
                  <a:pt x="748987" y="378732"/>
                </a:lnTo>
                <a:lnTo>
                  <a:pt x="724674" y="359604"/>
                </a:lnTo>
                <a:lnTo>
                  <a:pt x="702571" y="338181"/>
                </a:lnTo>
                <a:lnTo>
                  <a:pt x="679732" y="315228"/>
                </a:lnTo>
                <a:lnTo>
                  <a:pt x="657630" y="292274"/>
                </a:lnTo>
                <a:lnTo>
                  <a:pt x="638474" y="266260"/>
                </a:lnTo>
                <a:lnTo>
                  <a:pt x="620055" y="239481"/>
                </a:lnTo>
                <a:close/>
                <a:moveTo>
                  <a:pt x="713623" y="0"/>
                </a:moveTo>
                <a:lnTo>
                  <a:pt x="745303" y="0"/>
                </a:lnTo>
                <a:lnTo>
                  <a:pt x="776247" y="1530"/>
                </a:lnTo>
                <a:lnTo>
                  <a:pt x="808664" y="5356"/>
                </a:lnTo>
                <a:lnTo>
                  <a:pt x="840344" y="10712"/>
                </a:lnTo>
                <a:lnTo>
                  <a:pt x="872761" y="17598"/>
                </a:lnTo>
                <a:lnTo>
                  <a:pt x="904441" y="26779"/>
                </a:lnTo>
                <a:lnTo>
                  <a:pt x="933911" y="36726"/>
                </a:lnTo>
                <a:lnTo>
                  <a:pt x="964118" y="48202"/>
                </a:lnTo>
                <a:lnTo>
                  <a:pt x="994325" y="61974"/>
                </a:lnTo>
                <a:lnTo>
                  <a:pt x="1021585" y="77277"/>
                </a:lnTo>
                <a:lnTo>
                  <a:pt x="1047371" y="93344"/>
                </a:lnTo>
                <a:lnTo>
                  <a:pt x="1072421" y="110942"/>
                </a:lnTo>
                <a:lnTo>
                  <a:pt x="1095260" y="130070"/>
                </a:lnTo>
                <a:lnTo>
                  <a:pt x="1107048" y="140781"/>
                </a:lnTo>
                <a:lnTo>
                  <a:pt x="1117363" y="153023"/>
                </a:lnTo>
                <a:lnTo>
                  <a:pt x="1137255" y="175977"/>
                </a:lnTo>
                <a:lnTo>
                  <a:pt x="1154200" y="201225"/>
                </a:lnTo>
                <a:lnTo>
                  <a:pt x="1168198" y="228770"/>
                </a:lnTo>
                <a:lnTo>
                  <a:pt x="1179986" y="255549"/>
                </a:lnTo>
                <a:lnTo>
                  <a:pt x="1190301" y="283858"/>
                </a:lnTo>
                <a:lnTo>
                  <a:pt x="1198405" y="313697"/>
                </a:lnTo>
                <a:lnTo>
                  <a:pt x="1203562" y="343537"/>
                </a:lnTo>
                <a:lnTo>
                  <a:pt x="1207246" y="374142"/>
                </a:lnTo>
                <a:lnTo>
                  <a:pt x="1210193" y="405511"/>
                </a:lnTo>
                <a:lnTo>
                  <a:pt x="1210193" y="436881"/>
                </a:lnTo>
                <a:lnTo>
                  <a:pt x="1210193" y="467486"/>
                </a:lnTo>
                <a:lnTo>
                  <a:pt x="1208720" y="498855"/>
                </a:lnTo>
                <a:lnTo>
                  <a:pt x="1205036" y="530225"/>
                </a:lnTo>
                <a:lnTo>
                  <a:pt x="1201352" y="560830"/>
                </a:lnTo>
                <a:lnTo>
                  <a:pt x="1196932" y="590669"/>
                </a:lnTo>
                <a:lnTo>
                  <a:pt x="1186617" y="655704"/>
                </a:lnTo>
                <a:lnTo>
                  <a:pt x="1179986" y="690899"/>
                </a:lnTo>
                <a:lnTo>
                  <a:pt x="1174829" y="726095"/>
                </a:lnTo>
                <a:lnTo>
                  <a:pt x="1171145" y="762820"/>
                </a:lnTo>
                <a:lnTo>
                  <a:pt x="1168198" y="798015"/>
                </a:lnTo>
                <a:lnTo>
                  <a:pt x="1168198" y="833976"/>
                </a:lnTo>
                <a:lnTo>
                  <a:pt x="1169672" y="869171"/>
                </a:lnTo>
                <a:lnTo>
                  <a:pt x="1171145" y="886004"/>
                </a:lnTo>
                <a:lnTo>
                  <a:pt x="1173356" y="903601"/>
                </a:lnTo>
                <a:lnTo>
                  <a:pt x="1177776" y="919669"/>
                </a:lnTo>
                <a:lnTo>
                  <a:pt x="1181460" y="935736"/>
                </a:lnTo>
                <a:lnTo>
                  <a:pt x="1186617" y="950273"/>
                </a:lnTo>
                <a:lnTo>
                  <a:pt x="1191774" y="965576"/>
                </a:lnTo>
                <a:lnTo>
                  <a:pt x="1199879" y="980113"/>
                </a:lnTo>
                <a:lnTo>
                  <a:pt x="1207246" y="993885"/>
                </a:lnTo>
                <a:lnTo>
                  <a:pt x="1216824" y="1007657"/>
                </a:lnTo>
                <a:lnTo>
                  <a:pt x="1227138" y="1019899"/>
                </a:lnTo>
                <a:lnTo>
                  <a:pt x="1238926" y="1031376"/>
                </a:lnTo>
                <a:lnTo>
                  <a:pt x="1252188" y="1042852"/>
                </a:lnTo>
                <a:lnTo>
                  <a:pt x="1266186" y="1052034"/>
                </a:lnTo>
                <a:lnTo>
                  <a:pt x="1281658" y="1061215"/>
                </a:lnTo>
                <a:lnTo>
                  <a:pt x="1298603" y="1069631"/>
                </a:lnTo>
                <a:lnTo>
                  <a:pt x="1317022" y="1076517"/>
                </a:lnTo>
                <a:lnTo>
                  <a:pt x="1298603" y="1081873"/>
                </a:lnTo>
                <a:lnTo>
                  <a:pt x="1281658" y="1083403"/>
                </a:lnTo>
                <a:lnTo>
                  <a:pt x="1266186" y="1083403"/>
                </a:lnTo>
                <a:lnTo>
                  <a:pt x="1252188" y="1081873"/>
                </a:lnTo>
                <a:lnTo>
                  <a:pt x="1238926" y="1078048"/>
                </a:lnTo>
                <a:lnTo>
                  <a:pt x="1227138" y="1074987"/>
                </a:lnTo>
                <a:lnTo>
                  <a:pt x="1210193" y="1066571"/>
                </a:lnTo>
                <a:lnTo>
                  <a:pt x="1213877" y="1071927"/>
                </a:lnTo>
                <a:lnTo>
                  <a:pt x="1219034" y="1078048"/>
                </a:lnTo>
                <a:lnTo>
                  <a:pt x="1232296" y="1088759"/>
                </a:lnTo>
                <a:lnTo>
                  <a:pt x="1246294" y="1096410"/>
                </a:lnTo>
                <a:lnTo>
                  <a:pt x="1262503" y="1103296"/>
                </a:lnTo>
                <a:lnTo>
                  <a:pt x="1279448" y="1108652"/>
                </a:lnTo>
                <a:lnTo>
                  <a:pt x="1296393" y="1113243"/>
                </a:lnTo>
                <a:lnTo>
                  <a:pt x="1311865" y="1114008"/>
                </a:lnTo>
                <a:lnTo>
                  <a:pt x="1325863" y="1115538"/>
                </a:lnTo>
                <a:lnTo>
                  <a:pt x="1308918" y="1120894"/>
                </a:lnTo>
                <a:lnTo>
                  <a:pt x="1291236" y="1126250"/>
                </a:lnTo>
                <a:lnTo>
                  <a:pt x="1269870" y="1130075"/>
                </a:lnTo>
                <a:lnTo>
                  <a:pt x="1247768" y="1133136"/>
                </a:lnTo>
                <a:lnTo>
                  <a:pt x="1224191" y="1134666"/>
                </a:lnTo>
                <a:lnTo>
                  <a:pt x="1208350" y="1134666"/>
                </a:lnTo>
                <a:lnTo>
                  <a:pt x="1244342" y="1147152"/>
                </a:lnTo>
                <a:lnTo>
                  <a:pt x="1281848" y="1160930"/>
                </a:lnTo>
                <a:lnTo>
                  <a:pt x="1317149" y="1177003"/>
                </a:lnTo>
                <a:lnTo>
                  <a:pt x="1351714" y="1193842"/>
                </a:lnTo>
                <a:lnTo>
                  <a:pt x="1384808" y="1212212"/>
                </a:lnTo>
                <a:lnTo>
                  <a:pt x="1400252" y="1222928"/>
                </a:lnTo>
                <a:lnTo>
                  <a:pt x="1415696" y="1234409"/>
                </a:lnTo>
                <a:lnTo>
                  <a:pt x="1429669" y="1245890"/>
                </a:lnTo>
                <a:lnTo>
                  <a:pt x="1444378" y="1259667"/>
                </a:lnTo>
                <a:lnTo>
                  <a:pt x="1457615" y="1273445"/>
                </a:lnTo>
                <a:lnTo>
                  <a:pt x="1470118" y="1287987"/>
                </a:lnTo>
                <a:lnTo>
                  <a:pt x="1483355" y="1304061"/>
                </a:lnTo>
                <a:lnTo>
                  <a:pt x="1495122" y="1321665"/>
                </a:lnTo>
                <a:lnTo>
                  <a:pt x="1505418" y="1339270"/>
                </a:lnTo>
                <a:lnTo>
                  <a:pt x="1515714" y="1359936"/>
                </a:lnTo>
                <a:lnTo>
                  <a:pt x="1526010" y="1379836"/>
                </a:lnTo>
                <a:lnTo>
                  <a:pt x="1535571" y="1403564"/>
                </a:lnTo>
                <a:lnTo>
                  <a:pt x="1542925" y="1426526"/>
                </a:lnTo>
                <a:lnTo>
                  <a:pt x="1551015" y="1451785"/>
                </a:lnTo>
                <a:lnTo>
                  <a:pt x="1557633" y="1479339"/>
                </a:lnTo>
                <a:lnTo>
                  <a:pt x="1564252" y="1507659"/>
                </a:lnTo>
                <a:lnTo>
                  <a:pt x="1540719" y="1513783"/>
                </a:lnTo>
                <a:lnTo>
                  <a:pt x="1492180" y="1529091"/>
                </a:lnTo>
                <a:lnTo>
                  <a:pt x="1419373" y="1548991"/>
                </a:lnTo>
                <a:lnTo>
                  <a:pt x="1375248" y="1560472"/>
                </a:lnTo>
                <a:lnTo>
                  <a:pt x="1325974" y="1571188"/>
                </a:lnTo>
                <a:lnTo>
                  <a:pt x="1271552" y="1583435"/>
                </a:lnTo>
                <a:lnTo>
                  <a:pt x="1214189" y="1594150"/>
                </a:lnTo>
                <a:lnTo>
                  <a:pt x="1151678" y="1603335"/>
                </a:lnTo>
                <a:lnTo>
                  <a:pt x="1086960" y="1612520"/>
                </a:lnTo>
                <a:lnTo>
                  <a:pt x="1017830" y="1620940"/>
                </a:lnTo>
                <a:lnTo>
                  <a:pt x="946494" y="1626297"/>
                </a:lnTo>
                <a:lnTo>
                  <a:pt x="872216" y="1630125"/>
                </a:lnTo>
                <a:lnTo>
                  <a:pt x="797202" y="1633186"/>
                </a:lnTo>
                <a:lnTo>
                  <a:pt x="726601" y="1631655"/>
                </a:lnTo>
                <a:lnTo>
                  <a:pt x="655265" y="1627828"/>
                </a:lnTo>
                <a:lnTo>
                  <a:pt x="586135" y="1622470"/>
                </a:lnTo>
                <a:lnTo>
                  <a:pt x="517740" y="1615582"/>
                </a:lnTo>
                <a:lnTo>
                  <a:pt x="450816" y="1606397"/>
                </a:lnTo>
                <a:lnTo>
                  <a:pt x="387570" y="1596447"/>
                </a:lnTo>
                <a:lnTo>
                  <a:pt x="326529" y="1585731"/>
                </a:lnTo>
                <a:lnTo>
                  <a:pt x="269166" y="1575015"/>
                </a:lnTo>
                <a:lnTo>
                  <a:pt x="215480" y="1562769"/>
                </a:lnTo>
                <a:lnTo>
                  <a:pt x="166206" y="1552053"/>
                </a:lnTo>
                <a:lnTo>
                  <a:pt x="84574" y="1531387"/>
                </a:lnTo>
                <a:lnTo>
                  <a:pt x="27211" y="1515313"/>
                </a:lnTo>
                <a:lnTo>
                  <a:pt x="0" y="1507659"/>
                </a:lnTo>
                <a:lnTo>
                  <a:pt x="6619" y="1479339"/>
                </a:lnTo>
                <a:lnTo>
                  <a:pt x="13973" y="1453315"/>
                </a:lnTo>
                <a:lnTo>
                  <a:pt x="22063" y="1428822"/>
                </a:lnTo>
                <a:lnTo>
                  <a:pt x="30152" y="1404329"/>
                </a:lnTo>
                <a:lnTo>
                  <a:pt x="40448" y="1382898"/>
                </a:lnTo>
                <a:lnTo>
                  <a:pt x="49274" y="1362232"/>
                </a:lnTo>
                <a:lnTo>
                  <a:pt x="59569" y="1343862"/>
                </a:lnTo>
                <a:lnTo>
                  <a:pt x="71336" y="1324727"/>
                </a:lnTo>
                <a:lnTo>
                  <a:pt x="83103" y="1308653"/>
                </a:lnTo>
                <a:lnTo>
                  <a:pt x="96341" y="1292580"/>
                </a:lnTo>
                <a:lnTo>
                  <a:pt x="108843" y="1277272"/>
                </a:lnTo>
                <a:lnTo>
                  <a:pt x="122081" y="1263494"/>
                </a:lnTo>
                <a:lnTo>
                  <a:pt x="136789" y="1250482"/>
                </a:lnTo>
                <a:lnTo>
                  <a:pt x="150762" y="1238236"/>
                </a:lnTo>
                <a:lnTo>
                  <a:pt x="166206" y="1225989"/>
                </a:lnTo>
                <a:lnTo>
                  <a:pt x="180915" y="1216804"/>
                </a:lnTo>
                <a:lnTo>
                  <a:pt x="213274" y="1196138"/>
                </a:lnTo>
                <a:lnTo>
                  <a:pt x="247103" y="1178534"/>
                </a:lnTo>
                <a:lnTo>
                  <a:pt x="282404" y="1163991"/>
                </a:lnTo>
                <a:lnTo>
                  <a:pt x="318440" y="1148683"/>
                </a:lnTo>
                <a:lnTo>
                  <a:pt x="363958" y="1132740"/>
                </a:lnTo>
                <a:lnTo>
                  <a:pt x="341563" y="1131606"/>
                </a:lnTo>
                <a:lnTo>
                  <a:pt x="314303" y="1127780"/>
                </a:lnTo>
                <a:lnTo>
                  <a:pt x="290727" y="1122424"/>
                </a:lnTo>
                <a:lnTo>
                  <a:pt x="270098" y="1115538"/>
                </a:lnTo>
                <a:lnTo>
                  <a:pt x="260521" y="1111713"/>
                </a:lnTo>
                <a:lnTo>
                  <a:pt x="253153" y="1107122"/>
                </a:lnTo>
                <a:lnTo>
                  <a:pt x="246522" y="1101766"/>
                </a:lnTo>
                <a:lnTo>
                  <a:pt x="241365" y="1097941"/>
                </a:lnTo>
                <a:lnTo>
                  <a:pt x="255363" y="1095645"/>
                </a:lnTo>
                <a:lnTo>
                  <a:pt x="268625" y="1092585"/>
                </a:lnTo>
                <a:lnTo>
                  <a:pt x="282623" y="1088759"/>
                </a:lnTo>
                <a:lnTo>
                  <a:pt x="295885" y="1084169"/>
                </a:lnTo>
                <a:lnTo>
                  <a:pt x="309146" y="1078048"/>
                </a:lnTo>
                <a:lnTo>
                  <a:pt x="321671" y="1069631"/>
                </a:lnTo>
                <a:lnTo>
                  <a:pt x="332722" y="1061215"/>
                </a:lnTo>
                <a:lnTo>
                  <a:pt x="343037" y="1050504"/>
                </a:lnTo>
                <a:lnTo>
                  <a:pt x="312830" y="1060450"/>
                </a:lnTo>
                <a:lnTo>
                  <a:pt x="297358" y="1062745"/>
                </a:lnTo>
                <a:lnTo>
                  <a:pt x="280413" y="1065806"/>
                </a:lnTo>
                <a:lnTo>
                  <a:pt x="264941" y="1066571"/>
                </a:lnTo>
                <a:lnTo>
                  <a:pt x="248733" y="1066571"/>
                </a:lnTo>
                <a:lnTo>
                  <a:pt x="233261" y="1064276"/>
                </a:lnTo>
                <a:lnTo>
                  <a:pt x="217789" y="1061215"/>
                </a:lnTo>
                <a:lnTo>
                  <a:pt x="239892" y="1057390"/>
                </a:lnTo>
                <a:lnTo>
                  <a:pt x="259784" y="1052034"/>
                </a:lnTo>
                <a:lnTo>
                  <a:pt x="276729" y="1043617"/>
                </a:lnTo>
                <a:lnTo>
                  <a:pt x="292201" y="1035966"/>
                </a:lnTo>
                <a:lnTo>
                  <a:pt x="304726" y="1023724"/>
                </a:lnTo>
                <a:lnTo>
                  <a:pt x="316514" y="1011483"/>
                </a:lnTo>
                <a:lnTo>
                  <a:pt x="326092" y="997711"/>
                </a:lnTo>
                <a:lnTo>
                  <a:pt x="334933" y="983173"/>
                </a:lnTo>
                <a:lnTo>
                  <a:pt x="341563" y="967106"/>
                </a:lnTo>
                <a:lnTo>
                  <a:pt x="346721" y="949508"/>
                </a:lnTo>
                <a:lnTo>
                  <a:pt x="350404" y="930380"/>
                </a:lnTo>
                <a:lnTo>
                  <a:pt x="353351" y="911252"/>
                </a:lnTo>
                <a:lnTo>
                  <a:pt x="354825" y="892125"/>
                </a:lnTo>
                <a:lnTo>
                  <a:pt x="355562" y="870701"/>
                </a:lnTo>
                <a:lnTo>
                  <a:pt x="354825" y="850808"/>
                </a:lnTo>
                <a:lnTo>
                  <a:pt x="354825" y="828620"/>
                </a:lnTo>
                <a:lnTo>
                  <a:pt x="349668" y="785774"/>
                </a:lnTo>
                <a:lnTo>
                  <a:pt x="343037" y="740632"/>
                </a:lnTo>
                <a:lnTo>
                  <a:pt x="334933" y="697785"/>
                </a:lnTo>
                <a:lnTo>
                  <a:pt x="326092" y="657234"/>
                </a:lnTo>
                <a:lnTo>
                  <a:pt x="309146" y="581488"/>
                </a:lnTo>
                <a:lnTo>
                  <a:pt x="303989" y="548588"/>
                </a:lnTo>
                <a:lnTo>
                  <a:pt x="299568" y="521809"/>
                </a:lnTo>
                <a:lnTo>
                  <a:pt x="297358" y="491969"/>
                </a:lnTo>
                <a:lnTo>
                  <a:pt x="295885" y="462130"/>
                </a:lnTo>
                <a:lnTo>
                  <a:pt x="297358" y="420814"/>
                </a:lnTo>
                <a:lnTo>
                  <a:pt x="301042" y="380262"/>
                </a:lnTo>
                <a:lnTo>
                  <a:pt x="307673" y="340476"/>
                </a:lnTo>
                <a:lnTo>
                  <a:pt x="316514" y="302986"/>
                </a:lnTo>
                <a:lnTo>
                  <a:pt x="328302" y="266260"/>
                </a:lnTo>
                <a:lnTo>
                  <a:pt x="343037" y="232595"/>
                </a:lnTo>
                <a:lnTo>
                  <a:pt x="359982" y="198930"/>
                </a:lnTo>
                <a:lnTo>
                  <a:pt x="368823" y="183628"/>
                </a:lnTo>
                <a:lnTo>
                  <a:pt x="379138" y="169091"/>
                </a:lnTo>
                <a:lnTo>
                  <a:pt x="389452" y="153788"/>
                </a:lnTo>
                <a:lnTo>
                  <a:pt x="399767" y="139251"/>
                </a:lnTo>
                <a:lnTo>
                  <a:pt x="411555" y="125479"/>
                </a:lnTo>
                <a:lnTo>
                  <a:pt x="424816" y="113237"/>
                </a:lnTo>
                <a:lnTo>
                  <a:pt x="438078" y="100995"/>
                </a:lnTo>
                <a:lnTo>
                  <a:pt x="452076" y="88754"/>
                </a:lnTo>
                <a:lnTo>
                  <a:pt x="466811" y="78042"/>
                </a:lnTo>
                <a:lnTo>
                  <a:pt x="480809" y="67330"/>
                </a:lnTo>
                <a:lnTo>
                  <a:pt x="496281" y="58149"/>
                </a:lnTo>
                <a:lnTo>
                  <a:pt x="513226" y="48202"/>
                </a:lnTo>
                <a:lnTo>
                  <a:pt x="528698" y="40551"/>
                </a:lnTo>
                <a:lnTo>
                  <a:pt x="547117" y="32135"/>
                </a:lnTo>
                <a:lnTo>
                  <a:pt x="565536" y="25249"/>
                </a:lnTo>
                <a:lnTo>
                  <a:pt x="583954" y="19893"/>
                </a:lnTo>
                <a:lnTo>
                  <a:pt x="603110" y="14537"/>
                </a:lnTo>
                <a:lnTo>
                  <a:pt x="623002" y="9182"/>
                </a:lnTo>
                <a:lnTo>
                  <a:pt x="652472" y="3826"/>
                </a:lnTo>
                <a:lnTo>
                  <a:pt x="682679" y="1530"/>
                </a:lnTo>
                <a:close/>
              </a:path>
            </a:pathLst>
          </a:custGeom>
          <a:solidFill>
            <a:schemeClr val="accent1"/>
          </a:solidFill>
          <a:ln>
            <a:noFill/>
          </a:ln>
        </p:spPr>
        <p:txBody>
          <a:bodyPr/>
          <a:lstStyle/>
          <a:p>
            <a:pPr>
              <a:defRPr/>
            </a:pPr>
            <a:endParaRPr lang="zh-CN" altLang="en-US" kern="0">
              <a:solidFill>
                <a:srgbClr val="3D3F41"/>
              </a:solidFill>
            </a:endParaRPr>
          </a:p>
        </p:txBody>
      </p:sp>
      <p:sp>
        <p:nvSpPr>
          <p:cNvPr id="13" name="MH_Text_1"/>
          <p:cNvSpPr txBox="1"/>
          <p:nvPr>
            <p:custDataLst>
              <p:tags r:id="rId4"/>
            </p:custDataLst>
          </p:nvPr>
        </p:nvSpPr>
        <p:spPr>
          <a:xfrm>
            <a:off x="4311725" y="2166988"/>
            <a:ext cx="1656000" cy="707886"/>
          </a:xfrm>
          <a:prstGeom prst="rect">
            <a:avLst/>
          </a:prstGeom>
          <a:noFill/>
          <a:effectLst>
            <a:reflection blurRad="6350" stA="52000" endA="300" endPos="35000" dir="5400000" sy="-100000" algn="bl" rotWithShape="0"/>
          </a:effectLst>
        </p:spPr>
        <p:txBody>
          <a:bodyPr anchor="ctr">
            <a:spAutoFit/>
          </a:bodyPr>
          <a:lstStyle>
            <a:defPPr>
              <a:defRPr lang="zh-CN"/>
            </a:defPPr>
            <a:lvl1pPr marR="0" lvl="0" indent="0" algn="ctr" fontAlgn="auto">
              <a:lnSpc>
                <a:spcPct val="100000"/>
              </a:lnSpc>
              <a:spcBef>
                <a:spcPts val="0"/>
              </a:spcBef>
              <a:spcAft>
                <a:spcPts val="0"/>
              </a:spcAft>
              <a:buClrTx/>
              <a:buSzTx/>
              <a:buFontTx/>
              <a:buNone/>
              <a:defRPr kumimoji="0" sz="4800" b="0" i="0" u="none" strike="noStrike" kern="0" cap="none" spc="0" normalizeH="0" baseline="0">
                <a:ln>
                  <a:noFill/>
                </a:ln>
                <a:solidFill>
                  <a:srgbClr val="2BA4DB"/>
                </a:solidFill>
                <a:effectLst/>
                <a:uLnTx/>
                <a:uFillTx/>
              </a:defRPr>
            </a:lvl1pPr>
          </a:lstStyle>
          <a:p>
            <a:pPr eaLnBrk="1" hangingPunct="1">
              <a:defRPr/>
            </a:pPr>
            <a:r>
              <a:rPr lang="en-US" altLang="zh-CN" sz="4000" dirty="0">
                <a:solidFill>
                  <a:schemeClr val="bg1"/>
                </a:solidFill>
                <a:latin typeface="Century Gothic" panose="020B0502020202020204" pitchFamily="34" charset="0"/>
              </a:rPr>
              <a:t>48.8%</a:t>
            </a:r>
            <a:endParaRPr lang="zh-CN" altLang="en-US" sz="4000" dirty="0">
              <a:solidFill>
                <a:schemeClr val="bg1"/>
              </a:solidFill>
              <a:latin typeface="Century Gothic" panose="020B0502020202020204" pitchFamily="34" charset="0"/>
            </a:endParaRPr>
          </a:p>
        </p:txBody>
      </p:sp>
      <p:sp>
        <p:nvSpPr>
          <p:cNvPr id="15" name="MH_Text_2"/>
          <p:cNvSpPr txBox="1"/>
          <p:nvPr>
            <p:custDataLst>
              <p:tags r:id="rId5"/>
            </p:custDataLst>
          </p:nvPr>
        </p:nvSpPr>
        <p:spPr>
          <a:xfrm>
            <a:off x="7700118" y="2166988"/>
            <a:ext cx="1656000" cy="707886"/>
          </a:xfrm>
          <a:prstGeom prst="rect">
            <a:avLst/>
          </a:prstGeom>
          <a:noFill/>
          <a:effectLst>
            <a:reflection blurRad="6350" stA="52000" endA="300" endPos="35000" dir="5400000" sy="-100000" algn="bl" rotWithShape="0"/>
          </a:effectLst>
        </p:spPr>
        <p:txBody>
          <a:bodyPr anchor="ctr">
            <a:spAutoFit/>
          </a:bodyPr>
          <a:lstStyle/>
          <a:p>
            <a:pPr algn="ctr">
              <a:defRPr/>
            </a:pPr>
            <a:r>
              <a:rPr lang="en-US" altLang="zh-CN" sz="4000" kern="0" dirty="0">
                <a:solidFill>
                  <a:schemeClr val="bg1"/>
                </a:solidFill>
                <a:latin typeface="Century Gothic" panose="020B0502020202020204" pitchFamily="34" charset="0"/>
              </a:rPr>
              <a:t>51.2%</a:t>
            </a:r>
            <a:endParaRPr lang="zh-CN" altLang="en-US" sz="4000" kern="0" dirty="0">
              <a:solidFill>
                <a:schemeClr val="bg1"/>
              </a:solidFill>
              <a:latin typeface="Century Gothic" panose="020B0502020202020204" pitchFamily="34" charset="0"/>
            </a:endParaRPr>
          </a:p>
        </p:txBody>
      </p:sp>
      <p:cxnSp>
        <p:nvCxnSpPr>
          <p:cNvPr id="25" name="MH_Other_5"/>
          <p:cNvCxnSpPr/>
          <p:nvPr>
            <p:custDataLst>
              <p:tags r:id="rId6"/>
            </p:custDataLst>
          </p:nvPr>
        </p:nvCxnSpPr>
        <p:spPr>
          <a:xfrm>
            <a:off x="2603500" y="3765550"/>
            <a:ext cx="6985000" cy="0"/>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481466" y="301335"/>
            <a:ext cx="5500234" cy="800101"/>
            <a:chOff x="481466" y="301335"/>
            <a:chExt cx="5500234" cy="800101"/>
          </a:xfrm>
        </p:grpSpPr>
        <p:pic>
          <p:nvPicPr>
            <p:cNvPr id="19" name="图片 18"/>
            <p:cNvPicPr>
              <a:picLocks noChangeAspect="1"/>
            </p:cNvPicPr>
            <p:nvPr/>
          </p:nvPicPr>
          <p:blipFill>
            <a:blip r:embed="rId11" cstate="email"/>
            <a:stretch>
              <a:fillRect/>
            </a:stretch>
          </p:blipFill>
          <p:spPr>
            <a:xfrm>
              <a:off x="481466" y="301335"/>
              <a:ext cx="786494" cy="800101"/>
            </a:xfrm>
            <a:prstGeom prst="rect">
              <a:avLst/>
            </a:prstGeom>
          </p:spPr>
        </p:pic>
        <p:sp>
          <p:nvSpPr>
            <p:cNvPr id="20" name="文本框 19"/>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1" name="文本框 20"/>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 name="组合 2"/>
          <p:cNvGrpSpPr/>
          <p:nvPr/>
        </p:nvGrpSpPr>
        <p:grpSpPr>
          <a:xfrm>
            <a:off x="1981200" y="3961613"/>
            <a:ext cx="8109352" cy="2035963"/>
            <a:chOff x="1981200" y="3961613"/>
            <a:chExt cx="8109352" cy="2035963"/>
          </a:xfrm>
        </p:grpSpPr>
        <p:sp>
          <p:nvSpPr>
            <p:cNvPr id="2053" name="MH_Other_2"/>
            <p:cNvSpPr txBox="1">
              <a:spLocks noChangeArrowheads="1"/>
            </p:cNvSpPr>
            <p:nvPr>
              <p:custDataLst>
                <p:tags r:id="rId7"/>
              </p:custDataLst>
            </p:nvPr>
          </p:nvSpPr>
          <p:spPr bwMode="auto">
            <a:xfrm>
              <a:off x="1981200" y="3961613"/>
              <a:ext cx="6223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4800" b="1" dirty="0">
                  <a:solidFill>
                    <a:schemeClr val="accent1"/>
                  </a:solidFill>
                  <a:latin typeface="微软雅黑" panose="020B0503020204020204" charset="-122"/>
                  <a:ea typeface="微软雅黑" panose="020B0503020204020204" charset="-122"/>
                </a:rPr>
                <a:t>“</a:t>
              </a:r>
              <a:endParaRPr lang="zh-CN" altLang="en-US" sz="4800" b="1" dirty="0">
                <a:solidFill>
                  <a:schemeClr val="accent1"/>
                </a:solidFill>
                <a:latin typeface="微软雅黑" panose="020B0503020204020204" charset="-122"/>
                <a:ea typeface="微软雅黑" panose="020B0503020204020204" charset="-122"/>
              </a:endParaRPr>
            </a:p>
          </p:txBody>
        </p:sp>
        <p:grpSp>
          <p:nvGrpSpPr>
            <p:cNvPr id="2" name="组合 1"/>
            <p:cNvGrpSpPr/>
            <p:nvPr/>
          </p:nvGrpSpPr>
          <p:grpSpPr>
            <a:xfrm>
              <a:off x="2553102" y="4107429"/>
              <a:ext cx="7537450" cy="1890147"/>
              <a:chOff x="2553102" y="4107429"/>
              <a:chExt cx="7537450" cy="1890147"/>
            </a:xfrm>
          </p:grpSpPr>
          <p:sp>
            <p:nvSpPr>
              <p:cNvPr id="2052" name="MH_Other_1"/>
              <p:cNvSpPr txBox="1">
                <a:spLocks noChangeArrowheads="1"/>
              </p:cNvSpPr>
              <p:nvPr>
                <p:custDataLst>
                  <p:tags r:id="rId8"/>
                </p:custDataLst>
              </p:nvPr>
            </p:nvSpPr>
            <p:spPr bwMode="auto">
              <a:xfrm>
                <a:off x="9468252" y="5259389"/>
                <a:ext cx="6223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4800" b="1" dirty="0">
                    <a:solidFill>
                      <a:schemeClr val="accent2"/>
                    </a:solidFill>
                    <a:latin typeface="微软雅黑" panose="020B0503020204020204" charset="-122"/>
                    <a:ea typeface="微软雅黑" panose="020B0503020204020204" charset="-122"/>
                  </a:rPr>
                  <a:t>”</a:t>
                </a:r>
                <a:endParaRPr lang="zh-CN" altLang="en-US" sz="4800" b="1" dirty="0">
                  <a:solidFill>
                    <a:schemeClr val="accent2"/>
                  </a:solidFill>
                  <a:latin typeface="微软雅黑" panose="020B0503020204020204" charset="-122"/>
                  <a:ea typeface="微软雅黑" panose="020B0503020204020204" charset="-122"/>
                </a:endParaRPr>
              </a:p>
            </p:txBody>
          </p:sp>
          <p:grpSp>
            <p:nvGrpSpPr>
              <p:cNvPr id="22" name="组合 21"/>
              <p:cNvGrpSpPr/>
              <p:nvPr/>
            </p:nvGrpSpPr>
            <p:grpSpPr>
              <a:xfrm>
                <a:off x="2553102" y="4107429"/>
                <a:ext cx="6965548" cy="1329193"/>
                <a:chOff x="2677265" y="1996356"/>
                <a:chExt cx="6965548" cy="1329193"/>
              </a:xfrm>
            </p:grpSpPr>
            <p:sp>
              <p:nvSpPr>
                <p:cNvPr id="23" name="矩形 22"/>
                <p:cNvSpPr/>
                <p:nvPr/>
              </p:nvSpPr>
              <p:spPr>
                <a:xfrm>
                  <a:off x="2677265" y="2346820"/>
                  <a:ext cx="6965548" cy="97872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a:t>
                  </a:r>
                </a:p>
              </p:txBody>
            </p:sp>
            <p:sp>
              <p:nvSpPr>
                <p:cNvPr id="24" name="矩形 23"/>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par>
                          <p:cTn id="29" fill="hold">
                            <p:stCondLst>
                              <p:cond delay="1000"/>
                            </p:stCondLst>
                            <p:childTnLst>
                              <p:par>
                                <p:cTn id="30" presetID="53" presetClass="entr" presetSubtype="16"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25428" y="2082800"/>
            <a:ext cx="4302546" cy="2692400"/>
            <a:chOff x="1162614" y="2220335"/>
            <a:chExt cx="3862973" cy="2417330"/>
          </a:xfrm>
        </p:grpSpPr>
        <p:pic>
          <p:nvPicPr>
            <p:cNvPr id="2" name="图片 1"/>
            <p:cNvPicPr>
              <a:picLocks noChangeAspect="1"/>
            </p:cNvPicPr>
            <p:nvPr/>
          </p:nvPicPr>
          <p:blipFill>
            <a:blip r:embed="rId3" cstate="email"/>
            <a:stretch>
              <a:fillRect/>
            </a:stretch>
          </p:blipFill>
          <p:spPr>
            <a:xfrm>
              <a:off x="1916381" y="2220335"/>
              <a:ext cx="2376220" cy="2417330"/>
            </a:xfrm>
            <a:prstGeom prst="rect">
              <a:avLst/>
            </a:prstGeom>
          </p:spPr>
        </p:pic>
        <p:sp>
          <p:nvSpPr>
            <p:cNvPr id="4" name="文本框 3"/>
            <p:cNvSpPr txBox="1"/>
            <p:nvPr/>
          </p:nvSpPr>
          <p:spPr>
            <a:xfrm>
              <a:off x="1918814" y="3123200"/>
              <a:ext cx="2244525" cy="646331"/>
            </a:xfrm>
            <a:prstGeom prst="rect">
              <a:avLst/>
            </a:prstGeom>
            <a:noFill/>
          </p:spPr>
          <p:txBody>
            <a:bodyPr wrap="none" rtlCol="0">
              <a:spAutoFit/>
              <a:scene3d>
                <a:camera prst="orthographicFront"/>
                <a:lightRig rig="threePt" dir="t"/>
              </a:scene3d>
              <a:sp3d contourW="12700"/>
            </a:bodyPr>
            <a:lstStyle/>
            <a:p>
              <a:pPr algn="ctr"/>
              <a:r>
                <a:rPr lang="en-US" altLang="zh-CN" sz="3600" b="1" i="1" dirty="0">
                  <a:effectLst>
                    <a:innerShdw blurRad="114300">
                      <a:prstClr val="black"/>
                    </a:innerShdw>
                  </a:effectLst>
                  <a:latin typeface="Century Gothic" panose="020B0502020202020204" pitchFamily="34" charset="0"/>
                  <a:ea typeface="方正兰亭中黑_GBK" panose="02000000000000000000" pitchFamily="2" charset="-122"/>
                </a:rPr>
                <a:t>CONTENT</a:t>
              </a:r>
              <a:endParaRPr lang="zh-CN" altLang="en-US" sz="3600" b="1" i="1" dirty="0">
                <a:effectLst>
                  <a:innerShdw blurRad="114300">
                    <a:prstClr val="black"/>
                  </a:innerShdw>
                </a:effectLst>
                <a:latin typeface="Century Gothic" panose="020B0502020202020204" pitchFamily="34" charset="0"/>
                <a:ea typeface="方正兰亭中黑_GBK" panose="02000000000000000000" pitchFamily="2" charset="-122"/>
              </a:endParaRPr>
            </a:p>
          </p:txBody>
        </p:sp>
        <p:sp>
          <p:nvSpPr>
            <p:cNvPr id="3" name="任意多边形 2"/>
            <p:cNvSpPr/>
            <p:nvPr/>
          </p:nvSpPr>
          <p:spPr>
            <a:xfrm rot="2164433">
              <a:off x="1162614" y="3006445"/>
              <a:ext cx="3862973" cy="1135353"/>
            </a:xfrm>
            <a:custGeom>
              <a:avLst/>
              <a:gdLst>
                <a:gd name="connsiteX0" fmla="*/ 206053 w 5244072"/>
                <a:gd name="connsiteY0" fmla="*/ 381736 h 1541268"/>
                <a:gd name="connsiteX1" fmla="*/ 954178 w 5244072"/>
                <a:gd name="connsiteY1" fmla="*/ 62563 h 1541268"/>
                <a:gd name="connsiteX2" fmla="*/ 971388 w 5244072"/>
                <a:gd name="connsiteY2" fmla="*/ 58467 h 1541268"/>
                <a:gd name="connsiteX3" fmla="*/ 1998139 w 5244072"/>
                <a:gd name="connsiteY3" fmla="*/ 1467843 h 1541268"/>
                <a:gd name="connsiteX4" fmla="*/ 4012983 w 5244072"/>
                <a:gd name="connsiteY4" fmla="*/ 0 h 1541268"/>
                <a:gd name="connsiteX5" fmla="*/ 4088041 w 5244072"/>
                <a:gd name="connsiteY5" fmla="*/ 14515 h 1541268"/>
                <a:gd name="connsiteX6" fmla="*/ 5244072 w 5244072"/>
                <a:gd name="connsiteY6" fmla="*/ 706619 h 1541268"/>
                <a:gd name="connsiteX7" fmla="*/ 2622036 w 5244072"/>
                <a:gd name="connsiteY7" fmla="*/ 1541268 h 1541268"/>
                <a:gd name="connsiteX8" fmla="*/ 0 w 5244072"/>
                <a:gd name="connsiteY8" fmla="*/ 706619 h 1541268"/>
                <a:gd name="connsiteX9" fmla="*/ 206053 w 5244072"/>
                <a:gd name="connsiteY9" fmla="*/ 381736 h 1541268"/>
                <a:gd name="connsiteX0-1" fmla="*/ 1998139 w 5244072"/>
                <a:gd name="connsiteY0-2" fmla="*/ 1467843 h 1559283"/>
                <a:gd name="connsiteX1-3" fmla="*/ 4012983 w 5244072"/>
                <a:gd name="connsiteY1-4" fmla="*/ 0 h 1559283"/>
                <a:gd name="connsiteX2-5" fmla="*/ 4088041 w 5244072"/>
                <a:gd name="connsiteY2-6" fmla="*/ 14515 h 1559283"/>
                <a:gd name="connsiteX3-7" fmla="*/ 5244072 w 5244072"/>
                <a:gd name="connsiteY3-8" fmla="*/ 706619 h 1559283"/>
                <a:gd name="connsiteX4-9" fmla="*/ 2622036 w 5244072"/>
                <a:gd name="connsiteY4-10" fmla="*/ 1541268 h 1559283"/>
                <a:gd name="connsiteX5-11" fmla="*/ 0 w 5244072"/>
                <a:gd name="connsiteY5-12" fmla="*/ 706619 h 1559283"/>
                <a:gd name="connsiteX6-13" fmla="*/ 206053 w 5244072"/>
                <a:gd name="connsiteY6-14" fmla="*/ 381736 h 1559283"/>
                <a:gd name="connsiteX7-15" fmla="*/ 954178 w 5244072"/>
                <a:gd name="connsiteY7-16" fmla="*/ 62563 h 1559283"/>
                <a:gd name="connsiteX8-17" fmla="*/ 971388 w 5244072"/>
                <a:gd name="connsiteY8-18" fmla="*/ 58467 h 1559283"/>
                <a:gd name="connsiteX9-19" fmla="*/ 2089579 w 5244072"/>
                <a:gd name="connsiteY9-20" fmla="*/ 1559283 h 1559283"/>
                <a:gd name="connsiteX0-21" fmla="*/ 1998139 w 5244072"/>
                <a:gd name="connsiteY0-22" fmla="*/ 1467843 h 1541268"/>
                <a:gd name="connsiteX1-23" fmla="*/ 4012983 w 5244072"/>
                <a:gd name="connsiteY1-24" fmla="*/ 0 h 1541268"/>
                <a:gd name="connsiteX2-25" fmla="*/ 4088041 w 5244072"/>
                <a:gd name="connsiteY2-26" fmla="*/ 14515 h 1541268"/>
                <a:gd name="connsiteX3-27" fmla="*/ 5244072 w 5244072"/>
                <a:gd name="connsiteY3-28" fmla="*/ 706619 h 1541268"/>
                <a:gd name="connsiteX4-29" fmla="*/ 2622036 w 5244072"/>
                <a:gd name="connsiteY4-30" fmla="*/ 1541268 h 1541268"/>
                <a:gd name="connsiteX5-31" fmla="*/ 0 w 5244072"/>
                <a:gd name="connsiteY5-32" fmla="*/ 706619 h 1541268"/>
                <a:gd name="connsiteX6-33" fmla="*/ 206053 w 5244072"/>
                <a:gd name="connsiteY6-34" fmla="*/ 381736 h 1541268"/>
                <a:gd name="connsiteX7-35" fmla="*/ 954178 w 5244072"/>
                <a:gd name="connsiteY7-36" fmla="*/ 62563 h 1541268"/>
                <a:gd name="connsiteX8-37" fmla="*/ 971388 w 5244072"/>
                <a:gd name="connsiteY8-38" fmla="*/ 58467 h 1541268"/>
                <a:gd name="connsiteX0-39" fmla="*/ 4012983 w 5244072"/>
                <a:gd name="connsiteY0-40" fmla="*/ 0 h 1541268"/>
                <a:gd name="connsiteX1-41" fmla="*/ 4088041 w 5244072"/>
                <a:gd name="connsiteY1-42" fmla="*/ 14515 h 1541268"/>
                <a:gd name="connsiteX2-43" fmla="*/ 5244072 w 5244072"/>
                <a:gd name="connsiteY2-44" fmla="*/ 706619 h 1541268"/>
                <a:gd name="connsiteX3-45" fmla="*/ 2622036 w 5244072"/>
                <a:gd name="connsiteY3-46" fmla="*/ 1541268 h 1541268"/>
                <a:gd name="connsiteX4-47" fmla="*/ 0 w 5244072"/>
                <a:gd name="connsiteY4-48" fmla="*/ 706619 h 1541268"/>
                <a:gd name="connsiteX5-49" fmla="*/ 206053 w 5244072"/>
                <a:gd name="connsiteY5-50" fmla="*/ 381736 h 1541268"/>
                <a:gd name="connsiteX6-51" fmla="*/ 954178 w 5244072"/>
                <a:gd name="connsiteY6-52" fmla="*/ 62563 h 1541268"/>
                <a:gd name="connsiteX7-53" fmla="*/ 971388 w 5244072"/>
                <a:gd name="connsiteY7-54" fmla="*/ 58467 h 1541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5244072" h="1541268">
                  <a:moveTo>
                    <a:pt x="4012983" y="0"/>
                  </a:moveTo>
                  <a:lnTo>
                    <a:pt x="4088041" y="14515"/>
                  </a:lnTo>
                  <a:cubicBezTo>
                    <a:pt x="4785507" y="164507"/>
                    <a:pt x="5244072" y="418517"/>
                    <a:pt x="5244072" y="706619"/>
                  </a:cubicBezTo>
                  <a:cubicBezTo>
                    <a:pt x="5244072" y="1167583"/>
                    <a:pt x="4070146" y="1541268"/>
                    <a:pt x="2622036" y="1541268"/>
                  </a:cubicBezTo>
                  <a:cubicBezTo>
                    <a:pt x="1173926" y="1541268"/>
                    <a:pt x="0" y="1167583"/>
                    <a:pt x="0" y="706619"/>
                  </a:cubicBezTo>
                  <a:cubicBezTo>
                    <a:pt x="0" y="591378"/>
                    <a:pt x="73370" y="481592"/>
                    <a:pt x="206053" y="381736"/>
                  </a:cubicBezTo>
                  <a:cubicBezTo>
                    <a:pt x="371905" y="256916"/>
                    <a:pt x="630433" y="147611"/>
                    <a:pt x="954178" y="62563"/>
                  </a:cubicBezTo>
                  <a:lnTo>
                    <a:pt x="971388" y="58467"/>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6082981" y="1551631"/>
            <a:ext cx="4483419" cy="627553"/>
            <a:chOff x="5828981" y="1813473"/>
            <a:chExt cx="4483419" cy="627553"/>
          </a:xfrm>
        </p:grpSpPr>
        <p:sp>
          <p:nvSpPr>
            <p:cNvPr id="6" name="文本框 5"/>
            <p:cNvSpPr txBox="1"/>
            <p:nvPr/>
          </p:nvSpPr>
          <p:spPr>
            <a:xfrm>
              <a:off x="5828981" y="1813473"/>
              <a:ext cx="3028393" cy="461665"/>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1. </a:t>
              </a:r>
              <a:r>
                <a:rPr kumimoji="0" lang="zh-CN" altLang="en-US"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7" name="文本框 6"/>
            <p:cNvSpPr txBox="1"/>
            <p:nvPr/>
          </p:nvSpPr>
          <p:spPr>
            <a:xfrm>
              <a:off x="5828981" y="216402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19" name="组合 18"/>
          <p:cNvGrpSpPr/>
          <p:nvPr/>
        </p:nvGrpSpPr>
        <p:grpSpPr>
          <a:xfrm>
            <a:off x="6082981" y="2594026"/>
            <a:ext cx="4483419" cy="627553"/>
            <a:chOff x="5828981" y="2855868"/>
            <a:chExt cx="4483419" cy="627553"/>
          </a:xfrm>
        </p:grpSpPr>
        <p:sp>
          <p:nvSpPr>
            <p:cNvPr id="10" name="文本框 9"/>
            <p:cNvSpPr txBox="1"/>
            <p:nvPr/>
          </p:nvSpPr>
          <p:spPr>
            <a:xfrm>
              <a:off x="5828981" y="2855868"/>
              <a:ext cx="3041217" cy="461665"/>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2. </a:t>
              </a:r>
              <a:r>
                <a:rPr kumimoji="0" lang="zh-CN" altLang="en-US"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1" name="文本框 10"/>
            <p:cNvSpPr txBox="1"/>
            <p:nvPr/>
          </p:nvSpPr>
          <p:spPr>
            <a:xfrm>
              <a:off x="5828981" y="3206422"/>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0" name="组合 19"/>
          <p:cNvGrpSpPr/>
          <p:nvPr/>
        </p:nvGrpSpPr>
        <p:grpSpPr>
          <a:xfrm>
            <a:off x="6082981" y="3636421"/>
            <a:ext cx="4483419" cy="627553"/>
            <a:chOff x="5828981" y="3898263"/>
            <a:chExt cx="4483419" cy="627553"/>
          </a:xfrm>
        </p:grpSpPr>
        <p:sp>
          <p:nvSpPr>
            <p:cNvPr id="13" name="文本框 12"/>
            <p:cNvSpPr txBox="1"/>
            <p:nvPr/>
          </p:nvSpPr>
          <p:spPr>
            <a:xfrm>
              <a:off x="5828981" y="3898263"/>
              <a:ext cx="3041217" cy="461665"/>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3. </a:t>
              </a:r>
              <a:r>
                <a:rPr kumimoji="0" lang="zh-CN" altLang="en-US"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4" name="文本框 13"/>
            <p:cNvSpPr txBox="1"/>
            <p:nvPr/>
          </p:nvSpPr>
          <p:spPr>
            <a:xfrm>
              <a:off x="5828981" y="424881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1" name="组合 20"/>
          <p:cNvGrpSpPr/>
          <p:nvPr/>
        </p:nvGrpSpPr>
        <p:grpSpPr>
          <a:xfrm>
            <a:off x="6082981" y="4678817"/>
            <a:ext cx="4483419" cy="627553"/>
            <a:chOff x="5828981" y="4940659"/>
            <a:chExt cx="4483419" cy="627553"/>
          </a:xfrm>
        </p:grpSpPr>
        <p:sp>
          <p:nvSpPr>
            <p:cNvPr id="16" name="文本框 15"/>
            <p:cNvSpPr txBox="1"/>
            <p:nvPr/>
          </p:nvSpPr>
          <p:spPr>
            <a:xfrm>
              <a:off x="5828981" y="4940659"/>
              <a:ext cx="3046027" cy="461665"/>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4. </a:t>
              </a:r>
              <a:r>
                <a:rPr kumimoji="0" lang="zh-CN" altLang="en-US"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7" name="文本框 16"/>
            <p:cNvSpPr txBox="1"/>
            <p:nvPr/>
          </p:nvSpPr>
          <p:spPr>
            <a:xfrm>
              <a:off x="5828981" y="5291213"/>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2" presetClass="entr" presetSubtype="2" fill="hold" nodeType="afterEffect" p14:presetBounceEnd="51000">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14:bounceEnd="51000">
                                          <p:cBhvr additive="base">
                                            <p:cTn id="14" dur="1000" fill="hold"/>
                                            <p:tgtEl>
                                              <p:spTgt spid="18"/>
                                            </p:tgtEl>
                                            <p:attrNameLst>
                                              <p:attrName>ppt_x</p:attrName>
                                            </p:attrNameLst>
                                          </p:cBhvr>
                                          <p:tavLst>
                                            <p:tav tm="0">
                                              <p:val>
                                                <p:strVal val="1+#ppt_w/2"/>
                                              </p:val>
                                            </p:tav>
                                            <p:tav tm="100000">
                                              <p:val>
                                                <p:strVal val="#ppt_x"/>
                                              </p:val>
                                            </p:tav>
                                          </p:tavLst>
                                        </p:anim>
                                        <p:anim calcmode="lin" valueType="num" p14:bounceEnd="51000">
                                          <p:cBhvr additive="base">
                                            <p:cTn id="15" dur="100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14:presetBounceEnd="51000">
                                      <p:stCondLst>
                                        <p:cond delay="250"/>
                                      </p:stCondLst>
                                      <p:childTnLst>
                                        <p:set>
                                          <p:cBhvr>
                                            <p:cTn id="17" dur="1" fill="hold">
                                              <p:stCondLst>
                                                <p:cond delay="0"/>
                                              </p:stCondLst>
                                            </p:cTn>
                                            <p:tgtEl>
                                              <p:spTgt spid="19"/>
                                            </p:tgtEl>
                                            <p:attrNameLst>
                                              <p:attrName>style.visibility</p:attrName>
                                            </p:attrNameLst>
                                          </p:cBhvr>
                                          <p:to>
                                            <p:strVal val="visible"/>
                                          </p:to>
                                        </p:set>
                                        <p:anim calcmode="lin" valueType="num" p14:bounceEnd="51000">
                                          <p:cBhvr additive="base">
                                            <p:cTn id="18" dur="1000" fill="hold"/>
                                            <p:tgtEl>
                                              <p:spTgt spid="19"/>
                                            </p:tgtEl>
                                            <p:attrNameLst>
                                              <p:attrName>ppt_x</p:attrName>
                                            </p:attrNameLst>
                                          </p:cBhvr>
                                          <p:tavLst>
                                            <p:tav tm="0">
                                              <p:val>
                                                <p:strVal val="1+#ppt_w/2"/>
                                              </p:val>
                                            </p:tav>
                                            <p:tav tm="100000">
                                              <p:val>
                                                <p:strVal val="#ppt_x"/>
                                              </p:val>
                                            </p:tav>
                                          </p:tavLst>
                                        </p:anim>
                                        <p:anim calcmode="lin" valueType="num" p14:bounceEnd="51000">
                                          <p:cBhvr additive="base">
                                            <p:cTn id="19" dur="1000" fill="hold"/>
                                            <p:tgtEl>
                                              <p:spTgt spid="19"/>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14:presetBounceEnd="51000">
                                      <p:stCondLst>
                                        <p:cond delay="500"/>
                                      </p:stCondLst>
                                      <p:childTnLst>
                                        <p:set>
                                          <p:cBhvr>
                                            <p:cTn id="21" dur="1" fill="hold">
                                              <p:stCondLst>
                                                <p:cond delay="0"/>
                                              </p:stCondLst>
                                            </p:cTn>
                                            <p:tgtEl>
                                              <p:spTgt spid="20"/>
                                            </p:tgtEl>
                                            <p:attrNameLst>
                                              <p:attrName>style.visibility</p:attrName>
                                            </p:attrNameLst>
                                          </p:cBhvr>
                                          <p:to>
                                            <p:strVal val="visible"/>
                                          </p:to>
                                        </p:set>
                                        <p:anim calcmode="lin" valueType="num" p14:bounceEnd="51000">
                                          <p:cBhvr additive="base">
                                            <p:cTn id="22" dur="1000" fill="hold"/>
                                            <p:tgtEl>
                                              <p:spTgt spid="20"/>
                                            </p:tgtEl>
                                            <p:attrNameLst>
                                              <p:attrName>ppt_x</p:attrName>
                                            </p:attrNameLst>
                                          </p:cBhvr>
                                          <p:tavLst>
                                            <p:tav tm="0">
                                              <p:val>
                                                <p:strVal val="1+#ppt_w/2"/>
                                              </p:val>
                                            </p:tav>
                                            <p:tav tm="100000">
                                              <p:val>
                                                <p:strVal val="#ppt_x"/>
                                              </p:val>
                                            </p:tav>
                                          </p:tavLst>
                                        </p:anim>
                                        <p:anim calcmode="lin" valueType="num" p14:bounceEnd="51000">
                                          <p:cBhvr additive="base">
                                            <p:cTn id="23" dur="1000" fill="hold"/>
                                            <p:tgtEl>
                                              <p:spTgt spid="20"/>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14:presetBounceEnd="51000">
                                      <p:stCondLst>
                                        <p:cond delay="750"/>
                                      </p:stCondLst>
                                      <p:childTnLst>
                                        <p:set>
                                          <p:cBhvr>
                                            <p:cTn id="25" dur="1" fill="hold">
                                              <p:stCondLst>
                                                <p:cond delay="0"/>
                                              </p:stCondLst>
                                            </p:cTn>
                                            <p:tgtEl>
                                              <p:spTgt spid="21"/>
                                            </p:tgtEl>
                                            <p:attrNameLst>
                                              <p:attrName>style.visibility</p:attrName>
                                            </p:attrNameLst>
                                          </p:cBhvr>
                                          <p:to>
                                            <p:strVal val="visible"/>
                                          </p:to>
                                        </p:set>
                                        <p:anim calcmode="lin" valueType="num" p14:bounceEnd="51000">
                                          <p:cBhvr additive="base">
                                            <p:cTn id="26" dur="1000" fill="hold"/>
                                            <p:tgtEl>
                                              <p:spTgt spid="21"/>
                                            </p:tgtEl>
                                            <p:attrNameLst>
                                              <p:attrName>ppt_x</p:attrName>
                                            </p:attrNameLst>
                                          </p:cBhvr>
                                          <p:tavLst>
                                            <p:tav tm="0">
                                              <p:val>
                                                <p:strVal val="1+#ppt_w/2"/>
                                              </p:val>
                                            </p:tav>
                                            <p:tav tm="100000">
                                              <p:val>
                                                <p:strVal val="#ppt_x"/>
                                              </p:val>
                                            </p:tav>
                                          </p:tavLst>
                                        </p:anim>
                                        <p:anim calcmode="lin" valueType="num" p14:bounceEnd="51000">
                                          <p:cBhvr additive="base">
                                            <p:cTn id="27"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1000" fill="hold"/>
                                            <p:tgtEl>
                                              <p:spTgt spid="18"/>
                                            </p:tgtEl>
                                            <p:attrNameLst>
                                              <p:attrName>ppt_x</p:attrName>
                                            </p:attrNameLst>
                                          </p:cBhvr>
                                          <p:tavLst>
                                            <p:tav tm="0">
                                              <p:val>
                                                <p:strVal val="1+#ppt_w/2"/>
                                              </p:val>
                                            </p:tav>
                                            <p:tav tm="100000">
                                              <p:val>
                                                <p:strVal val="#ppt_x"/>
                                              </p:val>
                                            </p:tav>
                                          </p:tavLst>
                                        </p:anim>
                                        <p:anim calcmode="lin" valueType="num">
                                          <p:cBhvr additive="base">
                                            <p:cTn id="15" dur="100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25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1000" fill="hold"/>
                                            <p:tgtEl>
                                              <p:spTgt spid="19"/>
                                            </p:tgtEl>
                                            <p:attrNameLst>
                                              <p:attrName>ppt_x</p:attrName>
                                            </p:attrNameLst>
                                          </p:cBhvr>
                                          <p:tavLst>
                                            <p:tav tm="0">
                                              <p:val>
                                                <p:strVal val="1+#ppt_w/2"/>
                                              </p:val>
                                            </p:tav>
                                            <p:tav tm="100000">
                                              <p:val>
                                                <p:strVal val="#ppt_x"/>
                                              </p:val>
                                            </p:tav>
                                          </p:tavLst>
                                        </p:anim>
                                        <p:anim calcmode="lin" valueType="num">
                                          <p:cBhvr additive="base">
                                            <p:cTn id="19" dur="1000" fill="hold"/>
                                            <p:tgtEl>
                                              <p:spTgt spid="19"/>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50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1000" fill="hold"/>
                                            <p:tgtEl>
                                              <p:spTgt spid="20"/>
                                            </p:tgtEl>
                                            <p:attrNameLst>
                                              <p:attrName>ppt_x</p:attrName>
                                            </p:attrNameLst>
                                          </p:cBhvr>
                                          <p:tavLst>
                                            <p:tav tm="0">
                                              <p:val>
                                                <p:strVal val="1+#ppt_w/2"/>
                                              </p:val>
                                            </p:tav>
                                            <p:tav tm="100000">
                                              <p:val>
                                                <p:strVal val="#ppt_x"/>
                                              </p:val>
                                            </p:tav>
                                          </p:tavLst>
                                        </p:anim>
                                        <p:anim calcmode="lin" valueType="num">
                                          <p:cBhvr additive="base">
                                            <p:cTn id="23" dur="1000" fill="hold"/>
                                            <p:tgtEl>
                                              <p:spTgt spid="20"/>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75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1000" fill="hold"/>
                                            <p:tgtEl>
                                              <p:spTgt spid="21"/>
                                            </p:tgtEl>
                                            <p:attrNameLst>
                                              <p:attrName>ppt_x</p:attrName>
                                            </p:attrNameLst>
                                          </p:cBhvr>
                                          <p:tavLst>
                                            <p:tav tm="0">
                                              <p:val>
                                                <p:strVal val="1+#ppt_w/2"/>
                                              </p:val>
                                            </p:tav>
                                            <p:tav tm="100000">
                                              <p:val>
                                                <p:strVal val="#ppt_x"/>
                                              </p:val>
                                            </p:tav>
                                          </p:tavLst>
                                        </p:anim>
                                        <p:anim calcmode="lin" valueType="num">
                                          <p:cBhvr additive="base">
                                            <p:cTn id="27"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7007" y="3143032"/>
            <a:ext cx="387798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 name="文本框 2"/>
          <p:cNvSpPr txBox="1"/>
          <p:nvPr/>
        </p:nvSpPr>
        <p:spPr>
          <a:xfrm>
            <a:off x="3401852" y="3827463"/>
            <a:ext cx="538829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
        <p:nvSpPr>
          <p:cNvPr id="4" name="文本框 3"/>
          <p:cNvSpPr txBox="1"/>
          <p:nvPr/>
        </p:nvSpPr>
        <p:spPr>
          <a:xfrm>
            <a:off x="4946486" y="2420501"/>
            <a:ext cx="2299027"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PART 04</a:t>
            </a:r>
            <a:endParaRPr kumimoji="0" lang="zh-CN" altLang="en-US"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endParaRPr>
          </a:p>
        </p:txBody>
      </p:sp>
      <p:pic>
        <p:nvPicPr>
          <p:cNvPr id="5" name="图片 4"/>
          <p:cNvPicPr>
            <a:picLocks noChangeAspect="1"/>
          </p:cNvPicPr>
          <p:nvPr/>
        </p:nvPicPr>
        <p:blipFill rotWithShape="1">
          <a:blip r:embed="rId3" cstate="email"/>
          <a:srcRect/>
          <a:stretch>
            <a:fillRect/>
          </a:stretch>
        </p:blipFill>
        <p:spPr>
          <a:xfrm>
            <a:off x="10718884" y="1930400"/>
            <a:ext cx="1473116" cy="2997200"/>
          </a:xfrm>
          <a:prstGeom prst="rect">
            <a:avLst/>
          </a:prstGeom>
        </p:spPr>
      </p:pic>
      <p:pic>
        <p:nvPicPr>
          <p:cNvPr id="6" name="图片 5"/>
          <p:cNvPicPr>
            <a:picLocks noChangeAspect="1"/>
          </p:cNvPicPr>
          <p:nvPr/>
        </p:nvPicPr>
        <p:blipFill rotWithShape="1">
          <a:blip r:embed="rId4" cstate="email"/>
          <a:srcRect r="-6843"/>
          <a:stretch>
            <a:fillRect/>
          </a:stretch>
        </p:blipFill>
        <p:spPr>
          <a:xfrm>
            <a:off x="-12700" y="1930400"/>
            <a:ext cx="1587500" cy="299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1972340" y="1903083"/>
            <a:ext cx="8262748" cy="2010218"/>
            <a:chOff x="2770189" y="2373313"/>
            <a:chExt cx="5324580" cy="1295400"/>
          </a:xfrm>
        </p:grpSpPr>
        <p:cxnSp>
          <p:nvCxnSpPr>
            <p:cNvPr id="3074" name="MH_Other_1"/>
            <p:cNvCxnSpPr>
              <a:cxnSpLocks noChangeShapeType="1"/>
            </p:cNvCxnSpPr>
            <p:nvPr>
              <p:custDataLst>
                <p:tags r:id="rId2"/>
              </p:custDataLst>
            </p:nvPr>
          </p:nvCxnSpPr>
          <p:spPr bwMode="auto">
            <a:xfrm>
              <a:off x="2770189" y="2373313"/>
              <a:ext cx="5324580" cy="0"/>
            </a:xfrm>
            <a:prstGeom prst="line">
              <a:avLst/>
            </a:prstGeom>
            <a:noFill/>
            <a:ln w="28575" algn="ctr">
              <a:solidFill>
                <a:schemeClr val="bg1"/>
              </a:solidFill>
              <a:round/>
            </a:ln>
            <a:extLst>
              <a:ext uri="{909E8E84-426E-40DD-AFC4-6F175D3DCCD1}">
                <a14:hiddenFill xmlns:a14="http://schemas.microsoft.com/office/drawing/2010/main">
                  <a:noFill/>
                </a14:hiddenFill>
              </a:ext>
            </a:extLst>
          </p:spPr>
        </p:cxnSp>
        <p:sp>
          <p:nvSpPr>
            <p:cNvPr id="52" name="MH_Other_2"/>
            <p:cNvSpPr/>
            <p:nvPr>
              <p:custDataLst>
                <p:tags r:id="rId3"/>
              </p:custDataLst>
            </p:nvPr>
          </p:nvSpPr>
          <p:spPr>
            <a:xfrm>
              <a:off x="2894014" y="2733675"/>
              <a:ext cx="936625" cy="935038"/>
            </a:xfrm>
            <a:prstGeom prst="ellipse">
              <a:avLst/>
            </a:prstGeom>
            <a:noFill/>
            <a:ln w="25400" cap="flat" cmpd="sng" algn="ctr">
              <a:solidFill>
                <a:schemeClr val="accent1"/>
              </a:solidFill>
              <a:prstDash val="solid"/>
            </a:ln>
            <a:effectLst/>
          </p:spPr>
          <p:txBody>
            <a:bodyPr lIns="0" tIns="0" rIns="0" bIns="0" anchor="ctr">
              <a:normAutofit/>
            </a:bodyPr>
            <a:lstStyle/>
            <a:p>
              <a:pPr algn="ctr">
                <a:defRPr/>
              </a:pPr>
              <a:endParaRPr lang="zh-CN" altLang="en-US" sz="1200" kern="0">
                <a:solidFill>
                  <a:sysClr val="window" lastClr="FFFFFF"/>
                </a:solidFill>
              </a:endParaRPr>
            </a:p>
          </p:txBody>
        </p:sp>
        <p:cxnSp>
          <p:nvCxnSpPr>
            <p:cNvPr id="3076" name="MH_Other_3"/>
            <p:cNvCxnSpPr>
              <a:cxnSpLocks noChangeShapeType="1"/>
              <a:endCxn id="52" idx="0"/>
            </p:cNvCxnSpPr>
            <p:nvPr>
              <p:custDataLst>
                <p:tags r:id="rId4"/>
              </p:custDataLst>
            </p:nvPr>
          </p:nvCxnSpPr>
          <p:spPr bwMode="auto">
            <a:xfrm>
              <a:off x="3357563" y="2373313"/>
              <a:ext cx="4762" cy="360362"/>
            </a:xfrm>
            <a:prstGeom prst="line">
              <a:avLst/>
            </a:prstGeom>
            <a:noFill/>
            <a:ln w="28575" algn="ctr">
              <a:solidFill>
                <a:schemeClr val="accent1"/>
              </a:solidFill>
              <a:round/>
            </a:ln>
            <a:extLst>
              <a:ext uri="{909E8E84-426E-40DD-AFC4-6F175D3DCCD1}">
                <a14:hiddenFill xmlns:a14="http://schemas.microsoft.com/office/drawing/2010/main">
                  <a:noFill/>
                </a14:hiddenFill>
              </a:ext>
            </a:extLst>
          </p:spPr>
        </p:cxnSp>
        <p:sp>
          <p:nvSpPr>
            <p:cNvPr id="54" name="MH_Other_4"/>
            <p:cNvSpPr/>
            <p:nvPr>
              <p:custDataLst>
                <p:tags r:id="rId5"/>
              </p:custDataLst>
            </p:nvPr>
          </p:nvSpPr>
          <p:spPr>
            <a:xfrm>
              <a:off x="4252914" y="2733675"/>
              <a:ext cx="936625" cy="935038"/>
            </a:xfrm>
            <a:prstGeom prst="ellipse">
              <a:avLst/>
            </a:prstGeom>
            <a:noFill/>
            <a:ln w="25400" cap="flat" cmpd="sng" algn="ctr">
              <a:solidFill>
                <a:schemeClr val="accent2"/>
              </a:solidFill>
              <a:prstDash val="solid"/>
            </a:ln>
            <a:effectLst/>
          </p:spPr>
          <p:txBody>
            <a:bodyPr lIns="0" tIns="0" rIns="0" bIns="0" anchor="ctr">
              <a:normAutofit/>
            </a:bodyPr>
            <a:lstStyle/>
            <a:p>
              <a:pPr algn="ctr">
                <a:defRPr/>
              </a:pPr>
              <a:endParaRPr lang="zh-CN" altLang="en-US" sz="1200" kern="0">
                <a:solidFill>
                  <a:sysClr val="window" lastClr="FFFFFF"/>
                </a:solidFill>
              </a:endParaRPr>
            </a:p>
          </p:txBody>
        </p:sp>
        <p:cxnSp>
          <p:nvCxnSpPr>
            <p:cNvPr id="3079" name="MH_Other_5"/>
            <p:cNvCxnSpPr>
              <a:cxnSpLocks noChangeShapeType="1"/>
              <a:endCxn id="54" idx="0"/>
            </p:cNvCxnSpPr>
            <p:nvPr>
              <p:custDataLst>
                <p:tags r:id="rId6"/>
              </p:custDataLst>
            </p:nvPr>
          </p:nvCxnSpPr>
          <p:spPr bwMode="auto">
            <a:xfrm>
              <a:off x="4721225" y="2373313"/>
              <a:ext cx="0" cy="360362"/>
            </a:xfrm>
            <a:prstGeom prst="line">
              <a:avLst/>
            </a:prstGeom>
            <a:noFill/>
            <a:ln w="28575" algn="ctr">
              <a:solidFill>
                <a:schemeClr val="accent2"/>
              </a:solidFill>
              <a:round/>
            </a:ln>
            <a:extLst>
              <a:ext uri="{909E8E84-426E-40DD-AFC4-6F175D3DCCD1}">
                <a14:hiddenFill xmlns:a14="http://schemas.microsoft.com/office/drawing/2010/main">
                  <a:noFill/>
                </a14:hiddenFill>
              </a:ext>
            </a:extLst>
          </p:spPr>
        </p:cxnSp>
        <p:sp>
          <p:nvSpPr>
            <p:cNvPr id="56" name="MH_Other_6"/>
            <p:cNvSpPr/>
            <p:nvPr>
              <p:custDataLst>
                <p:tags r:id="rId7"/>
              </p:custDataLst>
            </p:nvPr>
          </p:nvSpPr>
          <p:spPr>
            <a:xfrm>
              <a:off x="5621339" y="2733675"/>
              <a:ext cx="936625" cy="935038"/>
            </a:xfrm>
            <a:prstGeom prst="ellipse">
              <a:avLst/>
            </a:prstGeom>
            <a:noFill/>
            <a:ln w="25400" cap="flat" cmpd="sng" algn="ctr">
              <a:solidFill>
                <a:schemeClr val="accent1"/>
              </a:solidFill>
              <a:prstDash val="solid"/>
            </a:ln>
            <a:effectLst/>
          </p:spPr>
          <p:txBody>
            <a:bodyPr lIns="0" tIns="0" rIns="0" bIns="0" anchor="ctr">
              <a:normAutofit/>
            </a:bodyPr>
            <a:lstStyle/>
            <a:p>
              <a:pPr algn="ctr">
                <a:defRPr/>
              </a:pPr>
              <a:endParaRPr lang="zh-CN" altLang="en-US" sz="1200" kern="0">
                <a:solidFill>
                  <a:sysClr val="window" lastClr="FFFFFF"/>
                </a:solidFill>
              </a:endParaRPr>
            </a:p>
          </p:txBody>
        </p:sp>
        <p:cxnSp>
          <p:nvCxnSpPr>
            <p:cNvPr id="3082" name="MH_Other_7"/>
            <p:cNvCxnSpPr>
              <a:cxnSpLocks noChangeShapeType="1"/>
              <a:endCxn id="56" idx="0"/>
            </p:cNvCxnSpPr>
            <p:nvPr>
              <p:custDataLst>
                <p:tags r:id="rId8"/>
              </p:custDataLst>
            </p:nvPr>
          </p:nvCxnSpPr>
          <p:spPr bwMode="auto">
            <a:xfrm>
              <a:off x="6089650" y="2373313"/>
              <a:ext cx="0" cy="360362"/>
            </a:xfrm>
            <a:prstGeom prst="line">
              <a:avLst/>
            </a:prstGeom>
            <a:noFill/>
            <a:ln w="28575" algn="ctr">
              <a:solidFill>
                <a:schemeClr val="accent1"/>
              </a:solidFill>
              <a:round/>
            </a:ln>
            <a:extLst>
              <a:ext uri="{909E8E84-426E-40DD-AFC4-6F175D3DCCD1}">
                <a14:hiddenFill xmlns:a14="http://schemas.microsoft.com/office/drawing/2010/main">
                  <a:noFill/>
                </a14:hiddenFill>
              </a:ext>
            </a:extLst>
          </p:spPr>
        </p:cxnSp>
        <p:sp>
          <p:nvSpPr>
            <p:cNvPr id="58" name="MH_Other_8"/>
            <p:cNvSpPr/>
            <p:nvPr>
              <p:custDataLst>
                <p:tags r:id="rId9"/>
              </p:custDataLst>
            </p:nvPr>
          </p:nvSpPr>
          <p:spPr>
            <a:xfrm>
              <a:off x="6989764" y="2733675"/>
              <a:ext cx="936625" cy="935038"/>
            </a:xfrm>
            <a:prstGeom prst="ellipse">
              <a:avLst/>
            </a:prstGeom>
            <a:noFill/>
            <a:ln w="25400" cap="flat" cmpd="sng" algn="ctr">
              <a:solidFill>
                <a:schemeClr val="accent2"/>
              </a:solidFill>
              <a:prstDash val="solid"/>
            </a:ln>
            <a:effectLst/>
          </p:spPr>
          <p:txBody>
            <a:bodyPr lIns="0" tIns="0" rIns="0" bIns="0" anchor="ctr">
              <a:normAutofit/>
            </a:bodyPr>
            <a:lstStyle/>
            <a:p>
              <a:pPr algn="ctr">
                <a:defRPr/>
              </a:pPr>
              <a:endParaRPr lang="zh-CN" altLang="en-US" sz="1200" kern="0">
                <a:solidFill>
                  <a:sysClr val="window" lastClr="FFFFFF"/>
                </a:solidFill>
              </a:endParaRPr>
            </a:p>
          </p:txBody>
        </p:sp>
        <p:cxnSp>
          <p:nvCxnSpPr>
            <p:cNvPr id="3085" name="MH_Other_9"/>
            <p:cNvCxnSpPr>
              <a:cxnSpLocks noChangeShapeType="1"/>
              <a:endCxn id="58" idx="0"/>
            </p:cNvCxnSpPr>
            <p:nvPr>
              <p:custDataLst>
                <p:tags r:id="rId10"/>
              </p:custDataLst>
            </p:nvPr>
          </p:nvCxnSpPr>
          <p:spPr bwMode="auto">
            <a:xfrm>
              <a:off x="7458075" y="2373313"/>
              <a:ext cx="0" cy="360362"/>
            </a:xfrm>
            <a:prstGeom prst="line">
              <a:avLst/>
            </a:prstGeom>
            <a:noFill/>
            <a:ln w="28575" algn="ctr">
              <a:solidFill>
                <a:schemeClr val="accent2"/>
              </a:solidFill>
              <a:round/>
            </a:ln>
            <a:extLst>
              <a:ext uri="{909E8E84-426E-40DD-AFC4-6F175D3DCCD1}">
                <a14:hiddenFill xmlns:a14="http://schemas.microsoft.com/office/drawing/2010/main">
                  <a:noFill/>
                </a14:hiddenFill>
              </a:ext>
            </a:extLst>
          </p:spPr>
        </p:cxnSp>
      </p:grpSp>
      <p:grpSp>
        <p:nvGrpSpPr>
          <p:cNvPr id="34" name="组合 33"/>
          <p:cNvGrpSpPr/>
          <p:nvPr/>
        </p:nvGrpSpPr>
        <p:grpSpPr>
          <a:xfrm>
            <a:off x="481466" y="301335"/>
            <a:ext cx="5500234" cy="800101"/>
            <a:chOff x="481466" y="301335"/>
            <a:chExt cx="5500234" cy="800101"/>
          </a:xfrm>
        </p:grpSpPr>
        <p:pic>
          <p:nvPicPr>
            <p:cNvPr id="35" name="图片 34"/>
            <p:cNvPicPr>
              <a:picLocks noChangeAspect="1"/>
            </p:cNvPicPr>
            <p:nvPr/>
          </p:nvPicPr>
          <p:blipFill>
            <a:blip r:embed="rId13" cstate="email"/>
            <a:stretch>
              <a:fillRect/>
            </a:stretch>
          </p:blipFill>
          <p:spPr>
            <a:xfrm>
              <a:off x="481466" y="301335"/>
              <a:ext cx="786494" cy="800101"/>
            </a:xfrm>
            <a:prstGeom prst="rect">
              <a:avLst/>
            </a:prstGeom>
          </p:spPr>
        </p:pic>
        <p:sp>
          <p:nvSpPr>
            <p:cNvPr id="36" name="文本框 35"/>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7" name="文本框 36"/>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 name="组合 2"/>
          <p:cNvGrpSpPr/>
          <p:nvPr/>
        </p:nvGrpSpPr>
        <p:grpSpPr>
          <a:xfrm>
            <a:off x="1849030" y="4302819"/>
            <a:ext cx="2084388" cy="1218795"/>
            <a:chOff x="5053805" y="4242191"/>
            <a:chExt cx="2084388" cy="1218795"/>
          </a:xfrm>
        </p:grpSpPr>
        <p:sp>
          <p:nvSpPr>
            <p:cNvPr id="38" name="矩形 37"/>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39" name="矩形 38"/>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43" name="组合 42"/>
          <p:cNvGrpSpPr/>
          <p:nvPr/>
        </p:nvGrpSpPr>
        <p:grpSpPr>
          <a:xfrm>
            <a:off x="3968873" y="4302819"/>
            <a:ext cx="2084388" cy="1218795"/>
            <a:chOff x="5053805" y="4242191"/>
            <a:chExt cx="2084388" cy="1218795"/>
          </a:xfrm>
        </p:grpSpPr>
        <p:sp>
          <p:nvSpPr>
            <p:cNvPr id="44" name="矩形 43"/>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45" name="矩形 44"/>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46" name="组合 45"/>
          <p:cNvGrpSpPr/>
          <p:nvPr/>
        </p:nvGrpSpPr>
        <p:grpSpPr>
          <a:xfrm>
            <a:off x="6088716" y="4302819"/>
            <a:ext cx="2084388" cy="1218795"/>
            <a:chOff x="5053805" y="4242191"/>
            <a:chExt cx="2084388" cy="1218795"/>
          </a:xfrm>
        </p:grpSpPr>
        <p:sp>
          <p:nvSpPr>
            <p:cNvPr id="47" name="矩形 46"/>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48" name="矩形 47"/>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49" name="组合 48"/>
          <p:cNvGrpSpPr/>
          <p:nvPr/>
        </p:nvGrpSpPr>
        <p:grpSpPr>
          <a:xfrm>
            <a:off x="8208559" y="4302819"/>
            <a:ext cx="2084388" cy="1218795"/>
            <a:chOff x="5053805" y="4242191"/>
            <a:chExt cx="2084388" cy="1218795"/>
          </a:xfrm>
        </p:grpSpPr>
        <p:sp>
          <p:nvSpPr>
            <p:cNvPr id="50" name="矩形 49"/>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51" name="矩形 50"/>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pic>
        <p:nvPicPr>
          <p:cNvPr id="11" name="图片占位符 10"/>
          <p:cNvPicPr>
            <a:picLocks noGrp="1" noChangeAspect="1"/>
          </p:cNvPicPr>
          <p:nvPr>
            <p:ph type="pic" sz="quarter" idx="10"/>
          </p:nvPr>
        </p:nvPicPr>
        <p:blipFill>
          <a:blip r:embed="rId14" cstate="email"/>
          <a:srcRect/>
          <a:stretch>
            <a:fillRect/>
          </a:stretch>
        </p:blipFill>
        <p:spPr/>
      </p:pic>
      <p:pic>
        <p:nvPicPr>
          <p:cNvPr id="12" name="图片占位符 11"/>
          <p:cNvPicPr>
            <a:picLocks noGrp="1" noChangeAspect="1"/>
          </p:cNvPicPr>
          <p:nvPr>
            <p:ph type="pic" sz="quarter" idx="11"/>
          </p:nvPr>
        </p:nvPicPr>
        <p:blipFill>
          <a:blip r:embed="rId15" cstate="email"/>
          <a:srcRect/>
          <a:stretch>
            <a:fillRect/>
          </a:stretch>
        </p:blipFill>
        <p:spPr/>
      </p:pic>
      <p:pic>
        <p:nvPicPr>
          <p:cNvPr id="13" name="图片占位符 12"/>
          <p:cNvPicPr>
            <a:picLocks noGrp="1" noChangeAspect="1"/>
          </p:cNvPicPr>
          <p:nvPr>
            <p:ph type="pic" sz="quarter" idx="12"/>
          </p:nvPr>
        </p:nvPicPr>
        <p:blipFill>
          <a:blip r:embed="rId16" cstate="email"/>
          <a:srcRect/>
          <a:stretch>
            <a:fillRect/>
          </a:stretch>
        </p:blipFill>
        <p:spPr/>
      </p:pic>
      <p:pic>
        <p:nvPicPr>
          <p:cNvPr id="14" name="图片占位符 13"/>
          <p:cNvPicPr>
            <a:picLocks noGrp="1" noChangeAspect="1"/>
          </p:cNvPicPr>
          <p:nvPr>
            <p:ph type="pic" sz="quarter" idx="13"/>
          </p:nvPr>
        </p:nvPicPr>
        <p:blipFill>
          <a:blip r:embed="rId17" cstate="email"/>
          <a:srcRect/>
          <a:stretch>
            <a:fillRect/>
          </a:stretch>
        </p:blip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53" presetClass="entr" presetSubtype="16"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Effect transition="in" filter="fade">
                                      <p:cBhvr>
                                        <p:cTn id="35" dur="500"/>
                                        <p:tgtEl>
                                          <p:spTgt spid="3"/>
                                        </p:tgtEl>
                                      </p:cBhvr>
                                    </p:animEffect>
                                  </p:childTnLst>
                                </p:cTn>
                              </p:par>
                            </p:childTnLst>
                          </p:cTn>
                        </p:par>
                        <p:par>
                          <p:cTn id="36" fill="hold">
                            <p:stCondLst>
                              <p:cond delay="1500"/>
                            </p:stCondLst>
                            <p:childTnLst>
                              <p:par>
                                <p:cTn id="37" presetID="53" presetClass="entr" presetSubtype="16"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animEffect transition="in" filter="fade">
                                      <p:cBhvr>
                                        <p:cTn id="41" dur="500"/>
                                        <p:tgtEl>
                                          <p:spTgt spid="43"/>
                                        </p:tgtEl>
                                      </p:cBhvr>
                                    </p:animEffect>
                                  </p:childTnLst>
                                </p:cTn>
                              </p:par>
                            </p:childTnLst>
                          </p:cTn>
                        </p:par>
                        <p:par>
                          <p:cTn id="42" fill="hold">
                            <p:stCondLst>
                              <p:cond delay="2000"/>
                            </p:stCondLst>
                            <p:childTnLst>
                              <p:par>
                                <p:cTn id="43" presetID="53" presetClass="entr" presetSubtype="16" fill="hold"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ppt_w</p:attrName>
                                        </p:attrNameLst>
                                      </p:cBhvr>
                                      <p:tavLst>
                                        <p:tav tm="0">
                                          <p:val>
                                            <p:fltVal val="0"/>
                                          </p:val>
                                        </p:tav>
                                        <p:tav tm="100000">
                                          <p:val>
                                            <p:strVal val="#ppt_w"/>
                                          </p:val>
                                        </p:tav>
                                      </p:tavLst>
                                    </p:anim>
                                    <p:anim calcmode="lin" valueType="num">
                                      <p:cBhvr>
                                        <p:cTn id="46" dur="500" fill="hold"/>
                                        <p:tgtEl>
                                          <p:spTgt spid="46"/>
                                        </p:tgtEl>
                                        <p:attrNameLst>
                                          <p:attrName>ppt_h</p:attrName>
                                        </p:attrNameLst>
                                      </p:cBhvr>
                                      <p:tavLst>
                                        <p:tav tm="0">
                                          <p:val>
                                            <p:fltVal val="0"/>
                                          </p:val>
                                        </p:tav>
                                        <p:tav tm="100000">
                                          <p:val>
                                            <p:strVal val="#ppt_h"/>
                                          </p:val>
                                        </p:tav>
                                      </p:tavLst>
                                    </p:anim>
                                    <p:animEffect transition="in" filter="fade">
                                      <p:cBhvr>
                                        <p:cTn id="47" dur="500"/>
                                        <p:tgtEl>
                                          <p:spTgt spid="46"/>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3880216" y="3085527"/>
            <a:ext cx="4431570" cy="1329887"/>
            <a:chOff x="4400551" y="3241675"/>
            <a:chExt cx="3390899" cy="1017588"/>
          </a:xfrm>
        </p:grpSpPr>
        <p:sp>
          <p:nvSpPr>
            <p:cNvPr id="9" name="MH_Other_1"/>
            <p:cNvSpPr/>
            <p:nvPr>
              <p:custDataLst>
                <p:tags r:id="rId2"/>
              </p:custDataLst>
            </p:nvPr>
          </p:nvSpPr>
          <p:spPr>
            <a:xfrm>
              <a:off x="6865938" y="3241675"/>
              <a:ext cx="925512" cy="1017588"/>
            </a:xfrm>
            <a:custGeom>
              <a:avLst/>
              <a:gdLst>
                <a:gd name="connsiteX0" fmla="*/ 1059517 w 1926055"/>
                <a:gd name="connsiteY0" fmla="*/ 0 h 2119034"/>
                <a:gd name="connsiteX1" fmla="*/ 1808709 w 1926055"/>
                <a:gd name="connsiteY1" fmla="*/ 310325 h 2119034"/>
                <a:gd name="connsiteX2" fmla="*/ 1809467 w 1926055"/>
                <a:gd name="connsiteY2" fmla="*/ 311244 h 2119034"/>
                <a:gd name="connsiteX3" fmla="*/ 1841388 w 1926055"/>
                <a:gd name="connsiteY3" fmla="*/ 304799 h 2119034"/>
                <a:gd name="connsiteX4" fmla="*/ 1926055 w 1926055"/>
                <a:gd name="connsiteY4" fmla="*/ 389466 h 2119034"/>
                <a:gd name="connsiteX5" fmla="*/ 1841388 w 1926055"/>
                <a:gd name="connsiteY5" fmla="*/ 474133 h 2119034"/>
                <a:gd name="connsiteX6" fmla="*/ 1756721 w 1926055"/>
                <a:gd name="connsiteY6" fmla="*/ 389466 h 2119034"/>
                <a:gd name="connsiteX7" fmla="*/ 1763375 w 1926055"/>
                <a:gd name="connsiteY7" fmla="*/ 356510 h 2119034"/>
                <a:gd name="connsiteX8" fmla="*/ 1777196 w 1926055"/>
                <a:gd name="connsiteY8" fmla="*/ 336010 h 2119034"/>
                <a:gd name="connsiteX9" fmla="*/ 1629511 w 1926055"/>
                <a:gd name="connsiteY9" fmla="*/ 214159 h 2119034"/>
                <a:gd name="connsiteX10" fmla="*/ 1059517 w 1926055"/>
                <a:gd name="connsiteY10" fmla="*/ 40050 h 2119034"/>
                <a:gd name="connsiteX11" fmla="*/ 40050 w 1926055"/>
                <a:gd name="connsiteY11" fmla="*/ 1059517 h 2119034"/>
                <a:gd name="connsiteX12" fmla="*/ 1059517 w 1926055"/>
                <a:gd name="connsiteY12" fmla="*/ 2078984 h 2119034"/>
                <a:gd name="connsiteX13" fmla="*/ 1629511 w 1926055"/>
                <a:gd name="connsiteY13" fmla="*/ 1904875 h 2119034"/>
                <a:gd name="connsiteX14" fmla="*/ 1774554 w 1926055"/>
                <a:gd name="connsiteY14" fmla="*/ 1785204 h 2119034"/>
                <a:gd name="connsiteX15" fmla="*/ 1763375 w 1926055"/>
                <a:gd name="connsiteY15" fmla="*/ 1768623 h 2119034"/>
                <a:gd name="connsiteX16" fmla="*/ 1756721 w 1926055"/>
                <a:gd name="connsiteY16" fmla="*/ 1735667 h 2119034"/>
                <a:gd name="connsiteX17" fmla="*/ 1841388 w 1926055"/>
                <a:gd name="connsiteY17" fmla="*/ 1651000 h 2119034"/>
                <a:gd name="connsiteX18" fmla="*/ 1926055 w 1926055"/>
                <a:gd name="connsiteY18" fmla="*/ 1735667 h 2119034"/>
                <a:gd name="connsiteX19" fmla="*/ 1841388 w 1926055"/>
                <a:gd name="connsiteY19" fmla="*/ 1820334 h 2119034"/>
                <a:gd name="connsiteX20" fmla="*/ 1808432 w 1926055"/>
                <a:gd name="connsiteY20" fmla="*/ 1813681 h 2119034"/>
                <a:gd name="connsiteX21" fmla="*/ 1805269 w 1926055"/>
                <a:gd name="connsiteY21" fmla="*/ 1811548 h 2119034"/>
                <a:gd name="connsiteX22" fmla="*/ 1651903 w 1926055"/>
                <a:gd name="connsiteY22" fmla="*/ 1938086 h 2119034"/>
                <a:gd name="connsiteX23" fmla="*/ 1059517 w 1926055"/>
                <a:gd name="connsiteY23" fmla="*/ 2119034 h 2119034"/>
                <a:gd name="connsiteX24" fmla="*/ 0 w 1926055"/>
                <a:gd name="connsiteY24" fmla="*/ 1059517 h 2119034"/>
                <a:gd name="connsiteX25" fmla="*/ 1059517 w 1926055"/>
                <a:gd name="connsiteY25" fmla="*/ 0 h 2119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26055" h="2119034">
                  <a:moveTo>
                    <a:pt x="1059517" y="0"/>
                  </a:moveTo>
                  <a:cubicBezTo>
                    <a:pt x="1352095" y="0"/>
                    <a:pt x="1616974" y="118591"/>
                    <a:pt x="1808709" y="310325"/>
                  </a:cubicBezTo>
                  <a:lnTo>
                    <a:pt x="1809467" y="311244"/>
                  </a:lnTo>
                  <a:lnTo>
                    <a:pt x="1841388" y="304799"/>
                  </a:lnTo>
                  <a:cubicBezTo>
                    <a:pt x="1888148" y="304799"/>
                    <a:pt x="1926055" y="342706"/>
                    <a:pt x="1926055" y="389466"/>
                  </a:cubicBezTo>
                  <a:cubicBezTo>
                    <a:pt x="1926055" y="436226"/>
                    <a:pt x="1888148" y="474133"/>
                    <a:pt x="1841388" y="474133"/>
                  </a:cubicBezTo>
                  <a:cubicBezTo>
                    <a:pt x="1794628" y="474133"/>
                    <a:pt x="1756721" y="436226"/>
                    <a:pt x="1756721" y="389466"/>
                  </a:cubicBezTo>
                  <a:cubicBezTo>
                    <a:pt x="1756721" y="377776"/>
                    <a:pt x="1759090" y="366639"/>
                    <a:pt x="1763375" y="356510"/>
                  </a:cubicBezTo>
                  <a:lnTo>
                    <a:pt x="1777196" y="336010"/>
                  </a:lnTo>
                  <a:lnTo>
                    <a:pt x="1629511" y="214159"/>
                  </a:lnTo>
                  <a:cubicBezTo>
                    <a:pt x="1466803" y="104236"/>
                    <a:pt x="1270655" y="40050"/>
                    <a:pt x="1059517" y="40050"/>
                  </a:cubicBezTo>
                  <a:cubicBezTo>
                    <a:pt x="496481" y="40050"/>
                    <a:pt x="40050" y="496481"/>
                    <a:pt x="40050" y="1059517"/>
                  </a:cubicBezTo>
                  <a:cubicBezTo>
                    <a:pt x="40050" y="1622553"/>
                    <a:pt x="496481" y="2078984"/>
                    <a:pt x="1059517" y="2078984"/>
                  </a:cubicBezTo>
                  <a:cubicBezTo>
                    <a:pt x="1270655" y="2078984"/>
                    <a:pt x="1466803" y="2014798"/>
                    <a:pt x="1629511" y="1904875"/>
                  </a:cubicBezTo>
                  <a:lnTo>
                    <a:pt x="1774554" y="1785204"/>
                  </a:lnTo>
                  <a:lnTo>
                    <a:pt x="1763375" y="1768623"/>
                  </a:lnTo>
                  <a:cubicBezTo>
                    <a:pt x="1759090" y="1758494"/>
                    <a:pt x="1756721" y="1747357"/>
                    <a:pt x="1756721" y="1735667"/>
                  </a:cubicBezTo>
                  <a:cubicBezTo>
                    <a:pt x="1756721" y="1688907"/>
                    <a:pt x="1794628" y="1651000"/>
                    <a:pt x="1841388" y="1651000"/>
                  </a:cubicBezTo>
                  <a:cubicBezTo>
                    <a:pt x="1888148" y="1651000"/>
                    <a:pt x="1926055" y="1688907"/>
                    <a:pt x="1926055" y="1735667"/>
                  </a:cubicBezTo>
                  <a:cubicBezTo>
                    <a:pt x="1926055" y="1782427"/>
                    <a:pt x="1888148" y="1820334"/>
                    <a:pt x="1841388" y="1820334"/>
                  </a:cubicBezTo>
                  <a:cubicBezTo>
                    <a:pt x="1829698" y="1820334"/>
                    <a:pt x="1818561" y="1817965"/>
                    <a:pt x="1808432" y="1813681"/>
                  </a:cubicBezTo>
                  <a:lnTo>
                    <a:pt x="1805269" y="1811548"/>
                  </a:lnTo>
                  <a:lnTo>
                    <a:pt x="1651903" y="1938086"/>
                  </a:lnTo>
                  <a:cubicBezTo>
                    <a:pt x="1482803" y="2052327"/>
                    <a:pt x="1278950" y="2119034"/>
                    <a:pt x="1059517" y="2119034"/>
                  </a:cubicBezTo>
                  <a:cubicBezTo>
                    <a:pt x="474362" y="2119034"/>
                    <a:pt x="0" y="1644672"/>
                    <a:pt x="0" y="1059517"/>
                  </a:cubicBezTo>
                  <a:cubicBezTo>
                    <a:pt x="0" y="474362"/>
                    <a:pt x="474362" y="0"/>
                    <a:pt x="105951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dirty="0">
                  <a:solidFill>
                    <a:schemeClr val="bg1"/>
                  </a:solidFill>
                  <a:latin typeface="Century Gothic" panose="020B0502020202020204" pitchFamily="34" charset="0"/>
                </a:rPr>
                <a:t>B</a:t>
              </a:r>
              <a:endParaRPr lang="zh-CN" altLang="en-US" sz="3200" dirty="0">
                <a:solidFill>
                  <a:schemeClr val="bg1"/>
                </a:solidFill>
                <a:latin typeface="Century Gothic" panose="020B0502020202020204" pitchFamily="34" charset="0"/>
              </a:endParaRPr>
            </a:p>
          </p:txBody>
        </p:sp>
        <p:sp>
          <p:nvSpPr>
            <p:cNvPr id="10" name="MH_Other_2"/>
            <p:cNvSpPr/>
            <p:nvPr>
              <p:custDataLst>
                <p:tags r:id="rId3"/>
              </p:custDataLst>
            </p:nvPr>
          </p:nvSpPr>
          <p:spPr>
            <a:xfrm flipH="1">
              <a:off x="4400551" y="3241675"/>
              <a:ext cx="925513" cy="1017588"/>
            </a:xfrm>
            <a:custGeom>
              <a:avLst/>
              <a:gdLst>
                <a:gd name="connsiteX0" fmla="*/ 1059517 w 1926055"/>
                <a:gd name="connsiteY0" fmla="*/ 0 h 2119034"/>
                <a:gd name="connsiteX1" fmla="*/ 1808709 w 1926055"/>
                <a:gd name="connsiteY1" fmla="*/ 310325 h 2119034"/>
                <a:gd name="connsiteX2" fmla="*/ 1809467 w 1926055"/>
                <a:gd name="connsiteY2" fmla="*/ 311244 h 2119034"/>
                <a:gd name="connsiteX3" fmla="*/ 1841388 w 1926055"/>
                <a:gd name="connsiteY3" fmla="*/ 304799 h 2119034"/>
                <a:gd name="connsiteX4" fmla="*/ 1926055 w 1926055"/>
                <a:gd name="connsiteY4" fmla="*/ 389466 h 2119034"/>
                <a:gd name="connsiteX5" fmla="*/ 1841388 w 1926055"/>
                <a:gd name="connsiteY5" fmla="*/ 474133 h 2119034"/>
                <a:gd name="connsiteX6" fmla="*/ 1756721 w 1926055"/>
                <a:gd name="connsiteY6" fmla="*/ 389466 h 2119034"/>
                <a:gd name="connsiteX7" fmla="*/ 1763375 w 1926055"/>
                <a:gd name="connsiteY7" fmla="*/ 356510 h 2119034"/>
                <a:gd name="connsiteX8" fmla="*/ 1777196 w 1926055"/>
                <a:gd name="connsiteY8" fmla="*/ 336010 h 2119034"/>
                <a:gd name="connsiteX9" fmla="*/ 1629511 w 1926055"/>
                <a:gd name="connsiteY9" fmla="*/ 214159 h 2119034"/>
                <a:gd name="connsiteX10" fmla="*/ 1059517 w 1926055"/>
                <a:gd name="connsiteY10" fmla="*/ 40050 h 2119034"/>
                <a:gd name="connsiteX11" fmla="*/ 40050 w 1926055"/>
                <a:gd name="connsiteY11" fmla="*/ 1059517 h 2119034"/>
                <a:gd name="connsiteX12" fmla="*/ 1059517 w 1926055"/>
                <a:gd name="connsiteY12" fmla="*/ 2078984 h 2119034"/>
                <a:gd name="connsiteX13" fmla="*/ 1629511 w 1926055"/>
                <a:gd name="connsiteY13" fmla="*/ 1904875 h 2119034"/>
                <a:gd name="connsiteX14" fmla="*/ 1774554 w 1926055"/>
                <a:gd name="connsiteY14" fmla="*/ 1785204 h 2119034"/>
                <a:gd name="connsiteX15" fmla="*/ 1763375 w 1926055"/>
                <a:gd name="connsiteY15" fmla="*/ 1768623 h 2119034"/>
                <a:gd name="connsiteX16" fmla="*/ 1756721 w 1926055"/>
                <a:gd name="connsiteY16" fmla="*/ 1735667 h 2119034"/>
                <a:gd name="connsiteX17" fmla="*/ 1841388 w 1926055"/>
                <a:gd name="connsiteY17" fmla="*/ 1651000 h 2119034"/>
                <a:gd name="connsiteX18" fmla="*/ 1926055 w 1926055"/>
                <a:gd name="connsiteY18" fmla="*/ 1735667 h 2119034"/>
                <a:gd name="connsiteX19" fmla="*/ 1841388 w 1926055"/>
                <a:gd name="connsiteY19" fmla="*/ 1820334 h 2119034"/>
                <a:gd name="connsiteX20" fmla="*/ 1808432 w 1926055"/>
                <a:gd name="connsiteY20" fmla="*/ 1813681 h 2119034"/>
                <a:gd name="connsiteX21" fmla="*/ 1805269 w 1926055"/>
                <a:gd name="connsiteY21" fmla="*/ 1811548 h 2119034"/>
                <a:gd name="connsiteX22" fmla="*/ 1651903 w 1926055"/>
                <a:gd name="connsiteY22" fmla="*/ 1938086 h 2119034"/>
                <a:gd name="connsiteX23" fmla="*/ 1059517 w 1926055"/>
                <a:gd name="connsiteY23" fmla="*/ 2119034 h 2119034"/>
                <a:gd name="connsiteX24" fmla="*/ 0 w 1926055"/>
                <a:gd name="connsiteY24" fmla="*/ 1059517 h 2119034"/>
                <a:gd name="connsiteX25" fmla="*/ 1059517 w 1926055"/>
                <a:gd name="connsiteY25" fmla="*/ 0 h 2119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26055" h="2119034">
                  <a:moveTo>
                    <a:pt x="1059517" y="0"/>
                  </a:moveTo>
                  <a:cubicBezTo>
                    <a:pt x="1352095" y="0"/>
                    <a:pt x="1616974" y="118591"/>
                    <a:pt x="1808709" y="310325"/>
                  </a:cubicBezTo>
                  <a:lnTo>
                    <a:pt x="1809467" y="311244"/>
                  </a:lnTo>
                  <a:lnTo>
                    <a:pt x="1841388" y="304799"/>
                  </a:lnTo>
                  <a:cubicBezTo>
                    <a:pt x="1888148" y="304799"/>
                    <a:pt x="1926055" y="342706"/>
                    <a:pt x="1926055" y="389466"/>
                  </a:cubicBezTo>
                  <a:cubicBezTo>
                    <a:pt x="1926055" y="436226"/>
                    <a:pt x="1888148" y="474133"/>
                    <a:pt x="1841388" y="474133"/>
                  </a:cubicBezTo>
                  <a:cubicBezTo>
                    <a:pt x="1794628" y="474133"/>
                    <a:pt x="1756721" y="436226"/>
                    <a:pt x="1756721" y="389466"/>
                  </a:cubicBezTo>
                  <a:cubicBezTo>
                    <a:pt x="1756721" y="377776"/>
                    <a:pt x="1759090" y="366639"/>
                    <a:pt x="1763375" y="356510"/>
                  </a:cubicBezTo>
                  <a:lnTo>
                    <a:pt x="1777196" y="336010"/>
                  </a:lnTo>
                  <a:lnTo>
                    <a:pt x="1629511" y="214159"/>
                  </a:lnTo>
                  <a:cubicBezTo>
                    <a:pt x="1466803" y="104236"/>
                    <a:pt x="1270655" y="40050"/>
                    <a:pt x="1059517" y="40050"/>
                  </a:cubicBezTo>
                  <a:cubicBezTo>
                    <a:pt x="496481" y="40050"/>
                    <a:pt x="40050" y="496481"/>
                    <a:pt x="40050" y="1059517"/>
                  </a:cubicBezTo>
                  <a:cubicBezTo>
                    <a:pt x="40050" y="1622553"/>
                    <a:pt x="496481" y="2078984"/>
                    <a:pt x="1059517" y="2078984"/>
                  </a:cubicBezTo>
                  <a:cubicBezTo>
                    <a:pt x="1270655" y="2078984"/>
                    <a:pt x="1466803" y="2014798"/>
                    <a:pt x="1629511" y="1904875"/>
                  </a:cubicBezTo>
                  <a:lnTo>
                    <a:pt x="1774554" y="1785204"/>
                  </a:lnTo>
                  <a:lnTo>
                    <a:pt x="1763375" y="1768623"/>
                  </a:lnTo>
                  <a:cubicBezTo>
                    <a:pt x="1759090" y="1758494"/>
                    <a:pt x="1756721" y="1747357"/>
                    <a:pt x="1756721" y="1735667"/>
                  </a:cubicBezTo>
                  <a:cubicBezTo>
                    <a:pt x="1756721" y="1688907"/>
                    <a:pt x="1794628" y="1651000"/>
                    <a:pt x="1841388" y="1651000"/>
                  </a:cubicBezTo>
                  <a:cubicBezTo>
                    <a:pt x="1888148" y="1651000"/>
                    <a:pt x="1926055" y="1688907"/>
                    <a:pt x="1926055" y="1735667"/>
                  </a:cubicBezTo>
                  <a:cubicBezTo>
                    <a:pt x="1926055" y="1782427"/>
                    <a:pt x="1888148" y="1820334"/>
                    <a:pt x="1841388" y="1820334"/>
                  </a:cubicBezTo>
                  <a:cubicBezTo>
                    <a:pt x="1829698" y="1820334"/>
                    <a:pt x="1818561" y="1817965"/>
                    <a:pt x="1808432" y="1813681"/>
                  </a:cubicBezTo>
                  <a:lnTo>
                    <a:pt x="1805269" y="1811548"/>
                  </a:lnTo>
                  <a:lnTo>
                    <a:pt x="1651903" y="1938086"/>
                  </a:lnTo>
                  <a:cubicBezTo>
                    <a:pt x="1482803" y="2052327"/>
                    <a:pt x="1278950" y="2119034"/>
                    <a:pt x="1059517" y="2119034"/>
                  </a:cubicBezTo>
                  <a:cubicBezTo>
                    <a:pt x="474362" y="2119034"/>
                    <a:pt x="0" y="1644672"/>
                    <a:pt x="0" y="1059517"/>
                  </a:cubicBezTo>
                  <a:cubicBezTo>
                    <a:pt x="0" y="474362"/>
                    <a:pt x="474362" y="0"/>
                    <a:pt x="105951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dirty="0">
                  <a:solidFill>
                    <a:schemeClr val="bg1"/>
                  </a:solidFill>
                  <a:latin typeface="Century Gothic" panose="020B0502020202020204" pitchFamily="34" charset="0"/>
                </a:rPr>
                <a:t>A</a:t>
              </a:r>
              <a:endParaRPr lang="zh-CN" altLang="en-US" sz="3200" dirty="0">
                <a:solidFill>
                  <a:schemeClr val="bg1"/>
                </a:solidFill>
                <a:latin typeface="Century Gothic" panose="020B0502020202020204" pitchFamily="34" charset="0"/>
              </a:endParaRPr>
            </a:p>
          </p:txBody>
        </p:sp>
      </p:grpSp>
      <p:grpSp>
        <p:nvGrpSpPr>
          <p:cNvPr id="12" name="组合 11"/>
          <p:cNvGrpSpPr/>
          <p:nvPr/>
        </p:nvGrpSpPr>
        <p:grpSpPr>
          <a:xfrm>
            <a:off x="481466" y="301335"/>
            <a:ext cx="5500234" cy="800101"/>
            <a:chOff x="481466" y="301335"/>
            <a:chExt cx="5500234" cy="800101"/>
          </a:xfrm>
        </p:grpSpPr>
        <p:pic>
          <p:nvPicPr>
            <p:cNvPr id="13" name="图片 12"/>
            <p:cNvPicPr>
              <a:picLocks noChangeAspect="1"/>
            </p:cNvPicPr>
            <p:nvPr/>
          </p:nvPicPr>
          <p:blipFill>
            <a:blip r:embed="rId6" cstate="email"/>
            <a:stretch>
              <a:fillRect/>
            </a:stretch>
          </p:blipFill>
          <p:spPr>
            <a:xfrm>
              <a:off x="481466" y="301335"/>
              <a:ext cx="786494" cy="800101"/>
            </a:xfrm>
            <a:prstGeom prst="rect">
              <a:avLst/>
            </a:prstGeom>
          </p:spPr>
        </p:pic>
        <p:sp>
          <p:nvSpPr>
            <p:cNvPr id="14" name="文本框 13"/>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5" name="文本框 14"/>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16" name="组合 15"/>
          <p:cNvGrpSpPr/>
          <p:nvPr/>
        </p:nvGrpSpPr>
        <p:grpSpPr>
          <a:xfrm>
            <a:off x="1358411" y="2073969"/>
            <a:ext cx="2084388" cy="1218795"/>
            <a:chOff x="5053805" y="4242191"/>
            <a:chExt cx="2084388" cy="1218795"/>
          </a:xfrm>
        </p:grpSpPr>
        <p:sp>
          <p:nvSpPr>
            <p:cNvPr id="17" name="矩形 16"/>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18" name="矩形 17"/>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19" name="组合 18"/>
          <p:cNvGrpSpPr/>
          <p:nvPr/>
        </p:nvGrpSpPr>
        <p:grpSpPr>
          <a:xfrm>
            <a:off x="1358411" y="4205490"/>
            <a:ext cx="2084388" cy="1218795"/>
            <a:chOff x="5053805" y="4242191"/>
            <a:chExt cx="2084388" cy="1218795"/>
          </a:xfrm>
        </p:grpSpPr>
        <p:sp>
          <p:nvSpPr>
            <p:cNvPr id="20" name="矩形 19"/>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1" name="矩形 20"/>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22" name="组合 21"/>
          <p:cNvGrpSpPr/>
          <p:nvPr/>
        </p:nvGrpSpPr>
        <p:grpSpPr>
          <a:xfrm>
            <a:off x="8778386" y="2073969"/>
            <a:ext cx="2084388" cy="1218795"/>
            <a:chOff x="5053805" y="4242191"/>
            <a:chExt cx="2084388" cy="1218795"/>
          </a:xfrm>
        </p:grpSpPr>
        <p:sp>
          <p:nvSpPr>
            <p:cNvPr id="23" name="矩形 22"/>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4" name="矩形 23"/>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25" name="组合 24"/>
          <p:cNvGrpSpPr/>
          <p:nvPr/>
        </p:nvGrpSpPr>
        <p:grpSpPr>
          <a:xfrm>
            <a:off x="8778386" y="4205490"/>
            <a:ext cx="2084388" cy="1218795"/>
            <a:chOff x="5053805" y="4242191"/>
            <a:chExt cx="2084388" cy="1218795"/>
          </a:xfrm>
        </p:grpSpPr>
        <p:sp>
          <p:nvSpPr>
            <p:cNvPr id="26" name="矩形 25"/>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7" name="矩形 26"/>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pic>
        <p:nvPicPr>
          <p:cNvPr id="6" name="图片占位符 5"/>
          <p:cNvPicPr>
            <a:picLocks noGrp="1" noChangeAspect="1"/>
          </p:cNvPicPr>
          <p:nvPr>
            <p:ph type="pic" sz="quarter" idx="10"/>
          </p:nvPr>
        </p:nvPicPr>
        <p:blipFill>
          <a:blip r:embed="rId7" cstate="email"/>
          <a:srcRect/>
          <a:stretch>
            <a:fillRect/>
          </a:stretch>
        </p:blip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par>
                                <p:cTn id="21" presetID="53" presetClass="entr" presetSubtype="16"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par>
                                <p:cTn id="26" presetID="53" presetClass="entr" presetSubtype="16"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fltVal val="0"/>
                                          </p:val>
                                        </p:tav>
                                        <p:tav tm="100000">
                                          <p:val>
                                            <p:strVal val="#ppt_w"/>
                                          </p:val>
                                        </p:tav>
                                      </p:tavLst>
                                    </p:anim>
                                    <p:anim calcmode="lin" valueType="num">
                                      <p:cBhvr>
                                        <p:cTn id="29" dur="500" fill="hold"/>
                                        <p:tgtEl>
                                          <p:spTgt spid="22"/>
                                        </p:tgtEl>
                                        <p:attrNameLst>
                                          <p:attrName>ppt_h</p:attrName>
                                        </p:attrNameLst>
                                      </p:cBhvr>
                                      <p:tavLst>
                                        <p:tav tm="0">
                                          <p:val>
                                            <p:fltVal val="0"/>
                                          </p:val>
                                        </p:tav>
                                        <p:tav tm="100000">
                                          <p:val>
                                            <p:strVal val="#ppt_h"/>
                                          </p:val>
                                        </p:tav>
                                      </p:tavLst>
                                    </p:anim>
                                    <p:animEffect transition="in" filter="fade">
                                      <p:cBhvr>
                                        <p:cTn id="30" dur="500"/>
                                        <p:tgtEl>
                                          <p:spTgt spid="22"/>
                                        </p:tgtEl>
                                      </p:cBhvr>
                                    </p:animEffect>
                                  </p:childTnLst>
                                </p:cTn>
                              </p:par>
                              <p:par>
                                <p:cTn id="31" presetID="53" presetClass="entr" presetSubtype="16"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H_Other_1"/>
          <p:cNvSpPr/>
          <p:nvPr>
            <p:custDataLst>
              <p:tags r:id="rId2"/>
            </p:custDataLst>
          </p:nvPr>
        </p:nvSpPr>
        <p:spPr bwMode="auto">
          <a:xfrm>
            <a:off x="1944687" y="1954892"/>
            <a:ext cx="2079626" cy="207962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0" name="MH_Other_2"/>
          <p:cNvSpPr/>
          <p:nvPr>
            <p:custDataLst>
              <p:tags r:id="rId3"/>
            </p:custDataLst>
          </p:nvPr>
        </p:nvSpPr>
        <p:spPr bwMode="auto">
          <a:xfrm>
            <a:off x="5056187" y="1954892"/>
            <a:ext cx="2079626" cy="20796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5" name="MH_Other_3"/>
          <p:cNvSpPr/>
          <p:nvPr>
            <p:custDataLst>
              <p:tags r:id="rId4"/>
            </p:custDataLst>
          </p:nvPr>
        </p:nvSpPr>
        <p:spPr bwMode="auto">
          <a:xfrm>
            <a:off x="8167687" y="1954892"/>
            <a:ext cx="2079626" cy="207962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nvGrpSpPr>
          <p:cNvPr id="17" name="组合 16"/>
          <p:cNvGrpSpPr/>
          <p:nvPr/>
        </p:nvGrpSpPr>
        <p:grpSpPr>
          <a:xfrm>
            <a:off x="481466" y="301335"/>
            <a:ext cx="5500234" cy="800101"/>
            <a:chOff x="481466" y="301335"/>
            <a:chExt cx="5500234" cy="800101"/>
          </a:xfrm>
        </p:grpSpPr>
        <p:pic>
          <p:nvPicPr>
            <p:cNvPr id="18" name="图片 17"/>
            <p:cNvPicPr>
              <a:picLocks noChangeAspect="1"/>
            </p:cNvPicPr>
            <p:nvPr/>
          </p:nvPicPr>
          <p:blipFill>
            <a:blip r:embed="rId7" cstate="email"/>
            <a:stretch>
              <a:fillRect/>
            </a:stretch>
          </p:blipFill>
          <p:spPr>
            <a:xfrm>
              <a:off x="481466" y="301335"/>
              <a:ext cx="786494" cy="800101"/>
            </a:xfrm>
            <a:prstGeom prst="rect">
              <a:avLst/>
            </a:prstGeom>
          </p:spPr>
        </p:pic>
        <p:sp>
          <p:nvSpPr>
            <p:cNvPr id="19" name="文本框 18"/>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0" name="文本框 19"/>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1" name="组合 20"/>
          <p:cNvGrpSpPr/>
          <p:nvPr/>
        </p:nvGrpSpPr>
        <p:grpSpPr>
          <a:xfrm>
            <a:off x="1984710" y="4375389"/>
            <a:ext cx="2084388" cy="1218795"/>
            <a:chOff x="5053805" y="4242191"/>
            <a:chExt cx="2084388" cy="1218795"/>
          </a:xfrm>
        </p:grpSpPr>
        <p:sp>
          <p:nvSpPr>
            <p:cNvPr id="22" name="矩形 21"/>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3" name="矩形 22"/>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24" name="组合 23"/>
          <p:cNvGrpSpPr/>
          <p:nvPr/>
        </p:nvGrpSpPr>
        <p:grpSpPr>
          <a:xfrm>
            <a:off x="5051425" y="4375389"/>
            <a:ext cx="2084388" cy="1218795"/>
            <a:chOff x="5053805" y="4242191"/>
            <a:chExt cx="2084388" cy="1218795"/>
          </a:xfrm>
        </p:grpSpPr>
        <p:sp>
          <p:nvSpPr>
            <p:cNvPr id="25" name="矩形 24"/>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6" name="矩形 25"/>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27" name="组合 26"/>
          <p:cNvGrpSpPr/>
          <p:nvPr/>
        </p:nvGrpSpPr>
        <p:grpSpPr>
          <a:xfrm>
            <a:off x="8162925" y="4375389"/>
            <a:ext cx="2084388" cy="1218795"/>
            <a:chOff x="5053805" y="4242191"/>
            <a:chExt cx="2084388" cy="1218795"/>
          </a:xfrm>
        </p:grpSpPr>
        <p:sp>
          <p:nvSpPr>
            <p:cNvPr id="28" name="矩形 27"/>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9" name="矩形 28"/>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pic>
        <p:nvPicPr>
          <p:cNvPr id="30" name="图片占位符 29"/>
          <p:cNvPicPr>
            <a:picLocks noGrp="1" noChangeAspect="1"/>
          </p:cNvPicPr>
          <p:nvPr>
            <p:ph type="pic" sz="quarter" idx="10"/>
          </p:nvPr>
        </p:nvPicPr>
        <p:blipFill>
          <a:blip r:embed="rId8" cstate="email"/>
          <a:srcRect/>
          <a:stretch>
            <a:fillRect/>
          </a:stretch>
        </p:blipFill>
        <p:spPr/>
      </p:pic>
      <p:pic>
        <p:nvPicPr>
          <p:cNvPr id="31" name="图片占位符 30"/>
          <p:cNvPicPr>
            <a:picLocks noGrp="1" noChangeAspect="1"/>
          </p:cNvPicPr>
          <p:nvPr>
            <p:ph type="pic" sz="quarter" idx="11"/>
          </p:nvPr>
        </p:nvPicPr>
        <p:blipFill>
          <a:blip r:embed="rId9" cstate="email"/>
          <a:srcRect/>
          <a:stretch>
            <a:fillRect/>
          </a:stretch>
        </p:blipFill>
        <p:spPr/>
      </p:pic>
      <p:pic>
        <p:nvPicPr>
          <p:cNvPr id="2048" name="图片占位符 2047"/>
          <p:cNvPicPr>
            <a:picLocks noGrp="1" noChangeAspect="1"/>
          </p:cNvPicPr>
          <p:nvPr>
            <p:ph type="pic" sz="quarter" idx="12"/>
          </p:nvPr>
        </p:nvPicPr>
        <p:blipFill>
          <a:blip r:embed="rId10" cstate="email"/>
          <a:srcRect/>
          <a:stretch>
            <a:fillRect/>
          </a:stretch>
        </p:blip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p:cTn id="22" dur="500" fill="hold"/>
                                        <p:tgtEl>
                                          <p:spTgt spid="30"/>
                                        </p:tgtEl>
                                        <p:attrNameLst>
                                          <p:attrName>ppt_w</p:attrName>
                                        </p:attrNameLst>
                                      </p:cBhvr>
                                      <p:tavLst>
                                        <p:tav tm="0">
                                          <p:val>
                                            <p:fltVal val="0"/>
                                          </p:val>
                                        </p:tav>
                                        <p:tav tm="100000">
                                          <p:val>
                                            <p:strVal val="#ppt_w"/>
                                          </p:val>
                                        </p:tav>
                                      </p:tavLst>
                                    </p:anim>
                                    <p:anim calcmode="lin" valueType="num">
                                      <p:cBhvr>
                                        <p:cTn id="23" dur="500" fill="hold"/>
                                        <p:tgtEl>
                                          <p:spTgt spid="30"/>
                                        </p:tgtEl>
                                        <p:attrNameLst>
                                          <p:attrName>ppt_h</p:attrName>
                                        </p:attrNameLst>
                                      </p:cBhvr>
                                      <p:tavLst>
                                        <p:tav tm="0">
                                          <p:val>
                                            <p:fltVal val="0"/>
                                          </p:val>
                                        </p:tav>
                                        <p:tav tm="100000">
                                          <p:val>
                                            <p:strVal val="#ppt_h"/>
                                          </p:val>
                                        </p:tav>
                                      </p:tavLst>
                                    </p:anim>
                                    <p:animEffect transition="in" filter="fade">
                                      <p:cBhvr>
                                        <p:cTn id="24" dur="500"/>
                                        <p:tgtEl>
                                          <p:spTgt spid="30"/>
                                        </p:tgtEl>
                                      </p:cBhvr>
                                    </p:animEffect>
                                  </p:childTnLst>
                                </p:cTn>
                              </p:par>
                              <p:par>
                                <p:cTn id="25" presetID="53" presetClass="entr" presetSubtype="16"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par>
                                <p:cTn id="30" presetID="53" presetClass="entr" presetSubtype="16" fill="hold" nodeType="withEffect">
                                  <p:stCondLst>
                                    <p:cond delay="0"/>
                                  </p:stCondLst>
                                  <p:childTnLst>
                                    <p:set>
                                      <p:cBhvr>
                                        <p:cTn id="31" dur="1" fill="hold">
                                          <p:stCondLst>
                                            <p:cond delay="0"/>
                                          </p:stCondLst>
                                        </p:cTn>
                                        <p:tgtEl>
                                          <p:spTgt spid="2048"/>
                                        </p:tgtEl>
                                        <p:attrNameLst>
                                          <p:attrName>style.visibility</p:attrName>
                                        </p:attrNameLst>
                                      </p:cBhvr>
                                      <p:to>
                                        <p:strVal val="visible"/>
                                      </p:to>
                                    </p:set>
                                    <p:anim calcmode="lin" valueType="num">
                                      <p:cBhvr>
                                        <p:cTn id="32" dur="500" fill="hold"/>
                                        <p:tgtEl>
                                          <p:spTgt spid="2048"/>
                                        </p:tgtEl>
                                        <p:attrNameLst>
                                          <p:attrName>ppt_w</p:attrName>
                                        </p:attrNameLst>
                                      </p:cBhvr>
                                      <p:tavLst>
                                        <p:tav tm="0">
                                          <p:val>
                                            <p:fltVal val="0"/>
                                          </p:val>
                                        </p:tav>
                                        <p:tav tm="100000">
                                          <p:val>
                                            <p:strVal val="#ppt_w"/>
                                          </p:val>
                                        </p:tav>
                                      </p:tavLst>
                                    </p:anim>
                                    <p:anim calcmode="lin" valueType="num">
                                      <p:cBhvr>
                                        <p:cTn id="33" dur="500" fill="hold"/>
                                        <p:tgtEl>
                                          <p:spTgt spid="2048"/>
                                        </p:tgtEl>
                                        <p:attrNameLst>
                                          <p:attrName>ppt_h</p:attrName>
                                        </p:attrNameLst>
                                      </p:cBhvr>
                                      <p:tavLst>
                                        <p:tav tm="0">
                                          <p:val>
                                            <p:fltVal val="0"/>
                                          </p:val>
                                        </p:tav>
                                        <p:tav tm="100000">
                                          <p:val>
                                            <p:strVal val="#ppt_h"/>
                                          </p:val>
                                        </p:tav>
                                      </p:tavLst>
                                    </p:anim>
                                    <p:animEffect transition="in" filter="fade">
                                      <p:cBhvr>
                                        <p:cTn id="34" dur="500"/>
                                        <p:tgtEl>
                                          <p:spTgt spid="2048"/>
                                        </p:tgtEl>
                                      </p:cBhvr>
                                    </p:animEffect>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1000"/>
                                        <p:tgtEl>
                                          <p:spTgt spid="27"/>
                                        </p:tgtEl>
                                      </p:cBhvr>
                                    </p:animEffect>
                                    <p:anim calcmode="lin" valueType="num">
                                      <p:cBhvr>
                                        <p:cTn id="49" dur="1000" fill="hold"/>
                                        <p:tgtEl>
                                          <p:spTgt spid="27"/>
                                        </p:tgtEl>
                                        <p:attrNameLst>
                                          <p:attrName>ppt_x</p:attrName>
                                        </p:attrNameLst>
                                      </p:cBhvr>
                                      <p:tavLst>
                                        <p:tav tm="0">
                                          <p:val>
                                            <p:strVal val="#ppt_x"/>
                                          </p:val>
                                        </p:tav>
                                        <p:tav tm="100000">
                                          <p:val>
                                            <p:strVal val="#ppt_x"/>
                                          </p:val>
                                        </p:tav>
                                      </p:tavLst>
                                    </p:anim>
                                    <p:anim calcmode="lin" valueType="num">
                                      <p:cBhvr>
                                        <p:cTn id="5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图片占位符 9"/>
          <p:cNvPicPr>
            <a:picLocks noGrp="1" noChangeAspect="1"/>
          </p:cNvPicPr>
          <p:nvPr>
            <p:ph type="pic" sz="quarter" idx="10"/>
          </p:nvPr>
        </p:nvPicPr>
        <p:blipFill>
          <a:blip r:embed="rId14" cstate="email"/>
          <a:srcRect/>
          <a:stretch>
            <a:fillRect/>
          </a:stretch>
        </p:blipFill>
        <p:spPr/>
      </p:pic>
      <p:sp>
        <p:nvSpPr>
          <p:cNvPr id="3" name="MH_Other_1"/>
          <p:cNvSpPr/>
          <p:nvPr>
            <p:custDataLst>
              <p:tags r:id="rId2"/>
            </p:custDataLst>
          </p:nvPr>
        </p:nvSpPr>
        <p:spPr>
          <a:xfrm>
            <a:off x="5219621" y="3582658"/>
            <a:ext cx="1871232" cy="712368"/>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400">
              <a:solidFill>
                <a:schemeClr val="tx1"/>
              </a:solidFill>
            </a:endParaRPr>
          </a:p>
        </p:txBody>
      </p:sp>
      <p:sp>
        <p:nvSpPr>
          <p:cNvPr id="5" name="MH_Other_3"/>
          <p:cNvSpPr/>
          <p:nvPr>
            <p:custDataLst>
              <p:tags r:id="rId3"/>
            </p:custDataLst>
          </p:nvPr>
        </p:nvSpPr>
        <p:spPr>
          <a:xfrm>
            <a:off x="5925899" y="3876941"/>
            <a:ext cx="458675" cy="10756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sp>
        <p:nvSpPr>
          <p:cNvPr id="6" name="MH_Other_4"/>
          <p:cNvSpPr/>
          <p:nvPr>
            <p:custDataLst>
              <p:tags r:id="rId4"/>
            </p:custDataLst>
          </p:nvPr>
        </p:nvSpPr>
        <p:spPr>
          <a:xfrm>
            <a:off x="5877190" y="3864764"/>
            <a:ext cx="556093" cy="131919"/>
          </a:xfrm>
          <a:prstGeom prst="ellipse">
            <a:avLst/>
          </a:prstGeom>
          <a:noFill/>
          <a:ln>
            <a:solidFill>
              <a:schemeClr val="accent2">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sp>
        <p:nvSpPr>
          <p:cNvPr id="8" name="MH_Other_5"/>
          <p:cNvSpPr/>
          <p:nvPr>
            <p:custDataLst>
              <p:tags r:id="rId5"/>
            </p:custDataLst>
          </p:nvPr>
        </p:nvSpPr>
        <p:spPr>
          <a:xfrm rot="10800000">
            <a:off x="6005049" y="3322876"/>
            <a:ext cx="300371" cy="259781"/>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grpSp>
        <p:nvGrpSpPr>
          <p:cNvPr id="18" name="组合 17"/>
          <p:cNvGrpSpPr/>
          <p:nvPr/>
        </p:nvGrpSpPr>
        <p:grpSpPr>
          <a:xfrm>
            <a:off x="481466" y="301335"/>
            <a:ext cx="5500234" cy="800101"/>
            <a:chOff x="481466" y="301335"/>
            <a:chExt cx="5500234" cy="800101"/>
          </a:xfrm>
        </p:grpSpPr>
        <p:pic>
          <p:nvPicPr>
            <p:cNvPr id="19" name="图片 18"/>
            <p:cNvPicPr>
              <a:picLocks noChangeAspect="1"/>
            </p:cNvPicPr>
            <p:nvPr/>
          </p:nvPicPr>
          <p:blipFill>
            <a:blip r:embed="rId15" cstate="email"/>
            <a:stretch>
              <a:fillRect/>
            </a:stretch>
          </p:blipFill>
          <p:spPr>
            <a:xfrm>
              <a:off x="481466" y="301335"/>
              <a:ext cx="786494" cy="800101"/>
            </a:xfrm>
            <a:prstGeom prst="rect">
              <a:avLst/>
            </a:prstGeom>
          </p:spPr>
        </p:pic>
        <p:sp>
          <p:nvSpPr>
            <p:cNvPr id="20" name="文本框 19"/>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1" name="文本框 20"/>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13" name="组合 12"/>
          <p:cNvGrpSpPr/>
          <p:nvPr/>
        </p:nvGrpSpPr>
        <p:grpSpPr>
          <a:xfrm>
            <a:off x="1933802" y="4517253"/>
            <a:ext cx="3943388" cy="885995"/>
            <a:chOff x="1933802" y="4517253"/>
            <a:chExt cx="3943388" cy="885995"/>
          </a:xfrm>
        </p:grpSpPr>
        <p:sp>
          <p:nvSpPr>
            <p:cNvPr id="11" name="MH_Other_9"/>
            <p:cNvSpPr/>
            <p:nvPr>
              <p:custDataLst>
                <p:tags r:id="rId9"/>
              </p:custDataLst>
            </p:nvPr>
          </p:nvSpPr>
          <p:spPr>
            <a:xfrm>
              <a:off x="1933802" y="5088574"/>
              <a:ext cx="525650" cy="200925"/>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sp>
          <p:nvSpPr>
            <p:cNvPr id="23" name="MH_Other_10"/>
            <p:cNvSpPr/>
            <p:nvPr>
              <p:custDataLst>
                <p:tags r:id="rId10"/>
              </p:custDataLst>
            </p:nvPr>
          </p:nvSpPr>
          <p:spPr>
            <a:xfrm>
              <a:off x="2004836" y="4621780"/>
              <a:ext cx="383582" cy="476942"/>
            </a:xfrm>
            <a:custGeom>
              <a:avLst/>
              <a:gdLst>
                <a:gd name="connsiteX0" fmla="*/ 69058 w 414338"/>
                <a:gd name="connsiteY0" fmla="*/ 0 h 514350"/>
                <a:gd name="connsiteX1" fmla="*/ 345280 w 414338"/>
                <a:gd name="connsiteY1" fmla="*/ 0 h 514350"/>
                <a:gd name="connsiteX2" fmla="*/ 414338 w 414338"/>
                <a:gd name="connsiteY2" fmla="*/ 69058 h 514350"/>
                <a:gd name="connsiteX3" fmla="*/ 414338 w 414338"/>
                <a:gd name="connsiteY3" fmla="*/ 345280 h 514350"/>
                <a:gd name="connsiteX4" fmla="*/ 345280 w 414338"/>
                <a:gd name="connsiteY4" fmla="*/ 414338 h 514350"/>
                <a:gd name="connsiteX5" fmla="*/ 265176 w 414338"/>
                <a:gd name="connsiteY5" fmla="*/ 414338 h 514350"/>
                <a:gd name="connsiteX6" fmla="*/ 207169 w 414338"/>
                <a:gd name="connsiteY6" fmla="*/ 514350 h 514350"/>
                <a:gd name="connsiteX7" fmla="*/ 149162 w 414338"/>
                <a:gd name="connsiteY7" fmla="*/ 414338 h 514350"/>
                <a:gd name="connsiteX8" fmla="*/ 69058 w 414338"/>
                <a:gd name="connsiteY8" fmla="*/ 414338 h 514350"/>
                <a:gd name="connsiteX9" fmla="*/ 0 w 414338"/>
                <a:gd name="connsiteY9" fmla="*/ 345280 h 514350"/>
                <a:gd name="connsiteX10" fmla="*/ 0 w 414338"/>
                <a:gd name="connsiteY10" fmla="*/ 69058 h 514350"/>
                <a:gd name="connsiteX11" fmla="*/ 69058 w 414338"/>
                <a:gd name="connsiteY11"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4338" h="514350">
                  <a:moveTo>
                    <a:pt x="69058" y="0"/>
                  </a:moveTo>
                  <a:lnTo>
                    <a:pt x="345280" y="0"/>
                  </a:lnTo>
                  <a:cubicBezTo>
                    <a:pt x="383420" y="0"/>
                    <a:pt x="414338" y="30918"/>
                    <a:pt x="414338" y="69058"/>
                  </a:cubicBezTo>
                  <a:lnTo>
                    <a:pt x="414338" y="345280"/>
                  </a:lnTo>
                  <a:cubicBezTo>
                    <a:pt x="414338" y="383420"/>
                    <a:pt x="383420" y="414338"/>
                    <a:pt x="345280" y="414338"/>
                  </a:cubicBezTo>
                  <a:lnTo>
                    <a:pt x="265176" y="414338"/>
                  </a:lnTo>
                  <a:lnTo>
                    <a:pt x="207169" y="514350"/>
                  </a:lnTo>
                  <a:lnTo>
                    <a:pt x="149162" y="414338"/>
                  </a:lnTo>
                  <a:lnTo>
                    <a:pt x="69058" y="414338"/>
                  </a:lnTo>
                  <a:cubicBezTo>
                    <a:pt x="30918" y="414338"/>
                    <a:pt x="0" y="383420"/>
                    <a:pt x="0" y="345280"/>
                  </a:cubicBezTo>
                  <a:lnTo>
                    <a:pt x="0" y="69058"/>
                  </a:lnTo>
                  <a:cubicBezTo>
                    <a:pt x="0" y="30918"/>
                    <a:pt x="30918" y="0"/>
                    <a:pt x="690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400">
                <a:solidFill>
                  <a:schemeClr val="tx1"/>
                </a:solidFill>
              </a:endParaRPr>
            </a:p>
          </p:txBody>
        </p:sp>
        <p:sp>
          <p:nvSpPr>
            <p:cNvPr id="24" name="MH_Other_11"/>
            <p:cNvSpPr>
              <a:spLocks noEditPoints="1"/>
            </p:cNvSpPr>
            <p:nvPr>
              <p:custDataLst>
                <p:tags r:id="rId11"/>
              </p:custDataLst>
            </p:nvPr>
          </p:nvSpPr>
          <p:spPr bwMode="auto">
            <a:xfrm>
              <a:off x="2033250" y="4684697"/>
              <a:ext cx="326755" cy="237455"/>
            </a:xfrm>
            <a:custGeom>
              <a:avLst/>
              <a:gdLst>
                <a:gd name="T0" fmla="*/ 52 w 60"/>
                <a:gd name="T1" fmla="*/ 0 h 44"/>
                <a:gd name="T2" fmla="*/ 8 w 60"/>
                <a:gd name="T3" fmla="*/ 0 h 44"/>
                <a:gd name="T4" fmla="*/ 0 w 60"/>
                <a:gd name="T5" fmla="*/ 8 h 44"/>
                <a:gd name="T6" fmla="*/ 0 w 60"/>
                <a:gd name="T7" fmla="*/ 36 h 44"/>
                <a:gd name="T8" fmla="*/ 8 w 60"/>
                <a:gd name="T9" fmla="*/ 44 h 44"/>
                <a:gd name="T10" fmla="*/ 52 w 60"/>
                <a:gd name="T11" fmla="*/ 44 h 44"/>
                <a:gd name="T12" fmla="*/ 60 w 60"/>
                <a:gd name="T13" fmla="*/ 36 h 44"/>
                <a:gd name="T14" fmla="*/ 60 w 60"/>
                <a:gd name="T15" fmla="*/ 8 h 44"/>
                <a:gd name="T16" fmla="*/ 52 w 60"/>
                <a:gd name="T17" fmla="*/ 0 h 44"/>
                <a:gd name="T18" fmla="*/ 52 w 60"/>
                <a:gd name="T19" fmla="*/ 32 h 44"/>
                <a:gd name="T20" fmla="*/ 48 w 60"/>
                <a:gd name="T21" fmla="*/ 36 h 44"/>
                <a:gd name="T22" fmla="*/ 38 w 60"/>
                <a:gd name="T23" fmla="*/ 26 h 44"/>
                <a:gd name="T24" fmla="*/ 32 w 60"/>
                <a:gd name="T25" fmla="*/ 32 h 44"/>
                <a:gd name="T26" fmla="*/ 28 w 60"/>
                <a:gd name="T27" fmla="*/ 32 h 44"/>
                <a:gd name="T28" fmla="*/ 22 w 60"/>
                <a:gd name="T29" fmla="*/ 26 h 44"/>
                <a:gd name="T30" fmla="*/ 12 w 60"/>
                <a:gd name="T31" fmla="*/ 36 h 44"/>
                <a:gd name="T32" fmla="*/ 8 w 60"/>
                <a:gd name="T33" fmla="*/ 32 h 44"/>
                <a:gd name="T34" fmla="*/ 18 w 60"/>
                <a:gd name="T35" fmla="*/ 22 h 44"/>
                <a:gd name="T36" fmla="*/ 16 w 60"/>
                <a:gd name="T37" fmla="*/ 20 h 44"/>
                <a:gd name="T38" fmla="*/ 8 w 60"/>
                <a:gd name="T39" fmla="*/ 12 h 44"/>
                <a:gd name="T40" fmla="*/ 12 w 60"/>
                <a:gd name="T41" fmla="*/ 8 h 44"/>
                <a:gd name="T42" fmla="*/ 28 w 60"/>
                <a:gd name="T43" fmla="*/ 24 h 44"/>
                <a:gd name="T44" fmla="*/ 32 w 60"/>
                <a:gd name="T45" fmla="*/ 24 h 44"/>
                <a:gd name="T46" fmla="*/ 48 w 60"/>
                <a:gd name="T47" fmla="*/ 8 h 44"/>
                <a:gd name="T48" fmla="*/ 52 w 60"/>
                <a:gd name="T49" fmla="*/ 12 h 44"/>
                <a:gd name="T50" fmla="*/ 44 w 60"/>
                <a:gd name="T51" fmla="*/ 20 h 44"/>
                <a:gd name="T52" fmla="*/ 42 w 60"/>
                <a:gd name="T53" fmla="*/ 22 h 44"/>
                <a:gd name="T54" fmla="*/ 52 w 60"/>
                <a:gd name="T55"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0" h="44">
                  <a:moveTo>
                    <a:pt x="52" y="0"/>
                  </a:moveTo>
                  <a:cubicBezTo>
                    <a:pt x="8" y="0"/>
                    <a:pt x="8" y="0"/>
                    <a:pt x="8" y="0"/>
                  </a:cubicBezTo>
                  <a:cubicBezTo>
                    <a:pt x="4" y="0"/>
                    <a:pt x="0" y="4"/>
                    <a:pt x="0" y="8"/>
                  </a:cubicBezTo>
                  <a:cubicBezTo>
                    <a:pt x="0" y="36"/>
                    <a:pt x="0" y="36"/>
                    <a:pt x="0" y="36"/>
                  </a:cubicBezTo>
                  <a:cubicBezTo>
                    <a:pt x="0" y="40"/>
                    <a:pt x="4" y="44"/>
                    <a:pt x="8" y="44"/>
                  </a:cubicBezTo>
                  <a:cubicBezTo>
                    <a:pt x="52" y="44"/>
                    <a:pt x="52" y="44"/>
                    <a:pt x="52" y="44"/>
                  </a:cubicBezTo>
                  <a:cubicBezTo>
                    <a:pt x="56" y="44"/>
                    <a:pt x="60" y="40"/>
                    <a:pt x="60" y="36"/>
                  </a:cubicBezTo>
                  <a:cubicBezTo>
                    <a:pt x="60" y="8"/>
                    <a:pt x="60" y="8"/>
                    <a:pt x="60" y="8"/>
                  </a:cubicBezTo>
                  <a:cubicBezTo>
                    <a:pt x="60" y="4"/>
                    <a:pt x="56" y="0"/>
                    <a:pt x="52" y="0"/>
                  </a:cubicBezTo>
                  <a:close/>
                  <a:moveTo>
                    <a:pt x="52" y="32"/>
                  </a:moveTo>
                  <a:cubicBezTo>
                    <a:pt x="48" y="36"/>
                    <a:pt x="48" y="36"/>
                    <a:pt x="48" y="36"/>
                  </a:cubicBezTo>
                  <a:cubicBezTo>
                    <a:pt x="38" y="26"/>
                    <a:pt x="38" y="26"/>
                    <a:pt x="38" y="26"/>
                  </a:cubicBezTo>
                  <a:cubicBezTo>
                    <a:pt x="32" y="32"/>
                    <a:pt x="32" y="32"/>
                    <a:pt x="32" y="32"/>
                  </a:cubicBezTo>
                  <a:cubicBezTo>
                    <a:pt x="28" y="32"/>
                    <a:pt x="28" y="32"/>
                    <a:pt x="28" y="32"/>
                  </a:cubicBezTo>
                  <a:cubicBezTo>
                    <a:pt x="22" y="26"/>
                    <a:pt x="22" y="26"/>
                    <a:pt x="22" y="26"/>
                  </a:cubicBezTo>
                  <a:cubicBezTo>
                    <a:pt x="12" y="36"/>
                    <a:pt x="12" y="36"/>
                    <a:pt x="12" y="36"/>
                  </a:cubicBezTo>
                  <a:cubicBezTo>
                    <a:pt x="8" y="32"/>
                    <a:pt x="8" y="32"/>
                    <a:pt x="8" y="32"/>
                  </a:cubicBezTo>
                  <a:cubicBezTo>
                    <a:pt x="18" y="22"/>
                    <a:pt x="18" y="22"/>
                    <a:pt x="18" y="22"/>
                  </a:cubicBezTo>
                  <a:cubicBezTo>
                    <a:pt x="16" y="20"/>
                    <a:pt x="16" y="20"/>
                    <a:pt x="16" y="20"/>
                  </a:cubicBezTo>
                  <a:cubicBezTo>
                    <a:pt x="8" y="12"/>
                    <a:pt x="8" y="12"/>
                    <a:pt x="8" y="12"/>
                  </a:cubicBezTo>
                  <a:cubicBezTo>
                    <a:pt x="12" y="8"/>
                    <a:pt x="12" y="8"/>
                    <a:pt x="12" y="8"/>
                  </a:cubicBezTo>
                  <a:cubicBezTo>
                    <a:pt x="28" y="24"/>
                    <a:pt x="28" y="24"/>
                    <a:pt x="28" y="24"/>
                  </a:cubicBezTo>
                  <a:cubicBezTo>
                    <a:pt x="32" y="24"/>
                    <a:pt x="32" y="24"/>
                    <a:pt x="32" y="24"/>
                  </a:cubicBezTo>
                  <a:cubicBezTo>
                    <a:pt x="48" y="8"/>
                    <a:pt x="48" y="8"/>
                    <a:pt x="48" y="8"/>
                  </a:cubicBezTo>
                  <a:cubicBezTo>
                    <a:pt x="52" y="12"/>
                    <a:pt x="52" y="12"/>
                    <a:pt x="52" y="12"/>
                  </a:cubicBezTo>
                  <a:cubicBezTo>
                    <a:pt x="44" y="20"/>
                    <a:pt x="44" y="20"/>
                    <a:pt x="44" y="20"/>
                  </a:cubicBezTo>
                  <a:cubicBezTo>
                    <a:pt x="42" y="22"/>
                    <a:pt x="42" y="22"/>
                    <a:pt x="42" y="22"/>
                  </a:cubicBezTo>
                  <a:lnTo>
                    <a:pt x="52" y="32"/>
                  </a:lnTo>
                  <a:close/>
                </a:path>
              </a:pathLst>
            </a:custGeom>
            <a:solidFill>
              <a:srgbClr val="FFFFFF"/>
            </a:solidFill>
            <a:ln>
              <a:noFill/>
            </a:ln>
          </p:spPr>
          <p:txBody>
            <a:bodyPr>
              <a:normAutofit fontScale="77500" lnSpcReduction="20000"/>
            </a:bodyPr>
            <a:lstStyle/>
            <a:p>
              <a:pPr>
                <a:defRPr/>
              </a:pPr>
              <a:endParaRPr lang="zh-CN" altLang="en-US" sz="1400"/>
            </a:p>
          </p:txBody>
        </p:sp>
        <p:grpSp>
          <p:nvGrpSpPr>
            <p:cNvPr id="22" name="组合 21"/>
            <p:cNvGrpSpPr/>
            <p:nvPr/>
          </p:nvGrpSpPr>
          <p:grpSpPr>
            <a:xfrm>
              <a:off x="2709121" y="4517253"/>
              <a:ext cx="3168069" cy="885995"/>
              <a:chOff x="2677264" y="1996356"/>
              <a:chExt cx="3168069" cy="885995"/>
            </a:xfrm>
          </p:grpSpPr>
          <p:sp>
            <p:nvSpPr>
              <p:cNvPr id="25" name="矩形 24"/>
              <p:cNvSpPr/>
              <p:nvPr/>
            </p:nvSpPr>
            <p:spPr>
              <a:xfrm>
                <a:off x="2677264" y="2346820"/>
                <a:ext cx="3168069"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a:t>
                </a:r>
              </a:p>
            </p:txBody>
          </p:sp>
          <p:sp>
            <p:nvSpPr>
              <p:cNvPr id="26" name="矩形 25"/>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nvGrpSpPr>
          <p:cNvPr id="16" name="组合 15"/>
          <p:cNvGrpSpPr/>
          <p:nvPr/>
        </p:nvGrpSpPr>
        <p:grpSpPr>
          <a:xfrm>
            <a:off x="6354129" y="4517253"/>
            <a:ext cx="3878443" cy="885995"/>
            <a:chOff x="6354129" y="4517253"/>
            <a:chExt cx="3878443" cy="885995"/>
          </a:xfrm>
        </p:grpSpPr>
        <p:sp>
          <p:nvSpPr>
            <p:cNvPr id="12" name="MH_Other_6"/>
            <p:cNvSpPr/>
            <p:nvPr>
              <p:custDataLst>
                <p:tags r:id="rId6"/>
              </p:custDataLst>
            </p:nvPr>
          </p:nvSpPr>
          <p:spPr>
            <a:xfrm>
              <a:off x="9704893" y="5135253"/>
              <a:ext cx="527679" cy="198895"/>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sp>
          <p:nvSpPr>
            <p:cNvPr id="14" name="MH_Other_7"/>
            <p:cNvSpPr/>
            <p:nvPr>
              <p:custDataLst>
                <p:tags r:id="rId7"/>
              </p:custDataLst>
            </p:nvPr>
          </p:nvSpPr>
          <p:spPr>
            <a:xfrm>
              <a:off x="9771867" y="4644105"/>
              <a:ext cx="383583" cy="476940"/>
            </a:xfrm>
            <a:custGeom>
              <a:avLst/>
              <a:gdLst>
                <a:gd name="connsiteX0" fmla="*/ 69058 w 414338"/>
                <a:gd name="connsiteY0" fmla="*/ 0 h 514350"/>
                <a:gd name="connsiteX1" fmla="*/ 345280 w 414338"/>
                <a:gd name="connsiteY1" fmla="*/ 0 h 514350"/>
                <a:gd name="connsiteX2" fmla="*/ 414338 w 414338"/>
                <a:gd name="connsiteY2" fmla="*/ 69058 h 514350"/>
                <a:gd name="connsiteX3" fmla="*/ 414338 w 414338"/>
                <a:gd name="connsiteY3" fmla="*/ 345280 h 514350"/>
                <a:gd name="connsiteX4" fmla="*/ 345280 w 414338"/>
                <a:gd name="connsiteY4" fmla="*/ 414338 h 514350"/>
                <a:gd name="connsiteX5" fmla="*/ 265176 w 414338"/>
                <a:gd name="connsiteY5" fmla="*/ 414338 h 514350"/>
                <a:gd name="connsiteX6" fmla="*/ 207169 w 414338"/>
                <a:gd name="connsiteY6" fmla="*/ 514350 h 514350"/>
                <a:gd name="connsiteX7" fmla="*/ 149162 w 414338"/>
                <a:gd name="connsiteY7" fmla="*/ 414338 h 514350"/>
                <a:gd name="connsiteX8" fmla="*/ 69058 w 414338"/>
                <a:gd name="connsiteY8" fmla="*/ 414338 h 514350"/>
                <a:gd name="connsiteX9" fmla="*/ 0 w 414338"/>
                <a:gd name="connsiteY9" fmla="*/ 345280 h 514350"/>
                <a:gd name="connsiteX10" fmla="*/ 0 w 414338"/>
                <a:gd name="connsiteY10" fmla="*/ 69058 h 514350"/>
                <a:gd name="connsiteX11" fmla="*/ 69058 w 414338"/>
                <a:gd name="connsiteY11"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4338" h="514350">
                  <a:moveTo>
                    <a:pt x="69058" y="0"/>
                  </a:moveTo>
                  <a:lnTo>
                    <a:pt x="345280" y="0"/>
                  </a:lnTo>
                  <a:cubicBezTo>
                    <a:pt x="383420" y="0"/>
                    <a:pt x="414338" y="30918"/>
                    <a:pt x="414338" y="69058"/>
                  </a:cubicBezTo>
                  <a:lnTo>
                    <a:pt x="414338" y="345280"/>
                  </a:lnTo>
                  <a:cubicBezTo>
                    <a:pt x="414338" y="383420"/>
                    <a:pt x="383420" y="414338"/>
                    <a:pt x="345280" y="414338"/>
                  </a:cubicBezTo>
                  <a:lnTo>
                    <a:pt x="265176" y="414338"/>
                  </a:lnTo>
                  <a:lnTo>
                    <a:pt x="207169" y="514350"/>
                  </a:lnTo>
                  <a:lnTo>
                    <a:pt x="149162" y="414338"/>
                  </a:lnTo>
                  <a:lnTo>
                    <a:pt x="69058" y="414338"/>
                  </a:lnTo>
                  <a:cubicBezTo>
                    <a:pt x="30918" y="414338"/>
                    <a:pt x="0" y="383420"/>
                    <a:pt x="0" y="345280"/>
                  </a:cubicBezTo>
                  <a:lnTo>
                    <a:pt x="0" y="69058"/>
                  </a:lnTo>
                  <a:cubicBezTo>
                    <a:pt x="0" y="30918"/>
                    <a:pt x="30918" y="0"/>
                    <a:pt x="690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400">
                <a:solidFill>
                  <a:schemeClr val="tx1"/>
                </a:solidFill>
              </a:endParaRPr>
            </a:p>
          </p:txBody>
        </p:sp>
        <p:sp>
          <p:nvSpPr>
            <p:cNvPr id="15" name="MH_Other_8"/>
            <p:cNvSpPr/>
            <p:nvPr>
              <p:custDataLst>
                <p:tags r:id="rId8"/>
              </p:custDataLst>
            </p:nvPr>
          </p:nvSpPr>
          <p:spPr bwMode="auto">
            <a:xfrm>
              <a:off x="9798251" y="4698901"/>
              <a:ext cx="324726" cy="324726"/>
            </a:xfrm>
            <a:custGeom>
              <a:avLst/>
              <a:gdLst>
                <a:gd name="T0" fmla="*/ 60 w 60"/>
                <a:gd name="T1" fmla="*/ 22 h 60"/>
                <a:gd name="T2" fmla="*/ 30 w 60"/>
                <a:gd name="T3" fmla="*/ 0 h 60"/>
                <a:gd name="T4" fmla="*/ 0 w 60"/>
                <a:gd name="T5" fmla="*/ 22 h 60"/>
                <a:gd name="T6" fmla="*/ 30 w 60"/>
                <a:gd name="T7" fmla="*/ 44 h 60"/>
                <a:gd name="T8" fmla="*/ 33 w 60"/>
                <a:gd name="T9" fmla="*/ 44 h 60"/>
                <a:gd name="T10" fmla="*/ 35 w 60"/>
                <a:gd name="T11" fmla="*/ 44 h 60"/>
                <a:gd name="T12" fmla="*/ 37 w 60"/>
                <a:gd name="T13" fmla="*/ 43 h 60"/>
                <a:gd name="T14" fmla="*/ 32 w 60"/>
                <a:gd name="T15" fmla="*/ 60 h 60"/>
                <a:gd name="T16" fmla="*/ 60 w 60"/>
                <a:gd name="T17" fmla="*/ 24 h 60"/>
                <a:gd name="T18" fmla="*/ 60 w 60"/>
                <a:gd name="T19" fmla="*/ 23 h 60"/>
                <a:gd name="T20" fmla="*/ 60 w 60"/>
                <a:gd name="T21" fmla="*/ 2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60">
                  <a:moveTo>
                    <a:pt x="60" y="22"/>
                  </a:moveTo>
                  <a:cubicBezTo>
                    <a:pt x="60" y="10"/>
                    <a:pt x="47" y="0"/>
                    <a:pt x="30" y="0"/>
                  </a:cubicBezTo>
                  <a:cubicBezTo>
                    <a:pt x="13" y="0"/>
                    <a:pt x="0" y="10"/>
                    <a:pt x="0" y="22"/>
                  </a:cubicBezTo>
                  <a:cubicBezTo>
                    <a:pt x="0" y="34"/>
                    <a:pt x="13" y="44"/>
                    <a:pt x="30" y="44"/>
                  </a:cubicBezTo>
                  <a:cubicBezTo>
                    <a:pt x="31" y="44"/>
                    <a:pt x="32" y="44"/>
                    <a:pt x="33" y="44"/>
                  </a:cubicBezTo>
                  <a:cubicBezTo>
                    <a:pt x="33" y="44"/>
                    <a:pt x="34" y="44"/>
                    <a:pt x="35" y="44"/>
                  </a:cubicBezTo>
                  <a:cubicBezTo>
                    <a:pt x="36" y="44"/>
                    <a:pt x="37" y="43"/>
                    <a:pt x="37" y="43"/>
                  </a:cubicBezTo>
                  <a:cubicBezTo>
                    <a:pt x="37" y="50"/>
                    <a:pt x="36" y="56"/>
                    <a:pt x="32" y="60"/>
                  </a:cubicBezTo>
                  <a:cubicBezTo>
                    <a:pt x="32" y="60"/>
                    <a:pt x="60" y="36"/>
                    <a:pt x="60" y="24"/>
                  </a:cubicBezTo>
                  <a:cubicBezTo>
                    <a:pt x="60" y="24"/>
                    <a:pt x="60" y="24"/>
                    <a:pt x="60" y="23"/>
                  </a:cubicBezTo>
                  <a:cubicBezTo>
                    <a:pt x="60" y="23"/>
                    <a:pt x="60" y="22"/>
                    <a:pt x="60" y="22"/>
                  </a:cubicBezTo>
                  <a:close/>
                </a:path>
              </a:pathLst>
            </a:custGeom>
            <a:solidFill>
              <a:srgbClr val="FFFFFF"/>
            </a:solidFill>
            <a:ln>
              <a:noFill/>
            </a:ln>
          </p:spPr>
          <p:txBody>
            <a:bodyPr>
              <a:normAutofit/>
            </a:bodyPr>
            <a:lstStyle/>
            <a:p>
              <a:pPr>
                <a:defRPr/>
              </a:pPr>
              <a:endParaRPr lang="zh-CN" altLang="en-US" sz="1400"/>
            </a:p>
          </p:txBody>
        </p:sp>
        <p:grpSp>
          <p:nvGrpSpPr>
            <p:cNvPr id="27" name="组合 26"/>
            <p:cNvGrpSpPr/>
            <p:nvPr/>
          </p:nvGrpSpPr>
          <p:grpSpPr>
            <a:xfrm>
              <a:off x="6354129" y="4517253"/>
              <a:ext cx="3168069" cy="885995"/>
              <a:chOff x="2677264" y="1996356"/>
              <a:chExt cx="3168069" cy="885995"/>
            </a:xfrm>
          </p:grpSpPr>
          <p:sp>
            <p:nvSpPr>
              <p:cNvPr id="28" name="矩形 27"/>
              <p:cNvSpPr/>
              <p:nvPr/>
            </p:nvSpPr>
            <p:spPr>
              <a:xfrm>
                <a:off x="2677264" y="2346820"/>
                <a:ext cx="3168069" cy="53553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用户可以在投影仪或者计算机上进行演示也可以将演示文稿打印出来制作成胶片</a:t>
                </a:r>
              </a:p>
            </p:txBody>
          </p:sp>
          <p:sp>
            <p:nvSpPr>
              <p:cNvPr id="29" name="矩形 28"/>
              <p:cNvSpPr/>
              <p:nvPr/>
            </p:nvSpPr>
            <p:spPr>
              <a:xfrm>
                <a:off x="3760946" y="1996356"/>
                <a:ext cx="2084387" cy="39613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1+#ppt_w/2"/>
                                          </p:val>
                                        </p:tav>
                                        <p:tav tm="100000">
                                          <p:val>
                                            <p:strVal val="#ppt_x"/>
                                          </p:val>
                                        </p:tav>
                                      </p:tavLst>
                                    </p:anim>
                                    <p:anim calcmode="lin" valueType="num">
                                      <p:cBhvr additive="base">
                                        <p:cTn id="3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4337126" y="1268413"/>
            <a:ext cx="3660096" cy="2355850"/>
            <a:chOff x="4337126" y="1268413"/>
            <a:chExt cx="3660096" cy="2355850"/>
          </a:xfrm>
        </p:grpSpPr>
        <p:pic>
          <p:nvPicPr>
            <p:cNvPr id="5" name="图片 4"/>
            <p:cNvPicPr>
              <a:picLocks noChangeAspect="1"/>
            </p:cNvPicPr>
            <p:nvPr/>
          </p:nvPicPr>
          <p:blipFill>
            <a:blip r:embed="rId3" cstate="email"/>
            <a:stretch>
              <a:fillRect/>
            </a:stretch>
          </p:blipFill>
          <p:spPr>
            <a:xfrm>
              <a:off x="4966868" y="1268413"/>
              <a:ext cx="2315786" cy="2355850"/>
            </a:xfrm>
            <a:prstGeom prst="rect">
              <a:avLst/>
            </a:prstGeom>
          </p:spPr>
        </p:pic>
        <p:sp>
          <p:nvSpPr>
            <p:cNvPr id="13" name="文本框 12"/>
            <p:cNvSpPr txBox="1"/>
            <p:nvPr/>
          </p:nvSpPr>
          <p:spPr>
            <a:xfrm>
              <a:off x="5038437" y="2060873"/>
              <a:ext cx="2281394" cy="769441"/>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1" u="none" strike="noStrike" kern="1200" cap="none" spc="0" normalizeH="0" baseline="0" noProof="0" dirty="0">
                  <a:ln>
                    <a:noFill/>
                  </a:ln>
                  <a:solidFill>
                    <a:prstClr val="black"/>
                  </a:solidFill>
                  <a:effectLst>
                    <a:innerShdw blurRad="114300">
                      <a:prstClr val="black"/>
                    </a:innerShdw>
                  </a:effectLst>
                  <a:uLnTx/>
                  <a:uFillTx/>
                  <a:latin typeface="Century Gothic" panose="020B0502020202020204" pitchFamily="34" charset="0"/>
                  <a:ea typeface="方正兰亭中黑_GBK" panose="02000000000000000000" pitchFamily="2" charset="-122"/>
                  <a:cs typeface="+mn-cs"/>
                </a:rPr>
                <a:t>THANKS</a:t>
              </a:r>
              <a:endParaRPr kumimoji="0" lang="zh-CN" altLang="en-US" sz="4400" b="1" i="1" u="none" strike="noStrike" kern="1200" cap="none" spc="0" normalizeH="0" baseline="0" noProof="0" dirty="0">
                <a:ln>
                  <a:noFill/>
                </a:ln>
                <a:solidFill>
                  <a:prstClr val="black"/>
                </a:solidFill>
                <a:effectLst>
                  <a:innerShdw blurRad="114300">
                    <a:prstClr val="black"/>
                  </a:innerShdw>
                </a:effectLst>
                <a:uLnTx/>
                <a:uFillTx/>
                <a:latin typeface="Century Gothic" panose="020B0502020202020204" pitchFamily="34" charset="0"/>
                <a:ea typeface="方正兰亭中黑_GBK" panose="02000000000000000000" pitchFamily="2" charset="-122"/>
                <a:cs typeface="+mn-cs"/>
              </a:endParaRPr>
            </a:p>
          </p:txBody>
        </p:sp>
        <p:sp>
          <p:nvSpPr>
            <p:cNvPr id="6" name="任意多边形 5"/>
            <p:cNvSpPr/>
            <p:nvPr/>
          </p:nvSpPr>
          <p:spPr>
            <a:xfrm rot="2164433">
              <a:off x="4337126" y="1973499"/>
              <a:ext cx="3660096" cy="1075727"/>
            </a:xfrm>
            <a:custGeom>
              <a:avLst/>
              <a:gdLst>
                <a:gd name="connsiteX0" fmla="*/ 206053 w 5244072"/>
                <a:gd name="connsiteY0" fmla="*/ 381736 h 1541268"/>
                <a:gd name="connsiteX1" fmla="*/ 954178 w 5244072"/>
                <a:gd name="connsiteY1" fmla="*/ 62563 h 1541268"/>
                <a:gd name="connsiteX2" fmla="*/ 971388 w 5244072"/>
                <a:gd name="connsiteY2" fmla="*/ 58467 h 1541268"/>
                <a:gd name="connsiteX3" fmla="*/ 1998139 w 5244072"/>
                <a:gd name="connsiteY3" fmla="*/ 1467843 h 1541268"/>
                <a:gd name="connsiteX4" fmla="*/ 4012983 w 5244072"/>
                <a:gd name="connsiteY4" fmla="*/ 0 h 1541268"/>
                <a:gd name="connsiteX5" fmla="*/ 4088041 w 5244072"/>
                <a:gd name="connsiteY5" fmla="*/ 14515 h 1541268"/>
                <a:gd name="connsiteX6" fmla="*/ 5244072 w 5244072"/>
                <a:gd name="connsiteY6" fmla="*/ 706619 h 1541268"/>
                <a:gd name="connsiteX7" fmla="*/ 2622036 w 5244072"/>
                <a:gd name="connsiteY7" fmla="*/ 1541268 h 1541268"/>
                <a:gd name="connsiteX8" fmla="*/ 0 w 5244072"/>
                <a:gd name="connsiteY8" fmla="*/ 706619 h 1541268"/>
                <a:gd name="connsiteX9" fmla="*/ 206053 w 5244072"/>
                <a:gd name="connsiteY9" fmla="*/ 381736 h 1541268"/>
                <a:gd name="connsiteX0-1" fmla="*/ 1998139 w 5244072"/>
                <a:gd name="connsiteY0-2" fmla="*/ 1467843 h 1559283"/>
                <a:gd name="connsiteX1-3" fmla="*/ 4012983 w 5244072"/>
                <a:gd name="connsiteY1-4" fmla="*/ 0 h 1559283"/>
                <a:gd name="connsiteX2-5" fmla="*/ 4088041 w 5244072"/>
                <a:gd name="connsiteY2-6" fmla="*/ 14515 h 1559283"/>
                <a:gd name="connsiteX3-7" fmla="*/ 5244072 w 5244072"/>
                <a:gd name="connsiteY3-8" fmla="*/ 706619 h 1559283"/>
                <a:gd name="connsiteX4-9" fmla="*/ 2622036 w 5244072"/>
                <a:gd name="connsiteY4-10" fmla="*/ 1541268 h 1559283"/>
                <a:gd name="connsiteX5-11" fmla="*/ 0 w 5244072"/>
                <a:gd name="connsiteY5-12" fmla="*/ 706619 h 1559283"/>
                <a:gd name="connsiteX6-13" fmla="*/ 206053 w 5244072"/>
                <a:gd name="connsiteY6-14" fmla="*/ 381736 h 1559283"/>
                <a:gd name="connsiteX7-15" fmla="*/ 954178 w 5244072"/>
                <a:gd name="connsiteY7-16" fmla="*/ 62563 h 1559283"/>
                <a:gd name="connsiteX8-17" fmla="*/ 971388 w 5244072"/>
                <a:gd name="connsiteY8-18" fmla="*/ 58467 h 1559283"/>
                <a:gd name="connsiteX9-19" fmla="*/ 2089579 w 5244072"/>
                <a:gd name="connsiteY9-20" fmla="*/ 1559283 h 1559283"/>
                <a:gd name="connsiteX0-21" fmla="*/ 1998139 w 5244072"/>
                <a:gd name="connsiteY0-22" fmla="*/ 1467843 h 1541268"/>
                <a:gd name="connsiteX1-23" fmla="*/ 4012983 w 5244072"/>
                <a:gd name="connsiteY1-24" fmla="*/ 0 h 1541268"/>
                <a:gd name="connsiteX2-25" fmla="*/ 4088041 w 5244072"/>
                <a:gd name="connsiteY2-26" fmla="*/ 14515 h 1541268"/>
                <a:gd name="connsiteX3-27" fmla="*/ 5244072 w 5244072"/>
                <a:gd name="connsiteY3-28" fmla="*/ 706619 h 1541268"/>
                <a:gd name="connsiteX4-29" fmla="*/ 2622036 w 5244072"/>
                <a:gd name="connsiteY4-30" fmla="*/ 1541268 h 1541268"/>
                <a:gd name="connsiteX5-31" fmla="*/ 0 w 5244072"/>
                <a:gd name="connsiteY5-32" fmla="*/ 706619 h 1541268"/>
                <a:gd name="connsiteX6-33" fmla="*/ 206053 w 5244072"/>
                <a:gd name="connsiteY6-34" fmla="*/ 381736 h 1541268"/>
                <a:gd name="connsiteX7-35" fmla="*/ 954178 w 5244072"/>
                <a:gd name="connsiteY7-36" fmla="*/ 62563 h 1541268"/>
                <a:gd name="connsiteX8-37" fmla="*/ 971388 w 5244072"/>
                <a:gd name="connsiteY8-38" fmla="*/ 58467 h 1541268"/>
                <a:gd name="connsiteX0-39" fmla="*/ 4012983 w 5244072"/>
                <a:gd name="connsiteY0-40" fmla="*/ 0 h 1541268"/>
                <a:gd name="connsiteX1-41" fmla="*/ 4088041 w 5244072"/>
                <a:gd name="connsiteY1-42" fmla="*/ 14515 h 1541268"/>
                <a:gd name="connsiteX2-43" fmla="*/ 5244072 w 5244072"/>
                <a:gd name="connsiteY2-44" fmla="*/ 706619 h 1541268"/>
                <a:gd name="connsiteX3-45" fmla="*/ 2622036 w 5244072"/>
                <a:gd name="connsiteY3-46" fmla="*/ 1541268 h 1541268"/>
                <a:gd name="connsiteX4-47" fmla="*/ 0 w 5244072"/>
                <a:gd name="connsiteY4-48" fmla="*/ 706619 h 1541268"/>
                <a:gd name="connsiteX5-49" fmla="*/ 206053 w 5244072"/>
                <a:gd name="connsiteY5-50" fmla="*/ 381736 h 1541268"/>
                <a:gd name="connsiteX6-51" fmla="*/ 954178 w 5244072"/>
                <a:gd name="connsiteY6-52" fmla="*/ 62563 h 1541268"/>
                <a:gd name="connsiteX7-53" fmla="*/ 971388 w 5244072"/>
                <a:gd name="connsiteY7-54" fmla="*/ 58467 h 1541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5244072" h="1541268">
                  <a:moveTo>
                    <a:pt x="4012983" y="0"/>
                  </a:moveTo>
                  <a:lnTo>
                    <a:pt x="4088041" y="14515"/>
                  </a:lnTo>
                  <a:cubicBezTo>
                    <a:pt x="4785507" y="164507"/>
                    <a:pt x="5244072" y="418517"/>
                    <a:pt x="5244072" y="706619"/>
                  </a:cubicBezTo>
                  <a:cubicBezTo>
                    <a:pt x="5244072" y="1167583"/>
                    <a:pt x="4070146" y="1541268"/>
                    <a:pt x="2622036" y="1541268"/>
                  </a:cubicBezTo>
                  <a:cubicBezTo>
                    <a:pt x="1173926" y="1541268"/>
                    <a:pt x="0" y="1167583"/>
                    <a:pt x="0" y="706619"/>
                  </a:cubicBezTo>
                  <a:cubicBezTo>
                    <a:pt x="0" y="591378"/>
                    <a:pt x="73370" y="481592"/>
                    <a:pt x="206053" y="381736"/>
                  </a:cubicBezTo>
                  <a:cubicBezTo>
                    <a:pt x="371905" y="256916"/>
                    <a:pt x="630433" y="147611"/>
                    <a:pt x="954178" y="62563"/>
                  </a:cubicBezTo>
                  <a:lnTo>
                    <a:pt x="971388" y="58467"/>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任意多边形 9"/>
            <p:cNvSpPr/>
            <p:nvPr/>
          </p:nvSpPr>
          <p:spPr>
            <a:xfrm rot="19435567" flipH="1">
              <a:off x="4352083" y="2019360"/>
              <a:ext cx="3581262" cy="1029961"/>
            </a:xfrm>
            <a:custGeom>
              <a:avLst/>
              <a:gdLst>
                <a:gd name="connsiteX0" fmla="*/ 236142 w 6009838"/>
                <a:gd name="connsiteY0" fmla="*/ 430625 h 1759478"/>
                <a:gd name="connsiteX1" fmla="*/ 0 w 6009838"/>
                <a:gd name="connsiteY1" fmla="*/ 802949 h 1759478"/>
                <a:gd name="connsiteX2" fmla="*/ 3004919 w 6009838"/>
                <a:gd name="connsiteY2" fmla="*/ 1759478 h 1759478"/>
                <a:gd name="connsiteX3" fmla="*/ 6009838 w 6009838"/>
                <a:gd name="connsiteY3" fmla="*/ 802949 h 1759478"/>
                <a:gd name="connsiteX4" fmla="*/ 4971415 w 6009838"/>
                <a:gd name="connsiteY4" fmla="*/ 79672 h 1759478"/>
                <a:gd name="connsiteX5" fmla="*/ 4772221 w 6009838"/>
                <a:gd name="connsiteY5" fmla="*/ 31065 h 1759478"/>
                <a:gd name="connsiteX6" fmla="*/ 4897176 w 6009838"/>
                <a:gd name="connsiteY6" fmla="*/ 422717 h 1759478"/>
                <a:gd name="connsiteX7" fmla="*/ 4425309 w 6009838"/>
                <a:gd name="connsiteY7" fmla="*/ 573264 h 1759478"/>
                <a:gd name="connsiteX8" fmla="*/ 4242412 w 6009838"/>
                <a:gd name="connsiteY8" fmla="*/ 0 h 1759478"/>
                <a:gd name="connsiteX9" fmla="*/ 1113235 w 6009838"/>
                <a:gd name="connsiteY9" fmla="*/ 60151 h 1759478"/>
                <a:gd name="connsiteX10" fmla="*/ 1093512 w 6009838"/>
                <a:gd name="connsiteY10" fmla="*/ 64845 h 1759478"/>
                <a:gd name="connsiteX11" fmla="*/ 236142 w 6009838"/>
                <a:gd name="connsiteY11" fmla="*/ 430625 h 1759478"/>
                <a:gd name="connsiteX0-1" fmla="*/ 236142 w 6009838"/>
                <a:gd name="connsiteY0-2" fmla="*/ 430625 h 1759478"/>
                <a:gd name="connsiteX1-3" fmla="*/ 0 w 6009838"/>
                <a:gd name="connsiteY1-4" fmla="*/ 802949 h 1759478"/>
                <a:gd name="connsiteX2-5" fmla="*/ 3004919 w 6009838"/>
                <a:gd name="connsiteY2-6" fmla="*/ 1759478 h 1759478"/>
                <a:gd name="connsiteX3-7" fmla="*/ 6009838 w 6009838"/>
                <a:gd name="connsiteY3-8" fmla="*/ 802949 h 1759478"/>
                <a:gd name="connsiteX4-9" fmla="*/ 4971415 w 6009838"/>
                <a:gd name="connsiteY4-10" fmla="*/ 79672 h 1759478"/>
                <a:gd name="connsiteX5-11" fmla="*/ 4772221 w 6009838"/>
                <a:gd name="connsiteY5-12" fmla="*/ 31065 h 1759478"/>
                <a:gd name="connsiteX6-13" fmla="*/ 4425309 w 6009838"/>
                <a:gd name="connsiteY6-14" fmla="*/ 573264 h 1759478"/>
                <a:gd name="connsiteX7-15" fmla="*/ 4242412 w 6009838"/>
                <a:gd name="connsiteY7-16" fmla="*/ 0 h 1759478"/>
                <a:gd name="connsiteX8-17" fmla="*/ 1113235 w 6009838"/>
                <a:gd name="connsiteY8-18" fmla="*/ 60151 h 1759478"/>
                <a:gd name="connsiteX9-19" fmla="*/ 1093512 w 6009838"/>
                <a:gd name="connsiteY9-20" fmla="*/ 64845 h 1759478"/>
                <a:gd name="connsiteX10-21" fmla="*/ 236142 w 6009838"/>
                <a:gd name="connsiteY10-22" fmla="*/ 430625 h 1759478"/>
                <a:gd name="connsiteX0-23" fmla="*/ 236142 w 6009838"/>
                <a:gd name="connsiteY0-24" fmla="*/ 430625 h 1759478"/>
                <a:gd name="connsiteX1-25" fmla="*/ 0 w 6009838"/>
                <a:gd name="connsiteY1-26" fmla="*/ 802949 h 1759478"/>
                <a:gd name="connsiteX2-27" fmla="*/ 3004919 w 6009838"/>
                <a:gd name="connsiteY2-28" fmla="*/ 1759478 h 1759478"/>
                <a:gd name="connsiteX3-29" fmla="*/ 6009838 w 6009838"/>
                <a:gd name="connsiteY3-30" fmla="*/ 802949 h 1759478"/>
                <a:gd name="connsiteX4-31" fmla="*/ 4971415 w 6009838"/>
                <a:gd name="connsiteY4-32" fmla="*/ 79672 h 1759478"/>
                <a:gd name="connsiteX5-33" fmla="*/ 4772221 w 6009838"/>
                <a:gd name="connsiteY5-34" fmla="*/ 31065 h 1759478"/>
                <a:gd name="connsiteX6-35" fmla="*/ 4242412 w 6009838"/>
                <a:gd name="connsiteY6-36" fmla="*/ 0 h 1759478"/>
                <a:gd name="connsiteX7-37" fmla="*/ 1113235 w 6009838"/>
                <a:gd name="connsiteY7-38" fmla="*/ 60151 h 1759478"/>
                <a:gd name="connsiteX8-39" fmla="*/ 1093512 w 6009838"/>
                <a:gd name="connsiteY8-40" fmla="*/ 64845 h 1759478"/>
                <a:gd name="connsiteX9-41" fmla="*/ 236142 w 6009838"/>
                <a:gd name="connsiteY9-42" fmla="*/ 430625 h 1759478"/>
                <a:gd name="connsiteX0-43" fmla="*/ 4242412 w 6009838"/>
                <a:gd name="connsiteY0-44" fmla="*/ 0 h 1759478"/>
                <a:gd name="connsiteX1-45" fmla="*/ 1113235 w 6009838"/>
                <a:gd name="connsiteY1-46" fmla="*/ 60151 h 1759478"/>
                <a:gd name="connsiteX2-47" fmla="*/ 1093512 w 6009838"/>
                <a:gd name="connsiteY2-48" fmla="*/ 64845 h 1759478"/>
                <a:gd name="connsiteX3-49" fmla="*/ 236142 w 6009838"/>
                <a:gd name="connsiteY3-50" fmla="*/ 430625 h 1759478"/>
                <a:gd name="connsiteX4-51" fmla="*/ 0 w 6009838"/>
                <a:gd name="connsiteY4-52" fmla="*/ 802949 h 1759478"/>
                <a:gd name="connsiteX5-53" fmla="*/ 3004919 w 6009838"/>
                <a:gd name="connsiteY5-54" fmla="*/ 1759478 h 1759478"/>
                <a:gd name="connsiteX6-55" fmla="*/ 6009838 w 6009838"/>
                <a:gd name="connsiteY6-56" fmla="*/ 802949 h 1759478"/>
                <a:gd name="connsiteX7-57" fmla="*/ 4971415 w 6009838"/>
                <a:gd name="connsiteY7-58" fmla="*/ 79672 h 1759478"/>
                <a:gd name="connsiteX8-59" fmla="*/ 4772221 w 6009838"/>
                <a:gd name="connsiteY8-60" fmla="*/ 31065 h 1759478"/>
                <a:gd name="connsiteX9-61" fmla="*/ 4333852 w 6009838"/>
                <a:gd name="connsiteY9-62" fmla="*/ 91440 h 1759478"/>
                <a:gd name="connsiteX0-63" fmla="*/ 4242412 w 6009838"/>
                <a:gd name="connsiteY0-64" fmla="*/ 0 h 1759478"/>
                <a:gd name="connsiteX1-65" fmla="*/ 1113235 w 6009838"/>
                <a:gd name="connsiteY1-66" fmla="*/ 60151 h 1759478"/>
                <a:gd name="connsiteX2-67" fmla="*/ 1093512 w 6009838"/>
                <a:gd name="connsiteY2-68" fmla="*/ 64845 h 1759478"/>
                <a:gd name="connsiteX3-69" fmla="*/ 236142 w 6009838"/>
                <a:gd name="connsiteY3-70" fmla="*/ 430625 h 1759478"/>
                <a:gd name="connsiteX4-71" fmla="*/ 0 w 6009838"/>
                <a:gd name="connsiteY4-72" fmla="*/ 802949 h 1759478"/>
                <a:gd name="connsiteX5-73" fmla="*/ 3004919 w 6009838"/>
                <a:gd name="connsiteY5-74" fmla="*/ 1759478 h 1759478"/>
                <a:gd name="connsiteX6-75" fmla="*/ 6009838 w 6009838"/>
                <a:gd name="connsiteY6-76" fmla="*/ 802949 h 1759478"/>
                <a:gd name="connsiteX7-77" fmla="*/ 4971415 w 6009838"/>
                <a:gd name="connsiteY7-78" fmla="*/ 79672 h 1759478"/>
                <a:gd name="connsiteX8-79" fmla="*/ 4772221 w 6009838"/>
                <a:gd name="connsiteY8-80" fmla="*/ 31065 h 1759478"/>
                <a:gd name="connsiteX0-81" fmla="*/ 1113235 w 6009838"/>
                <a:gd name="connsiteY0-82" fmla="*/ 29086 h 1728413"/>
                <a:gd name="connsiteX1-83" fmla="*/ 1093512 w 6009838"/>
                <a:gd name="connsiteY1-84" fmla="*/ 33780 h 1728413"/>
                <a:gd name="connsiteX2-85" fmla="*/ 236142 w 6009838"/>
                <a:gd name="connsiteY2-86" fmla="*/ 399560 h 1728413"/>
                <a:gd name="connsiteX3-87" fmla="*/ 0 w 6009838"/>
                <a:gd name="connsiteY3-88" fmla="*/ 771884 h 1728413"/>
                <a:gd name="connsiteX4-89" fmla="*/ 3004919 w 6009838"/>
                <a:gd name="connsiteY4-90" fmla="*/ 1728413 h 1728413"/>
                <a:gd name="connsiteX5-91" fmla="*/ 6009838 w 6009838"/>
                <a:gd name="connsiteY5-92" fmla="*/ 771884 h 1728413"/>
                <a:gd name="connsiteX6-93" fmla="*/ 4971415 w 6009838"/>
                <a:gd name="connsiteY6-94" fmla="*/ 48607 h 1728413"/>
                <a:gd name="connsiteX7-95" fmla="*/ 4772221 w 6009838"/>
                <a:gd name="connsiteY7-96" fmla="*/ 0 h 17284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009838" h="1728413">
                  <a:moveTo>
                    <a:pt x="1113235" y="29086"/>
                  </a:moveTo>
                  <a:lnTo>
                    <a:pt x="1093512" y="33780"/>
                  </a:lnTo>
                  <a:cubicBezTo>
                    <a:pt x="722492" y="131247"/>
                    <a:pt x="426213" y="256513"/>
                    <a:pt x="236142" y="399560"/>
                  </a:cubicBezTo>
                  <a:cubicBezTo>
                    <a:pt x="84084" y="513998"/>
                    <a:pt x="0" y="639815"/>
                    <a:pt x="0" y="771884"/>
                  </a:cubicBezTo>
                  <a:cubicBezTo>
                    <a:pt x="0" y="1300161"/>
                    <a:pt x="1345349" y="1728413"/>
                    <a:pt x="3004919" y="1728413"/>
                  </a:cubicBezTo>
                  <a:cubicBezTo>
                    <a:pt x="4664490" y="1728413"/>
                    <a:pt x="6009838" y="1300161"/>
                    <a:pt x="6009838" y="771884"/>
                  </a:cubicBezTo>
                  <a:cubicBezTo>
                    <a:pt x="6009838" y="482984"/>
                    <a:pt x="5607481" y="223996"/>
                    <a:pt x="4971415" y="48607"/>
                  </a:cubicBezTo>
                  <a:lnTo>
                    <a:pt x="4772221" y="0"/>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11" name="文本框 10"/>
          <p:cNvSpPr txBox="1"/>
          <p:nvPr/>
        </p:nvSpPr>
        <p:spPr>
          <a:xfrm>
            <a:off x="3926178" y="4030352"/>
            <a:ext cx="4339651" cy="92333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5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感谢您的观看</a:t>
            </a:r>
          </a:p>
        </p:txBody>
      </p:sp>
      <p:sp>
        <p:nvSpPr>
          <p:cNvPr id="14" name="文本框 13"/>
          <p:cNvSpPr txBox="1"/>
          <p:nvPr/>
        </p:nvSpPr>
        <p:spPr>
          <a:xfrm>
            <a:off x="2507677" y="5079081"/>
            <a:ext cx="717665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 presetClass="entr" presetSubtype="4" fill="hold" grpId="0" nodeType="afterEffect" p14:presetBounceEnd="51000">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14:bounceEnd="51000">
                                          <p:cBhvr additive="base">
                                            <p:cTn id="14" dur="1000" fill="hold"/>
                                            <p:tgtEl>
                                              <p:spTgt spid="11"/>
                                            </p:tgtEl>
                                            <p:attrNameLst>
                                              <p:attrName>ppt_x</p:attrName>
                                            </p:attrNameLst>
                                          </p:cBhvr>
                                          <p:tavLst>
                                            <p:tav tm="0">
                                              <p:val>
                                                <p:strVal val="#ppt_x"/>
                                              </p:val>
                                            </p:tav>
                                            <p:tav tm="100000">
                                              <p:val>
                                                <p:strVal val="#ppt_x"/>
                                              </p:val>
                                            </p:tav>
                                          </p:tavLst>
                                        </p:anim>
                                        <p:anim calcmode="lin" valueType="num" p14:bounceEnd="51000">
                                          <p:cBhvr additive="base">
                                            <p:cTn id="15" dur="1000" fill="hold"/>
                                            <p:tgtEl>
                                              <p:spTgt spid="11"/>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7007" y="3143032"/>
            <a:ext cx="3877985" cy="646331"/>
          </a:xfrm>
          <a:prstGeom prst="rect">
            <a:avLst/>
          </a:prstGeom>
          <a:noFill/>
        </p:spPr>
        <p:txBody>
          <a:bodyPr wrap="none" rtlCol="0">
            <a:spAutoFit/>
          </a:bodyPr>
          <a:lstStyle/>
          <a:p>
            <a:pPr algn="ctr"/>
            <a:r>
              <a:rPr lang="zh-CN" altLang="en-US" sz="3600" dirty="0">
                <a:solidFill>
                  <a:schemeClr val="bg1"/>
                </a:solidFill>
                <a:latin typeface="方正兰亭中黑_GBK" panose="02000000000000000000" pitchFamily="2" charset="-122"/>
                <a:ea typeface="方正兰亭中黑_GBK" panose="02000000000000000000" pitchFamily="2" charset="-122"/>
              </a:rPr>
              <a:t>标题文字添加此处</a:t>
            </a:r>
          </a:p>
        </p:txBody>
      </p:sp>
      <p:sp>
        <p:nvSpPr>
          <p:cNvPr id="3" name="文本框 2"/>
          <p:cNvSpPr txBox="1"/>
          <p:nvPr/>
        </p:nvSpPr>
        <p:spPr>
          <a:xfrm>
            <a:off x="3401852" y="3827463"/>
            <a:ext cx="5388294" cy="461665"/>
          </a:xfrm>
          <a:prstGeom prst="rect">
            <a:avLst/>
          </a:prstGeom>
          <a:noFill/>
        </p:spPr>
        <p:txBody>
          <a:bodyPr wrap="square" rtlCol="0">
            <a:spAutoFit/>
          </a:bodyPr>
          <a:lstStyle/>
          <a:p>
            <a:pPr algn="ctr"/>
            <a:r>
              <a:rPr lang="en-US" altLang="zh-CN" sz="1200" dirty="0">
                <a:solidFill>
                  <a:schemeClr val="bg1">
                    <a:alpha val="43000"/>
                  </a:schemeClr>
                </a:solidFill>
                <a:latin typeface="Century Gothic" panose="020B0502020202020204" pitchFamily="34" charset="0"/>
                <a:ea typeface="方正兰亭中黑_GBK" panose="02000000000000000000" pitchFamily="2" charset="-122"/>
              </a:rPr>
              <a:t>The user can demonstrate on a projector or computer, or print the presentation and make it into a film to be used in a wider field</a:t>
            </a:r>
          </a:p>
        </p:txBody>
      </p:sp>
      <p:sp>
        <p:nvSpPr>
          <p:cNvPr id="4" name="文本框 3"/>
          <p:cNvSpPr txBox="1"/>
          <p:nvPr/>
        </p:nvSpPr>
        <p:spPr>
          <a:xfrm>
            <a:off x="4946486" y="2420501"/>
            <a:ext cx="2299027" cy="769441"/>
          </a:xfrm>
          <a:prstGeom prst="rect">
            <a:avLst/>
          </a:prstGeom>
          <a:noFill/>
        </p:spPr>
        <p:txBody>
          <a:bodyPr wrap="none" rtlCol="0">
            <a:spAutoFit/>
          </a:bodyPr>
          <a:lstStyle/>
          <a:p>
            <a:pPr algn="ctr"/>
            <a:r>
              <a:rPr lang="en-US" altLang="zh-CN" sz="4400" i="1" dirty="0">
                <a:solidFill>
                  <a:schemeClr val="bg1"/>
                </a:solidFill>
                <a:latin typeface="Century Gothic" panose="020B0502020202020204" pitchFamily="34" charset="0"/>
                <a:ea typeface="方正兰亭中黑_GBK" panose="02000000000000000000" pitchFamily="2" charset="-122"/>
              </a:rPr>
              <a:t>PART 01</a:t>
            </a:r>
            <a:endParaRPr lang="zh-CN" altLang="en-US" sz="4400" i="1" dirty="0">
              <a:solidFill>
                <a:schemeClr val="bg1"/>
              </a:solidFill>
              <a:latin typeface="Century Gothic" panose="020B0502020202020204" pitchFamily="34" charset="0"/>
              <a:ea typeface="方正兰亭中黑_GBK" panose="02000000000000000000" pitchFamily="2" charset="-122"/>
            </a:endParaRPr>
          </a:p>
        </p:txBody>
      </p:sp>
      <p:pic>
        <p:nvPicPr>
          <p:cNvPr id="5" name="图片 4"/>
          <p:cNvPicPr>
            <a:picLocks noChangeAspect="1"/>
          </p:cNvPicPr>
          <p:nvPr/>
        </p:nvPicPr>
        <p:blipFill rotWithShape="1">
          <a:blip r:embed="rId3" cstate="email"/>
          <a:srcRect/>
          <a:stretch>
            <a:fillRect/>
          </a:stretch>
        </p:blipFill>
        <p:spPr>
          <a:xfrm>
            <a:off x="10718884" y="1930400"/>
            <a:ext cx="1473116" cy="2997200"/>
          </a:xfrm>
          <a:prstGeom prst="rect">
            <a:avLst/>
          </a:prstGeom>
        </p:spPr>
      </p:pic>
      <p:pic>
        <p:nvPicPr>
          <p:cNvPr id="6" name="图片 5"/>
          <p:cNvPicPr>
            <a:picLocks noChangeAspect="1"/>
          </p:cNvPicPr>
          <p:nvPr/>
        </p:nvPicPr>
        <p:blipFill rotWithShape="1">
          <a:blip r:embed="rId4" cstate="email"/>
          <a:srcRect r="-6843"/>
          <a:stretch>
            <a:fillRect/>
          </a:stretch>
        </p:blipFill>
        <p:spPr>
          <a:xfrm>
            <a:off x="-12700" y="1930400"/>
            <a:ext cx="1587500" cy="299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1368302" y="2019301"/>
            <a:ext cx="1011484" cy="3494088"/>
            <a:chOff x="1346200" y="1811338"/>
            <a:chExt cx="1131888" cy="3910013"/>
          </a:xfrm>
        </p:grpSpPr>
        <p:sp>
          <p:nvSpPr>
            <p:cNvPr id="20" name="MH_Other_1"/>
            <p:cNvSpPr/>
            <p:nvPr>
              <p:custDataLst>
                <p:tags r:id="rId2"/>
              </p:custDataLst>
            </p:nvPr>
          </p:nvSpPr>
          <p:spPr>
            <a:xfrm flipV="1">
              <a:off x="2084389" y="3370264"/>
              <a:ext cx="282575" cy="282575"/>
            </a:xfrm>
            <a:prstGeom prst="ellipse">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21" name="MH_Other_2"/>
            <p:cNvSpPr/>
            <p:nvPr>
              <p:custDataLst>
                <p:tags r:id="rId3"/>
              </p:custDataLst>
            </p:nvPr>
          </p:nvSpPr>
          <p:spPr>
            <a:xfrm flipV="1">
              <a:off x="2306638" y="3233738"/>
              <a:ext cx="171450" cy="171450"/>
            </a:xfrm>
            <a:prstGeom prst="ellipse">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23" name="MH_Other_3"/>
            <p:cNvSpPr/>
            <p:nvPr>
              <p:custDataLst>
                <p:tags r:id="rId4"/>
              </p:custDataLst>
            </p:nvPr>
          </p:nvSpPr>
          <p:spPr>
            <a:xfrm flipV="1">
              <a:off x="2084389" y="4792664"/>
              <a:ext cx="282575" cy="282575"/>
            </a:xfrm>
            <a:prstGeom prst="ellipse">
              <a:avLst/>
            </a:prstGeom>
            <a:solidFill>
              <a:schemeClr val="accent3">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24" name="MH_Other_4"/>
            <p:cNvSpPr/>
            <p:nvPr>
              <p:custDataLst>
                <p:tags r:id="rId5"/>
              </p:custDataLst>
            </p:nvPr>
          </p:nvSpPr>
          <p:spPr>
            <a:xfrm flipV="1">
              <a:off x="2306638" y="4654550"/>
              <a:ext cx="171450" cy="171450"/>
            </a:xfrm>
            <a:prstGeom prst="ellipse">
              <a:avLst/>
            </a:prstGeom>
            <a:solidFill>
              <a:schemeClr val="accent3">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15" name="MH_Other_5"/>
            <p:cNvSpPr/>
            <p:nvPr>
              <p:custDataLst>
                <p:tags r:id="rId6"/>
              </p:custDataLst>
            </p:nvPr>
          </p:nvSpPr>
          <p:spPr>
            <a:xfrm flipV="1">
              <a:off x="2084389" y="1949451"/>
              <a:ext cx="282575" cy="282575"/>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16" name="MH_Other_6"/>
            <p:cNvSpPr/>
            <p:nvPr>
              <p:custDataLst>
                <p:tags r:id="rId7"/>
              </p:custDataLst>
            </p:nvPr>
          </p:nvSpPr>
          <p:spPr>
            <a:xfrm flipV="1">
              <a:off x="2306638" y="1811338"/>
              <a:ext cx="171450" cy="17145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3" name="MH_Other_7"/>
            <p:cNvSpPr/>
            <p:nvPr>
              <p:custDataLst>
                <p:tags r:id="rId8"/>
              </p:custDataLst>
            </p:nvPr>
          </p:nvSpPr>
          <p:spPr bwMode="auto">
            <a:xfrm>
              <a:off x="1346200" y="1924050"/>
              <a:ext cx="935038" cy="935038"/>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800">
                  <a:solidFill>
                    <a:srgbClr val="FFFFFF"/>
                  </a:solidFill>
                  <a:latin typeface="Century Gothic" panose="020B0502020202020204" pitchFamily="34" charset="0"/>
                  <a:ea typeface="黑体" panose="02010609060101010101" charset="-122"/>
                </a:rPr>
                <a:t>A</a:t>
              </a:r>
              <a:endParaRPr lang="zh-CN" altLang="en-US" sz="2800">
                <a:solidFill>
                  <a:srgbClr val="FFFFFF"/>
                </a:solidFill>
                <a:latin typeface="Century Gothic" panose="020B0502020202020204" pitchFamily="34" charset="0"/>
                <a:ea typeface="黑体" panose="02010609060101010101" charset="-122"/>
              </a:endParaRPr>
            </a:p>
          </p:txBody>
        </p:sp>
        <p:sp>
          <p:nvSpPr>
            <p:cNvPr id="29" name="MH_Other_8"/>
            <p:cNvSpPr/>
            <p:nvPr>
              <p:custDataLst>
                <p:tags r:id="rId9"/>
              </p:custDataLst>
            </p:nvPr>
          </p:nvSpPr>
          <p:spPr>
            <a:xfrm>
              <a:off x="1346200" y="3355975"/>
              <a:ext cx="935038" cy="935038"/>
            </a:xfrm>
            <a:prstGeom prst="ellipse">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800">
                  <a:solidFill>
                    <a:srgbClr val="FFFFFF"/>
                  </a:solidFill>
                  <a:latin typeface="Century Gothic" panose="020B0502020202020204" pitchFamily="34" charset="0"/>
                  <a:ea typeface="黑体" panose="02010609060101010101" charset="-122"/>
                </a:rPr>
                <a:t>B</a:t>
              </a:r>
              <a:endParaRPr lang="zh-CN" altLang="en-US" sz="2800">
                <a:solidFill>
                  <a:srgbClr val="FFFFFF"/>
                </a:solidFill>
                <a:latin typeface="Century Gothic" panose="020B0502020202020204" pitchFamily="34" charset="0"/>
                <a:ea typeface="黑体" panose="02010609060101010101" charset="-122"/>
              </a:endParaRPr>
            </a:p>
          </p:txBody>
        </p:sp>
        <p:sp>
          <p:nvSpPr>
            <p:cNvPr id="33" name="MH_Other_9"/>
            <p:cNvSpPr/>
            <p:nvPr>
              <p:custDataLst>
                <p:tags r:id="rId10"/>
              </p:custDataLst>
            </p:nvPr>
          </p:nvSpPr>
          <p:spPr>
            <a:xfrm>
              <a:off x="1346200" y="4786314"/>
              <a:ext cx="935038" cy="935037"/>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800">
                  <a:solidFill>
                    <a:srgbClr val="FFFFFF"/>
                  </a:solidFill>
                  <a:latin typeface="Century Gothic" panose="020B0502020202020204" pitchFamily="34" charset="0"/>
                  <a:ea typeface="黑体" panose="02010609060101010101" charset="-122"/>
                </a:rPr>
                <a:t>C</a:t>
              </a:r>
              <a:endParaRPr lang="zh-CN" altLang="en-US" sz="2800">
                <a:solidFill>
                  <a:srgbClr val="FFFFFF"/>
                </a:solidFill>
                <a:latin typeface="Century Gothic" panose="020B0502020202020204" pitchFamily="34" charset="0"/>
                <a:ea typeface="黑体" panose="02010609060101010101" charset="-122"/>
              </a:endParaRPr>
            </a:p>
          </p:txBody>
        </p:sp>
      </p:grpSp>
      <p:grpSp>
        <p:nvGrpSpPr>
          <p:cNvPr id="22" name="组合 21"/>
          <p:cNvGrpSpPr/>
          <p:nvPr/>
        </p:nvGrpSpPr>
        <p:grpSpPr>
          <a:xfrm>
            <a:off x="481466" y="301335"/>
            <a:ext cx="5500234" cy="800101"/>
            <a:chOff x="481466" y="301335"/>
            <a:chExt cx="5500234" cy="800101"/>
          </a:xfrm>
        </p:grpSpPr>
        <p:pic>
          <p:nvPicPr>
            <p:cNvPr id="25" name="图片 24"/>
            <p:cNvPicPr>
              <a:picLocks noChangeAspect="1"/>
            </p:cNvPicPr>
            <p:nvPr/>
          </p:nvPicPr>
          <p:blipFill>
            <a:blip r:embed="rId13" cstate="email"/>
            <a:stretch>
              <a:fillRect/>
            </a:stretch>
          </p:blipFill>
          <p:spPr>
            <a:xfrm>
              <a:off x="481466" y="301335"/>
              <a:ext cx="786494" cy="800101"/>
            </a:xfrm>
            <a:prstGeom prst="rect">
              <a:avLst/>
            </a:prstGeom>
          </p:spPr>
        </p:pic>
        <p:sp>
          <p:nvSpPr>
            <p:cNvPr id="26" name="文本框 25"/>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7" name="文本框 26"/>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8" name="组合 27"/>
          <p:cNvGrpSpPr/>
          <p:nvPr/>
        </p:nvGrpSpPr>
        <p:grpSpPr>
          <a:xfrm>
            <a:off x="2489401" y="2094812"/>
            <a:ext cx="8511974" cy="885995"/>
            <a:chOff x="2677265" y="1996356"/>
            <a:chExt cx="8511974" cy="885995"/>
          </a:xfrm>
        </p:grpSpPr>
        <p:sp>
          <p:nvSpPr>
            <p:cNvPr id="30" name="矩形 29"/>
            <p:cNvSpPr/>
            <p:nvPr/>
          </p:nvSpPr>
          <p:spPr>
            <a:xfrm>
              <a:off x="2677265" y="2346820"/>
              <a:ext cx="8511974"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a:t>
              </a:r>
            </a:p>
          </p:txBody>
        </p:sp>
        <p:sp>
          <p:nvSpPr>
            <p:cNvPr id="31" name="矩形 30"/>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32" name="组合 31"/>
          <p:cNvGrpSpPr/>
          <p:nvPr/>
        </p:nvGrpSpPr>
        <p:grpSpPr>
          <a:xfrm>
            <a:off x="2489401" y="3378457"/>
            <a:ext cx="8511974" cy="885995"/>
            <a:chOff x="2677265" y="1996356"/>
            <a:chExt cx="8511974" cy="885995"/>
          </a:xfrm>
        </p:grpSpPr>
        <p:sp>
          <p:nvSpPr>
            <p:cNvPr id="34" name="矩形 33"/>
            <p:cNvSpPr/>
            <p:nvPr/>
          </p:nvSpPr>
          <p:spPr>
            <a:xfrm>
              <a:off x="2677265" y="2346820"/>
              <a:ext cx="8511974"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a:t>
              </a:r>
            </a:p>
          </p:txBody>
        </p:sp>
        <p:sp>
          <p:nvSpPr>
            <p:cNvPr id="35" name="矩形 34"/>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36" name="组合 35"/>
          <p:cNvGrpSpPr/>
          <p:nvPr/>
        </p:nvGrpSpPr>
        <p:grpSpPr>
          <a:xfrm>
            <a:off x="2489401" y="4652604"/>
            <a:ext cx="8511974" cy="885995"/>
            <a:chOff x="2677265" y="1996356"/>
            <a:chExt cx="8511974" cy="885995"/>
          </a:xfrm>
        </p:grpSpPr>
        <p:sp>
          <p:nvSpPr>
            <p:cNvPr id="37" name="矩形 36"/>
            <p:cNvSpPr/>
            <p:nvPr/>
          </p:nvSpPr>
          <p:spPr>
            <a:xfrm>
              <a:off x="2677265" y="2346820"/>
              <a:ext cx="8511974"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a:t>
              </a:r>
            </a:p>
          </p:txBody>
        </p:sp>
        <p:sp>
          <p:nvSpPr>
            <p:cNvPr id="38" name="矩形 37"/>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left)">
                                      <p:cBhvr>
                                        <p:cTn id="13" dur="500"/>
                                        <p:tgtEl>
                                          <p:spTgt spid="28"/>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left)">
                                      <p:cBhvr>
                                        <p:cTn id="2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MH_Other_1"/>
          <p:cNvSpPr/>
          <p:nvPr>
            <p:custDataLst>
              <p:tags r:id="rId2"/>
            </p:custDataLst>
          </p:nvPr>
        </p:nvSpPr>
        <p:spPr>
          <a:xfrm>
            <a:off x="5408614" y="2435225"/>
            <a:ext cx="693737" cy="6937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01</a:t>
            </a:r>
            <a:endParaRPr lang="zh-CN" altLang="en-US" sz="2000" dirty="0">
              <a:solidFill>
                <a:srgbClr val="FEFFFF"/>
              </a:solidFill>
              <a:latin typeface="Century Gothic" panose="020B0502020202020204" pitchFamily="34" charset="0"/>
            </a:endParaRPr>
          </a:p>
        </p:txBody>
      </p:sp>
      <p:sp>
        <p:nvSpPr>
          <p:cNvPr id="35" name="MH_Other_2"/>
          <p:cNvSpPr/>
          <p:nvPr>
            <p:custDataLst>
              <p:tags r:id="rId3"/>
            </p:custDataLst>
          </p:nvPr>
        </p:nvSpPr>
        <p:spPr>
          <a:xfrm>
            <a:off x="5319714" y="2346325"/>
            <a:ext cx="661987" cy="960438"/>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16" name="MH_Other_3"/>
          <p:cNvSpPr/>
          <p:nvPr>
            <p:custDataLst>
              <p:tags r:id="rId4"/>
            </p:custDataLst>
          </p:nvPr>
        </p:nvSpPr>
        <p:spPr>
          <a:xfrm>
            <a:off x="5929314" y="328771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38" name="MH_Other_4"/>
          <p:cNvSpPr/>
          <p:nvPr>
            <p:custDataLst>
              <p:tags r:id="rId5"/>
            </p:custDataLst>
          </p:nvPr>
        </p:nvSpPr>
        <p:spPr>
          <a:xfrm flipH="1">
            <a:off x="6070600" y="2782889"/>
            <a:ext cx="693738" cy="69532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02</a:t>
            </a:r>
            <a:endParaRPr lang="zh-CN" altLang="en-US" sz="2000" dirty="0">
              <a:solidFill>
                <a:srgbClr val="FEFFFF"/>
              </a:solidFill>
              <a:latin typeface="Century Gothic" panose="020B0502020202020204" pitchFamily="34" charset="0"/>
            </a:endParaRPr>
          </a:p>
        </p:txBody>
      </p:sp>
      <p:sp>
        <p:nvSpPr>
          <p:cNvPr id="39" name="MH_Other_5"/>
          <p:cNvSpPr/>
          <p:nvPr>
            <p:custDataLst>
              <p:tags r:id="rId6"/>
            </p:custDataLst>
          </p:nvPr>
        </p:nvSpPr>
        <p:spPr>
          <a:xfrm flipH="1">
            <a:off x="6191250" y="2693989"/>
            <a:ext cx="661988" cy="962025"/>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40" name="MH_Other_6"/>
          <p:cNvSpPr/>
          <p:nvPr>
            <p:custDataLst>
              <p:tags r:id="rId7"/>
            </p:custDataLst>
          </p:nvPr>
        </p:nvSpPr>
        <p:spPr>
          <a:xfrm flipH="1">
            <a:off x="6170614" y="363696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46" name="MH_Other_7"/>
          <p:cNvSpPr/>
          <p:nvPr>
            <p:custDataLst>
              <p:tags r:id="rId8"/>
            </p:custDataLst>
          </p:nvPr>
        </p:nvSpPr>
        <p:spPr>
          <a:xfrm>
            <a:off x="5418139" y="3387725"/>
            <a:ext cx="693737" cy="6937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03</a:t>
            </a:r>
            <a:endParaRPr lang="zh-CN" altLang="en-US" sz="2000" dirty="0">
              <a:solidFill>
                <a:srgbClr val="FEFFFF"/>
              </a:solidFill>
              <a:latin typeface="Century Gothic" panose="020B0502020202020204" pitchFamily="34" charset="0"/>
            </a:endParaRPr>
          </a:p>
        </p:txBody>
      </p:sp>
      <p:sp>
        <p:nvSpPr>
          <p:cNvPr id="47" name="MH_Other_8"/>
          <p:cNvSpPr/>
          <p:nvPr>
            <p:custDataLst>
              <p:tags r:id="rId9"/>
            </p:custDataLst>
          </p:nvPr>
        </p:nvSpPr>
        <p:spPr>
          <a:xfrm>
            <a:off x="5329239" y="3298825"/>
            <a:ext cx="661987" cy="960438"/>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48" name="MH_Other_9"/>
          <p:cNvSpPr/>
          <p:nvPr>
            <p:custDataLst>
              <p:tags r:id="rId10"/>
            </p:custDataLst>
          </p:nvPr>
        </p:nvSpPr>
        <p:spPr>
          <a:xfrm>
            <a:off x="5938839" y="424021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50" name="MH_Other_10"/>
          <p:cNvSpPr/>
          <p:nvPr>
            <p:custDataLst>
              <p:tags r:id="rId11"/>
            </p:custDataLst>
          </p:nvPr>
        </p:nvSpPr>
        <p:spPr>
          <a:xfrm flipH="1">
            <a:off x="6080125" y="3735389"/>
            <a:ext cx="693738" cy="69532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04</a:t>
            </a:r>
            <a:endParaRPr lang="zh-CN" altLang="en-US" sz="2000" dirty="0">
              <a:solidFill>
                <a:srgbClr val="FEFFFF"/>
              </a:solidFill>
              <a:latin typeface="Century Gothic" panose="020B0502020202020204" pitchFamily="34" charset="0"/>
            </a:endParaRPr>
          </a:p>
        </p:txBody>
      </p:sp>
      <p:sp>
        <p:nvSpPr>
          <p:cNvPr id="51" name="MH_Other_11"/>
          <p:cNvSpPr/>
          <p:nvPr>
            <p:custDataLst>
              <p:tags r:id="rId12"/>
            </p:custDataLst>
          </p:nvPr>
        </p:nvSpPr>
        <p:spPr>
          <a:xfrm flipH="1">
            <a:off x="6200775" y="3646489"/>
            <a:ext cx="661988" cy="962025"/>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52" name="MH_Other_12"/>
          <p:cNvSpPr/>
          <p:nvPr>
            <p:custDataLst>
              <p:tags r:id="rId13"/>
            </p:custDataLst>
          </p:nvPr>
        </p:nvSpPr>
        <p:spPr>
          <a:xfrm flipH="1">
            <a:off x="6180139" y="458946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54" name="MH_Other_13"/>
          <p:cNvSpPr/>
          <p:nvPr>
            <p:custDataLst>
              <p:tags r:id="rId14"/>
            </p:custDataLst>
          </p:nvPr>
        </p:nvSpPr>
        <p:spPr>
          <a:xfrm>
            <a:off x="5427664" y="4340225"/>
            <a:ext cx="693737" cy="6937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05</a:t>
            </a:r>
            <a:endParaRPr lang="zh-CN" altLang="en-US" sz="2000" dirty="0">
              <a:solidFill>
                <a:srgbClr val="FEFFFF"/>
              </a:solidFill>
              <a:latin typeface="Century Gothic" panose="020B0502020202020204" pitchFamily="34" charset="0"/>
            </a:endParaRPr>
          </a:p>
        </p:txBody>
      </p:sp>
      <p:sp>
        <p:nvSpPr>
          <p:cNvPr id="55" name="MH_Other_14"/>
          <p:cNvSpPr/>
          <p:nvPr>
            <p:custDataLst>
              <p:tags r:id="rId15"/>
            </p:custDataLst>
          </p:nvPr>
        </p:nvSpPr>
        <p:spPr>
          <a:xfrm>
            <a:off x="5338764" y="4251325"/>
            <a:ext cx="661987" cy="960438"/>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56" name="MH_Other_15"/>
          <p:cNvSpPr/>
          <p:nvPr>
            <p:custDataLst>
              <p:tags r:id="rId16"/>
            </p:custDataLst>
          </p:nvPr>
        </p:nvSpPr>
        <p:spPr>
          <a:xfrm>
            <a:off x="5948364" y="519271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grpSp>
        <p:nvGrpSpPr>
          <p:cNvPr id="28" name="组合 27"/>
          <p:cNvGrpSpPr/>
          <p:nvPr/>
        </p:nvGrpSpPr>
        <p:grpSpPr>
          <a:xfrm>
            <a:off x="481466" y="301335"/>
            <a:ext cx="5500234" cy="800101"/>
            <a:chOff x="481466" y="301335"/>
            <a:chExt cx="5500234" cy="800101"/>
          </a:xfrm>
        </p:grpSpPr>
        <p:pic>
          <p:nvPicPr>
            <p:cNvPr id="29" name="图片 28"/>
            <p:cNvPicPr>
              <a:picLocks noChangeAspect="1"/>
            </p:cNvPicPr>
            <p:nvPr/>
          </p:nvPicPr>
          <p:blipFill>
            <a:blip r:embed="rId19" cstate="email"/>
            <a:stretch>
              <a:fillRect/>
            </a:stretch>
          </p:blipFill>
          <p:spPr>
            <a:xfrm>
              <a:off x="481466" y="301335"/>
              <a:ext cx="786494" cy="800101"/>
            </a:xfrm>
            <a:prstGeom prst="rect">
              <a:avLst/>
            </a:prstGeom>
          </p:spPr>
        </p:pic>
        <p:sp>
          <p:nvSpPr>
            <p:cNvPr id="30" name="文本框 29"/>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1" name="文本框 30"/>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2" name="组合 31"/>
          <p:cNvGrpSpPr/>
          <p:nvPr/>
        </p:nvGrpSpPr>
        <p:grpSpPr>
          <a:xfrm>
            <a:off x="6961187" y="2798764"/>
            <a:ext cx="3954463" cy="607830"/>
            <a:chOff x="2677264" y="1996356"/>
            <a:chExt cx="3954463" cy="607830"/>
          </a:xfrm>
        </p:grpSpPr>
        <p:sp>
          <p:nvSpPr>
            <p:cNvPr id="33" name="矩形 32"/>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100" dirty="0">
                  <a:solidFill>
                    <a:schemeClr val="bg1"/>
                  </a:solidFill>
                </a:rPr>
                <a:t>用户可以在投影仪或者计算机上进行演示也可以将演示文稿</a:t>
              </a:r>
            </a:p>
          </p:txBody>
        </p:sp>
        <p:sp>
          <p:nvSpPr>
            <p:cNvPr id="34" name="矩形 33"/>
            <p:cNvSpPr/>
            <p:nvPr/>
          </p:nvSpPr>
          <p:spPr>
            <a:xfrm>
              <a:off x="2677265" y="1996356"/>
              <a:ext cx="2084387" cy="36234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a:solidFill>
                    <a:schemeClr val="bg1"/>
                  </a:solidFill>
                </a:rPr>
                <a:t>标题文字添加</a:t>
              </a:r>
            </a:p>
          </p:txBody>
        </p:sp>
      </p:grpSp>
      <p:grpSp>
        <p:nvGrpSpPr>
          <p:cNvPr id="36" name="组合 35"/>
          <p:cNvGrpSpPr/>
          <p:nvPr/>
        </p:nvGrpSpPr>
        <p:grpSpPr>
          <a:xfrm>
            <a:off x="6961187" y="3762626"/>
            <a:ext cx="3954463" cy="607830"/>
            <a:chOff x="2677264" y="1996356"/>
            <a:chExt cx="3954463" cy="607830"/>
          </a:xfrm>
        </p:grpSpPr>
        <p:sp>
          <p:nvSpPr>
            <p:cNvPr id="37" name="矩形 36"/>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100" dirty="0">
                  <a:solidFill>
                    <a:schemeClr val="bg1"/>
                  </a:solidFill>
                </a:rPr>
                <a:t>用户可以在投影仪或者计算机上进行演示也可以将演示文稿</a:t>
              </a:r>
            </a:p>
          </p:txBody>
        </p:sp>
        <p:sp>
          <p:nvSpPr>
            <p:cNvPr id="41" name="矩形 40"/>
            <p:cNvSpPr/>
            <p:nvPr/>
          </p:nvSpPr>
          <p:spPr>
            <a:xfrm>
              <a:off x="2677265" y="1996356"/>
              <a:ext cx="2084387" cy="36234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a:solidFill>
                    <a:schemeClr val="bg1"/>
                  </a:solidFill>
                </a:rPr>
                <a:t>标题文字添加</a:t>
              </a:r>
            </a:p>
          </p:txBody>
        </p:sp>
      </p:grpSp>
      <p:grpSp>
        <p:nvGrpSpPr>
          <p:cNvPr id="42" name="组合 41"/>
          <p:cNvGrpSpPr/>
          <p:nvPr/>
        </p:nvGrpSpPr>
        <p:grpSpPr>
          <a:xfrm>
            <a:off x="1339851" y="2487864"/>
            <a:ext cx="3954463" cy="607830"/>
            <a:chOff x="2677264" y="1996356"/>
            <a:chExt cx="3954463" cy="607830"/>
          </a:xfrm>
        </p:grpSpPr>
        <p:sp>
          <p:nvSpPr>
            <p:cNvPr id="43" name="矩形 42"/>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100" dirty="0">
                  <a:solidFill>
                    <a:schemeClr val="bg1"/>
                  </a:solidFill>
                </a:rPr>
                <a:t>用户可以在投影仪或者计算机上进行演示也可以将演示文稿</a:t>
              </a:r>
            </a:p>
          </p:txBody>
        </p:sp>
        <p:sp>
          <p:nvSpPr>
            <p:cNvPr id="44" name="矩形 43"/>
            <p:cNvSpPr/>
            <p:nvPr/>
          </p:nvSpPr>
          <p:spPr>
            <a:xfrm>
              <a:off x="4547340" y="1996356"/>
              <a:ext cx="2084387" cy="3877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bg1"/>
                  </a:solidFill>
                </a:rPr>
                <a:t>标题文字添加</a:t>
              </a:r>
            </a:p>
          </p:txBody>
        </p:sp>
      </p:grpSp>
      <p:grpSp>
        <p:nvGrpSpPr>
          <p:cNvPr id="57" name="组合 56"/>
          <p:cNvGrpSpPr/>
          <p:nvPr/>
        </p:nvGrpSpPr>
        <p:grpSpPr>
          <a:xfrm>
            <a:off x="1339851" y="3430588"/>
            <a:ext cx="3954463" cy="607830"/>
            <a:chOff x="2677264" y="1996356"/>
            <a:chExt cx="3954463" cy="607830"/>
          </a:xfrm>
        </p:grpSpPr>
        <p:sp>
          <p:nvSpPr>
            <p:cNvPr id="58" name="矩形 57"/>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100" dirty="0">
                  <a:solidFill>
                    <a:schemeClr val="bg1"/>
                  </a:solidFill>
                </a:rPr>
                <a:t>用户可以在投影仪或者计算机上进行演示也可以将演示文稿</a:t>
              </a:r>
            </a:p>
          </p:txBody>
        </p:sp>
        <p:sp>
          <p:nvSpPr>
            <p:cNvPr id="59" name="矩形 58"/>
            <p:cNvSpPr/>
            <p:nvPr/>
          </p:nvSpPr>
          <p:spPr>
            <a:xfrm>
              <a:off x="4547340" y="1996356"/>
              <a:ext cx="2084387" cy="3877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bg1"/>
                  </a:solidFill>
                </a:rPr>
                <a:t>标题文字添加</a:t>
              </a:r>
            </a:p>
          </p:txBody>
        </p:sp>
      </p:grpSp>
      <p:grpSp>
        <p:nvGrpSpPr>
          <p:cNvPr id="60" name="组合 59"/>
          <p:cNvGrpSpPr/>
          <p:nvPr/>
        </p:nvGrpSpPr>
        <p:grpSpPr>
          <a:xfrm>
            <a:off x="1339851" y="4398170"/>
            <a:ext cx="3954463" cy="607830"/>
            <a:chOff x="2677264" y="1996356"/>
            <a:chExt cx="3954463" cy="607830"/>
          </a:xfrm>
        </p:grpSpPr>
        <p:sp>
          <p:nvSpPr>
            <p:cNvPr id="61" name="矩形 60"/>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100" dirty="0">
                  <a:solidFill>
                    <a:schemeClr val="bg1"/>
                  </a:solidFill>
                </a:rPr>
                <a:t>用户可以在投影仪或者计算机上进行演示也可以将演示文稿</a:t>
              </a:r>
            </a:p>
          </p:txBody>
        </p:sp>
        <p:sp>
          <p:nvSpPr>
            <p:cNvPr id="62" name="矩形 61"/>
            <p:cNvSpPr/>
            <p:nvPr/>
          </p:nvSpPr>
          <p:spPr>
            <a:xfrm>
              <a:off x="4547340" y="1996356"/>
              <a:ext cx="2084387" cy="3877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fltVal val="0"/>
                                          </p:val>
                                        </p:tav>
                                        <p:tav tm="100000">
                                          <p:val>
                                            <p:strVal val="#ppt_h"/>
                                          </p:val>
                                        </p:tav>
                                      </p:tavLst>
                                    </p:anim>
                                    <p:animEffect transition="in" filter="fade">
                                      <p:cBhvr>
                                        <p:cTn id="24" dur="500"/>
                                        <p:tgtEl>
                                          <p:spTgt spid="3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p:cTn id="27" dur="500" fill="hold"/>
                                        <p:tgtEl>
                                          <p:spTgt spid="39"/>
                                        </p:tgtEl>
                                        <p:attrNameLst>
                                          <p:attrName>ppt_w</p:attrName>
                                        </p:attrNameLst>
                                      </p:cBhvr>
                                      <p:tavLst>
                                        <p:tav tm="0">
                                          <p:val>
                                            <p:fltVal val="0"/>
                                          </p:val>
                                        </p:tav>
                                        <p:tav tm="100000">
                                          <p:val>
                                            <p:strVal val="#ppt_w"/>
                                          </p:val>
                                        </p:tav>
                                      </p:tavLst>
                                    </p:anim>
                                    <p:anim calcmode="lin" valueType="num">
                                      <p:cBhvr>
                                        <p:cTn id="28" dur="500" fill="hold"/>
                                        <p:tgtEl>
                                          <p:spTgt spid="39"/>
                                        </p:tgtEl>
                                        <p:attrNameLst>
                                          <p:attrName>ppt_h</p:attrName>
                                        </p:attrNameLst>
                                      </p:cBhvr>
                                      <p:tavLst>
                                        <p:tav tm="0">
                                          <p:val>
                                            <p:fltVal val="0"/>
                                          </p:val>
                                        </p:tav>
                                        <p:tav tm="100000">
                                          <p:val>
                                            <p:strVal val="#ppt_h"/>
                                          </p:val>
                                        </p:tav>
                                      </p:tavLst>
                                    </p:anim>
                                    <p:animEffect transition="in" filter="fade">
                                      <p:cBhvr>
                                        <p:cTn id="29" dur="500"/>
                                        <p:tgtEl>
                                          <p:spTgt spid="3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p:cTn id="32" dur="500" fill="hold"/>
                                        <p:tgtEl>
                                          <p:spTgt spid="40"/>
                                        </p:tgtEl>
                                        <p:attrNameLst>
                                          <p:attrName>ppt_w</p:attrName>
                                        </p:attrNameLst>
                                      </p:cBhvr>
                                      <p:tavLst>
                                        <p:tav tm="0">
                                          <p:val>
                                            <p:fltVal val="0"/>
                                          </p:val>
                                        </p:tav>
                                        <p:tav tm="100000">
                                          <p:val>
                                            <p:strVal val="#ppt_w"/>
                                          </p:val>
                                        </p:tav>
                                      </p:tavLst>
                                    </p:anim>
                                    <p:anim calcmode="lin" valueType="num">
                                      <p:cBhvr>
                                        <p:cTn id="33" dur="500" fill="hold"/>
                                        <p:tgtEl>
                                          <p:spTgt spid="40"/>
                                        </p:tgtEl>
                                        <p:attrNameLst>
                                          <p:attrName>ppt_h</p:attrName>
                                        </p:attrNameLst>
                                      </p:cBhvr>
                                      <p:tavLst>
                                        <p:tav tm="0">
                                          <p:val>
                                            <p:fltVal val="0"/>
                                          </p:val>
                                        </p:tav>
                                        <p:tav tm="100000">
                                          <p:val>
                                            <p:strVal val="#ppt_h"/>
                                          </p:val>
                                        </p:tav>
                                      </p:tavLst>
                                    </p:anim>
                                    <p:animEffect transition="in" filter="fade">
                                      <p:cBhvr>
                                        <p:cTn id="34" dur="500"/>
                                        <p:tgtEl>
                                          <p:spTgt spid="4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p:cTn id="37" dur="500" fill="hold"/>
                                        <p:tgtEl>
                                          <p:spTgt spid="46"/>
                                        </p:tgtEl>
                                        <p:attrNameLst>
                                          <p:attrName>ppt_w</p:attrName>
                                        </p:attrNameLst>
                                      </p:cBhvr>
                                      <p:tavLst>
                                        <p:tav tm="0">
                                          <p:val>
                                            <p:fltVal val="0"/>
                                          </p:val>
                                        </p:tav>
                                        <p:tav tm="100000">
                                          <p:val>
                                            <p:strVal val="#ppt_w"/>
                                          </p:val>
                                        </p:tav>
                                      </p:tavLst>
                                    </p:anim>
                                    <p:anim calcmode="lin" valueType="num">
                                      <p:cBhvr>
                                        <p:cTn id="38" dur="500" fill="hold"/>
                                        <p:tgtEl>
                                          <p:spTgt spid="46"/>
                                        </p:tgtEl>
                                        <p:attrNameLst>
                                          <p:attrName>ppt_h</p:attrName>
                                        </p:attrNameLst>
                                      </p:cBhvr>
                                      <p:tavLst>
                                        <p:tav tm="0">
                                          <p:val>
                                            <p:fltVal val="0"/>
                                          </p:val>
                                        </p:tav>
                                        <p:tav tm="100000">
                                          <p:val>
                                            <p:strVal val="#ppt_h"/>
                                          </p:val>
                                        </p:tav>
                                      </p:tavLst>
                                    </p:anim>
                                    <p:animEffect transition="in" filter="fade">
                                      <p:cBhvr>
                                        <p:cTn id="39" dur="500"/>
                                        <p:tgtEl>
                                          <p:spTgt spid="4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 calcmode="lin" valueType="num">
                                      <p:cBhvr>
                                        <p:cTn id="42" dur="500" fill="hold"/>
                                        <p:tgtEl>
                                          <p:spTgt spid="47"/>
                                        </p:tgtEl>
                                        <p:attrNameLst>
                                          <p:attrName>ppt_w</p:attrName>
                                        </p:attrNameLst>
                                      </p:cBhvr>
                                      <p:tavLst>
                                        <p:tav tm="0">
                                          <p:val>
                                            <p:fltVal val="0"/>
                                          </p:val>
                                        </p:tav>
                                        <p:tav tm="100000">
                                          <p:val>
                                            <p:strVal val="#ppt_w"/>
                                          </p:val>
                                        </p:tav>
                                      </p:tavLst>
                                    </p:anim>
                                    <p:anim calcmode="lin" valueType="num">
                                      <p:cBhvr>
                                        <p:cTn id="43" dur="500" fill="hold"/>
                                        <p:tgtEl>
                                          <p:spTgt spid="47"/>
                                        </p:tgtEl>
                                        <p:attrNameLst>
                                          <p:attrName>ppt_h</p:attrName>
                                        </p:attrNameLst>
                                      </p:cBhvr>
                                      <p:tavLst>
                                        <p:tav tm="0">
                                          <p:val>
                                            <p:fltVal val="0"/>
                                          </p:val>
                                        </p:tav>
                                        <p:tav tm="100000">
                                          <p:val>
                                            <p:strVal val="#ppt_h"/>
                                          </p:val>
                                        </p:tav>
                                      </p:tavLst>
                                    </p:anim>
                                    <p:animEffect transition="in" filter="fade">
                                      <p:cBhvr>
                                        <p:cTn id="44" dur="500"/>
                                        <p:tgtEl>
                                          <p:spTgt spid="4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0"/>
                                        </p:tgtEl>
                                        <p:attrNameLst>
                                          <p:attrName>style.visibility</p:attrName>
                                        </p:attrNameLst>
                                      </p:cBhvr>
                                      <p:to>
                                        <p:strVal val="visible"/>
                                      </p:to>
                                    </p:set>
                                    <p:anim calcmode="lin" valueType="num">
                                      <p:cBhvr>
                                        <p:cTn id="52" dur="500" fill="hold"/>
                                        <p:tgtEl>
                                          <p:spTgt spid="50"/>
                                        </p:tgtEl>
                                        <p:attrNameLst>
                                          <p:attrName>ppt_w</p:attrName>
                                        </p:attrNameLst>
                                      </p:cBhvr>
                                      <p:tavLst>
                                        <p:tav tm="0">
                                          <p:val>
                                            <p:fltVal val="0"/>
                                          </p:val>
                                        </p:tav>
                                        <p:tav tm="100000">
                                          <p:val>
                                            <p:strVal val="#ppt_w"/>
                                          </p:val>
                                        </p:tav>
                                      </p:tavLst>
                                    </p:anim>
                                    <p:anim calcmode="lin" valueType="num">
                                      <p:cBhvr>
                                        <p:cTn id="53" dur="500" fill="hold"/>
                                        <p:tgtEl>
                                          <p:spTgt spid="50"/>
                                        </p:tgtEl>
                                        <p:attrNameLst>
                                          <p:attrName>ppt_h</p:attrName>
                                        </p:attrNameLst>
                                      </p:cBhvr>
                                      <p:tavLst>
                                        <p:tav tm="0">
                                          <p:val>
                                            <p:fltVal val="0"/>
                                          </p:val>
                                        </p:tav>
                                        <p:tav tm="100000">
                                          <p:val>
                                            <p:strVal val="#ppt_h"/>
                                          </p:val>
                                        </p:tav>
                                      </p:tavLst>
                                    </p:anim>
                                    <p:animEffect transition="in" filter="fade">
                                      <p:cBhvr>
                                        <p:cTn id="54" dur="500"/>
                                        <p:tgtEl>
                                          <p:spTgt spid="50"/>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1"/>
                                        </p:tgtEl>
                                        <p:attrNameLst>
                                          <p:attrName>style.visibility</p:attrName>
                                        </p:attrNameLst>
                                      </p:cBhvr>
                                      <p:to>
                                        <p:strVal val="visible"/>
                                      </p:to>
                                    </p:set>
                                    <p:anim calcmode="lin" valueType="num">
                                      <p:cBhvr>
                                        <p:cTn id="57" dur="500" fill="hold"/>
                                        <p:tgtEl>
                                          <p:spTgt spid="51"/>
                                        </p:tgtEl>
                                        <p:attrNameLst>
                                          <p:attrName>ppt_w</p:attrName>
                                        </p:attrNameLst>
                                      </p:cBhvr>
                                      <p:tavLst>
                                        <p:tav tm="0">
                                          <p:val>
                                            <p:fltVal val="0"/>
                                          </p:val>
                                        </p:tav>
                                        <p:tav tm="100000">
                                          <p:val>
                                            <p:strVal val="#ppt_w"/>
                                          </p:val>
                                        </p:tav>
                                      </p:tavLst>
                                    </p:anim>
                                    <p:anim calcmode="lin" valueType="num">
                                      <p:cBhvr>
                                        <p:cTn id="58" dur="500" fill="hold"/>
                                        <p:tgtEl>
                                          <p:spTgt spid="51"/>
                                        </p:tgtEl>
                                        <p:attrNameLst>
                                          <p:attrName>ppt_h</p:attrName>
                                        </p:attrNameLst>
                                      </p:cBhvr>
                                      <p:tavLst>
                                        <p:tav tm="0">
                                          <p:val>
                                            <p:fltVal val="0"/>
                                          </p:val>
                                        </p:tav>
                                        <p:tav tm="100000">
                                          <p:val>
                                            <p:strVal val="#ppt_h"/>
                                          </p:val>
                                        </p:tav>
                                      </p:tavLst>
                                    </p:anim>
                                    <p:animEffect transition="in" filter="fade">
                                      <p:cBhvr>
                                        <p:cTn id="59" dur="500"/>
                                        <p:tgtEl>
                                          <p:spTgt spid="5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Effect transition="in" filter="fade">
                                      <p:cBhvr>
                                        <p:cTn id="64" dur="500"/>
                                        <p:tgtEl>
                                          <p:spTgt spid="52"/>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 calcmode="lin" valueType="num">
                                      <p:cBhvr>
                                        <p:cTn id="67" dur="500" fill="hold"/>
                                        <p:tgtEl>
                                          <p:spTgt spid="54"/>
                                        </p:tgtEl>
                                        <p:attrNameLst>
                                          <p:attrName>ppt_w</p:attrName>
                                        </p:attrNameLst>
                                      </p:cBhvr>
                                      <p:tavLst>
                                        <p:tav tm="0">
                                          <p:val>
                                            <p:fltVal val="0"/>
                                          </p:val>
                                        </p:tav>
                                        <p:tav tm="100000">
                                          <p:val>
                                            <p:strVal val="#ppt_w"/>
                                          </p:val>
                                        </p:tav>
                                      </p:tavLst>
                                    </p:anim>
                                    <p:anim calcmode="lin" valueType="num">
                                      <p:cBhvr>
                                        <p:cTn id="68" dur="500" fill="hold"/>
                                        <p:tgtEl>
                                          <p:spTgt spid="54"/>
                                        </p:tgtEl>
                                        <p:attrNameLst>
                                          <p:attrName>ppt_h</p:attrName>
                                        </p:attrNameLst>
                                      </p:cBhvr>
                                      <p:tavLst>
                                        <p:tav tm="0">
                                          <p:val>
                                            <p:fltVal val="0"/>
                                          </p:val>
                                        </p:tav>
                                        <p:tav tm="100000">
                                          <p:val>
                                            <p:strVal val="#ppt_h"/>
                                          </p:val>
                                        </p:tav>
                                      </p:tavLst>
                                    </p:anim>
                                    <p:animEffect transition="in" filter="fade">
                                      <p:cBhvr>
                                        <p:cTn id="69" dur="500"/>
                                        <p:tgtEl>
                                          <p:spTgt spid="5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fltVal val="0"/>
                                          </p:val>
                                        </p:tav>
                                        <p:tav tm="100000">
                                          <p:val>
                                            <p:strVal val="#ppt_h"/>
                                          </p:val>
                                        </p:tav>
                                      </p:tavLst>
                                    </p:anim>
                                    <p:animEffect transition="in" filter="fade">
                                      <p:cBhvr>
                                        <p:cTn id="74" dur="500"/>
                                        <p:tgtEl>
                                          <p:spTgt spid="5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56"/>
                                        </p:tgtEl>
                                        <p:attrNameLst>
                                          <p:attrName>style.visibility</p:attrName>
                                        </p:attrNameLst>
                                      </p:cBhvr>
                                      <p:to>
                                        <p:strVal val="visible"/>
                                      </p:to>
                                    </p:set>
                                    <p:anim calcmode="lin" valueType="num">
                                      <p:cBhvr>
                                        <p:cTn id="77" dur="500" fill="hold"/>
                                        <p:tgtEl>
                                          <p:spTgt spid="56"/>
                                        </p:tgtEl>
                                        <p:attrNameLst>
                                          <p:attrName>ppt_w</p:attrName>
                                        </p:attrNameLst>
                                      </p:cBhvr>
                                      <p:tavLst>
                                        <p:tav tm="0">
                                          <p:val>
                                            <p:fltVal val="0"/>
                                          </p:val>
                                        </p:tav>
                                        <p:tav tm="100000">
                                          <p:val>
                                            <p:strVal val="#ppt_w"/>
                                          </p:val>
                                        </p:tav>
                                      </p:tavLst>
                                    </p:anim>
                                    <p:anim calcmode="lin" valueType="num">
                                      <p:cBhvr>
                                        <p:cTn id="78" dur="500" fill="hold"/>
                                        <p:tgtEl>
                                          <p:spTgt spid="56"/>
                                        </p:tgtEl>
                                        <p:attrNameLst>
                                          <p:attrName>ppt_h</p:attrName>
                                        </p:attrNameLst>
                                      </p:cBhvr>
                                      <p:tavLst>
                                        <p:tav tm="0">
                                          <p:val>
                                            <p:fltVal val="0"/>
                                          </p:val>
                                        </p:tav>
                                        <p:tav tm="100000">
                                          <p:val>
                                            <p:strVal val="#ppt_h"/>
                                          </p:val>
                                        </p:tav>
                                      </p:tavLst>
                                    </p:anim>
                                    <p:animEffect transition="in" filter="fade">
                                      <p:cBhvr>
                                        <p:cTn id="79" dur="500"/>
                                        <p:tgtEl>
                                          <p:spTgt spid="56"/>
                                        </p:tgtEl>
                                      </p:cBhvr>
                                    </p:animEffect>
                                  </p:childTnLst>
                                </p:cTn>
                              </p:par>
                            </p:childTnLst>
                          </p:cTn>
                        </p:par>
                        <p:par>
                          <p:cTn id="80" fill="hold">
                            <p:stCondLst>
                              <p:cond delay="500"/>
                            </p:stCondLst>
                            <p:childTnLst>
                              <p:par>
                                <p:cTn id="81" presetID="12" presetClass="entr" presetSubtype="8"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additive="base">
                                        <p:cTn id="83" dur="500"/>
                                        <p:tgtEl>
                                          <p:spTgt spid="32"/>
                                        </p:tgtEl>
                                        <p:attrNameLst>
                                          <p:attrName>ppt_x</p:attrName>
                                        </p:attrNameLst>
                                      </p:cBhvr>
                                      <p:tavLst>
                                        <p:tav tm="0">
                                          <p:val>
                                            <p:strVal val="#ppt_x-#ppt_w*1.125000"/>
                                          </p:val>
                                        </p:tav>
                                        <p:tav tm="100000">
                                          <p:val>
                                            <p:strVal val="#ppt_x"/>
                                          </p:val>
                                        </p:tav>
                                      </p:tavLst>
                                    </p:anim>
                                    <p:animEffect transition="in" filter="wipe(right)">
                                      <p:cBhvr>
                                        <p:cTn id="84" dur="500"/>
                                        <p:tgtEl>
                                          <p:spTgt spid="32"/>
                                        </p:tgtEl>
                                      </p:cBhvr>
                                    </p:animEffect>
                                  </p:childTnLst>
                                </p:cTn>
                              </p:par>
                              <p:par>
                                <p:cTn id="85" presetID="12" presetClass="entr" presetSubtype="8" fill="hold" nodeType="withEffect">
                                  <p:stCondLst>
                                    <p:cond delay="0"/>
                                  </p:stCondLst>
                                  <p:childTnLst>
                                    <p:set>
                                      <p:cBhvr>
                                        <p:cTn id="86" dur="1" fill="hold">
                                          <p:stCondLst>
                                            <p:cond delay="0"/>
                                          </p:stCondLst>
                                        </p:cTn>
                                        <p:tgtEl>
                                          <p:spTgt spid="36"/>
                                        </p:tgtEl>
                                        <p:attrNameLst>
                                          <p:attrName>style.visibility</p:attrName>
                                        </p:attrNameLst>
                                      </p:cBhvr>
                                      <p:to>
                                        <p:strVal val="visible"/>
                                      </p:to>
                                    </p:set>
                                    <p:anim calcmode="lin" valueType="num">
                                      <p:cBhvr additive="base">
                                        <p:cTn id="87" dur="500"/>
                                        <p:tgtEl>
                                          <p:spTgt spid="36"/>
                                        </p:tgtEl>
                                        <p:attrNameLst>
                                          <p:attrName>ppt_x</p:attrName>
                                        </p:attrNameLst>
                                      </p:cBhvr>
                                      <p:tavLst>
                                        <p:tav tm="0">
                                          <p:val>
                                            <p:strVal val="#ppt_x-#ppt_w*1.125000"/>
                                          </p:val>
                                        </p:tav>
                                        <p:tav tm="100000">
                                          <p:val>
                                            <p:strVal val="#ppt_x"/>
                                          </p:val>
                                        </p:tav>
                                      </p:tavLst>
                                    </p:anim>
                                    <p:animEffect transition="in" filter="wipe(right)">
                                      <p:cBhvr>
                                        <p:cTn id="88" dur="500"/>
                                        <p:tgtEl>
                                          <p:spTgt spid="36"/>
                                        </p:tgtEl>
                                      </p:cBhvr>
                                    </p:animEffect>
                                  </p:childTnLst>
                                </p:cTn>
                              </p:par>
                              <p:par>
                                <p:cTn id="89" presetID="12" presetClass="entr" presetSubtype="2" fill="hold" nodeType="with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additive="base">
                                        <p:cTn id="91" dur="500"/>
                                        <p:tgtEl>
                                          <p:spTgt spid="42"/>
                                        </p:tgtEl>
                                        <p:attrNameLst>
                                          <p:attrName>ppt_x</p:attrName>
                                        </p:attrNameLst>
                                      </p:cBhvr>
                                      <p:tavLst>
                                        <p:tav tm="0">
                                          <p:val>
                                            <p:strVal val="#ppt_x+#ppt_w*1.125000"/>
                                          </p:val>
                                        </p:tav>
                                        <p:tav tm="100000">
                                          <p:val>
                                            <p:strVal val="#ppt_x"/>
                                          </p:val>
                                        </p:tav>
                                      </p:tavLst>
                                    </p:anim>
                                    <p:animEffect transition="in" filter="wipe(left)">
                                      <p:cBhvr>
                                        <p:cTn id="92" dur="500"/>
                                        <p:tgtEl>
                                          <p:spTgt spid="42"/>
                                        </p:tgtEl>
                                      </p:cBhvr>
                                    </p:animEffect>
                                  </p:childTnLst>
                                </p:cTn>
                              </p:par>
                              <p:par>
                                <p:cTn id="93" presetID="12" presetClass="entr" presetSubtype="2" fill="hold" nodeType="with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additive="base">
                                        <p:cTn id="95" dur="500"/>
                                        <p:tgtEl>
                                          <p:spTgt spid="57"/>
                                        </p:tgtEl>
                                        <p:attrNameLst>
                                          <p:attrName>ppt_x</p:attrName>
                                        </p:attrNameLst>
                                      </p:cBhvr>
                                      <p:tavLst>
                                        <p:tav tm="0">
                                          <p:val>
                                            <p:strVal val="#ppt_x+#ppt_w*1.125000"/>
                                          </p:val>
                                        </p:tav>
                                        <p:tav tm="100000">
                                          <p:val>
                                            <p:strVal val="#ppt_x"/>
                                          </p:val>
                                        </p:tav>
                                      </p:tavLst>
                                    </p:anim>
                                    <p:animEffect transition="in" filter="wipe(left)">
                                      <p:cBhvr>
                                        <p:cTn id="96" dur="500"/>
                                        <p:tgtEl>
                                          <p:spTgt spid="57"/>
                                        </p:tgtEl>
                                      </p:cBhvr>
                                    </p:animEffect>
                                  </p:childTnLst>
                                </p:cTn>
                              </p:par>
                              <p:par>
                                <p:cTn id="97" presetID="12" presetClass="entr" presetSubtype="2" fill="hold"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additive="base">
                                        <p:cTn id="99" dur="500"/>
                                        <p:tgtEl>
                                          <p:spTgt spid="60"/>
                                        </p:tgtEl>
                                        <p:attrNameLst>
                                          <p:attrName>ppt_x</p:attrName>
                                        </p:attrNameLst>
                                      </p:cBhvr>
                                      <p:tavLst>
                                        <p:tav tm="0">
                                          <p:val>
                                            <p:strVal val="#ppt_x+#ppt_w*1.125000"/>
                                          </p:val>
                                        </p:tav>
                                        <p:tav tm="100000">
                                          <p:val>
                                            <p:strVal val="#ppt_x"/>
                                          </p:val>
                                        </p:tav>
                                      </p:tavLst>
                                    </p:anim>
                                    <p:animEffect transition="in" filter="wipe(left)">
                                      <p:cBhvr>
                                        <p:cTn id="10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5" grpId="0" animBg="1"/>
      <p:bldP spid="16" grpId="0" animBg="1"/>
      <p:bldP spid="38" grpId="0" animBg="1"/>
      <p:bldP spid="39" grpId="0" animBg="1"/>
      <p:bldP spid="40" grpId="0" animBg="1"/>
      <p:bldP spid="46" grpId="0" animBg="1"/>
      <p:bldP spid="47" grpId="0" animBg="1"/>
      <p:bldP spid="48" grpId="0" animBg="1"/>
      <p:bldP spid="50" grpId="0" animBg="1"/>
      <p:bldP spid="51" grpId="0" animBg="1"/>
      <p:bldP spid="52" grpId="0" animBg="1"/>
      <p:bldP spid="54" grpId="0" animBg="1"/>
      <p:bldP spid="55"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组合 31"/>
          <p:cNvGrpSpPr/>
          <p:nvPr/>
        </p:nvGrpSpPr>
        <p:grpSpPr>
          <a:xfrm>
            <a:off x="481466" y="301335"/>
            <a:ext cx="5500234" cy="800101"/>
            <a:chOff x="481466" y="301335"/>
            <a:chExt cx="5500234" cy="800101"/>
          </a:xfrm>
        </p:grpSpPr>
        <p:pic>
          <p:nvPicPr>
            <p:cNvPr id="33" name="图片 32"/>
            <p:cNvPicPr>
              <a:picLocks noChangeAspect="1"/>
            </p:cNvPicPr>
            <p:nvPr/>
          </p:nvPicPr>
          <p:blipFill>
            <a:blip r:embed="rId25" cstate="email"/>
            <a:stretch>
              <a:fillRect/>
            </a:stretch>
          </p:blipFill>
          <p:spPr>
            <a:xfrm>
              <a:off x="481466" y="301335"/>
              <a:ext cx="786494" cy="800101"/>
            </a:xfrm>
            <a:prstGeom prst="rect">
              <a:avLst/>
            </a:prstGeom>
          </p:spPr>
        </p:pic>
        <p:sp>
          <p:nvSpPr>
            <p:cNvPr id="34" name="文本框 33"/>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5" name="文本框 34"/>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6" name="组合 35"/>
          <p:cNvGrpSpPr/>
          <p:nvPr/>
        </p:nvGrpSpPr>
        <p:grpSpPr>
          <a:xfrm>
            <a:off x="1025927" y="4764619"/>
            <a:ext cx="10291361" cy="1107594"/>
            <a:chOff x="2677264" y="1996356"/>
            <a:chExt cx="10291361" cy="1107594"/>
          </a:xfrm>
        </p:grpSpPr>
        <p:sp>
          <p:nvSpPr>
            <p:cNvPr id="37" name="矩形 36"/>
            <p:cNvSpPr/>
            <p:nvPr/>
          </p:nvSpPr>
          <p:spPr>
            <a:xfrm>
              <a:off x="2677264" y="2346820"/>
              <a:ext cx="10291361"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a:t>
              </a:r>
            </a:p>
          </p:txBody>
        </p:sp>
        <p:sp>
          <p:nvSpPr>
            <p:cNvPr id="38" name="矩形 37"/>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2" name="组合 1"/>
          <p:cNvGrpSpPr/>
          <p:nvPr/>
        </p:nvGrpSpPr>
        <p:grpSpPr>
          <a:xfrm>
            <a:off x="2108972" y="1929262"/>
            <a:ext cx="7935093" cy="2445889"/>
            <a:chOff x="2108972" y="1929262"/>
            <a:chExt cx="7935093" cy="2445889"/>
          </a:xfrm>
        </p:grpSpPr>
        <p:cxnSp>
          <p:nvCxnSpPr>
            <p:cNvPr id="3" name="MH_Other_1"/>
            <p:cNvCxnSpPr/>
            <p:nvPr>
              <p:custDataLst>
                <p:tags r:id="rId2"/>
              </p:custDataLst>
            </p:nvPr>
          </p:nvCxnSpPr>
          <p:spPr bwMode="auto">
            <a:xfrm rot="7560000">
              <a:off x="4622007" y="3734595"/>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4" name="MH_Other_2"/>
            <p:cNvCxnSpPr/>
            <p:nvPr>
              <p:custDataLst>
                <p:tags r:id="rId3"/>
              </p:custDataLst>
            </p:nvPr>
          </p:nvCxnSpPr>
          <p:spPr bwMode="auto">
            <a:xfrm rot="7992000">
              <a:off x="4768057" y="3558382"/>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5" name="MH_Other_3"/>
            <p:cNvCxnSpPr/>
            <p:nvPr>
              <p:custDataLst>
                <p:tags r:id="rId4"/>
              </p:custDataLst>
            </p:nvPr>
          </p:nvCxnSpPr>
          <p:spPr bwMode="auto">
            <a:xfrm rot="8424000">
              <a:off x="4935538" y="3402014"/>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6" name="MH_Other_4"/>
            <p:cNvCxnSpPr/>
            <p:nvPr>
              <p:custDataLst>
                <p:tags r:id="rId5"/>
              </p:custDataLst>
            </p:nvPr>
          </p:nvCxnSpPr>
          <p:spPr bwMode="auto">
            <a:xfrm rot="8856000">
              <a:off x="5119688" y="3267075"/>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7" name="MH_Other_5"/>
            <p:cNvCxnSpPr/>
            <p:nvPr>
              <p:custDataLst>
                <p:tags r:id="rId6"/>
              </p:custDataLst>
            </p:nvPr>
          </p:nvCxnSpPr>
          <p:spPr bwMode="auto">
            <a:xfrm rot="9288000">
              <a:off x="5319713" y="3157539"/>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8" name="MH_Other_6"/>
            <p:cNvCxnSpPr/>
            <p:nvPr>
              <p:custDataLst>
                <p:tags r:id="rId7"/>
              </p:custDataLst>
            </p:nvPr>
          </p:nvCxnSpPr>
          <p:spPr bwMode="auto">
            <a:xfrm rot="9720000">
              <a:off x="5532438" y="3073400"/>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9" name="MH_Other_7"/>
            <p:cNvCxnSpPr/>
            <p:nvPr>
              <p:custDataLst>
                <p:tags r:id="rId8"/>
              </p:custDataLst>
            </p:nvPr>
          </p:nvCxnSpPr>
          <p:spPr bwMode="auto">
            <a:xfrm rot="10152000">
              <a:off x="5754688" y="3016250"/>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0" name="MH_Other_8"/>
            <p:cNvCxnSpPr/>
            <p:nvPr>
              <p:custDataLst>
                <p:tags r:id="rId9"/>
              </p:custDataLst>
            </p:nvPr>
          </p:nvCxnSpPr>
          <p:spPr bwMode="auto">
            <a:xfrm rot="10584000">
              <a:off x="5981700" y="2987675"/>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1" name="MH_Other_9"/>
            <p:cNvCxnSpPr/>
            <p:nvPr>
              <p:custDataLst>
                <p:tags r:id="rId10"/>
              </p:custDataLst>
            </p:nvPr>
          </p:nvCxnSpPr>
          <p:spPr bwMode="auto">
            <a:xfrm rot="11016000">
              <a:off x="6210300" y="2987675"/>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2" name="MH_Other_10"/>
            <p:cNvCxnSpPr/>
            <p:nvPr>
              <p:custDataLst>
                <p:tags r:id="rId11"/>
              </p:custDataLst>
            </p:nvPr>
          </p:nvCxnSpPr>
          <p:spPr bwMode="auto">
            <a:xfrm rot="11448000">
              <a:off x="6437313" y="3016250"/>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3" name="MH_Other_11"/>
            <p:cNvCxnSpPr/>
            <p:nvPr>
              <p:custDataLst>
                <p:tags r:id="rId12"/>
              </p:custDataLst>
            </p:nvPr>
          </p:nvCxnSpPr>
          <p:spPr bwMode="auto">
            <a:xfrm rot="11880000">
              <a:off x="6659563" y="3073400"/>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4" name="MH_Other_12"/>
            <p:cNvCxnSpPr/>
            <p:nvPr>
              <p:custDataLst>
                <p:tags r:id="rId13"/>
              </p:custDataLst>
            </p:nvPr>
          </p:nvCxnSpPr>
          <p:spPr bwMode="auto">
            <a:xfrm rot="12312000">
              <a:off x="6872288" y="3157539"/>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5" name="MH_Other_13"/>
            <p:cNvCxnSpPr/>
            <p:nvPr>
              <p:custDataLst>
                <p:tags r:id="rId14"/>
              </p:custDataLst>
            </p:nvPr>
          </p:nvCxnSpPr>
          <p:spPr bwMode="auto">
            <a:xfrm rot="12744000">
              <a:off x="7072313" y="3267075"/>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6" name="MH_Other_14"/>
            <p:cNvCxnSpPr/>
            <p:nvPr>
              <p:custDataLst>
                <p:tags r:id="rId15"/>
              </p:custDataLst>
            </p:nvPr>
          </p:nvCxnSpPr>
          <p:spPr bwMode="auto">
            <a:xfrm rot="13175999">
              <a:off x="7256463" y="3402014"/>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7" name="MH_Other_15"/>
            <p:cNvCxnSpPr/>
            <p:nvPr>
              <p:custDataLst>
                <p:tags r:id="rId16"/>
              </p:custDataLst>
            </p:nvPr>
          </p:nvCxnSpPr>
          <p:spPr bwMode="auto">
            <a:xfrm rot="13608000">
              <a:off x="7423944" y="3558381"/>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8" name="MH_Other_16"/>
            <p:cNvCxnSpPr/>
            <p:nvPr>
              <p:custDataLst>
                <p:tags r:id="rId17"/>
              </p:custDataLst>
            </p:nvPr>
          </p:nvCxnSpPr>
          <p:spPr bwMode="auto">
            <a:xfrm rot="14040000">
              <a:off x="7569994" y="3734594"/>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sp>
          <p:nvSpPr>
            <p:cNvPr id="25" name="MH_Other_17"/>
            <p:cNvSpPr/>
            <p:nvPr>
              <p:custDataLst>
                <p:tags r:id="rId18"/>
              </p:custDataLst>
            </p:nvPr>
          </p:nvSpPr>
          <p:spPr>
            <a:xfrm>
              <a:off x="3762376" y="3567114"/>
              <a:ext cx="365125" cy="36353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A</a:t>
              </a:r>
              <a:endParaRPr lang="zh-CN" altLang="en-US" dirty="0">
                <a:solidFill>
                  <a:srgbClr val="FEFFFF"/>
                </a:solidFill>
                <a:latin typeface="Century Gothic" panose="020B0502020202020204" pitchFamily="34" charset="0"/>
              </a:endParaRPr>
            </a:p>
          </p:txBody>
        </p:sp>
        <p:sp>
          <p:nvSpPr>
            <p:cNvPr id="26" name="MH_Other_18"/>
            <p:cNvSpPr/>
            <p:nvPr>
              <p:custDataLst>
                <p:tags r:id="rId19"/>
              </p:custDataLst>
            </p:nvPr>
          </p:nvSpPr>
          <p:spPr>
            <a:xfrm>
              <a:off x="4713289" y="2768600"/>
              <a:ext cx="363537" cy="3635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B</a:t>
              </a:r>
              <a:endParaRPr lang="zh-CN" altLang="en-US" dirty="0">
                <a:solidFill>
                  <a:srgbClr val="FEFFFF"/>
                </a:solidFill>
                <a:latin typeface="Century Gothic" panose="020B0502020202020204" pitchFamily="34" charset="0"/>
              </a:endParaRPr>
            </a:p>
          </p:txBody>
        </p:sp>
        <p:sp>
          <p:nvSpPr>
            <p:cNvPr id="27" name="MH_Other_19"/>
            <p:cNvSpPr/>
            <p:nvPr>
              <p:custDataLst>
                <p:tags r:id="rId20"/>
              </p:custDataLst>
            </p:nvPr>
          </p:nvSpPr>
          <p:spPr>
            <a:xfrm>
              <a:off x="5913439" y="2462214"/>
              <a:ext cx="365125" cy="3651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C</a:t>
              </a:r>
              <a:endParaRPr lang="zh-CN" altLang="en-US" dirty="0">
                <a:solidFill>
                  <a:srgbClr val="FEFFFF"/>
                </a:solidFill>
                <a:latin typeface="Century Gothic" panose="020B0502020202020204" pitchFamily="34" charset="0"/>
              </a:endParaRPr>
            </a:p>
          </p:txBody>
        </p:sp>
        <p:sp>
          <p:nvSpPr>
            <p:cNvPr id="29" name="MH_Other_20"/>
            <p:cNvSpPr/>
            <p:nvPr>
              <p:custDataLst>
                <p:tags r:id="rId21"/>
              </p:custDataLst>
            </p:nvPr>
          </p:nvSpPr>
          <p:spPr>
            <a:xfrm>
              <a:off x="7269164" y="2768600"/>
              <a:ext cx="365125" cy="3635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D</a:t>
              </a:r>
              <a:endParaRPr lang="zh-CN" altLang="en-US" dirty="0">
                <a:solidFill>
                  <a:srgbClr val="FEFFFF"/>
                </a:solidFill>
                <a:latin typeface="Century Gothic" panose="020B0502020202020204" pitchFamily="34" charset="0"/>
              </a:endParaRPr>
            </a:p>
          </p:txBody>
        </p:sp>
        <p:sp>
          <p:nvSpPr>
            <p:cNvPr id="30" name="MH_Other_21"/>
            <p:cNvSpPr/>
            <p:nvPr>
              <p:custDataLst>
                <p:tags r:id="rId22"/>
              </p:custDataLst>
            </p:nvPr>
          </p:nvSpPr>
          <p:spPr>
            <a:xfrm>
              <a:off x="8104189" y="3529014"/>
              <a:ext cx="365125" cy="3651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E</a:t>
              </a:r>
              <a:endParaRPr lang="zh-CN" altLang="en-US" dirty="0">
                <a:solidFill>
                  <a:srgbClr val="FEFFFF"/>
                </a:solidFill>
                <a:latin typeface="Century Gothic" panose="020B0502020202020204" pitchFamily="34" charset="0"/>
              </a:endParaRPr>
            </a:p>
          </p:txBody>
        </p:sp>
        <p:sp>
          <p:nvSpPr>
            <p:cNvPr id="39" name="矩形 38"/>
            <p:cNvSpPr/>
            <p:nvPr/>
          </p:nvSpPr>
          <p:spPr>
            <a:xfrm>
              <a:off x="2108972" y="3159759"/>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sp>
          <p:nvSpPr>
            <p:cNvPr id="40" name="矩形 39"/>
            <p:cNvSpPr/>
            <p:nvPr/>
          </p:nvSpPr>
          <p:spPr>
            <a:xfrm>
              <a:off x="3278238" y="2312040"/>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sp>
          <p:nvSpPr>
            <p:cNvPr id="41" name="矩形 40"/>
            <p:cNvSpPr/>
            <p:nvPr/>
          </p:nvSpPr>
          <p:spPr>
            <a:xfrm>
              <a:off x="6797110" y="2312040"/>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sp>
          <p:nvSpPr>
            <p:cNvPr id="42" name="矩形 41"/>
            <p:cNvSpPr/>
            <p:nvPr/>
          </p:nvSpPr>
          <p:spPr>
            <a:xfrm>
              <a:off x="7959678" y="3159759"/>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sp>
          <p:nvSpPr>
            <p:cNvPr id="43" name="矩形 42"/>
            <p:cNvSpPr/>
            <p:nvPr/>
          </p:nvSpPr>
          <p:spPr>
            <a:xfrm>
              <a:off x="5053806" y="1929262"/>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left)">
                                      <p:cBhvr>
                                        <p:cTn id="1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H_Other_1"/>
          <p:cNvSpPr>
            <a:spLocks noChangeArrowheads="1"/>
          </p:cNvSpPr>
          <p:nvPr>
            <p:custDataLst>
              <p:tags r:id="rId2"/>
            </p:custDataLst>
          </p:nvPr>
        </p:nvSpPr>
        <p:spPr bwMode="gray">
          <a:xfrm>
            <a:off x="5919789" y="1809750"/>
            <a:ext cx="306387" cy="4084638"/>
          </a:xfrm>
          <a:prstGeom prst="roundRect">
            <a:avLst>
              <a:gd name="adj" fmla="val 50000"/>
            </a:avLst>
          </a:prstGeom>
          <a:solidFill>
            <a:schemeClr val="bg1"/>
          </a:solidFill>
          <a:ln w="12700" cmpd="sng">
            <a:noFill/>
            <a:round/>
          </a:ln>
          <a:effectLst/>
        </p:spPr>
        <p:txBody>
          <a:bodyPr/>
          <a:lstStyle/>
          <a:p>
            <a:pPr>
              <a:defRPr/>
            </a:pPr>
            <a:endParaRPr lang="zh-CN" altLang="en-US"/>
          </a:p>
        </p:txBody>
      </p:sp>
      <p:sp>
        <p:nvSpPr>
          <p:cNvPr id="14" name="MH_Other_2"/>
          <p:cNvSpPr/>
          <p:nvPr>
            <p:custDataLst>
              <p:tags r:id="rId3"/>
            </p:custDataLst>
          </p:nvPr>
        </p:nvSpPr>
        <p:spPr>
          <a:xfrm>
            <a:off x="5988051" y="2619375"/>
            <a:ext cx="176213" cy="177800"/>
          </a:xfrm>
          <a:prstGeom prst="ellipse">
            <a:avLst/>
          </a:prstGeom>
          <a:solidFill>
            <a:schemeClr val="accent1"/>
          </a:solidFill>
          <a:ln w="25400" cap="flat" cmpd="sng" algn="ctr">
            <a:noFill/>
            <a:prstDash val="solid"/>
          </a:ln>
          <a:effectLst/>
        </p:spPr>
        <p:txBody>
          <a:bodyPr anchor="ctr"/>
          <a:lstStyle/>
          <a:p>
            <a:pPr algn="ctr">
              <a:defRPr/>
            </a:pPr>
            <a:endParaRPr lang="en-US" sz="2400" b="1" kern="0" dirty="0">
              <a:solidFill>
                <a:sysClr val="window" lastClr="FFFFFF"/>
              </a:solidFill>
            </a:endParaRPr>
          </a:p>
        </p:txBody>
      </p:sp>
      <p:cxnSp>
        <p:nvCxnSpPr>
          <p:cNvPr id="2052" name="MH_Other_3"/>
          <p:cNvCxnSpPr>
            <a:cxnSpLocks noChangeShapeType="1"/>
            <a:stCxn id="14" idx="6"/>
          </p:cNvCxnSpPr>
          <p:nvPr>
            <p:custDataLst>
              <p:tags r:id="rId4"/>
            </p:custDataLst>
          </p:nvPr>
        </p:nvCxnSpPr>
        <p:spPr bwMode="auto">
          <a:xfrm>
            <a:off x="6145213" y="2701925"/>
            <a:ext cx="2495550" cy="0"/>
          </a:xfrm>
          <a:prstGeom prst="line">
            <a:avLst/>
          </a:prstGeom>
          <a:noFill/>
          <a:ln w="25400">
            <a:solidFill>
              <a:schemeClr val="accent1"/>
            </a:solidFill>
            <a:prstDash val="sysDash"/>
            <a:round/>
          </a:ln>
          <a:extLst>
            <a:ext uri="{909E8E84-426E-40DD-AFC4-6F175D3DCCD1}">
              <a14:hiddenFill xmlns:a14="http://schemas.microsoft.com/office/drawing/2010/main">
                <a:noFill/>
              </a14:hiddenFill>
            </a:ext>
          </a:extLst>
        </p:spPr>
      </p:cxnSp>
      <p:sp>
        <p:nvSpPr>
          <p:cNvPr id="4" name="MH_Other_4"/>
          <p:cNvSpPr/>
          <p:nvPr>
            <p:custDataLst>
              <p:tags r:id="rId5"/>
            </p:custDataLst>
          </p:nvPr>
        </p:nvSpPr>
        <p:spPr>
          <a:xfrm flipH="1">
            <a:off x="5991226" y="3763963"/>
            <a:ext cx="176213" cy="176212"/>
          </a:xfrm>
          <a:prstGeom prst="ellipse">
            <a:avLst/>
          </a:prstGeom>
          <a:solidFill>
            <a:schemeClr val="accent1"/>
          </a:solidFill>
          <a:ln w="25400" cap="flat" cmpd="sng" algn="ctr">
            <a:noFill/>
            <a:prstDash val="solid"/>
          </a:ln>
          <a:effectLst/>
        </p:spPr>
        <p:txBody>
          <a:bodyPr anchor="ctr"/>
          <a:lstStyle/>
          <a:p>
            <a:pPr algn="ctr">
              <a:defRPr/>
            </a:pPr>
            <a:endParaRPr lang="en-US" sz="2400" b="1" kern="0" dirty="0">
              <a:solidFill>
                <a:sysClr val="window" lastClr="FFFFFF"/>
              </a:solidFill>
            </a:endParaRPr>
          </a:p>
        </p:txBody>
      </p:sp>
      <p:cxnSp>
        <p:nvCxnSpPr>
          <p:cNvPr id="2054" name="MH_Other_5"/>
          <p:cNvCxnSpPr>
            <a:cxnSpLocks noChangeShapeType="1"/>
          </p:cNvCxnSpPr>
          <p:nvPr>
            <p:custDataLst>
              <p:tags r:id="rId6"/>
            </p:custDataLst>
          </p:nvPr>
        </p:nvCxnSpPr>
        <p:spPr bwMode="auto">
          <a:xfrm flipH="1">
            <a:off x="3552826" y="3846513"/>
            <a:ext cx="2411413" cy="0"/>
          </a:xfrm>
          <a:prstGeom prst="line">
            <a:avLst/>
          </a:prstGeom>
          <a:noFill/>
          <a:ln w="25400">
            <a:solidFill>
              <a:schemeClr val="accent1"/>
            </a:solidFill>
            <a:prstDash val="sysDash"/>
            <a:round/>
          </a:ln>
          <a:extLst>
            <a:ext uri="{909E8E84-426E-40DD-AFC4-6F175D3DCCD1}">
              <a14:hiddenFill xmlns:a14="http://schemas.microsoft.com/office/drawing/2010/main">
                <a:noFill/>
              </a14:hiddenFill>
            </a:ext>
          </a:extLst>
        </p:spPr>
      </p:cxnSp>
      <p:sp>
        <p:nvSpPr>
          <p:cNvPr id="19" name="MH_Other_6"/>
          <p:cNvSpPr/>
          <p:nvPr>
            <p:custDataLst>
              <p:tags r:id="rId7"/>
            </p:custDataLst>
          </p:nvPr>
        </p:nvSpPr>
        <p:spPr>
          <a:xfrm>
            <a:off x="5988051" y="4914901"/>
            <a:ext cx="176213" cy="176213"/>
          </a:xfrm>
          <a:prstGeom prst="ellipse">
            <a:avLst/>
          </a:prstGeom>
          <a:solidFill>
            <a:schemeClr val="accent1"/>
          </a:solidFill>
          <a:ln w="25400" cap="flat" cmpd="sng" algn="ctr">
            <a:noFill/>
            <a:prstDash val="solid"/>
          </a:ln>
          <a:effectLst/>
        </p:spPr>
        <p:txBody>
          <a:bodyPr anchor="ctr"/>
          <a:lstStyle/>
          <a:p>
            <a:pPr algn="ctr">
              <a:defRPr/>
            </a:pPr>
            <a:endParaRPr lang="en-US" sz="2400" b="1" kern="0" dirty="0">
              <a:solidFill>
                <a:sysClr val="window" lastClr="FFFFFF"/>
              </a:solidFill>
            </a:endParaRPr>
          </a:p>
        </p:txBody>
      </p:sp>
      <p:cxnSp>
        <p:nvCxnSpPr>
          <p:cNvPr id="2056" name="MH_Other_7"/>
          <p:cNvCxnSpPr>
            <a:cxnSpLocks noChangeShapeType="1"/>
            <a:stCxn id="19" idx="6"/>
          </p:cNvCxnSpPr>
          <p:nvPr>
            <p:custDataLst>
              <p:tags r:id="rId8"/>
            </p:custDataLst>
          </p:nvPr>
        </p:nvCxnSpPr>
        <p:spPr bwMode="auto">
          <a:xfrm>
            <a:off x="6145213" y="4995863"/>
            <a:ext cx="2495550" cy="0"/>
          </a:xfrm>
          <a:prstGeom prst="line">
            <a:avLst/>
          </a:prstGeom>
          <a:noFill/>
          <a:ln w="25400">
            <a:solidFill>
              <a:schemeClr val="accent1"/>
            </a:solidFill>
            <a:prstDash val="sysDash"/>
            <a:round/>
          </a:ln>
          <a:extLst>
            <a:ext uri="{909E8E84-426E-40DD-AFC4-6F175D3DCCD1}">
              <a14:hiddenFill xmlns:a14="http://schemas.microsoft.com/office/drawing/2010/main">
                <a:noFill/>
              </a14:hiddenFill>
            </a:ext>
          </a:extLst>
        </p:spPr>
      </p:cxnSp>
      <p:sp>
        <p:nvSpPr>
          <p:cNvPr id="2058" name="MH_Other_8"/>
          <p:cNvSpPr/>
          <p:nvPr>
            <p:custDataLst>
              <p:tags r:id="rId9"/>
            </p:custDataLst>
          </p:nvPr>
        </p:nvSpPr>
        <p:spPr bwMode="auto">
          <a:xfrm>
            <a:off x="8620126" y="2378075"/>
            <a:ext cx="817563" cy="711200"/>
          </a:xfrm>
          <a:custGeom>
            <a:avLst/>
            <a:gdLst>
              <a:gd name="T0" fmla="*/ 456868 w 817440"/>
              <a:gd name="T1" fmla="*/ 146 h 711011"/>
              <a:gd name="T2" fmla="*/ 523461 w 817440"/>
              <a:gd name="T3" fmla="*/ 4594 h 711011"/>
              <a:gd name="T4" fmla="*/ 817419 w 817440"/>
              <a:gd name="T5" fmla="*/ 379567 h 711011"/>
              <a:gd name="T6" fmla="*/ 476497 w 817440"/>
              <a:gd name="T7" fmla="*/ 712107 h 711011"/>
              <a:gd name="T8" fmla="*/ 115547 w 817440"/>
              <a:gd name="T9" fmla="*/ 401090 h 711011"/>
              <a:gd name="T10" fmla="*/ 0 w 817440"/>
              <a:gd name="T11" fmla="*/ 325300 h 711011"/>
              <a:gd name="T12" fmla="*/ 124993 w 817440"/>
              <a:gd name="T13" fmla="*/ 265469 h 711011"/>
              <a:gd name="T14" fmla="*/ 456868 w 817440"/>
              <a:gd name="T15" fmla="*/ 146 h 711011"/>
              <a:gd name="T16" fmla="*/ 0 60000 65536"/>
              <a:gd name="T17" fmla="*/ 0 60000 65536"/>
              <a:gd name="T18" fmla="*/ 0 60000 65536"/>
              <a:gd name="T19" fmla="*/ 0 60000 65536"/>
              <a:gd name="T20" fmla="*/ 0 60000 65536"/>
              <a:gd name="T21" fmla="*/ 0 60000 65536"/>
              <a:gd name="T22" fmla="*/ 0 60000 65536"/>
              <a:gd name="T23" fmla="*/ 0 60000 65536"/>
              <a:gd name="T24" fmla="*/ 0 w 817440"/>
              <a:gd name="T25" fmla="*/ 0 h 711011"/>
              <a:gd name="T26" fmla="*/ 817440 w 817440"/>
              <a:gd name="T27" fmla="*/ 711011 h 7110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7440" h="711011">
                <a:moveTo>
                  <a:pt x="456385" y="146"/>
                </a:moveTo>
                <a:cubicBezTo>
                  <a:pt x="478301" y="-488"/>
                  <a:pt x="500553" y="941"/>
                  <a:pt x="522908" y="4587"/>
                </a:cubicBezTo>
                <a:cubicBezTo>
                  <a:pt x="702153" y="33818"/>
                  <a:pt x="829329" y="195910"/>
                  <a:pt x="816558" y="378860"/>
                </a:cubicBezTo>
                <a:cubicBezTo>
                  <a:pt x="803852" y="560888"/>
                  <a:pt x="656698" y="704308"/>
                  <a:pt x="475993" y="710784"/>
                </a:cubicBezTo>
                <a:cubicBezTo>
                  <a:pt x="293901" y="717309"/>
                  <a:pt x="137557" y="582700"/>
                  <a:pt x="115428" y="400344"/>
                </a:cubicBezTo>
                <a:lnTo>
                  <a:pt x="0" y="324698"/>
                </a:lnTo>
                <a:lnTo>
                  <a:pt x="124860" y="264976"/>
                </a:lnTo>
                <a:cubicBezTo>
                  <a:pt x="165980" y="110190"/>
                  <a:pt x="302969" y="4590"/>
                  <a:pt x="456385" y="146"/>
                </a:cubicBezTo>
                <a:close/>
              </a:path>
            </a:pathLst>
          </a:custGeom>
          <a:noFill/>
          <a:ln w="25400">
            <a:solidFill>
              <a:schemeClr val="accent1"/>
            </a:solidFill>
            <a:round/>
          </a:ln>
          <a:extLst>
            <a:ext uri="{909E8E84-426E-40DD-AFC4-6F175D3DCCD1}">
              <a14:hiddenFill xmlns:a14="http://schemas.microsoft.com/office/drawing/2010/main">
                <a:solidFill>
                  <a:srgbClr val="FFFFFF"/>
                </a:solidFill>
              </a14:hiddenFill>
            </a:ext>
          </a:extLst>
        </p:spPr>
        <p:txBody>
          <a:bodyPr lIns="10800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solidFill>
                  <a:schemeClr val="accent1"/>
                </a:solidFill>
                <a:latin typeface="Century Gothic" panose="020B0502020202020204" pitchFamily="34" charset="0"/>
              </a:rPr>
              <a:t>A</a:t>
            </a:r>
            <a:endParaRPr lang="zh-CN" altLang="en-US" sz="3200">
              <a:solidFill>
                <a:schemeClr val="accent1"/>
              </a:solidFill>
              <a:latin typeface="Century Gothic" panose="020B0502020202020204" pitchFamily="34" charset="0"/>
            </a:endParaRPr>
          </a:p>
        </p:txBody>
      </p:sp>
      <p:sp>
        <p:nvSpPr>
          <p:cNvPr id="2059" name="MH_Other_9"/>
          <p:cNvSpPr/>
          <p:nvPr>
            <p:custDataLst>
              <p:tags r:id="rId10"/>
            </p:custDataLst>
          </p:nvPr>
        </p:nvSpPr>
        <p:spPr bwMode="auto">
          <a:xfrm>
            <a:off x="8620126" y="4672013"/>
            <a:ext cx="817563" cy="711200"/>
          </a:xfrm>
          <a:custGeom>
            <a:avLst/>
            <a:gdLst>
              <a:gd name="T0" fmla="*/ 456868 w 817440"/>
              <a:gd name="T1" fmla="*/ 146 h 711010"/>
              <a:gd name="T2" fmla="*/ 523461 w 817440"/>
              <a:gd name="T3" fmla="*/ 4593 h 711010"/>
              <a:gd name="T4" fmla="*/ 817419 w 817440"/>
              <a:gd name="T5" fmla="*/ 379566 h 711010"/>
              <a:gd name="T6" fmla="*/ 476497 w 817440"/>
              <a:gd name="T7" fmla="*/ 712113 h 711010"/>
              <a:gd name="T8" fmla="*/ 115547 w 817440"/>
              <a:gd name="T9" fmla="*/ 401092 h 711010"/>
              <a:gd name="T10" fmla="*/ 0 w 817440"/>
              <a:gd name="T11" fmla="*/ 325306 h 711010"/>
              <a:gd name="T12" fmla="*/ 124993 w 817440"/>
              <a:gd name="T13" fmla="*/ 265473 h 711010"/>
              <a:gd name="T14" fmla="*/ 456868 w 817440"/>
              <a:gd name="T15" fmla="*/ 146 h 711010"/>
              <a:gd name="T16" fmla="*/ 0 60000 65536"/>
              <a:gd name="T17" fmla="*/ 0 60000 65536"/>
              <a:gd name="T18" fmla="*/ 0 60000 65536"/>
              <a:gd name="T19" fmla="*/ 0 60000 65536"/>
              <a:gd name="T20" fmla="*/ 0 60000 65536"/>
              <a:gd name="T21" fmla="*/ 0 60000 65536"/>
              <a:gd name="T22" fmla="*/ 0 60000 65536"/>
              <a:gd name="T23" fmla="*/ 0 60000 65536"/>
              <a:gd name="T24" fmla="*/ 0 w 817440"/>
              <a:gd name="T25" fmla="*/ 0 h 711010"/>
              <a:gd name="T26" fmla="*/ 817440 w 817440"/>
              <a:gd name="T27" fmla="*/ 711010 h 7110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7440" h="711010">
                <a:moveTo>
                  <a:pt x="456385" y="146"/>
                </a:moveTo>
                <a:cubicBezTo>
                  <a:pt x="478301" y="-489"/>
                  <a:pt x="500553" y="941"/>
                  <a:pt x="522908" y="4586"/>
                </a:cubicBezTo>
                <a:cubicBezTo>
                  <a:pt x="702153" y="33817"/>
                  <a:pt x="829329" y="195909"/>
                  <a:pt x="816558" y="378859"/>
                </a:cubicBezTo>
                <a:cubicBezTo>
                  <a:pt x="803852" y="560887"/>
                  <a:pt x="656698" y="704307"/>
                  <a:pt x="475993" y="710783"/>
                </a:cubicBezTo>
                <a:cubicBezTo>
                  <a:pt x="293901" y="717308"/>
                  <a:pt x="137557" y="582699"/>
                  <a:pt x="115428" y="400343"/>
                </a:cubicBezTo>
                <a:lnTo>
                  <a:pt x="0" y="324697"/>
                </a:lnTo>
                <a:lnTo>
                  <a:pt x="124860" y="264976"/>
                </a:lnTo>
                <a:cubicBezTo>
                  <a:pt x="165980" y="110189"/>
                  <a:pt x="302969" y="4589"/>
                  <a:pt x="456385" y="146"/>
                </a:cubicBezTo>
                <a:close/>
              </a:path>
            </a:pathLst>
          </a:custGeom>
          <a:noFill/>
          <a:ln w="25400">
            <a:solidFill>
              <a:schemeClr val="accent1"/>
            </a:solidFill>
            <a:round/>
          </a:ln>
          <a:extLst>
            <a:ext uri="{909E8E84-426E-40DD-AFC4-6F175D3DCCD1}">
              <a14:hiddenFill xmlns:a14="http://schemas.microsoft.com/office/drawing/2010/main">
                <a:solidFill>
                  <a:srgbClr val="FFFFFF"/>
                </a:solidFill>
              </a14:hiddenFill>
            </a:ext>
          </a:extLst>
        </p:spPr>
        <p:txBody>
          <a:bodyPr lIns="10800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solidFill>
                  <a:schemeClr val="accent1"/>
                </a:solidFill>
                <a:latin typeface="Century Gothic" panose="020B0502020202020204" pitchFamily="34" charset="0"/>
              </a:rPr>
              <a:t>C</a:t>
            </a:r>
            <a:endParaRPr lang="zh-CN" altLang="en-US" sz="3200">
              <a:solidFill>
                <a:schemeClr val="accent1"/>
              </a:solidFill>
              <a:latin typeface="Century Gothic" panose="020B0502020202020204" pitchFamily="34" charset="0"/>
            </a:endParaRPr>
          </a:p>
        </p:txBody>
      </p:sp>
      <p:sp>
        <p:nvSpPr>
          <p:cNvPr id="2060" name="MH_Other_10"/>
          <p:cNvSpPr/>
          <p:nvPr>
            <p:custDataLst>
              <p:tags r:id="rId11"/>
            </p:custDataLst>
          </p:nvPr>
        </p:nvSpPr>
        <p:spPr bwMode="auto">
          <a:xfrm>
            <a:off x="2754313" y="3522663"/>
            <a:ext cx="817562" cy="709612"/>
          </a:xfrm>
          <a:custGeom>
            <a:avLst/>
            <a:gdLst>
              <a:gd name="T0" fmla="*/ 361434 w 817440"/>
              <a:gd name="T1" fmla="*/ 146 h 711011"/>
              <a:gd name="T2" fmla="*/ 693302 w 817440"/>
              <a:gd name="T3" fmla="*/ 261350 h 711011"/>
              <a:gd name="T4" fmla="*/ 818294 w 817440"/>
              <a:gd name="T5" fmla="*/ 320252 h 711011"/>
              <a:gd name="T6" fmla="*/ 702748 w 817440"/>
              <a:gd name="T7" fmla="*/ 394862 h 711011"/>
              <a:gd name="T8" fmla="*/ 341805 w 817440"/>
              <a:gd name="T9" fmla="*/ 701051 h 711011"/>
              <a:gd name="T10" fmla="*/ 883 w 817440"/>
              <a:gd name="T11" fmla="*/ 373672 h 711011"/>
              <a:gd name="T12" fmla="*/ 294840 w 817440"/>
              <a:gd name="T13" fmla="*/ 4524 h 711011"/>
              <a:gd name="T14" fmla="*/ 361434 w 817440"/>
              <a:gd name="T15" fmla="*/ 146 h 711011"/>
              <a:gd name="T16" fmla="*/ 0 60000 65536"/>
              <a:gd name="T17" fmla="*/ 0 60000 65536"/>
              <a:gd name="T18" fmla="*/ 0 60000 65536"/>
              <a:gd name="T19" fmla="*/ 0 60000 65536"/>
              <a:gd name="T20" fmla="*/ 0 60000 65536"/>
              <a:gd name="T21" fmla="*/ 0 60000 65536"/>
              <a:gd name="T22" fmla="*/ 0 60000 65536"/>
              <a:gd name="T23" fmla="*/ 0 60000 65536"/>
              <a:gd name="T24" fmla="*/ 0 w 817440"/>
              <a:gd name="T25" fmla="*/ 0 h 711011"/>
              <a:gd name="T26" fmla="*/ 817440 w 817440"/>
              <a:gd name="T27" fmla="*/ 711011 h 7110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7440" h="711011">
                <a:moveTo>
                  <a:pt x="361056" y="146"/>
                </a:moveTo>
                <a:cubicBezTo>
                  <a:pt x="514472" y="4590"/>
                  <a:pt x="651461" y="110190"/>
                  <a:pt x="692581" y="264976"/>
                </a:cubicBezTo>
                <a:lnTo>
                  <a:pt x="817440" y="324698"/>
                </a:lnTo>
                <a:lnTo>
                  <a:pt x="702013" y="400344"/>
                </a:lnTo>
                <a:cubicBezTo>
                  <a:pt x="679884" y="582700"/>
                  <a:pt x="523540" y="717309"/>
                  <a:pt x="341448" y="710784"/>
                </a:cubicBezTo>
                <a:cubicBezTo>
                  <a:pt x="160743" y="704308"/>
                  <a:pt x="13589" y="560888"/>
                  <a:pt x="883" y="378860"/>
                </a:cubicBezTo>
                <a:cubicBezTo>
                  <a:pt x="-11888" y="195910"/>
                  <a:pt x="115288" y="33818"/>
                  <a:pt x="294532" y="4587"/>
                </a:cubicBezTo>
                <a:cubicBezTo>
                  <a:pt x="316888" y="941"/>
                  <a:pt x="339140" y="-488"/>
                  <a:pt x="361056" y="146"/>
                </a:cubicBezTo>
                <a:close/>
              </a:path>
            </a:pathLst>
          </a:custGeom>
          <a:noFill/>
          <a:ln w="25400">
            <a:solidFill>
              <a:schemeClr val="accent1"/>
            </a:solidFill>
            <a:round/>
          </a:ln>
          <a:extLst>
            <a:ext uri="{909E8E84-426E-40DD-AFC4-6F175D3DCCD1}">
              <a14:hiddenFill xmlns:a14="http://schemas.microsoft.com/office/drawing/2010/main">
                <a:solidFill>
                  <a:srgbClr val="FFFFFF"/>
                </a:solidFill>
              </a14:hiddenFill>
            </a:ext>
          </a:extLst>
        </p:spPr>
        <p:txBody>
          <a:bodyPr lIns="0" tIns="0" rIns="10800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solidFill>
                  <a:schemeClr val="accent1"/>
                </a:solidFill>
                <a:latin typeface="Century Gothic" panose="020B0502020202020204" pitchFamily="34" charset="0"/>
              </a:rPr>
              <a:t>B</a:t>
            </a:r>
            <a:endParaRPr lang="zh-CN" altLang="en-US" sz="3200">
              <a:solidFill>
                <a:schemeClr val="accent1"/>
              </a:solidFill>
              <a:latin typeface="Century Gothic" panose="020B0502020202020204" pitchFamily="34" charset="0"/>
            </a:endParaRPr>
          </a:p>
        </p:txBody>
      </p:sp>
      <p:grpSp>
        <p:nvGrpSpPr>
          <p:cNvPr id="16" name="组合 15"/>
          <p:cNvGrpSpPr/>
          <p:nvPr/>
        </p:nvGrpSpPr>
        <p:grpSpPr>
          <a:xfrm>
            <a:off x="481466" y="301335"/>
            <a:ext cx="5500234" cy="800101"/>
            <a:chOff x="481466" y="301335"/>
            <a:chExt cx="5500234" cy="800101"/>
          </a:xfrm>
        </p:grpSpPr>
        <p:pic>
          <p:nvPicPr>
            <p:cNvPr id="17" name="图片 16"/>
            <p:cNvPicPr>
              <a:picLocks noChangeAspect="1"/>
            </p:cNvPicPr>
            <p:nvPr/>
          </p:nvPicPr>
          <p:blipFill>
            <a:blip r:embed="rId14" cstate="email"/>
            <a:stretch>
              <a:fillRect/>
            </a:stretch>
          </p:blipFill>
          <p:spPr>
            <a:xfrm>
              <a:off x="481466" y="301335"/>
              <a:ext cx="786494" cy="800101"/>
            </a:xfrm>
            <a:prstGeom prst="rect">
              <a:avLst/>
            </a:prstGeom>
          </p:spPr>
        </p:pic>
        <p:sp>
          <p:nvSpPr>
            <p:cNvPr id="18" name="文本框 17"/>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0" name="文本框 19"/>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2" name="组合 21"/>
          <p:cNvGrpSpPr/>
          <p:nvPr/>
        </p:nvGrpSpPr>
        <p:grpSpPr>
          <a:xfrm>
            <a:off x="6372225" y="3486918"/>
            <a:ext cx="3249612" cy="664396"/>
            <a:chOff x="2677265" y="1996356"/>
            <a:chExt cx="3249612" cy="664396"/>
          </a:xfrm>
        </p:grpSpPr>
        <p:sp>
          <p:nvSpPr>
            <p:cNvPr id="23" name="矩形 22"/>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a:t>
              </a:r>
            </a:p>
          </p:txBody>
        </p:sp>
        <p:sp>
          <p:nvSpPr>
            <p:cNvPr id="24" name="矩形 23"/>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25" name="组合 24"/>
          <p:cNvGrpSpPr/>
          <p:nvPr/>
        </p:nvGrpSpPr>
        <p:grpSpPr>
          <a:xfrm>
            <a:off x="2500316" y="2354619"/>
            <a:ext cx="3249612" cy="664396"/>
            <a:chOff x="2677265" y="1996356"/>
            <a:chExt cx="3249612" cy="664396"/>
          </a:xfrm>
        </p:grpSpPr>
        <p:sp>
          <p:nvSpPr>
            <p:cNvPr id="26" name="矩形 25"/>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27" name="矩形 26"/>
            <p:cNvSpPr/>
            <p:nvPr/>
          </p:nvSpPr>
          <p:spPr>
            <a:xfrm>
              <a:off x="3842490" y="1996356"/>
              <a:ext cx="2084387" cy="42986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grpSp>
        <p:nvGrpSpPr>
          <p:cNvPr id="28" name="组合 27"/>
          <p:cNvGrpSpPr/>
          <p:nvPr/>
        </p:nvGrpSpPr>
        <p:grpSpPr>
          <a:xfrm>
            <a:off x="2500316" y="4663665"/>
            <a:ext cx="3249612" cy="664396"/>
            <a:chOff x="2677265" y="1996356"/>
            <a:chExt cx="3249612" cy="664396"/>
          </a:xfrm>
        </p:grpSpPr>
        <p:sp>
          <p:nvSpPr>
            <p:cNvPr id="29" name="矩形 28"/>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30" name="矩形 29"/>
            <p:cNvSpPr/>
            <p:nvPr/>
          </p:nvSpPr>
          <p:spPr>
            <a:xfrm>
              <a:off x="3842490" y="1996356"/>
              <a:ext cx="2084387" cy="42986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052"/>
                                        </p:tgtEl>
                                        <p:attrNameLst>
                                          <p:attrName>style.visibility</p:attrName>
                                        </p:attrNameLst>
                                      </p:cBhvr>
                                      <p:to>
                                        <p:strVal val="visible"/>
                                      </p:to>
                                    </p:set>
                                    <p:animEffect transition="in" filter="fade">
                                      <p:cBhvr>
                                        <p:cTn id="32" dur="1000"/>
                                        <p:tgtEl>
                                          <p:spTgt spid="2052"/>
                                        </p:tgtEl>
                                      </p:cBhvr>
                                    </p:animEffect>
                                    <p:anim calcmode="lin" valueType="num">
                                      <p:cBhvr>
                                        <p:cTn id="33" dur="1000" fill="hold"/>
                                        <p:tgtEl>
                                          <p:spTgt spid="2052"/>
                                        </p:tgtEl>
                                        <p:attrNameLst>
                                          <p:attrName>ppt_x</p:attrName>
                                        </p:attrNameLst>
                                      </p:cBhvr>
                                      <p:tavLst>
                                        <p:tav tm="0">
                                          <p:val>
                                            <p:strVal val="#ppt_x"/>
                                          </p:val>
                                        </p:tav>
                                        <p:tav tm="100000">
                                          <p:val>
                                            <p:strVal val="#ppt_x"/>
                                          </p:val>
                                        </p:tav>
                                      </p:tavLst>
                                    </p:anim>
                                    <p:anim calcmode="lin" valueType="num">
                                      <p:cBhvr>
                                        <p:cTn id="34" dur="1000" fill="hold"/>
                                        <p:tgtEl>
                                          <p:spTgt spid="205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054"/>
                                        </p:tgtEl>
                                        <p:attrNameLst>
                                          <p:attrName>style.visibility</p:attrName>
                                        </p:attrNameLst>
                                      </p:cBhvr>
                                      <p:to>
                                        <p:strVal val="visible"/>
                                      </p:to>
                                    </p:set>
                                    <p:animEffect transition="in" filter="fade">
                                      <p:cBhvr>
                                        <p:cTn id="42" dur="1000"/>
                                        <p:tgtEl>
                                          <p:spTgt spid="2054"/>
                                        </p:tgtEl>
                                      </p:cBhvr>
                                    </p:animEffect>
                                    <p:anim calcmode="lin" valueType="num">
                                      <p:cBhvr>
                                        <p:cTn id="43" dur="1000" fill="hold"/>
                                        <p:tgtEl>
                                          <p:spTgt spid="2054"/>
                                        </p:tgtEl>
                                        <p:attrNameLst>
                                          <p:attrName>ppt_x</p:attrName>
                                        </p:attrNameLst>
                                      </p:cBhvr>
                                      <p:tavLst>
                                        <p:tav tm="0">
                                          <p:val>
                                            <p:strVal val="#ppt_x"/>
                                          </p:val>
                                        </p:tav>
                                        <p:tav tm="100000">
                                          <p:val>
                                            <p:strVal val="#ppt_x"/>
                                          </p:val>
                                        </p:tav>
                                      </p:tavLst>
                                    </p:anim>
                                    <p:anim calcmode="lin" valueType="num">
                                      <p:cBhvr>
                                        <p:cTn id="44" dur="1000" fill="hold"/>
                                        <p:tgtEl>
                                          <p:spTgt spid="205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056"/>
                                        </p:tgtEl>
                                        <p:attrNameLst>
                                          <p:attrName>style.visibility</p:attrName>
                                        </p:attrNameLst>
                                      </p:cBhvr>
                                      <p:to>
                                        <p:strVal val="visible"/>
                                      </p:to>
                                    </p:set>
                                    <p:animEffect transition="in" filter="fade">
                                      <p:cBhvr>
                                        <p:cTn id="52" dur="1000"/>
                                        <p:tgtEl>
                                          <p:spTgt spid="2056"/>
                                        </p:tgtEl>
                                      </p:cBhvr>
                                    </p:animEffect>
                                    <p:anim calcmode="lin" valueType="num">
                                      <p:cBhvr>
                                        <p:cTn id="53" dur="1000" fill="hold"/>
                                        <p:tgtEl>
                                          <p:spTgt spid="2056"/>
                                        </p:tgtEl>
                                        <p:attrNameLst>
                                          <p:attrName>ppt_x</p:attrName>
                                        </p:attrNameLst>
                                      </p:cBhvr>
                                      <p:tavLst>
                                        <p:tav tm="0">
                                          <p:val>
                                            <p:strVal val="#ppt_x"/>
                                          </p:val>
                                        </p:tav>
                                        <p:tav tm="100000">
                                          <p:val>
                                            <p:strVal val="#ppt_x"/>
                                          </p:val>
                                        </p:tav>
                                      </p:tavLst>
                                    </p:anim>
                                    <p:anim calcmode="lin" valueType="num">
                                      <p:cBhvr>
                                        <p:cTn id="54" dur="1000" fill="hold"/>
                                        <p:tgtEl>
                                          <p:spTgt spid="205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58"/>
                                        </p:tgtEl>
                                        <p:attrNameLst>
                                          <p:attrName>style.visibility</p:attrName>
                                        </p:attrNameLst>
                                      </p:cBhvr>
                                      <p:to>
                                        <p:strVal val="visible"/>
                                      </p:to>
                                    </p:set>
                                    <p:animEffect transition="in" filter="fade">
                                      <p:cBhvr>
                                        <p:cTn id="57" dur="1000"/>
                                        <p:tgtEl>
                                          <p:spTgt spid="2058"/>
                                        </p:tgtEl>
                                      </p:cBhvr>
                                    </p:animEffect>
                                    <p:anim calcmode="lin" valueType="num">
                                      <p:cBhvr>
                                        <p:cTn id="58" dur="1000" fill="hold"/>
                                        <p:tgtEl>
                                          <p:spTgt spid="2058"/>
                                        </p:tgtEl>
                                        <p:attrNameLst>
                                          <p:attrName>ppt_x</p:attrName>
                                        </p:attrNameLst>
                                      </p:cBhvr>
                                      <p:tavLst>
                                        <p:tav tm="0">
                                          <p:val>
                                            <p:strVal val="#ppt_x"/>
                                          </p:val>
                                        </p:tav>
                                        <p:tav tm="100000">
                                          <p:val>
                                            <p:strVal val="#ppt_x"/>
                                          </p:val>
                                        </p:tav>
                                      </p:tavLst>
                                    </p:anim>
                                    <p:anim calcmode="lin" valueType="num">
                                      <p:cBhvr>
                                        <p:cTn id="59" dur="1000" fill="hold"/>
                                        <p:tgtEl>
                                          <p:spTgt spid="205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059"/>
                                        </p:tgtEl>
                                        <p:attrNameLst>
                                          <p:attrName>style.visibility</p:attrName>
                                        </p:attrNameLst>
                                      </p:cBhvr>
                                      <p:to>
                                        <p:strVal val="visible"/>
                                      </p:to>
                                    </p:set>
                                    <p:animEffect transition="in" filter="fade">
                                      <p:cBhvr>
                                        <p:cTn id="62" dur="1000"/>
                                        <p:tgtEl>
                                          <p:spTgt spid="2059"/>
                                        </p:tgtEl>
                                      </p:cBhvr>
                                    </p:animEffect>
                                    <p:anim calcmode="lin" valueType="num">
                                      <p:cBhvr>
                                        <p:cTn id="63" dur="1000" fill="hold"/>
                                        <p:tgtEl>
                                          <p:spTgt spid="2059"/>
                                        </p:tgtEl>
                                        <p:attrNameLst>
                                          <p:attrName>ppt_x</p:attrName>
                                        </p:attrNameLst>
                                      </p:cBhvr>
                                      <p:tavLst>
                                        <p:tav tm="0">
                                          <p:val>
                                            <p:strVal val="#ppt_x"/>
                                          </p:val>
                                        </p:tav>
                                        <p:tav tm="100000">
                                          <p:val>
                                            <p:strVal val="#ppt_x"/>
                                          </p:val>
                                        </p:tav>
                                      </p:tavLst>
                                    </p:anim>
                                    <p:anim calcmode="lin" valueType="num">
                                      <p:cBhvr>
                                        <p:cTn id="64" dur="1000" fill="hold"/>
                                        <p:tgtEl>
                                          <p:spTgt spid="205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060"/>
                                        </p:tgtEl>
                                        <p:attrNameLst>
                                          <p:attrName>style.visibility</p:attrName>
                                        </p:attrNameLst>
                                      </p:cBhvr>
                                      <p:to>
                                        <p:strVal val="visible"/>
                                      </p:to>
                                    </p:set>
                                    <p:animEffect transition="in" filter="fade">
                                      <p:cBhvr>
                                        <p:cTn id="67" dur="1000"/>
                                        <p:tgtEl>
                                          <p:spTgt spid="2060"/>
                                        </p:tgtEl>
                                      </p:cBhvr>
                                    </p:animEffect>
                                    <p:anim calcmode="lin" valueType="num">
                                      <p:cBhvr>
                                        <p:cTn id="68" dur="1000" fill="hold"/>
                                        <p:tgtEl>
                                          <p:spTgt spid="2060"/>
                                        </p:tgtEl>
                                        <p:attrNameLst>
                                          <p:attrName>ppt_x</p:attrName>
                                        </p:attrNameLst>
                                      </p:cBhvr>
                                      <p:tavLst>
                                        <p:tav tm="0">
                                          <p:val>
                                            <p:strVal val="#ppt_x"/>
                                          </p:val>
                                        </p:tav>
                                        <p:tav tm="100000">
                                          <p:val>
                                            <p:strVal val="#ppt_x"/>
                                          </p:val>
                                        </p:tav>
                                      </p:tavLst>
                                    </p:anim>
                                    <p:anim calcmode="lin" valueType="num">
                                      <p:cBhvr>
                                        <p:cTn id="69" dur="1000" fill="hold"/>
                                        <p:tgtEl>
                                          <p:spTgt spid="20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4" grpId="0" animBg="1"/>
      <p:bldP spid="19" grpId="0" animBg="1"/>
      <p:bldP spid="2058" grpId="0" animBg="1"/>
      <p:bldP spid="2059" grpId="0" animBg="1"/>
      <p:bldP spid="20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组合 22"/>
          <p:cNvGrpSpPr/>
          <p:nvPr/>
        </p:nvGrpSpPr>
        <p:grpSpPr>
          <a:xfrm>
            <a:off x="481466" y="301335"/>
            <a:ext cx="5500234" cy="800101"/>
            <a:chOff x="481466" y="301335"/>
            <a:chExt cx="5500234" cy="800101"/>
          </a:xfrm>
        </p:grpSpPr>
        <p:pic>
          <p:nvPicPr>
            <p:cNvPr id="24" name="图片 23"/>
            <p:cNvPicPr>
              <a:picLocks noChangeAspect="1"/>
            </p:cNvPicPr>
            <p:nvPr/>
          </p:nvPicPr>
          <p:blipFill>
            <a:blip r:embed="rId19" cstate="email"/>
            <a:stretch>
              <a:fillRect/>
            </a:stretch>
          </p:blipFill>
          <p:spPr>
            <a:xfrm>
              <a:off x="481466" y="301335"/>
              <a:ext cx="786494" cy="800101"/>
            </a:xfrm>
            <a:prstGeom prst="rect">
              <a:avLst/>
            </a:prstGeom>
          </p:spPr>
        </p:pic>
        <p:sp>
          <p:nvSpPr>
            <p:cNvPr id="25" name="文本框 24"/>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6" name="文本框 25"/>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 name="组合 2"/>
          <p:cNvGrpSpPr/>
          <p:nvPr/>
        </p:nvGrpSpPr>
        <p:grpSpPr>
          <a:xfrm>
            <a:off x="1922464" y="1673225"/>
            <a:ext cx="2509837" cy="1744891"/>
            <a:chOff x="1922464" y="1673225"/>
            <a:chExt cx="2509837" cy="1744891"/>
          </a:xfrm>
        </p:grpSpPr>
        <p:sp>
          <p:nvSpPr>
            <p:cNvPr id="2052" name="MH_Other_3"/>
            <p:cNvSpPr txBox="1"/>
            <p:nvPr>
              <p:custDataLst>
                <p:tags r:id="rId14"/>
              </p:custDataLst>
            </p:nvPr>
          </p:nvSpPr>
          <p:spPr bwMode="auto">
            <a:xfrm>
              <a:off x="1922464" y="1673225"/>
              <a:ext cx="25717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pPr>
              <a:r>
                <a:rPr lang="en-US" altLang="zh-CN" sz="4000" i="1">
                  <a:solidFill>
                    <a:schemeClr val="accent1"/>
                  </a:solidFill>
                  <a:latin typeface="Century Gothic" panose="020B0502020202020204" pitchFamily="34" charset="0"/>
                </a:rPr>
                <a:t>1</a:t>
              </a:r>
              <a:endParaRPr lang="zh-CN" altLang="en-US" sz="4000" i="1">
                <a:solidFill>
                  <a:schemeClr val="accent1"/>
                </a:solidFill>
                <a:latin typeface="Century Gothic" panose="020B0502020202020204" pitchFamily="34" charset="0"/>
              </a:endParaRPr>
            </a:p>
          </p:txBody>
        </p:sp>
        <p:grpSp>
          <p:nvGrpSpPr>
            <p:cNvPr id="2" name="组合 1"/>
            <p:cNvGrpSpPr/>
            <p:nvPr/>
          </p:nvGrpSpPr>
          <p:grpSpPr>
            <a:xfrm>
              <a:off x="2227666" y="2160588"/>
              <a:ext cx="2204635" cy="1257528"/>
              <a:chOff x="2227666" y="2160588"/>
              <a:chExt cx="2204635" cy="1257528"/>
            </a:xfrm>
          </p:grpSpPr>
          <p:cxnSp>
            <p:nvCxnSpPr>
              <p:cNvPr id="4" name="MH_Other_1"/>
              <p:cNvCxnSpPr/>
              <p:nvPr>
                <p:custDataLst>
                  <p:tags r:id="rId15"/>
                </p:custDataLst>
              </p:nvPr>
            </p:nvCxnSpPr>
            <p:spPr>
              <a:xfrm>
                <a:off x="2995614" y="2206625"/>
                <a:ext cx="1436687"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 name="MH_Other_2"/>
              <p:cNvSpPr/>
              <p:nvPr>
                <p:custDataLst>
                  <p:tags r:id="rId16"/>
                </p:custDataLst>
              </p:nvPr>
            </p:nvSpPr>
            <p:spPr>
              <a:xfrm>
                <a:off x="2344739" y="2160588"/>
                <a:ext cx="1138237" cy="68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Century Gothic" panose="020B0502020202020204" pitchFamily="34" charset="0"/>
                </a:endParaRPr>
              </a:p>
            </p:txBody>
          </p:sp>
          <p:grpSp>
            <p:nvGrpSpPr>
              <p:cNvPr id="29" name="组合 28"/>
              <p:cNvGrpSpPr/>
              <p:nvPr/>
            </p:nvGrpSpPr>
            <p:grpSpPr>
              <a:xfrm>
                <a:off x="2227666" y="2310522"/>
                <a:ext cx="2166536" cy="1107594"/>
                <a:chOff x="2677265" y="1996356"/>
                <a:chExt cx="2166536" cy="1107594"/>
              </a:xfrm>
            </p:grpSpPr>
            <p:sp>
              <p:nvSpPr>
                <p:cNvPr id="30" name="矩形 29"/>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31" name="矩形 30"/>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grpSp>
        <p:nvGrpSpPr>
          <p:cNvPr id="6" name="组合 5"/>
          <p:cNvGrpSpPr/>
          <p:nvPr/>
        </p:nvGrpSpPr>
        <p:grpSpPr>
          <a:xfrm>
            <a:off x="4705350" y="1673225"/>
            <a:ext cx="2508251" cy="1744891"/>
            <a:chOff x="4705350" y="1673225"/>
            <a:chExt cx="2508251" cy="1744891"/>
          </a:xfrm>
        </p:grpSpPr>
        <p:cxnSp>
          <p:nvCxnSpPr>
            <p:cNvPr id="27" name="MH_Other_4"/>
            <p:cNvCxnSpPr/>
            <p:nvPr>
              <p:custDataLst>
                <p:tags r:id="rId11"/>
              </p:custDataLst>
            </p:nvPr>
          </p:nvCxnSpPr>
          <p:spPr>
            <a:xfrm>
              <a:off x="5776914" y="2206625"/>
              <a:ext cx="1436687"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8" name="MH_Other_5"/>
            <p:cNvSpPr/>
            <p:nvPr>
              <p:custDataLst>
                <p:tags r:id="rId12"/>
              </p:custDataLst>
            </p:nvPr>
          </p:nvSpPr>
          <p:spPr>
            <a:xfrm>
              <a:off x="5126039" y="2160588"/>
              <a:ext cx="1138237" cy="6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accent2"/>
                </a:solidFill>
                <a:latin typeface="Century Gothic" panose="020B0502020202020204" pitchFamily="34" charset="0"/>
              </a:endParaRPr>
            </a:p>
          </p:txBody>
        </p:sp>
        <p:sp>
          <p:nvSpPr>
            <p:cNvPr id="2055" name="MH_Other_6"/>
            <p:cNvSpPr txBox="1"/>
            <p:nvPr>
              <p:custDataLst>
                <p:tags r:id="rId13"/>
              </p:custDataLst>
            </p:nvPr>
          </p:nvSpPr>
          <p:spPr bwMode="auto">
            <a:xfrm>
              <a:off x="4705350" y="1673225"/>
              <a:ext cx="255588"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pPr>
              <a:r>
                <a:rPr lang="en-US" altLang="zh-CN" sz="4000" i="1">
                  <a:solidFill>
                    <a:schemeClr val="accent2"/>
                  </a:solidFill>
                  <a:latin typeface="Century Gothic" panose="020B0502020202020204" pitchFamily="34" charset="0"/>
                </a:rPr>
                <a:t>2</a:t>
              </a:r>
              <a:endParaRPr lang="zh-CN" altLang="en-US" sz="4000" i="1">
                <a:solidFill>
                  <a:schemeClr val="accent2"/>
                </a:solidFill>
                <a:latin typeface="Century Gothic" panose="020B0502020202020204" pitchFamily="34" charset="0"/>
              </a:endParaRPr>
            </a:p>
          </p:txBody>
        </p:sp>
        <p:grpSp>
          <p:nvGrpSpPr>
            <p:cNvPr id="34" name="组合 33"/>
            <p:cNvGrpSpPr/>
            <p:nvPr/>
          </p:nvGrpSpPr>
          <p:grpSpPr>
            <a:xfrm>
              <a:off x="5014119" y="2310522"/>
              <a:ext cx="2166536" cy="1107594"/>
              <a:chOff x="2677265" y="1996356"/>
              <a:chExt cx="2166536" cy="1107594"/>
            </a:xfrm>
          </p:grpSpPr>
          <p:sp>
            <p:nvSpPr>
              <p:cNvPr id="36" name="矩形 35"/>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39" name="矩形 38"/>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nvGrpSpPr>
          <p:cNvPr id="7" name="组合 6"/>
          <p:cNvGrpSpPr/>
          <p:nvPr/>
        </p:nvGrpSpPr>
        <p:grpSpPr>
          <a:xfrm>
            <a:off x="7486650" y="1673225"/>
            <a:ext cx="2509839" cy="1744891"/>
            <a:chOff x="7486650" y="1673225"/>
            <a:chExt cx="2509839" cy="1744891"/>
          </a:xfrm>
        </p:grpSpPr>
        <p:cxnSp>
          <p:nvCxnSpPr>
            <p:cNvPr id="32" name="MH_Other_7"/>
            <p:cNvCxnSpPr/>
            <p:nvPr>
              <p:custDataLst>
                <p:tags r:id="rId8"/>
              </p:custDataLst>
            </p:nvPr>
          </p:nvCxnSpPr>
          <p:spPr>
            <a:xfrm>
              <a:off x="8558214" y="2206625"/>
              <a:ext cx="1438275"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3" name="MH_Other_8"/>
            <p:cNvSpPr/>
            <p:nvPr>
              <p:custDataLst>
                <p:tags r:id="rId9"/>
              </p:custDataLst>
            </p:nvPr>
          </p:nvSpPr>
          <p:spPr>
            <a:xfrm>
              <a:off x="7908925" y="2160588"/>
              <a:ext cx="1138238" cy="682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Century Gothic" panose="020B0502020202020204" pitchFamily="34" charset="0"/>
              </a:endParaRPr>
            </a:p>
          </p:txBody>
        </p:sp>
        <p:sp>
          <p:nvSpPr>
            <p:cNvPr id="35" name="MH_Other_9"/>
            <p:cNvSpPr txBox="1"/>
            <p:nvPr>
              <p:custDataLst>
                <p:tags r:id="rId10"/>
              </p:custDataLst>
            </p:nvPr>
          </p:nvSpPr>
          <p:spPr>
            <a:xfrm>
              <a:off x="7486650" y="1673225"/>
              <a:ext cx="255588" cy="892552"/>
            </a:xfrm>
            <a:prstGeom prst="rect">
              <a:avLst/>
            </a:prstGeom>
            <a:noFill/>
          </p:spPr>
          <p:txBody>
            <a:bodyPr>
              <a:spAutoFit/>
            </a:bodyPr>
            <a:lstStyle>
              <a:defPPr>
                <a:defRPr lang="zh-CN"/>
              </a:defPPr>
              <a:lvl1pPr>
                <a:lnSpc>
                  <a:spcPct val="130000"/>
                </a:lnSpc>
                <a:defRPr sz="1200"/>
              </a:lvl1pPr>
            </a:lstStyle>
            <a:p>
              <a:pPr>
                <a:defRPr/>
              </a:pPr>
              <a:r>
                <a:rPr lang="en-US" altLang="zh-CN" sz="4000" i="1" dirty="0">
                  <a:solidFill>
                    <a:schemeClr val="accent3"/>
                  </a:solidFill>
                  <a:latin typeface="Century Gothic" panose="020B0502020202020204" pitchFamily="34" charset="0"/>
                </a:rPr>
                <a:t>3</a:t>
              </a:r>
              <a:endParaRPr lang="zh-CN" altLang="en-US" sz="4000" i="1" dirty="0">
                <a:solidFill>
                  <a:schemeClr val="accent3"/>
                </a:solidFill>
                <a:latin typeface="Century Gothic" panose="020B0502020202020204" pitchFamily="34" charset="0"/>
              </a:endParaRPr>
            </a:p>
          </p:txBody>
        </p:sp>
        <p:grpSp>
          <p:nvGrpSpPr>
            <p:cNvPr id="41" name="组合 40"/>
            <p:cNvGrpSpPr/>
            <p:nvPr/>
          </p:nvGrpSpPr>
          <p:grpSpPr>
            <a:xfrm>
              <a:off x="7805739" y="2310522"/>
              <a:ext cx="2166536" cy="1107594"/>
              <a:chOff x="2677265" y="1996356"/>
              <a:chExt cx="2166536" cy="1107594"/>
            </a:xfrm>
          </p:grpSpPr>
          <p:sp>
            <p:nvSpPr>
              <p:cNvPr id="42" name="矩形 41"/>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43" name="矩形 42"/>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nvGrpSpPr>
          <p:cNvPr id="8" name="组合 7"/>
          <p:cNvGrpSpPr/>
          <p:nvPr/>
        </p:nvGrpSpPr>
        <p:grpSpPr>
          <a:xfrm>
            <a:off x="6483351" y="3808413"/>
            <a:ext cx="2509837" cy="1740025"/>
            <a:chOff x="6483351" y="3808413"/>
            <a:chExt cx="2509837" cy="1740025"/>
          </a:xfrm>
        </p:grpSpPr>
        <p:cxnSp>
          <p:nvCxnSpPr>
            <p:cNvPr id="44" name="MH_Other_13"/>
            <p:cNvCxnSpPr/>
            <p:nvPr>
              <p:custDataLst>
                <p:tags r:id="rId5"/>
              </p:custDataLst>
            </p:nvPr>
          </p:nvCxnSpPr>
          <p:spPr>
            <a:xfrm>
              <a:off x="7556500" y="4338638"/>
              <a:ext cx="1436688"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5" name="MH_Other_14"/>
            <p:cNvSpPr/>
            <p:nvPr>
              <p:custDataLst>
                <p:tags r:id="rId6"/>
              </p:custDataLst>
            </p:nvPr>
          </p:nvSpPr>
          <p:spPr>
            <a:xfrm>
              <a:off x="6905625" y="4295776"/>
              <a:ext cx="1138238" cy="682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accent2"/>
                </a:solidFill>
                <a:latin typeface="Century Gothic" panose="020B0502020202020204" pitchFamily="34" charset="0"/>
              </a:endParaRPr>
            </a:p>
          </p:txBody>
        </p:sp>
        <p:sp>
          <p:nvSpPr>
            <p:cNvPr id="47" name="MH_Other_15"/>
            <p:cNvSpPr txBox="1"/>
            <p:nvPr>
              <p:custDataLst>
                <p:tags r:id="rId7"/>
              </p:custDataLst>
            </p:nvPr>
          </p:nvSpPr>
          <p:spPr>
            <a:xfrm>
              <a:off x="6483351" y="3808413"/>
              <a:ext cx="257175" cy="892552"/>
            </a:xfrm>
            <a:prstGeom prst="rect">
              <a:avLst/>
            </a:prstGeom>
            <a:noFill/>
          </p:spPr>
          <p:txBody>
            <a:bodyPr>
              <a:spAutoFit/>
            </a:bodyPr>
            <a:lstStyle>
              <a:defPPr>
                <a:defRPr lang="zh-CN"/>
              </a:defPPr>
              <a:lvl1pPr>
                <a:lnSpc>
                  <a:spcPct val="130000"/>
                </a:lnSpc>
                <a:defRPr sz="1200"/>
              </a:lvl1pPr>
            </a:lstStyle>
            <a:p>
              <a:pPr>
                <a:defRPr/>
              </a:pPr>
              <a:r>
                <a:rPr lang="en-US" altLang="zh-CN" sz="4000" i="1" dirty="0">
                  <a:solidFill>
                    <a:schemeClr val="accent6"/>
                  </a:solidFill>
                  <a:latin typeface="Century Gothic" panose="020B0502020202020204" pitchFamily="34" charset="0"/>
                </a:rPr>
                <a:t>5</a:t>
              </a:r>
              <a:endParaRPr lang="zh-CN" altLang="en-US" sz="4000" i="1" dirty="0">
                <a:solidFill>
                  <a:schemeClr val="accent6"/>
                </a:solidFill>
                <a:latin typeface="Century Gothic" panose="020B0502020202020204" pitchFamily="34" charset="0"/>
              </a:endParaRPr>
            </a:p>
          </p:txBody>
        </p:sp>
        <p:grpSp>
          <p:nvGrpSpPr>
            <p:cNvPr id="46" name="组合 45"/>
            <p:cNvGrpSpPr/>
            <p:nvPr/>
          </p:nvGrpSpPr>
          <p:grpSpPr>
            <a:xfrm>
              <a:off x="6799655" y="4440844"/>
              <a:ext cx="2166536" cy="1107594"/>
              <a:chOff x="2677265" y="1996356"/>
              <a:chExt cx="2166536" cy="1107594"/>
            </a:xfrm>
          </p:grpSpPr>
          <p:sp>
            <p:nvSpPr>
              <p:cNvPr id="48" name="矩形 47"/>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49" name="矩形 48"/>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nvGrpSpPr>
          <p:cNvPr id="9" name="组合 8"/>
          <p:cNvGrpSpPr/>
          <p:nvPr/>
        </p:nvGrpSpPr>
        <p:grpSpPr>
          <a:xfrm>
            <a:off x="3406776" y="3808413"/>
            <a:ext cx="2511817" cy="1740025"/>
            <a:chOff x="3406776" y="3808413"/>
            <a:chExt cx="2511817" cy="1740025"/>
          </a:xfrm>
        </p:grpSpPr>
        <p:cxnSp>
          <p:nvCxnSpPr>
            <p:cNvPr id="37" name="MH_Other_10"/>
            <p:cNvCxnSpPr/>
            <p:nvPr>
              <p:custDataLst>
                <p:tags r:id="rId2"/>
              </p:custDataLst>
            </p:nvPr>
          </p:nvCxnSpPr>
          <p:spPr>
            <a:xfrm>
              <a:off x="4479925" y="4338638"/>
              <a:ext cx="1436688"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8" name="MH_Other_11"/>
            <p:cNvSpPr/>
            <p:nvPr>
              <p:custDataLst>
                <p:tags r:id="rId3"/>
              </p:custDataLst>
            </p:nvPr>
          </p:nvSpPr>
          <p:spPr>
            <a:xfrm>
              <a:off x="3829050" y="4295776"/>
              <a:ext cx="1138238" cy="682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accent2"/>
                </a:solidFill>
                <a:latin typeface="Century Gothic" panose="020B0502020202020204" pitchFamily="34" charset="0"/>
              </a:endParaRPr>
            </a:p>
          </p:txBody>
        </p:sp>
        <p:sp>
          <p:nvSpPr>
            <p:cNvPr id="40" name="MH_Other_12"/>
            <p:cNvSpPr txBox="1"/>
            <p:nvPr>
              <p:custDataLst>
                <p:tags r:id="rId4"/>
              </p:custDataLst>
            </p:nvPr>
          </p:nvSpPr>
          <p:spPr>
            <a:xfrm>
              <a:off x="3406776" y="3808413"/>
              <a:ext cx="257175" cy="892552"/>
            </a:xfrm>
            <a:prstGeom prst="rect">
              <a:avLst/>
            </a:prstGeom>
            <a:noFill/>
          </p:spPr>
          <p:txBody>
            <a:bodyPr>
              <a:spAutoFit/>
            </a:bodyPr>
            <a:lstStyle>
              <a:defPPr>
                <a:defRPr lang="zh-CN"/>
              </a:defPPr>
              <a:lvl1pPr>
                <a:lnSpc>
                  <a:spcPct val="130000"/>
                </a:lnSpc>
                <a:defRPr sz="1200"/>
              </a:lvl1pPr>
            </a:lstStyle>
            <a:p>
              <a:pPr>
                <a:defRPr/>
              </a:pPr>
              <a:r>
                <a:rPr lang="en-US" altLang="zh-CN" sz="4000" i="1" dirty="0">
                  <a:solidFill>
                    <a:schemeClr val="accent4"/>
                  </a:solidFill>
                  <a:latin typeface="Century Gothic" panose="020B0502020202020204" pitchFamily="34" charset="0"/>
                </a:rPr>
                <a:t>4</a:t>
              </a:r>
              <a:endParaRPr lang="zh-CN" altLang="en-US" sz="4000" i="1" dirty="0">
                <a:solidFill>
                  <a:schemeClr val="accent4"/>
                </a:solidFill>
                <a:latin typeface="Century Gothic" panose="020B0502020202020204" pitchFamily="34" charset="0"/>
              </a:endParaRPr>
            </a:p>
          </p:txBody>
        </p:sp>
        <p:grpSp>
          <p:nvGrpSpPr>
            <p:cNvPr id="50" name="组合 49"/>
            <p:cNvGrpSpPr/>
            <p:nvPr/>
          </p:nvGrpSpPr>
          <p:grpSpPr>
            <a:xfrm>
              <a:off x="3752057" y="4440844"/>
              <a:ext cx="2166536" cy="1107594"/>
              <a:chOff x="2677265" y="1996356"/>
              <a:chExt cx="2166536" cy="1107594"/>
            </a:xfrm>
          </p:grpSpPr>
          <p:sp>
            <p:nvSpPr>
              <p:cNvPr id="51" name="矩形 50"/>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52" name="矩形 51"/>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36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 calcmode="lin" valueType="num">
                                      <p:cBhvr>
                                        <p:cTn id="23" dur="500" fill="hold"/>
                                        <p:tgtEl>
                                          <p:spTgt spid="7"/>
                                        </p:tgtEl>
                                        <p:attrNameLst>
                                          <p:attrName>style.rotation</p:attrName>
                                        </p:attrNameLst>
                                      </p:cBhvr>
                                      <p:tavLst>
                                        <p:tav tm="0">
                                          <p:val>
                                            <p:fltVal val="360"/>
                                          </p:val>
                                        </p:tav>
                                        <p:tav tm="100000">
                                          <p:val>
                                            <p:fltVal val="0"/>
                                          </p:val>
                                        </p:tav>
                                      </p:tavLst>
                                    </p:anim>
                                    <p:animEffect transition="in" filter="fade">
                                      <p:cBhvr>
                                        <p:cTn id="24" dur="500"/>
                                        <p:tgtEl>
                                          <p:spTgt spid="7"/>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 calcmode="lin" valueType="num">
                                      <p:cBhvr>
                                        <p:cTn id="30" dur="500" fill="hold"/>
                                        <p:tgtEl>
                                          <p:spTgt spid="9"/>
                                        </p:tgtEl>
                                        <p:attrNameLst>
                                          <p:attrName>style.rotation</p:attrName>
                                        </p:attrNameLst>
                                      </p:cBhvr>
                                      <p:tavLst>
                                        <p:tav tm="0">
                                          <p:val>
                                            <p:fltVal val="360"/>
                                          </p:val>
                                        </p:tav>
                                        <p:tav tm="100000">
                                          <p:val>
                                            <p:fltVal val="0"/>
                                          </p:val>
                                        </p:tav>
                                      </p:tavLst>
                                    </p:anim>
                                    <p:animEffect transition="in" filter="fade">
                                      <p:cBhvr>
                                        <p:cTn id="31" dur="500"/>
                                        <p:tgtEl>
                                          <p:spTgt spid="9"/>
                                        </p:tgtEl>
                                      </p:cBhvr>
                                    </p:animEffect>
                                  </p:childTnLst>
                                </p:cTn>
                              </p:par>
                            </p:childTnLst>
                          </p:cTn>
                        </p:par>
                        <p:par>
                          <p:cTn id="32" fill="hold">
                            <p:stCondLst>
                              <p:cond delay="2000"/>
                            </p:stCondLst>
                            <p:childTnLst>
                              <p:par>
                                <p:cTn id="33" presetID="49" presetClass="entr" presetSubtype="0" decel="10000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 calcmode="lin" valueType="num">
                                      <p:cBhvr>
                                        <p:cTn id="37" dur="500" fill="hold"/>
                                        <p:tgtEl>
                                          <p:spTgt spid="8"/>
                                        </p:tgtEl>
                                        <p:attrNameLst>
                                          <p:attrName>style.rotation</p:attrName>
                                        </p:attrNameLst>
                                      </p:cBhvr>
                                      <p:tavLst>
                                        <p:tav tm="0">
                                          <p:val>
                                            <p:fltVal val="360"/>
                                          </p:val>
                                        </p:tav>
                                        <p:tav tm="100000">
                                          <p:val>
                                            <p:fltVal val="0"/>
                                          </p:val>
                                        </p:tav>
                                      </p:tavLst>
                                    </p:anim>
                                    <p:animEffect transition="in" filter="fad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7007" y="3143032"/>
            <a:ext cx="387798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 name="文本框 2"/>
          <p:cNvSpPr txBox="1"/>
          <p:nvPr/>
        </p:nvSpPr>
        <p:spPr>
          <a:xfrm>
            <a:off x="3401852" y="3827463"/>
            <a:ext cx="538829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
        <p:nvSpPr>
          <p:cNvPr id="4" name="文本框 3"/>
          <p:cNvSpPr txBox="1"/>
          <p:nvPr/>
        </p:nvSpPr>
        <p:spPr>
          <a:xfrm>
            <a:off x="4946486" y="2420501"/>
            <a:ext cx="2299027"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PART 02</a:t>
            </a:r>
            <a:endParaRPr kumimoji="0" lang="zh-CN" altLang="en-US"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endParaRPr>
          </a:p>
        </p:txBody>
      </p:sp>
      <p:pic>
        <p:nvPicPr>
          <p:cNvPr id="5" name="图片 4"/>
          <p:cNvPicPr>
            <a:picLocks noChangeAspect="1"/>
          </p:cNvPicPr>
          <p:nvPr/>
        </p:nvPicPr>
        <p:blipFill rotWithShape="1">
          <a:blip r:embed="rId3" cstate="email"/>
          <a:srcRect/>
          <a:stretch>
            <a:fillRect/>
          </a:stretch>
        </p:blipFill>
        <p:spPr>
          <a:xfrm>
            <a:off x="10718884" y="1930400"/>
            <a:ext cx="1473116" cy="2997200"/>
          </a:xfrm>
          <a:prstGeom prst="rect">
            <a:avLst/>
          </a:prstGeom>
        </p:spPr>
      </p:pic>
      <p:pic>
        <p:nvPicPr>
          <p:cNvPr id="6" name="图片 5"/>
          <p:cNvPicPr>
            <a:picLocks noChangeAspect="1"/>
          </p:cNvPicPr>
          <p:nvPr/>
        </p:nvPicPr>
        <p:blipFill rotWithShape="1">
          <a:blip r:embed="rId4" cstate="email"/>
          <a:srcRect r="-6843"/>
          <a:stretch>
            <a:fillRect/>
          </a:stretch>
        </p:blipFill>
        <p:spPr>
          <a:xfrm>
            <a:off x="-12700" y="1930400"/>
            <a:ext cx="1587500" cy="299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8"/>
</p:tagLst>
</file>

<file path=ppt/tags/tag100.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
</p:tagLst>
</file>

<file path=ppt/tags/tag101.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2"/>
</p:tagLst>
</file>

<file path=ppt/tags/tag102.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3"/>
</p:tagLst>
</file>

<file path=ppt/tags/tag103.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4"/>
</p:tagLst>
</file>

<file path=ppt/tags/tag104.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5"/>
</p:tagLst>
</file>

<file path=ppt/tags/tag105.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6"/>
</p:tagLst>
</file>

<file path=ppt/tags/tag106.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7"/>
</p:tagLst>
</file>

<file path=ppt/tags/tag107.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8"/>
</p:tagLst>
</file>

<file path=ppt/tags/tag108.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9"/>
</p:tagLst>
</file>

<file path=ppt/tags/tag109.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0"/>
</p:tagLst>
</file>

<file path=ppt/tags/tag11.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9"/>
</p:tagLst>
</file>

<file path=ppt/tags/tag110.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1"/>
</p:tagLst>
</file>

<file path=ppt/tags/tag111.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2"/>
</p:tagLst>
</file>

<file path=ppt/tags/tag112.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3"/>
</p:tagLst>
</file>

<file path=ppt/tags/tag113.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4"/>
</p:tagLst>
</file>

<file path=ppt/tags/tag114.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5"/>
</p:tagLst>
</file>

<file path=ppt/tags/tag115.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6"/>
</p:tagLst>
</file>

<file path=ppt/tags/tag116.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7"/>
</p:tagLst>
</file>

<file path=ppt/tags/tag117.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8"/>
</p:tagLst>
</file>

<file path=ppt/tags/tag118.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9"/>
</p:tagLst>
</file>

<file path=ppt/tags/tag119.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20"/>
</p:tagLst>
</file>

<file path=ppt/tags/tag12.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LiuChBZh#"/>
  <p:tag name="MH_LAYOUT" val="SubTitle"/>
  <p:tag name="MH" val="20170813164517"/>
  <p:tag name="MH_LIBRARY" val="GRAPHIC"/>
</p:tagLst>
</file>

<file path=ppt/tags/tag120.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21"/>
</p:tagLst>
</file>

<file path=ppt/tags/tag121.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22"/>
</p:tagLst>
</file>

<file path=ppt/tags/tag12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Text"/>
  <p:tag name="MH" val="20170813164535"/>
  <p:tag name="MH_LIBRARY" val="GRAPHIC"/>
</p:tagLst>
</file>

<file path=ppt/tags/tag123.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Other"/>
  <p:tag name="MH_ORDER" val="1"/>
</p:tagLst>
</file>

<file path=ppt/tags/tag124.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Other"/>
  <p:tag name="MH_ORDER" val="2"/>
</p:tagLst>
</file>

<file path=ppt/tags/tag125.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SubTitle"/>
  <p:tag name="MH_ORDER" val="2"/>
</p:tagLst>
</file>

<file path=ppt/tags/tag126.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SubTitle"/>
  <p:tag name="MH_ORDER" val="1"/>
</p:tagLst>
</file>

<file path=ppt/tags/tag127.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SubTitle"/>
  <p:tag name="MH_ORDER" val="4"/>
</p:tagLst>
</file>

<file path=ppt/tags/tag128.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SubTitle"/>
  <p:tag name="MH_ORDER" val="3"/>
</p:tagLst>
</file>

<file path=ppt/tags/tag129.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
  <p:tag name="MH" val="20170813164447"/>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
</p:tagLst>
</file>

<file path=ppt/tags/tag130.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Other"/>
  <p:tag name="MH_ORDER" val="1"/>
</p:tagLst>
</file>

<file path=ppt/tags/tag131.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SubTitle"/>
  <p:tag name="MH_ORDER" val="1"/>
</p:tagLst>
</file>

<file path=ppt/tags/tag132.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Other"/>
  <p:tag name="MH_ORDER" val="3"/>
</p:tagLst>
</file>

<file path=ppt/tags/tag133.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SubTitle"/>
  <p:tag name="MH_ORDER" val="2"/>
</p:tagLst>
</file>

<file path=ppt/tags/tag134.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Other"/>
  <p:tag name="MH_ORDER" val="5"/>
</p:tagLst>
</file>

<file path=ppt/tags/tag135.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SubTitle"/>
  <p:tag name="MH_ORDER" val="3"/>
</p:tagLst>
</file>

<file path=ppt/tags/tag136.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Other"/>
  <p:tag name="MH_ORDER" val="7"/>
</p:tagLst>
</file>

<file path=ppt/tags/tag137.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SubTitle"/>
  <p:tag name="MH_ORDER" val="4"/>
</p:tagLst>
</file>

<file path=ppt/tags/tag138.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
  <p:tag name="MH" val="20170813164626"/>
  <p:tag name="MH_LIBRARY" val="GRAPHIC"/>
</p:tagLst>
</file>

<file path=ppt/tags/tag139.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2"/>
</p:tagLst>
</file>

<file path=ppt/tags/tag140.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SubTitle"/>
  <p:tag name="MH_ORDER" val="3"/>
</p:tagLst>
</file>

<file path=ppt/tags/tag141.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4"/>
</p:tagLst>
</file>

<file path=ppt/tags/tag142.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2"/>
</p:tagLst>
</file>

<file path=ppt/tags/tag143.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SubTitle"/>
  <p:tag name="MH_ORDER" val="2"/>
</p:tagLst>
</file>

<file path=ppt/tags/tag144.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6"/>
</p:tagLst>
</file>

<file path=ppt/tags/tag145.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1"/>
</p:tagLst>
</file>

<file path=ppt/tags/tag146.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SubTitle"/>
  <p:tag name="MH_ORDER" val="1"/>
</p:tagLst>
</file>

<file path=ppt/tags/tag147.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5"/>
</p:tagLst>
</file>

<file path=ppt/tags/tag148.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ShuJTB#"/>
  <p:tag name="MH_LAYOUT" val="SubTitleText"/>
  <p:tag name="MH" val="20170813164654"/>
  <p:tag name="MH_LIBRARY" val="GRAPHIC"/>
</p:tagLst>
</file>

<file path=ppt/tags/tag149.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3"/>
</p:tagLst>
</file>

<file path=ppt/tags/tag150.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2"/>
</p:tagLst>
</file>

<file path=ppt/tags/tag151.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3"/>
</p:tagLst>
</file>

<file path=ppt/tags/tag152.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4"/>
</p:tagLst>
</file>

<file path=ppt/tags/tag153.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5"/>
</p:tagLst>
</file>

<file path=ppt/tags/tag154.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6"/>
</p:tagLst>
</file>

<file path=ppt/tags/tag155.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7"/>
</p:tagLst>
</file>

<file path=ppt/tags/tag156.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8"/>
</p:tagLst>
</file>

<file path=ppt/tags/tag157.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SubTitle"/>
  <p:tag name="MH_ORDER" val="1"/>
</p:tagLst>
</file>

<file path=ppt/tags/tag158.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SubTitle"/>
  <p:tag name="MH_ORDER" val="2"/>
</p:tagLst>
</file>

<file path=ppt/tags/tag159.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SubTitle"/>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4"/>
</p:tagLst>
</file>

<file path=ppt/tags/tag160.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SubTitle"/>
  <p:tag name="MH_ORDER" val="4"/>
</p:tagLst>
</file>

<file path=ppt/tags/tag161.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9"/>
</p:tagLst>
</file>

<file path=ppt/tags/tag162.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10"/>
</p:tagLst>
</file>

<file path=ppt/tags/tag163.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11"/>
</p:tagLst>
</file>

<file path=ppt/tags/tag164.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12"/>
</p:tagLst>
</file>

<file path=ppt/tags/tag165.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Text"/>
  <p:tag name="MH_ORDER" val="1"/>
</p:tagLst>
</file>

<file path=ppt/tags/tag166.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Text"/>
  <p:tag name="MH_ORDER" val="2"/>
</p:tagLst>
</file>

<file path=ppt/tags/tag167.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Text"/>
  <p:tag name="MH_ORDER" val="3"/>
</p:tagLst>
</file>

<file path=ppt/tags/tag168.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Text"/>
  <p:tag name="MH_ORDER" val="4"/>
</p:tagLst>
</file>

<file path=ppt/tags/tag169.xml><?xml version="1.0" encoding="utf-8"?>
<p:tagLst xmlns:a="http://schemas.openxmlformats.org/drawingml/2006/main" xmlns:r="http://schemas.openxmlformats.org/officeDocument/2006/relationships" xmlns:p="http://schemas.openxmlformats.org/presentationml/2006/main">
  <p:tag name="MH_TYPE" val="#NeiR#"/>
  <p:tag name="MH_NUMBER" val="大于六"/>
  <p:tag name="MH_CATEGORY" val="#ShuJTB#"/>
  <p:tag name="MH_LAYOUT" val="SubTitle"/>
  <p:tag name="MH" val="20170813164704"/>
  <p:tag name="MH_LIBRARY" val="GRAPHIC"/>
</p:tagLst>
</file>

<file path=ppt/tags/tag17.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5"/>
</p:tagLst>
</file>

<file path=ppt/tags/tag170.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6"/>
</p:tagLst>
</file>

<file path=ppt/tags/tag171.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5"/>
</p:tagLst>
</file>

<file path=ppt/tags/tag172.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6"/>
</p:tagLst>
</file>

<file path=ppt/tags/tag173.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7"/>
</p:tagLst>
</file>

<file path=ppt/tags/tag174.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3"/>
</p:tagLst>
</file>

<file path=ppt/tags/tag175.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4"/>
</p:tagLst>
</file>

<file path=ppt/tags/tag176.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8"/>
</p:tagLst>
</file>

<file path=ppt/tags/tag177.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1"/>
</p:tagLst>
</file>

<file path=ppt/tags/tag178.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2"/>
</p:tagLst>
</file>

<file path=ppt/tags/tag179.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6"/>
</p:tagLst>
</file>

<file path=ppt/tags/tag180.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9"/>
</p:tagLst>
</file>

<file path=ppt/tags/tag181.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0"/>
</p:tagLst>
</file>

<file path=ppt/tags/tag182.xml><?xml version="1.0" encoding="utf-8"?>
<p:tagLst xmlns:a="http://schemas.openxmlformats.org/drawingml/2006/main" xmlns:r="http://schemas.openxmlformats.org/officeDocument/2006/relationships" xmlns:p="http://schemas.openxmlformats.org/presentationml/2006/main">
  <p:tag name="MH_TYPE" val="#NeiR#"/>
  <p:tag name="MH_NUMBER" val="大于六"/>
  <p:tag name="MH_CATEGORY" val="#ShuJTB#"/>
  <p:tag name="MH_LAYOUT" val="SubTitleDesc"/>
  <p:tag name="MH" val="20170813164714"/>
  <p:tag name="MH_LIBRARY" val="GRAPHIC"/>
</p:tagLst>
</file>

<file path=ppt/tags/tag183.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
</p:tagLst>
</file>

<file path=ppt/tags/tag184.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
</p:tagLst>
</file>

<file path=ppt/tags/tag185.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5"/>
</p:tagLst>
</file>

<file path=ppt/tags/tag186.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1"/>
</p:tagLst>
</file>

<file path=ppt/tags/tag187.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8"/>
</p:tagLst>
</file>

<file path=ppt/tags/tag188.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9"/>
</p:tagLst>
</file>

<file path=ppt/tags/tag189.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7"/>
</p:tagLst>
</file>

<file path=ppt/tags/tag190.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2"/>
</p:tagLst>
</file>

<file path=ppt/tags/tag191.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3"/>
</p:tagLst>
</file>

<file path=ppt/tags/tag192.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3"/>
</p:tagLst>
</file>

<file path=ppt/tags/tag193.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6"/>
</p:tagLst>
</file>

<file path=ppt/tags/tag194.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7"/>
</p:tagLst>
</file>

<file path=ppt/tags/tag195.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4"/>
</p:tagLst>
</file>

<file path=ppt/tags/tag196.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0"/>
</p:tagLst>
</file>

<file path=ppt/tags/tag197.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5"/>
</p:tagLst>
</file>

<file path=ppt/tags/tag198.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3"/>
</p:tagLst>
</file>

<file path=ppt/tags/tag199.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4"/>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
  <p:tag name="MH" val="20170813164607"/>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8"/>
</p:tagLst>
</file>

<file path=ppt/tags/tag200.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6"/>
</p:tagLst>
</file>

<file path=ppt/tags/tag201.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7"/>
</p:tagLst>
</file>

<file path=ppt/tags/tag202.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8"/>
</p:tagLst>
</file>

<file path=ppt/tags/tag203.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7"/>
</p:tagLst>
</file>

<file path=ppt/tags/tag204.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1"/>
</p:tagLst>
</file>

<file path=ppt/tags/tag205.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2"/>
</p:tagLst>
</file>

<file path=ppt/tags/tag206.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8"/>
</p:tagLst>
</file>

<file path=ppt/tags/tag207.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5"/>
</p:tagLst>
</file>

<file path=ppt/tags/tag208.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6"/>
</p:tagLst>
</file>

<file path=ppt/tags/tag209.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9"/>
</p:tagLst>
</file>

<file path=ppt/tags/tag21.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9"/>
</p:tagLst>
</file>

<file path=ppt/tags/tag210.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7"/>
</p:tagLst>
</file>

<file path=ppt/tags/tag211.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8"/>
</p:tagLst>
</file>

<file path=ppt/tags/tag212.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9"/>
</p:tagLst>
</file>

<file path=ppt/tags/tag213.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0"/>
</p:tagLst>
</file>

<file path=ppt/tags/tag214.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1"/>
</p:tagLst>
</file>

<file path=ppt/tags/tag215.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2"/>
</p:tagLst>
</file>

<file path=ppt/tags/tag216.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3"/>
</p:tagLst>
</file>

<file path=ppt/tags/tag217.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4"/>
</p:tagLst>
</file>

<file path=ppt/tags/tag218.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5"/>
</p:tagLst>
</file>

<file path=ppt/tags/tag219.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6"/>
</p:tagLst>
</file>

<file path=ppt/tags/tag22.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0"/>
</p:tagLst>
</file>

<file path=ppt/tags/tag220.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ShuJTB#"/>
  <p:tag name="MH_LAYOUT" val="SubTitleTextDesc"/>
  <p:tag name="MH" val="20170813164725"/>
  <p:tag name="MH_LIBRARY" val="GRAPHIC"/>
</p:tagLst>
</file>

<file path=ppt/tags/tag221.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3"/>
</p:tagLst>
</file>

<file path=ppt/tags/tag222.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4"/>
</p:tagLst>
</file>

<file path=ppt/tags/tag223.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Text"/>
  <p:tag name="MH_ORDER" val="1"/>
</p:tagLst>
</file>

<file path=ppt/tags/tag224.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Text"/>
  <p:tag name="MH_ORDER" val="2"/>
</p:tagLst>
</file>

<file path=ppt/tags/tag225.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5"/>
</p:tagLst>
</file>

<file path=ppt/tags/tag226.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2"/>
</p:tagLst>
</file>

<file path=ppt/tags/tag227.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1"/>
</p:tagLst>
</file>

<file path=ppt/tags/tag228.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Text"/>
  <p:tag name="MH" val="20170813164456"/>
  <p:tag name="MH_LIBRARY" val="GRAPHIC"/>
</p:tagLst>
</file>

<file path=ppt/tags/tag229.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1"/>
</p:tagLst>
</file>

<file path=ppt/tags/tag230.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2"/>
</p:tagLst>
</file>

<file path=ppt/tags/tag231.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3"/>
</p:tagLst>
</file>

<file path=ppt/tags/tag232.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4"/>
</p:tagLst>
</file>

<file path=ppt/tags/tag233.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5"/>
</p:tagLst>
</file>

<file path=ppt/tags/tag234.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6"/>
</p:tagLst>
</file>

<file path=ppt/tags/tag235.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7"/>
</p:tagLst>
</file>

<file path=ppt/tags/tag236.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8"/>
</p:tagLst>
</file>

<file path=ppt/tags/tag237.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9"/>
</p:tagLst>
</file>

<file path=ppt/tags/tag238.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YinZJG#"/>
  <p:tag name="MH_LAYOUT" val="TitleSubTitle"/>
  <p:tag name="MH" val="20170813164526"/>
  <p:tag name="MH_LIBRARY" val="GRAPHIC"/>
</p:tagLst>
</file>

<file path=ppt/tags/tag239.xml><?xml version="1.0" encoding="utf-8"?>
<p:tagLst xmlns:a="http://schemas.openxmlformats.org/drawingml/2006/main" xmlns:r="http://schemas.openxmlformats.org/officeDocument/2006/relationships" xmlns:p="http://schemas.openxmlformats.org/presentationml/2006/main">
  <p:tag name="MH" val="20170813164526"/>
  <p:tag name="MH_LIBRARY" val="GRAPHIC"/>
  <p:tag name="MH_TYPE" val="Other"/>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2"/>
</p:tagLst>
</file>

<file path=ppt/tags/tag240.xml><?xml version="1.0" encoding="utf-8"?>
<p:tagLst xmlns:a="http://schemas.openxmlformats.org/drawingml/2006/main" xmlns:r="http://schemas.openxmlformats.org/officeDocument/2006/relationships" xmlns:p="http://schemas.openxmlformats.org/presentationml/2006/main">
  <p:tag name="MH" val="20170813164526"/>
  <p:tag name="MH_LIBRARY" val="GRAPHIC"/>
  <p:tag name="MH_TYPE" val="Other"/>
  <p:tag name="MH_ORDER" val="2"/>
</p:tagLst>
</file>

<file path=ppt/tags/tag241.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70813164634"/>
  <p:tag name="MH_LIBRARY" val="GRAPHIC"/>
</p:tagLst>
</file>

<file path=ppt/tags/tag242.xml><?xml version="1.0" encoding="utf-8"?>
<p:tagLst xmlns:a="http://schemas.openxmlformats.org/drawingml/2006/main" xmlns:r="http://schemas.openxmlformats.org/officeDocument/2006/relationships" xmlns:p="http://schemas.openxmlformats.org/presentationml/2006/main">
  <p:tag name="MH" val="20170813164634"/>
  <p:tag name="MH_LIBRARY" val="GRAPHIC"/>
  <p:tag name="MH_TYPE" val="Other"/>
  <p:tag name="MH_ORDER" val="1"/>
</p:tagLst>
</file>

<file path=ppt/tags/tag243.xml><?xml version="1.0" encoding="utf-8"?>
<p:tagLst xmlns:a="http://schemas.openxmlformats.org/drawingml/2006/main" xmlns:r="http://schemas.openxmlformats.org/officeDocument/2006/relationships" xmlns:p="http://schemas.openxmlformats.org/presentationml/2006/main">
  <p:tag name="MH" val="20170813164634"/>
  <p:tag name="MH_LIBRARY" val="GRAPHIC"/>
  <p:tag name="MH_TYPE" val="Other"/>
  <p:tag name="MH_ORDER" val="2"/>
</p:tagLst>
</file>

<file path=ppt/tags/tag244.xml><?xml version="1.0" encoding="utf-8"?>
<p:tagLst xmlns:a="http://schemas.openxmlformats.org/drawingml/2006/main" xmlns:r="http://schemas.openxmlformats.org/officeDocument/2006/relationships" xmlns:p="http://schemas.openxmlformats.org/presentationml/2006/main">
  <p:tag name="MH" val="20170813164634"/>
  <p:tag name="MH_LIBRARY" val="GRAPHIC"/>
  <p:tag name="MH_TYPE" val="Other"/>
  <p:tag name="MH_ORDER" val="3"/>
</p:tagLst>
</file>

<file path=ppt/tags/tag245.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YinZJG#"/>
  <p:tag name="MH_LAYOUT" val="TitleSubTitle"/>
  <p:tag name="MH" val="20170813164503"/>
  <p:tag name="MH_LIBRARY" val="GRAPHIC"/>
</p:tagLst>
</file>

<file path=ppt/tags/tag246.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1"/>
</p:tagLst>
</file>

<file path=ppt/tags/tag247.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3"/>
</p:tagLst>
</file>

<file path=ppt/tags/tag248.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4"/>
</p:tagLst>
</file>

<file path=ppt/tags/tag249.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5"/>
</p:tagLst>
</file>

<file path=ppt/tags/tag25.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3"/>
</p:tagLst>
</file>

<file path=ppt/tags/tag250.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6"/>
</p:tagLst>
</file>

<file path=ppt/tags/tag251.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7"/>
</p:tagLst>
</file>

<file path=ppt/tags/tag252.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8"/>
</p:tagLst>
</file>

<file path=ppt/tags/tag253.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9"/>
</p:tagLst>
</file>

<file path=ppt/tags/tag254.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10"/>
</p:tagLst>
</file>

<file path=ppt/tags/tag255.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11"/>
</p:tagLst>
</file>

<file path=ppt/tags/tag26.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4"/>
</p:tagLst>
</file>

<file path=ppt/tags/tag27.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5"/>
</p:tagLst>
</file>

<file path=ppt/tags/tag28.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YinZJG#"/>
  <p:tag name="MH_LAYOUT" val="TitleSubTitle"/>
  <p:tag name="MH" val="20170813164544"/>
  <p:tag name="MH_LIBRARY" val="GRAPHIC"/>
</p:tagLst>
</file>

<file path=ppt/tags/tag29.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2"/>
</p:tagLst>
</file>

<file path=ppt/tags/tag31.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3"/>
</p:tagLst>
</file>

<file path=ppt/tags/tag32.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4"/>
</p:tagLst>
</file>

<file path=ppt/tags/tag33.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5"/>
</p:tagLst>
</file>

<file path=ppt/tags/tag34.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6"/>
</p:tagLst>
</file>

<file path=ppt/tags/tag35.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7"/>
</p:tagLst>
</file>

<file path=ppt/tags/tag36.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8"/>
</p:tagLst>
</file>

<file path=ppt/tags/tag37.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9"/>
</p:tagLst>
</file>

<file path=ppt/tags/tag38.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0"/>
</p:tagLst>
</file>

<file path=ppt/tags/tag39.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1"/>
</p:tagLst>
</file>

<file path=ppt/tags/tag4.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2"/>
</p:tagLst>
</file>

<file path=ppt/tags/tag40.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2"/>
</p:tagLst>
</file>

<file path=ppt/tags/tag41.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3"/>
</p:tagLst>
</file>

<file path=ppt/tags/tag42.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4"/>
</p:tagLst>
</file>

<file path=ppt/tags/tag43.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5"/>
</p:tagLst>
</file>

<file path=ppt/tags/tag44.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6"/>
</p:tagLst>
</file>

<file path=ppt/tags/tag45.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7"/>
</p:tagLst>
</file>

<file path=ppt/tags/tag46.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8"/>
</p:tagLst>
</file>

<file path=ppt/tags/tag47.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9"/>
</p:tagLst>
</file>

<file path=ppt/tags/tag48.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20"/>
</p:tagLst>
</file>

<file path=ppt/tags/tag49.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21"/>
</p:tagLst>
</file>

<file path=ppt/tags/tag5.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3"/>
</p:tagLst>
</file>

<file path=ppt/tags/tag50.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LiuChBZh#"/>
  <p:tag name="MH_LAYOUT" val="SubTitle"/>
  <p:tag name="MH" val="20170813164555"/>
  <p:tag name="MH_LIBRARY" val="GRAPHIC"/>
</p:tagLst>
</file>

<file path=ppt/tags/tag51.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1"/>
</p:tagLst>
</file>

<file path=ppt/tags/tag52.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2"/>
</p:tagLst>
</file>

<file path=ppt/tags/tag53.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3"/>
</p:tagLst>
</file>

<file path=ppt/tags/tag54.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4"/>
</p:tagLst>
</file>

<file path=ppt/tags/tag55.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5"/>
</p:tagLst>
</file>

<file path=ppt/tags/tag56.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6"/>
</p:tagLst>
</file>

<file path=ppt/tags/tag57.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7"/>
</p:tagLst>
</file>

<file path=ppt/tags/tag58.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8"/>
</p:tagLst>
</file>

<file path=ppt/tags/tag59.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9"/>
</p:tagLst>
</file>

<file path=ppt/tags/tag6.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4"/>
</p:tagLst>
</file>

<file path=ppt/tags/tag60.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10"/>
</p:tagLst>
</file>

<file path=ppt/tags/tag61.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70813164614"/>
  <p:tag name="MH_LIBRARY" val="GRAPHIC"/>
</p:tagLst>
</file>

<file path=ppt/tags/tag62.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0"/>
</p:tagLst>
</file>

<file path=ppt/tags/tag63.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1"/>
</p:tagLst>
</file>

<file path=ppt/tags/tag64.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2"/>
</p:tagLst>
</file>

<file path=ppt/tags/tag65.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3"/>
</p:tagLst>
</file>

<file path=ppt/tags/tag66.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4"/>
</p:tagLst>
</file>

<file path=ppt/tags/tag67.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5"/>
</p:tagLst>
</file>

<file path=ppt/tags/tag68.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7"/>
</p:tagLst>
</file>

<file path=ppt/tags/tag69.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8"/>
</p:tagLst>
</file>

<file path=ppt/tags/tag7.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5"/>
</p:tagLst>
</file>

<file path=ppt/tags/tag70.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9"/>
</p:tagLst>
</file>

<file path=ppt/tags/tag71.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4"/>
</p:tagLst>
</file>

<file path=ppt/tags/tag72.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5"/>
</p:tagLst>
</file>

<file path=ppt/tags/tag73.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6"/>
</p:tagLst>
</file>

<file path=ppt/tags/tag74.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3"/>
</p:tagLst>
</file>

<file path=ppt/tags/tag75.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
</p:tagLst>
</file>

<file path=ppt/tags/tag76.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2"/>
</p:tagLst>
</file>

<file path=ppt/tags/tag77.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
  <p:tag name="MH" val="20170813164434"/>
  <p:tag name="MH_LIBRARY" val="GRAPHIC"/>
</p:tagLst>
</file>

<file path=ppt/tags/tag78.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3"/>
</p:tagLst>
</file>

<file path=ppt/tags/tag79.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4"/>
</p:tagLst>
</file>

<file path=ppt/tags/tag8.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6"/>
</p:tagLst>
</file>

<file path=ppt/tags/tag80.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5"/>
</p:tagLst>
</file>

<file path=ppt/tags/tag81.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SubTitle"/>
  <p:tag name="MH_ORDER" val="3"/>
</p:tagLst>
</file>

<file path=ppt/tags/tag82.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6"/>
</p:tagLst>
</file>

<file path=ppt/tags/tag83.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7"/>
</p:tagLst>
</file>

<file path=ppt/tags/tag84.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8"/>
</p:tagLst>
</file>

<file path=ppt/tags/tag85.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7"/>
</p:tagLst>
</file>

<file path=ppt/tags/tag86.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8"/>
</p:tagLst>
</file>

<file path=ppt/tags/tag87.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9"/>
</p:tagLst>
</file>

<file path=ppt/tags/tag88.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SubTitle"/>
  <p:tag name="MH_ORDER" val="2"/>
</p:tagLst>
</file>

<file path=ppt/tags/tag89.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0"/>
</p:tagLst>
</file>

<file path=ppt/tags/tag9.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7"/>
</p:tagLst>
</file>

<file path=ppt/tags/tag90.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1"/>
</p:tagLst>
</file>

<file path=ppt/tags/tag91.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2"/>
</p:tagLst>
</file>

<file path=ppt/tags/tag92.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
</p:tagLst>
</file>

<file path=ppt/tags/tag93.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2"/>
</p:tagLst>
</file>

<file path=ppt/tags/tag94.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3"/>
</p:tagLst>
</file>

<file path=ppt/tags/tag95.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SubTitle"/>
  <p:tag name="MH_ORDER" val="1"/>
</p:tagLst>
</file>

<file path=ppt/tags/tag96.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4"/>
</p:tagLst>
</file>

<file path=ppt/tags/tag97.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5"/>
</p:tagLst>
</file>

<file path=ppt/tags/tag98.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6"/>
</p:tagLst>
</file>

<file path=ppt/tags/tag99.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XunHChF#"/>
  <p:tag name="MH_LAYOUT" val="SubTitle"/>
  <p:tag name="MH" val="20170813164521"/>
  <p:tag name="MH_LIBRARY" val="GRAPHIC"/>
</p:tagLst>
</file>

<file path=ppt/theme/theme1.xml><?xml version="1.0" encoding="utf-8"?>
<a:theme xmlns:a="http://schemas.openxmlformats.org/drawingml/2006/main" name="www.2ppt.com">
  <a:themeElements>
    <a:clrScheme name="自定义 109">
      <a:dk1>
        <a:sysClr val="windowText" lastClr="000000"/>
      </a:dk1>
      <a:lt1>
        <a:sysClr val="window" lastClr="FFFFFF"/>
      </a:lt1>
      <a:dk2>
        <a:srgbClr val="44546A"/>
      </a:dk2>
      <a:lt2>
        <a:srgbClr val="E7E6E6"/>
      </a:lt2>
      <a:accent1>
        <a:srgbClr val="0CBBDA"/>
      </a:accent1>
      <a:accent2>
        <a:srgbClr val="F95852"/>
      </a:accent2>
      <a:accent3>
        <a:srgbClr val="0CBBDA"/>
      </a:accent3>
      <a:accent4>
        <a:srgbClr val="F95852"/>
      </a:accent4>
      <a:accent5>
        <a:srgbClr val="0CBBDA"/>
      </a:accent5>
      <a:accent6>
        <a:srgbClr val="F95852"/>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1948</Words>
  <Application>Microsoft Office PowerPoint</Application>
  <PresentationFormat>宽屏</PresentationFormat>
  <Paragraphs>256</Paragraphs>
  <Slides>25</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等线</vt:lpstr>
      <vt:lpstr>方正兰亭中黑_GBK</vt:lpstr>
      <vt:lpstr>黑体</vt:lpstr>
      <vt:lpstr>宋体</vt:lpstr>
      <vt:lpstr>微软雅黑</vt:lpstr>
      <vt:lpstr>Arial</vt:lpstr>
      <vt:lpstr>Calibri</vt:lpstr>
      <vt:lpstr>Century Gothic</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2021-07-12T00:31:32Z</dcterms:created>
  <dcterms:modified xsi:type="dcterms:W3CDTF">2023-01-10T06:19:16Z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48E2CF6F44BF412DB1EE203A9D0CDC2E</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