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275" r:id="rId3"/>
    <p:sldId id="279" r:id="rId4"/>
    <p:sldId id="280" r:id="rId5"/>
    <p:sldId id="282" r:id="rId6"/>
    <p:sldId id="281" r:id="rId7"/>
    <p:sldId id="283" r:id="rId8"/>
    <p:sldId id="288" r:id="rId9"/>
    <p:sldId id="284" r:id="rId10"/>
    <p:sldId id="287" r:id="rId11"/>
    <p:sldId id="286" r:id="rId12"/>
    <p:sldId id="285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101616"/>
    <a:srgbClr val="C89800"/>
    <a:srgbClr val="2E3430"/>
    <a:srgbClr val="0F1515"/>
    <a:srgbClr val="A27B00"/>
    <a:srgbClr val="595959"/>
    <a:srgbClr val="D9D9D9"/>
    <a:srgbClr val="1B1B1B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558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CD730-398A-4420-861B-AB7B02547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880C-967C-4488-A843-5FA72EB8C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4061" y="1175827"/>
            <a:ext cx="3533881" cy="375529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20869" y="1175827"/>
            <a:ext cx="3533881" cy="375529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07680" y="1175827"/>
            <a:ext cx="3533881" cy="375529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9064" y="104776"/>
            <a:ext cx="6702425" cy="66468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84937" y="104774"/>
            <a:ext cx="2560321" cy="32928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509049" y="3460366"/>
            <a:ext cx="2560321" cy="32928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744328" y="645017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2259" y="2019301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04823" y="2019301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1887" y="4124325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04636" y="4124326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597385" y="2019299"/>
            <a:ext cx="2644775" cy="41481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349627" y="0"/>
            <a:ext cx="45815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931152" y="0"/>
            <a:ext cx="426085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8842377" y="3429000"/>
            <a:ext cx="33496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与封底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4876" y="817238"/>
            <a:ext cx="30099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rgbClr val="101616"/>
                </a:solidFill>
              </a:rPr>
              <a:t>Introduction of comprehensive strength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1616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914401" y="493171"/>
            <a:ext cx="2238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101616"/>
                </a:solidFill>
                <a:latin typeface="+mn-ea"/>
              </a:rPr>
              <a:t>综合实力简介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41179" y="444245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101616"/>
                </a:solidFill>
                <a:latin typeface="+mj-ea"/>
                <a:ea typeface="+mj-ea"/>
              </a:rPr>
              <a:t>1</a:t>
            </a:r>
            <a:endParaRPr lang="zh-CN" altLang="en-US" sz="4000" dirty="0">
              <a:solidFill>
                <a:srgbClr val="101616"/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3152774" y="860180"/>
            <a:ext cx="904341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4876" y="817238"/>
            <a:ext cx="30099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rgbClr val="101616"/>
                </a:solidFill>
              </a:rPr>
              <a:t>Introduction of comprehensive strength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1616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914401" y="493171"/>
            <a:ext cx="2238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101616"/>
                </a:solidFill>
                <a:latin typeface="+mn-ea"/>
              </a:rPr>
              <a:t>插入标题内容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41179" y="444245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101616"/>
                </a:solidFill>
                <a:latin typeface="+mj-ea"/>
                <a:ea typeface="+mj-ea"/>
              </a:rPr>
              <a:t>2</a:t>
            </a:r>
            <a:endParaRPr lang="zh-CN" altLang="en-US" sz="4000" dirty="0">
              <a:solidFill>
                <a:srgbClr val="101616"/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3152774" y="860180"/>
            <a:ext cx="904341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4876" y="817238"/>
            <a:ext cx="30099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rgbClr val="101616"/>
                </a:solidFill>
              </a:rPr>
              <a:t>Introduction of comprehensive strength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1616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914401" y="493171"/>
            <a:ext cx="2238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101616"/>
                </a:solidFill>
                <a:latin typeface="+mn-ea"/>
              </a:rPr>
              <a:t>插入标题内容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41179" y="444245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101616"/>
                </a:solidFill>
                <a:latin typeface="+mj-ea"/>
                <a:ea typeface="+mj-ea"/>
              </a:rPr>
              <a:t>3</a:t>
            </a:r>
            <a:endParaRPr lang="zh-CN" altLang="en-US" sz="4000" dirty="0">
              <a:solidFill>
                <a:srgbClr val="101616"/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3152774" y="860180"/>
            <a:ext cx="904341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4876" y="817238"/>
            <a:ext cx="30099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rgbClr val="101616"/>
                </a:solidFill>
              </a:rPr>
              <a:t>Introduction of comprehensive strength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1616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914401" y="493171"/>
            <a:ext cx="2238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101616"/>
                </a:solidFill>
                <a:latin typeface="+mn-ea"/>
              </a:rPr>
              <a:t>插入标题内容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41179" y="444245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101616"/>
                </a:solidFill>
                <a:latin typeface="+mj-ea"/>
                <a:ea typeface="+mj-ea"/>
              </a:rPr>
              <a:t>4</a:t>
            </a:r>
            <a:endParaRPr lang="zh-CN" altLang="en-US" sz="4000" dirty="0">
              <a:solidFill>
                <a:srgbClr val="101616"/>
              </a:solidFill>
              <a:latin typeface="+mj-ea"/>
              <a:ea typeface="+mj-ea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3152774" y="860180"/>
            <a:ext cx="904341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A330-99E0-4B4D-9C61-82CFEE5A23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2866-32EA-4EDE-B1EF-E5D366E4AC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88994" y="2911516"/>
            <a:ext cx="4079735" cy="1606065"/>
          </a:xfrm>
          <a:custGeom>
            <a:avLst/>
            <a:gdLst/>
            <a:ahLst/>
            <a:cxnLst/>
            <a:rect l="l" t="t" r="r" b="b"/>
            <a:pathLst>
              <a:path w="2908129" h="1144840">
                <a:moveTo>
                  <a:pt x="906564" y="991692"/>
                </a:moveTo>
                <a:cubicBezTo>
                  <a:pt x="903193" y="991659"/>
                  <a:pt x="899979" y="991986"/>
                  <a:pt x="896921" y="992674"/>
                </a:cubicBezTo>
                <a:cubicBezTo>
                  <a:pt x="893863" y="993362"/>
                  <a:pt x="891355" y="994607"/>
                  <a:pt x="889398" y="996410"/>
                </a:cubicBezTo>
                <a:cubicBezTo>
                  <a:pt x="887442" y="998212"/>
                  <a:pt x="886430" y="1000770"/>
                  <a:pt x="886365" y="1004083"/>
                </a:cubicBezTo>
                <a:cubicBezTo>
                  <a:pt x="886439" y="1007349"/>
                  <a:pt x="887312" y="1009739"/>
                  <a:pt x="888983" y="1011255"/>
                </a:cubicBezTo>
                <a:cubicBezTo>
                  <a:pt x="890653" y="1012770"/>
                  <a:pt x="892672" y="1013519"/>
                  <a:pt x="895039" y="1013500"/>
                </a:cubicBezTo>
                <a:cubicBezTo>
                  <a:pt x="896547" y="1013517"/>
                  <a:pt x="898185" y="1013140"/>
                  <a:pt x="899955" y="1012372"/>
                </a:cubicBezTo>
                <a:cubicBezTo>
                  <a:pt x="901724" y="1011603"/>
                  <a:pt x="903252" y="1010345"/>
                  <a:pt x="904540" y="1008599"/>
                </a:cubicBezTo>
                <a:cubicBezTo>
                  <a:pt x="905827" y="1006853"/>
                  <a:pt x="906502" y="1004521"/>
                  <a:pt x="906564" y="1001605"/>
                </a:cubicBezTo>
                <a:close/>
                <a:moveTo>
                  <a:pt x="439839" y="991692"/>
                </a:moveTo>
                <a:cubicBezTo>
                  <a:pt x="436468" y="991659"/>
                  <a:pt x="433254" y="991986"/>
                  <a:pt x="430196" y="992674"/>
                </a:cubicBezTo>
                <a:cubicBezTo>
                  <a:pt x="427138" y="993362"/>
                  <a:pt x="424630" y="994607"/>
                  <a:pt x="422673" y="996410"/>
                </a:cubicBezTo>
                <a:cubicBezTo>
                  <a:pt x="420717" y="998212"/>
                  <a:pt x="419705" y="1000770"/>
                  <a:pt x="419640" y="1004083"/>
                </a:cubicBezTo>
                <a:cubicBezTo>
                  <a:pt x="419715" y="1007349"/>
                  <a:pt x="420587" y="1009739"/>
                  <a:pt x="422257" y="1011255"/>
                </a:cubicBezTo>
                <a:cubicBezTo>
                  <a:pt x="423928" y="1012770"/>
                  <a:pt x="425947" y="1013519"/>
                  <a:pt x="428314" y="1013500"/>
                </a:cubicBezTo>
                <a:cubicBezTo>
                  <a:pt x="429822" y="1013517"/>
                  <a:pt x="431460" y="1013140"/>
                  <a:pt x="433230" y="1012372"/>
                </a:cubicBezTo>
                <a:cubicBezTo>
                  <a:pt x="434999" y="1011603"/>
                  <a:pt x="436527" y="1010345"/>
                  <a:pt x="437815" y="1008599"/>
                </a:cubicBezTo>
                <a:cubicBezTo>
                  <a:pt x="439102" y="1006853"/>
                  <a:pt x="439777" y="1004521"/>
                  <a:pt x="439839" y="1001605"/>
                </a:cubicBezTo>
                <a:close/>
                <a:moveTo>
                  <a:pt x="968402" y="969403"/>
                </a:moveTo>
                <a:cubicBezTo>
                  <a:pt x="963694" y="969556"/>
                  <a:pt x="960163" y="971667"/>
                  <a:pt x="957809" y="975736"/>
                </a:cubicBezTo>
                <a:cubicBezTo>
                  <a:pt x="955455" y="979806"/>
                  <a:pt x="954278" y="984921"/>
                  <a:pt x="954278" y="991081"/>
                </a:cubicBezTo>
                <a:cubicBezTo>
                  <a:pt x="954314" y="997421"/>
                  <a:pt x="955543" y="1002453"/>
                  <a:pt x="957964" y="1006177"/>
                </a:cubicBezTo>
                <a:cubicBezTo>
                  <a:pt x="960385" y="1009901"/>
                  <a:pt x="963782" y="1011806"/>
                  <a:pt x="968155" y="1011891"/>
                </a:cubicBezTo>
                <a:cubicBezTo>
                  <a:pt x="971056" y="1011953"/>
                  <a:pt x="973802" y="1010838"/>
                  <a:pt x="976394" y="1008545"/>
                </a:cubicBezTo>
                <a:cubicBezTo>
                  <a:pt x="978985" y="1006252"/>
                  <a:pt x="980369" y="1002409"/>
                  <a:pt x="980544" y="997016"/>
                </a:cubicBezTo>
                <a:lnTo>
                  <a:pt x="980544" y="984392"/>
                </a:lnTo>
                <a:cubicBezTo>
                  <a:pt x="980418" y="979377"/>
                  <a:pt x="979153" y="975625"/>
                  <a:pt x="976750" y="973135"/>
                </a:cubicBezTo>
                <a:cubicBezTo>
                  <a:pt x="974347" y="970645"/>
                  <a:pt x="971564" y="969401"/>
                  <a:pt x="968402" y="969403"/>
                </a:cubicBezTo>
                <a:close/>
                <a:moveTo>
                  <a:pt x="586907" y="968289"/>
                </a:moveTo>
                <a:cubicBezTo>
                  <a:pt x="583539" y="968371"/>
                  <a:pt x="580845" y="969528"/>
                  <a:pt x="578826" y="971762"/>
                </a:cubicBezTo>
                <a:cubicBezTo>
                  <a:pt x="576807" y="973995"/>
                  <a:pt x="575352" y="976813"/>
                  <a:pt x="574462" y="980217"/>
                </a:cubicBezTo>
                <a:cubicBezTo>
                  <a:pt x="573572" y="983620"/>
                  <a:pt x="573136" y="987117"/>
                  <a:pt x="573154" y="990709"/>
                </a:cubicBezTo>
                <a:cubicBezTo>
                  <a:pt x="573164" y="997008"/>
                  <a:pt x="574321" y="1002278"/>
                  <a:pt x="576623" y="1006518"/>
                </a:cubicBezTo>
                <a:cubicBezTo>
                  <a:pt x="578926" y="1010757"/>
                  <a:pt x="582312" y="1012961"/>
                  <a:pt x="586783" y="1013129"/>
                </a:cubicBezTo>
                <a:cubicBezTo>
                  <a:pt x="591135" y="1012956"/>
                  <a:pt x="594449" y="1010732"/>
                  <a:pt x="596725" y="1006456"/>
                </a:cubicBezTo>
                <a:cubicBezTo>
                  <a:pt x="599002" y="1002180"/>
                  <a:pt x="600148" y="996889"/>
                  <a:pt x="600163" y="990585"/>
                </a:cubicBezTo>
                <a:cubicBezTo>
                  <a:pt x="600174" y="986917"/>
                  <a:pt x="599726" y="983394"/>
                  <a:pt x="598819" y="980015"/>
                </a:cubicBezTo>
                <a:cubicBezTo>
                  <a:pt x="597912" y="976636"/>
                  <a:pt x="596482" y="973856"/>
                  <a:pt x="594529" y="971675"/>
                </a:cubicBezTo>
                <a:cubicBezTo>
                  <a:pt x="592575" y="969493"/>
                  <a:pt x="590035" y="968365"/>
                  <a:pt x="586907" y="968289"/>
                </a:cubicBezTo>
                <a:close/>
                <a:moveTo>
                  <a:pt x="291632" y="968289"/>
                </a:moveTo>
                <a:cubicBezTo>
                  <a:pt x="288264" y="968371"/>
                  <a:pt x="285570" y="969528"/>
                  <a:pt x="283551" y="971762"/>
                </a:cubicBezTo>
                <a:cubicBezTo>
                  <a:pt x="281532" y="973995"/>
                  <a:pt x="280077" y="976813"/>
                  <a:pt x="279187" y="980217"/>
                </a:cubicBezTo>
                <a:cubicBezTo>
                  <a:pt x="278297" y="983620"/>
                  <a:pt x="277861" y="987117"/>
                  <a:pt x="277879" y="990709"/>
                </a:cubicBezTo>
                <a:cubicBezTo>
                  <a:pt x="277889" y="997008"/>
                  <a:pt x="279046" y="1002278"/>
                  <a:pt x="281348" y="1006518"/>
                </a:cubicBezTo>
                <a:cubicBezTo>
                  <a:pt x="283651" y="1010757"/>
                  <a:pt x="287037" y="1012961"/>
                  <a:pt x="291508" y="1013129"/>
                </a:cubicBezTo>
                <a:cubicBezTo>
                  <a:pt x="295860" y="1012956"/>
                  <a:pt x="299174" y="1010732"/>
                  <a:pt x="301450" y="1006456"/>
                </a:cubicBezTo>
                <a:cubicBezTo>
                  <a:pt x="303727" y="1002180"/>
                  <a:pt x="304873" y="996889"/>
                  <a:pt x="304888" y="990585"/>
                </a:cubicBezTo>
                <a:cubicBezTo>
                  <a:pt x="304899" y="986917"/>
                  <a:pt x="304451" y="983394"/>
                  <a:pt x="303544" y="980015"/>
                </a:cubicBezTo>
                <a:cubicBezTo>
                  <a:pt x="302637" y="976636"/>
                  <a:pt x="301207" y="973856"/>
                  <a:pt x="299254" y="971675"/>
                </a:cubicBezTo>
                <a:cubicBezTo>
                  <a:pt x="297300" y="969493"/>
                  <a:pt x="294760" y="968365"/>
                  <a:pt x="291632" y="968289"/>
                </a:cubicBezTo>
                <a:close/>
                <a:moveTo>
                  <a:pt x="1042497" y="967546"/>
                </a:moveTo>
                <a:cubicBezTo>
                  <a:pt x="1039576" y="967617"/>
                  <a:pt x="1037185" y="968494"/>
                  <a:pt x="1035324" y="970176"/>
                </a:cubicBezTo>
                <a:cubicBezTo>
                  <a:pt x="1033464" y="971859"/>
                  <a:pt x="1032064" y="973920"/>
                  <a:pt x="1031126" y="976360"/>
                </a:cubicBezTo>
                <a:cubicBezTo>
                  <a:pt x="1030187" y="978800"/>
                  <a:pt x="1029641" y="981191"/>
                  <a:pt x="1029487" y="983535"/>
                </a:cubicBezTo>
                <a:lnTo>
                  <a:pt x="1054268" y="983535"/>
                </a:lnTo>
                <a:cubicBezTo>
                  <a:pt x="1054329" y="981074"/>
                  <a:pt x="1054000" y="978628"/>
                  <a:pt x="1053281" y="976195"/>
                </a:cubicBezTo>
                <a:cubicBezTo>
                  <a:pt x="1052562" y="973762"/>
                  <a:pt x="1051334" y="971728"/>
                  <a:pt x="1049596" y="970094"/>
                </a:cubicBezTo>
                <a:cubicBezTo>
                  <a:pt x="1047859" y="968459"/>
                  <a:pt x="1045492" y="967610"/>
                  <a:pt x="1042497" y="967546"/>
                </a:cubicBezTo>
                <a:close/>
                <a:moveTo>
                  <a:pt x="832947" y="967546"/>
                </a:moveTo>
                <a:cubicBezTo>
                  <a:pt x="830026" y="967617"/>
                  <a:pt x="827635" y="968494"/>
                  <a:pt x="825774" y="970176"/>
                </a:cubicBezTo>
                <a:cubicBezTo>
                  <a:pt x="823914" y="971859"/>
                  <a:pt x="822514" y="973920"/>
                  <a:pt x="821576" y="976360"/>
                </a:cubicBezTo>
                <a:cubicBezTo>
                  <a:pt x="820637" y="978800"/>
                  <a:pt x="820091" y="981191"/>
                  <a:pt x="819937" y="983535"/>
                </a:cubicBezTo>
                <a:lnTo>
                  <a:pt x="844718" y="983535"/>
                </a:lnTo>
                <a:cubicBezTo>
                  <a:pt x="844779" y="981074"/>
                  <a:pt x="844450" y="978628"/>
                  <a:pt x="843731" y="976195"/>
                </a:cubicBezTo>
                <a:cubicBezTo>
                  <a:pt x="843012" y="973762"/>
                  <a:pt x="841784" y="971728"/>
                  <a:pt x="840046" y="970094"/>
                </a:cubicBezTo>
                <a:cubicBezTo>
                  <a:pt x="838308" y="968459"/>
                  <a:pt x="835942" y="967610"/>
                  <a:pt x="832947" y="967546"/>
                </a:cubicBezTo>
                <a:close/>
                <a:moveTo>
                  <a:pt x="520458" y="956293"/>
                </a:moveTo>
                <a:lnTo>
                  <a:pt x="538769" y="956293"/>
                </a:lnTo>
                <a:lnTo>
                  <a:pt x="538769" y="1025248"/>
                </a:lnTo>
                <a:lnTo>
                  <a:pt x="520458" y="1025248"/>
                </a:lnTo>
                <a:close/>
                <a:moveTo>
                  <a:pt x="332425" y="956293"/>
                </a:moveTo>
                <a:lnTo>
                  <a:pt x="352109" y="956293"/>
                </a:lnTo>
                <a:lnTo>
                  <a:pt x="361146" y="989726"/>
                </a:lnTo>
                <a:cubicBezTo>
                  <a:pt x="361886" y="992688"/>
                  <a:pt x="362572" y="995618"/>
                  <a:pt x="363204" y="998518"/>
                </a:cubicBezTo>
                <a:cubicBezTo>
                  <a:pt x="363836" y="1001417"/>
                  <a:pt x="364429" y="1004348"/>
                  <a:pt x="364983" y="1007309"/>
                </a:cubicBezTo>
                <a:lnTo>
                  <a:pt x="365355" y="1007309"/>
                </a:lnTo>
                <a:cubicBezTo>
                  <a:pt x="365909" y="1004356"/>
                  <a:pt x="366502" y="1001440"/>
                  <a:pt x="367134" y="998563"/>
                </a:cubicBezTo>
                <a:cubicBezTo>
                  <a:pt x="367766" y="995686"/>
                  <a:pt x="368452" y="992738"/>
                  <a:pt x="369192" y="989719"/>
                </a:cubicBezTo>
                <a:lnTo>
                  <a:pt x="377858" y="956293"/>
                </a:lnTo>
                <a:lnTo>
                  <a:pt x="396799" y="956293"/>
                </a:lnTo>
                <a:lnTo>
                  <a:pt x="373278" y="1025248"/>
                </a:lnTo>
                <a:lnTo>
                  <a:pt x="355575" y="1025248"/>
                </a:lnTo>
                <a:close/>
                <a:moveTo>
                  <a:pt x="897146" y="954931"/>
                </a:moveTo>
                <a:cubicBezTo>
                  <a:pt x="904225" y="955006"/>
                  <a:pt x="909751" y="956368"/>
                  <a:pt x="913725" y="959019"/>
                </a:cubicBezTo>
                <a:cubicBezTo>
                  <a:pt x="917700" y="961669"/>
                  <a:pt x="920484" y="965159"/>
                  <a:pt x="922078" y="969489"/>
                </a:cubicBezTo>
                <a:cubicBezTo>
                  <a:pt x="923672" y="973819"/>
                  <a:pt x="924439" y="978540"/>
                  <a:pt x="924379" y="983654"/>
                </a:cubicBezTo>
                <a:lnTo>
                  <a:pt x="924379" y="1008903"/>
                </a:lnTo>
                <a:cubicBezTo>
                  <a:pt x="924374" y="1011976"/>
                  <a:pt x="924446" y="1014932"/>
                  <a:pt x="924596" y="1017772"/>
                </a:cubicBezTo>
                <a:cubicBezTo>
                  <a:pt x="924745" y="1020613"/>
                  <a:pt x="925003" y="1023105"/>
                  <a:pt x="925370" y="1025248"/>
                </a:cubicBezTo>
                <a:lnTo>
                  <a:pt x="908914" y="1025248"/>
                </a:lnTo>
                <a:lnTo>
                  <a:pt x="907801" y="1018077"/>
                </a:lnTo>
                <a:lnTo>
                  <a:pt x="907430" y="1018077"/>
                </a:lnTo>
                <a:cubicBezTo>
                  <a:pt x="905411" y="1020813"/>
                  <a:pt x="902820" y="1022916"/>
                  <a:pt x="899655" y="1024384"/>
                </a:cubicBezTo>
                <a:cubicBezTo>
                  <a:pt x="896490" y="1025853"/>
                  <a:pt x="892969" y="1026595"/>
                  <a:pt x="889091" y="1026610"/>
                </a:cubicBezTo>
                <a:cubicBezTo>
                  <a:pt x="882653" y="1026446"/>
                  <a:pt x="877615" y="1024394"/>
                  <a:pt x="873978" y="1020454"/>
                </a:cubicBezTo>
                <a:cubicBezTo>
                  <a:pt x="870341" y="1016515"/>
                  <a:pt x="868490" y="1011674"/>
                  <a:pt x="868426" y="1005932"/>
                </a:cubicBezTo>
                <a:cubicBezTo>
                  <a:pt x="868623" y="997104"/>
                  <a:pt x="872156" y="990560"/>
                  <a:pt x="879023" y="986299"/>
                </a:cubicBezTo>
                <a:cubicBezTo>
                  <a:pt x="885890" y="982039"/>
                  <a:pt x="894905" y="979920"/>
                  <a:pt x="906068" y="979944"/>
                </a:cubicBezTo>
                <a:cubicBezTo>
                  <a:pt x="906179" y="976459"/>
                  <a:pt x="905368" y="973603"/>
                  <a:pt x="903636" y="971374"/>
                </a:cubicBezTo>
                <a:cubicBezTo>
                  <a:pt x="901904" y="969144"/>
                  <a:pt x="898584" y="967992"/>
                  <a:pt x="893676" y="967917"/>
                </a:cubicBezTo>
                <a:cubicBezTo>
                  <a:pt x="890483" y="967943"/>
                  <a:pt x="887423" y="968388"/>
                  <a:pt x="884496" y="969250"/>
                </a:cubicBezTo>
                <a:cubicBezTo>
                  <a:pt x="881569" y="970113"/>
                  <a:pt x="878975" y="971239"/>
                  <a:pt x="876715" y="972629"/>
                </a:cubicBezTo>
                <a:lnTo>
                  <a:pt x="873251" y="960744"/>
                </a:lnTo>
                <a:cubicBezTo>
                  <a:pt x="875575" y="959312"/>
                  <a:pt x="878782" y="958003"/>
                  <a:pt x="882872" y="956817"/>
                </a:cubicBezTo>
                <a:cubicBezTo>
                  <a:pt x="886961" y="955632"/>
                  <a:pt x="891719" y="955003"/>
                  <a:pt x="897146" y="954931"/>
                </a:cubicBezTo>
                <a:close/>
                <a:moveTo>
                  <a:pt x="671284" y="954931"/>
                </a:moveTo>
                <a:cubicBezTo>
                  <a:pt x="677741" y="954895"/>
                  <a:pt x="683052" y="957163"/>
                  <a:pt x="687218" y="961736"/>
                </a:cubicBezTo>
                <a:cubicBezTo>
                  <a:pt x="691384" y="966309"/>
                  <a:pt x="693539" y="973405"/>
                  <a:pt x="693683" y="983024"/>
                </a:cubicBezTo>
                <a:lnTo>
                  <a:pt x="693683" y="1025248"/>
                </a:lnTo>
                <a:lnTo>
                  <a:pt x="675373" y="1025248"/>
                </a:lnTo>
                <a:lnTo>
                  <a:pt x="675373" y="985005"/>
                </a:lnTo>
                <a:cubicBezTo>
                  <a:pt x="675422" y="980692"/>
                  <a:pt x="674642" y="977122"/>
                  <a:pt x="673034" y="974294"/>
                </a:cubicBezTo>
                <a:cubicBezTo>
                  <a:pt x="671426" y="971467"/>
                  <a:pt x="668695" y="970002"/>
                  <a:pt x="664841" y="969899"/>
                </a:cubicBezTo>
                <a:cubicBezTo>
                  <a:pt x="662182" y="969841"/>
                  <a:pt x="659600" y="970916"/>
                  <a:pt x="657096" y="973125"/>
                </a:cubicBezTo>
                <a:cubicBezTo>
                  <a:pt x="654592" y="975335"/>
                  <a:pt x="653250" y="979026"/>
                  <a:pt x="653069" y="984198"/>
                </a:cubicBezTo>
                <a:lnTo>
                  <a:pt x="653069" y="1025248"/>
                </a:lnTo>
                <a:lnTo>
                  <a:pt x="634758" y="1025248"/>
                </a:lnTo>
                <a:lnTo>
                  <a:pt x="634758" y="977005"/>
                </a:lnTo>
                <a:cubicBezTo>
                  <a:pt x="634753" y="972995"/>
                  <a:pt x="634702" y="969295"/>
                  <a:pt x="634603" y="965905"/>
                </a:cubicBezTo>
                <a:cubicBezTo>
                  <a:pt x="634505" y="962515"/>
                  <a:pt x="634392" y="959311"/>
                  <a:pt x="634263" y="956293"/>
                </a:cubicBezTo>
                <a:lnTo>
                  <a:pt x="650100" y="956293"/>
                </a:lnTo>
                <a:lnTo>
                  <a:pt x="650966" y="965595"/>
                </a:lnTo>
                <a:lnTo>
                  <a:pt x="651337" y="965595"/>
                </a:lnTo>
                <a:cubicBezTo>
                  <a:pt x="652895" y="962918"/>
                  <a:pt x="655352" y="960490"/>
                  <a:pt x="658707" y="958310"/>
                </a:cubicBezTo>
                <a:cubicBezTo>
                  <a:pt x="662063" y="956130"/>
                  <a:pt x="666255" y="955004"/>
                  <a:pt x="671284" y="954931"/>
                </a:cubicBezTo>
                <a:close/>
                <a:moveTo>
                  <a:pt x="430421" y="954931"/>
                </a:moveTo>
                <a:cubicBezTo>
                  <a:pt x="437500" y="955006"/>
                  <a:pt x="443026" y="956368"/>
                  <a:pt x="447000" y="959019"/>
                </a:cubicBezTo>
                <a:cubicBezTo>
                  <a:pt x="450975" y="961669"/>
                  <a:pt x="453759" y="965159"/>
                  <a:pt x="455353" y="969489"/>
                </a:cubicBezTo>
                <a:cubicBezTo>
                  <a:pt x="456947" y="973819"/>
                  <a:pt x="457714" y="978540"/>
                  <a:pt x="457654" y="983654"/>
                </a:cubicBezTo>
                <a:lnTo>
                  <a:pt x="457654" y="1008903"/>
                </a:lnTo>
                <a:cubicBezTo>
                  <a:pt x="457649" y="1011976"/>
                  <a:pt x="457721" y="1014932"/>
                  <a:pt x="457871" y="1017772"/>
                </a:cubicBezTo>
                <a:cubicBezTo>
                  <a:pt x="458020" y="1020613"/>
                  <a:pt x="458278" y="1023105"/>
                  <a:pt x="458645" y="1025248"/>
                </a:cubicBezTo>
                <a:lnTo>
                  <a:pt x="442189" y="1025248"/>
                </a:lnTo>
                <a:lnTo>
                  <a:pt x="441076" y="1018077"/>
                </a:lnTo>
                <a:lnTo>
                  <a:pt x="440705" y="1018077"/>
                </a:lnTo>
                <a:cubicBezTo>
                  <a:pt x="438686" y="1020813"/>
                  <a:pt x="436095" y="1022916"/>
                  <a:pt x="432930" y="1024384"/>
                </a:cubicBezTo>
                <a:cubicBezTo>
                  <a:pt x="429765" y="1025853"/>
                  <a:pt x="426244" y="1026595"/>
                  <a:pt x="422366" y="1026610"/>
                </a:cubicBezTo>
                <a:cubicBezTo>
                  <a:pt x="415928" y="1026446"/>
                  <a:pt x="410890" y="1024394"/>
                  <a:pt x="407253" y="1020454"/>
                </a:cubicBezTo>
                <a:cubicBezTo>
                  <a:pt x="403616" y="1016515"/>
                  <a:pt x="401765" y="1011674"/>
                  <a:pt x="401701" y="1005932"/>
                </a:cubicBezTo>
                <a:cubicBezTo>
                  <a:pt x="401898" y="997104"/>
                  <a:pt x="405431" y="990560"/>
                  <a:pt x="412298" y="986299"/>
                </a:cubicBezTo>
                <a:cubicBezTo>
                  <a:pt x="419165" y="982039"/>
                  <a:pt x="428180" y="979920"/>
                  <a:pt x="439343" y="979944"/>
                </a:cubicBezTo>
                <a:cubicBezTo>
                  <a:pt x="439454" y="976459"/>
                  <a:pt x="438643" y="973603"/>
                  <a:pt x="436911" y="971374"/>
                </a:cubicBezTo>
                <a:cubicBezTo>
                  <a:pt x="435179" y="969144"/>
                  <a:pt x="431859" y="967992"/>
                  <a:pt x="426951" y="967917"/>
                </a:cubicBezTo>
                <a:cubicBezTo>
                  <a:pt x="423758" y="967943"/>
                  <a:pt x="420698" y="968388"/>
                  <a:pt x="417771" y="969250"/>
                </a:cubicBezTo>
                <a:cubicBezTo>
                  <a:pt x="414844" y="970113"/>
                  <a:pt x="412250" y="971239"/>
                  <a:pt x="409990" y="972629"/>
                </a:cubicBezTo>
                <a:lnTo>
                  <a:pt x="406526" y="960744"/>
                </a:lnTo>
                <a:cubicBezTo>
                  <a:pt x="408850" y="959312"/>
                  <a:pt x="412057" y="958003"/>
                  <a:pt x="416147" y="956817"/>
                </a:cubicBezTo>
                <a:cubicBezTo>
                  <a:pt x="420237" y="955632"/>
                  <a:pt x="424994" y="955003"/>
                  <a:pt x="430421" y="954931"/>
                </a:cubicBezTo>
                <a:close/>
                <a:moveTo>
                  <a:pt x="223609" y="954931"/>
                </a:moveTo>
                <a:cubicBezTo>
                  <a:pt x="230066" y="954895"/>
                  <a:pt x="235377" y="957163"/>
                  <a:pt x="239543" y="961736"/>
                </a:cubicBezTo>
                <a:cubicBezTo>
                  <a:pt x="243709" y="966309"/>
                  <a:pt x="245864" y="973405"/>
                  <a:pt x="246008" y="983024"/>
                </a:cubicBezTo>
                <a:lnTo>
                  <a:pt x="246008" y="1025248"/>
                </a:lnTo>
                <a:lnTo>
                  <a:pt x="227698" y="1025248"/>
                </a:lnTo>
                <a:lnTo>
                  <a:pt x="227698" y="985005"/>
                </a:lnTo>
                <a:cubicBezTo>
                  <a:pt x="227747" y="980692"/>
                  <a:pt x="226967" y="977122"/>
                  <a:pt x="225359" y="974294"/>
                </a:cubicBezTo>
                <a:cubicBezTo>
                  <a:pt x="223751" y="971467"/>
                  <a:pt x="221020" y="970002"/>
                  <a:pt x="217166" y="969899"/>
                </a:cubicBezTo>
                <a:cubicBezTo>
                  <a:pt x="214507" y="969841"/>
                  <a:pt x="211925" y="970916"/>
                  <a:pt x="209421" y="973125"/>
                </a:cubicBezTo>
                <a:cubicBezTo>
                  <a:pt x="206917" y="975335"/>
                  <a:pt x="205575" y="979026"/>
                  <a:pt x="205394" y="984198"/>
                </a:cubicBezTo>
                <a:lnTo>
                  <a:pt x="205394" y="1025248"/>
                </a:lnTo>
                <a:lnTo>
                  <a:pt x="187083" y="1025248"/>
                </a:lnTo>
                <a:lnTo>
                  <a:pt x="187083" y="977005"/>
                </a:lnTo>
                <a:cubicBezTo>
                  <a:pt x="187078" y="972995"/>
                  <a:pt x="187027" y="969295"/>
                  <a:pt x="186928" y="965905"/>
                </a:cubicBezTo>
                <a:cubicBezTo>
                  <a:pt x="186830" y="962515"/>
                  <a:pt x="186717" y="959311"/>
                  <a:pt x="186588" y="956293"/>
                </a:cubicBezTo>
                <a:lnTo>
                  <a:pt x="202425" y="956293"/>
                </a:lnTo>
                <a:lnTo>
                  <a:pt x="203291" y="965595"/>
                </a:lnTo>
                <a:lnTo>
                  <a:pt x="203662" y="965595"/>
                </a:lnTo>
                <a:cubicBezTo>
                  <a:pt x="205220" y="962918"/>
                  <a:pt x="207677" y="960490"/>
                  <a:pt x="211032" y="958310"/>
                </a:cubicBezTo>
                <a:cubicBezTo>
                  <a:pt x="214388" y="956130"/>
                  <a:pt x="218580" y="955004"/>
                  <a:pt x="223609" y="954931"/>
                </a:cubicBezTo>
                <a:close/>
                <a:moveTo>
                  <a:pt x="147409" y="954931"/>
                </a:moveTo>
                <a:cubicBezTo>
                  <a:pt x="153866" y="954895"/>
                  <a:pt x="159177" y="957163"/>
                  <a:pt x="163343" y="961736"/>
                </a:cubicBezTo>
                <a:cubicBezTo>
                  <a:pt x="167509" y="966309"/>
                  <a:pt x="169664" y="973405"/>
                  <a:pt x="169808" y="983024"/>
                </a:cubicBezTo>
                <a:lnTo>
                  <a:pt x="169808" y="1025248"/>
                </a:lnTo>
                <a:lnTo>
                  <a:pt x="151498" y="1025248"/>
                </a:lnTo>
                <a:lnTo>
                  <a:pt x="151498" y="985005"/>
                </a:lnTo>
                <a:cubicBezTo>
                  <a:pt x="151547" y="980692"/>
                  <a:pt x="150767" y="977122"/>
                  <a:pt x="149159" y="974294"/>
                </a:cubicBezTo>
                <a:cubicBezTo>
                  <a:pt x="147551" y="971467"/>
                  <a:pt x="144820" y="970002"/>
                  <a:pt x="140966" y="969899"/>
                </a:cubicBezTo>
                <a:cubicBezTo>
                  <a:pt x="138307" y="969841"/>
                  <a:pt x="135725" y="970916"/>
                  <a:pt x="133221" y="973125"/>
                </a:cubicBezTo>
                <a:cubicBezTo>
                  <a:pt x="130717" y="975335"/>
                  <a:pt x="129375" y="979026"/>
                  <a:pt x="129194" y="984198"/>
                </a:cubicBezTo>
                <a:lnTo>
                  <a:pt x="129194" y="1025248"/>
                </a:lnTo>
                <a:lnTo>
                  <a:pt x="110883" y="1025248"/>
                </a:lnTo>
                <a:lnTo>
                  <a:pt x="110883" y="977005"/>
                </a:lnTo>
                <a:cubicBezTo>
                  <a:pt x="110878" y="972995"/>
                  <a:pt x="110827" y="969295"/>
                  <a:pt x="110729" y="965905"/>
                </a:cubicBezTo>
                <a:cubicBezTo>
                  <a:pt x="110630" y="962515"/>
                  <a:pt x="110517" y="959311"/>
                  <a:pt x="110388" y="956293"/>
                </a:cubicBezTo>
                <a:lnTo>
                  <a:pt x="126225" y="956293"/>
                </a:lnTo>
                <a:lnTo>
                  <a:pt x="127091" y="965595"/>
                </a:lnTo>
                <a:lnTo>
                  <a:pt x="127462" y="965595"/>
                </a:lnTo>
                <a:cubicBezTo>
                  <a:pt x="129020" y="962918"/>
                  <a:pt x="131477" y="960490"/>
                  <a:pt x="134832" y="958310"/>
                </a:cubicBezTo>
                <a:cubicBezTo>
                  <a:pt x="138188" y="956130"/>
                  <a:pt x="142380" y="955004"/>
                  <a:pt x="147409" y="954931"/>
                </a:cubicBezTo>
                <a:close/>
                <a:moveTo>
                  <a:pt x="1115974" y="954807"/>
                </a:moveTo>
                <a:cubicBezTo>
                  <a:pt x="1116826" y="954807"/>
                  <a:pt x="1117568" y="954838"/>
                  <a:pt x="1118203" y="954900"/>
                </a:cubicBezTo>
                <a:cubicBezTo>
                  <a:pt x="1118838" y="954962"/>
                  <a:pt x="1119457" y="955055"/>
                  <a:pt x="1120060" y="955179"/>
                </a:cubicBezTo>
                <a:lnTo>
                  <a:pt x="1120060" y="972623"/>
                </a:lnTo>
                <a:cubicBezTo>
                  <a:pt x="1119385" y="972499"/>
                  <a:pt x="1118662" y="972406"/>
                  <a:pt x="1117894" y="972344"/>
                </a:cubicBezTo>
                <a:cubicBezTo>
                  <a:pt x="1117125" y="972282"/>
                  <a:pt x="1116279" y="972251"/>
                  <a:pt x="1115355" y="972251"/>
                </a:cubicBezTo>
                <a:cubicBezTo>
                  <a:pt x="1111117" y="972238"/>
                  <a:pt x="1107644" y="973657"/>
                  <a:pt x="1104938" y="976509"/>
                </a:cubicBezTo>
                <a:cubicBezTo>
                  <a:pt x="1102232" y="979360"/>
                  <a:pt x="1100834" y="983722"/>
                  <a:pt x="1100744" y="989595"/>
                </a:cubicBezTo>
                <a:lnTo>
                  <a:pt x="1100744" y="1025248"/>
                </a:lnTo>
                <a:lnTo>
                  <a:pt x="1082433" y="1025248"/>
                </a:lnTo>
                <a:lnTo>
                  <a:pt x="1082433" y="977834"/>
                </a:lnTo>
                <a:cubicBezTo>
                  <a:pt x="1082428" y="973587"/>
                  <a:pt x="1082376" y="969702"/>
                  <a:pt x="1082278" y="966182"/>
                </a:cubicBezTo>
                <a:cubicBezTo>
                  <a:pt x="1082180" y="962661"/>
                  <a:pt x="1082067" y="959365"/>
                  <a:pt x="1081938" y="956293"/>
                </a:cubicBezTo>
                <a:lnTo>
                  <a:pt x="1097651" y="956293"/>
                </a:lnTo>
                <a:lnTo>
                  <a:pt x="1098393" y="968302"/>
                </a:lnTo>
                <a:lnTo>
                  <a:pt x="1098888" y="968302"/>
                </a:lnTo>
                <a:cubicBezTo>
                  <a:pt x="1100605" y="963840"/>
                  <a:pt x="1103050" y="960477"/>
                  <a:pt x="1106223" y="958212"/>
                </a:cubicBezTo>
                <a:cubicBezTo>
                  <a:pt x="1109396" y="955948"/>
                  <a:pt x="1112646" y="954813"/>
                  <a:pt x="1115974" y="954807"/>
                </a:cubicBezTo>
                <a:close/>
                <a:moveTo>
                  <a:pt x="1043612" y="954807"/>
                </a:moveTo>
                <a:cubicBezTo>
                  <a:pt x="1052076" y="954838"/>
                  <a:pt x="1058767" y="957745"/>
                  <a:pt x="1063683" y="963531"/>
                </a:cubicBezTo>
                <a:cubicBezTo>
                  <a:pt x="1068600" y="969316"/>
                  <a:pt x="1071111" y="977798"/>
                  <a:pt x="1071216" y="988977"/>
                </a:cubicBezTo>
                <a:cubicBezTo>
                  <a:pt x="1071219" y="990347"/>
                  <a:pt x="1071183" y="991656"/>
                  <a:pt x="1071108" y="992903"/>
                </a:cubicBezTo>
                <a:cubicBezTo>
                  <a:pt x="1071033" y="994150"/>
                  <a:pt x="1070904" y="995274"/>
                  <a:pt x="1070721" y="996273"/>
                </a:cubicBezTo>
                <a:lnTo>
                  <a:pt x="1029487" y="996273"/>
                </a:lnTo>
                <a:cubicBezTo>
                  <a:pt x="1029869" y="1002111"/>
                  <a:pt x="1031831" y="1006331"/>
                  <a:pt x="1035373" y="1008931"/>
                </a:cubicBezTo>
                <a:cubicBezTo>
                  <a:pt x="1038914" y="1011531"/>
                  <a:pt x="1043230" y="1012807"/>
                  <a:pt x="1048320" y="1012758"/>
                </a:cubicBezTo>
                <a:cubicBezTo>
                  <a:pt x="1051709" y="1012739"/>
                  <a:pt x="1054779" y="1012466"/>
                  <a:pt x="1057529" y="1011936"/>
                </a:cubicBezTo>
                <a:cubicBezTo>
                  <a:pt x="1060280" y="1011407"/>
                  <a:pt x="1062822" y="1010731"/>
                  <a:pt x="1065154" y="1009907"/>
                </a:cubicBezTo>
                <a:lnTo>
                  <a:pt x="1067752" y="1022529"/>
                </a:lnTo>
                <a:cubicBezTo>
                  <a:pt x="1064869" y="1023776"/>
                  <a:pt x="1061512" y="1024745"/>
                  <a:pt x="1057684" y="1025435"/>
                </a:cubicBezTo>
                <a:cubicBezTo>
                  <a:pt x="1053855" y="1026126"/>
                  <a:pt x="1049784" y="1026476"/>
                  <a:pt x="1045471" y="1026487"/>
                </a:cubicBezTo>
                <a:cubicBezTo>
                  <a:pt x="1034758" y="1026377"/>
                  <a:pt x="1026524" y="1023257"/>
                  <a:pt x="1020768" y="1017129"/>
                </a:cubicBezTo>
                <a:cubicBezTo>
                  <a:pt x="1015013" y="1011000"/>
                  <a:pt x="1012105" y="1002523"/>
                  <a:pt x="1012043" y="991697"/>
                </a:cubicBezTo>
                <a:cubicBezTo>
                  <a:pt x="1012059" y="985004"/>
                  <a:pt x="1013292" y="978881"/>
                  <a:pt x="1015742" y="973327"/>
                </a:cubicBezTo>
                <a:cubicBezTo>
                  <a:pt x="1018192" y="967774"/>
                  <a:pt x="1021763" y="963321"/>
                  <a:pt x="1026456" y="959969"/>
                </a:cubicBezTo>
                <a:cubicBezTo>
                  <a:pt x="1031149" y="956616"/>
                  <a:pt x="1036867" y="954896"/>
                  <a:pt x="1043612" y="954807"/>
                </a:cubicBezTo>
                <a:close/>
                <a:moveTo>
                  <a:pt x="834062" y="954807"/>
                </a:moveTo>
                <a:cubicBezTo>
                  <a:pt x="842526" y="954838"/>
                  <a:pt x="849217" y="957745"/>
                  <a:pt x="854133" y="963531"/>
                </a:cubicBezTo>
                <a:cubicBezTo>
                  <a:pt x="859050" y="969316"/>
                  <a:pt x="861561" y="977798"/>
                  <a:pt x="861666" y="988977"/>
                </a:cubicBezTo>
                <a:cubicBezTo>
                  <a:pt x="861669" y="990347"/>
                  <a:pt x="861633" y="991656"/>
                  <a:pt x="861558" y="992903"/>
                </a:cubicBezTo>
                <a:cubicBezTo>
                  <a:pt x="861483" y="994150"/>
                  <a:pt x="861354" y="995274"/>
                  <a:pt x="861171" y="996273"/>
                </a:cubicBezTo>
                <a:lnTo>
                  <a:pt x="819937" y="996273"/>
                </a:lnTo>
                <a:cubicBezTo>
                  <a:pt x="820319" y="1002111"/>
                  <a:pt x="822281" y="1006331"/>
                  <a:pt x="825823" y="1008931"/>
                </a:cubicBezTo>
                <a:cubicBezTo>
                  <a:pt x="829364" y="1011531"/>
                  <a:pt x="833680" y="1012807"/>
                  <a:pt x="838770" y="1012758"/>
                </a:cubicBezTo>
                <a:cubicBezTo>
                  <a:pt x="842159" y="1012739"/>
                  <a:pt x="845229" y="1012466"/>
                  <a:pt x="847980" y="1011936"/>
                </a:cubicBezTo>
                <a:cubicBezTo>
                  <a:pt x="850731" y="1011407"/>
                  <a:pt x="853272" y="1010731"/>
                  <a:pt x="855604" y="1009907"/>
                </a:cubicBezTo>
                <a:lnTo>
                  <a:pt x="858202" y="1022529"/>
                </a:lnTo>
                <a:cubicBezTo>
                  <a:pt x="855319" y="1023776"/>
                  <a:pt x="851962" y="1024745"/>
                  <a:pt x="848133" y="1025435"/>
                </a:cubicBezTo>
                <a:cubicBezTo>
                  <a:pt x="844305" y="1026126"/>
                  <a:pt x="840234" y="1026476"/>
                  <a:pt x="835921" y="1026487"/>
                </a:cubicBezTo>
                <a:cubicBezTo>
                  <a:pt x="825208" y="1026377"/>
                  <a:pt x="816974" y="1023257"/>
                  <a:pt x="811218" y="1017129"/>
                </a:cubicBezTo>
                <a:cubicBezTo>
                  <a:pt x="805463" y="1011000"/>
                  <a:pt x="802555" y="1002523"/>
                  <a:pt x="802494" y="991697"/>
                </a:cubicBezTo>
                <a:cubicBezTo>
                  <a:pt x="802509" y="985004"/>
                  <a:pt x="803742" y="978881"/>
                  <a:pt x="806192" y="973327"/>
                </a:cubicBezTo>
                <a:cubicBezTo>
                  <a:pt x="808642" y="967774"/>
                  <a:pt x="812213" y="963321"/>
                  <a:pt x="816906" y="959969"/>
                </a:cubicBezTo>
                <a:cubicBezTo>
                  <a:pt x="821599" y="956616"/>
                  <a:pt x="827317" y="954896"/>
                  <a:pt x="834062" y="954807"/>
                </a:cubicBezTo>
                <a:close/>
                <a:moveTo>
                  <a:pt x="587278" y="954807"/>
                </a:moveTo>
                <a:cubicBezTo>
                  <a:pt x="597040" y="954974"/>
                  <a:pt x="604696" y="958259"/>
                  <a:pt x="610245" y="964660"/>
                </a:cubicBezTo>
                <a:cubicBezTo>
                  <a:pt x="615793" y="971062"/>
                  <a:pt x="618619" y="979580"/>
                  <a:pt x="618722" y="990213"/>
                </a:cubicBezTo>
                <a:cubicBezTo>
                  <a:pt x="618609" y="998928"/>
                  <a:pt x="616965" y="1005963"/>
                  <a:pt x="613790" y="1011319"/>
                </a:cubicBezTo>
                <a:cubicBezTo>
                  <a:pt x="610616" y="1016674"/>
                  <a:pt x="606588" y="1020571"/>
                  <a:pt x="601707" y="1023009"/>
                </a:cubicBezTo>
                <a:cubicBezTo>
                  <a:pt x="596825" y="1025447"/>
                  <a:pt x="591768" y="1026647"/>
                  <a:pt x="586535" y="1026610"/>
                </a:cubicBezTo>
                <a:cubicBezTo>
                  <a:pt x="577077" y="1026531"/>
                  <a:pt x="569431" y="1023412"/>
                  <a:pt x="563599" y="1017253"/>
                </a:cubicBezTo>
                <a:cubicBezTo>
                  <a:pt x="557767" y="1011094"/>
                  <a:pt x="554766" y="1002369"/>
                  <a:pt x="554596" y="991080"/>
                </a:cubicBezTo>
                <a:cubicBezTo>
                  <a:pt x="554789" y="979435"/>
                  <a:pt x="557898" y="970495"/>
                  <a:pt x="563924" y="964258"/>
                </a:cubicBezTo>
                <a:cubicBezTo>
                  <a:pt x="569950" y="958021"/>
                  <a:pt x="577734" y="954871"/>
                  <a:pt x="587278" y="954807"/>
                </a:cubicBezTo>
                <a:close/>
                <a:moveTo>
                  <a:pt x="292003" y="954807"/>
                </a:moveTo>
                <a:cubicBezTo>
                  <a:pt x="301765" y="954974"/>
                  <a:pt x="309421" y="958259"/>
                  <a:pt x="314970" y="964660"/>
                </a:cubicBezTo>
                <a:cubicBezTo>
                  <a:pt x="320518" y="971062"/>
                  <a:pt x="323344" y="979580"/>
                  <a:pt x="323447" y="990213"/>
                </a:cubicBezTo>
                <a:cubicBezTo>
                  <a:pt x="323334" y="998928"/>
                  <a:pt x="321690" y="1005963"/>
                  <a:pt x="318515" y="1011319"/>
                </a:cubicBezTo>
                <a:cubicBezTo>
                  <a:pt x="315341" y="1016674"/>
                  <a:pt x="311313" y="1020571"/>
                  <a:pt x="306432" y="1023009"/>
                </a:cubicBezTo>
                <a:cubicBezTo>
                  <a:pt x="301550" y="1025447"/>
                  <a:pt x="296493" y="1026647"/>
                  <a:pt x="291260" y="1026610"/>
                </a:cubicBezTo>
                <a:cubicBezTo>
                  <a:pt x="281802" y="1026531"/>
                  <a:pt x="274156" y="1023412"/>
                  <a:pt x="268324" y="1017253"/>
                </a:cubicBezTo>
                <a:cubicBezTo>
                  <a:pt x="262492" y="1011094"/>
                  <a:pt x="259491" y="1002369"/>
                  <a:pt x="259321" y="991080"/>
                </a:cubicBezTo>
                <a:cubicBezTo>
                  <a:pt x="259514" y="979435"/>
                  <a:pt x="262623" y="970495"/>
                  <a:pt x="268649" y="964258"/>
                </a:cubicBezTo>
                <a:cubicBezTo>
                  <a:pt x="274675" y="958021"/>
                  <a:pt x="282459" y="954871"/>
                  <a:pt x="292003" y="954807"/>
                </a:cubicBezTo>
                <a:close/>
                <a:moveTo>
                  <a:pt x="493868" y="938339"/>
                </a:moveTo>
                <a:lnTo>
                  <a:pt x="493868" y="956293"/>
                </a:lnTo>
                <a:lnTo>
                  <a:pt x="509098" y="956293"/>
                </a:lnTo>
                <a:lnTo>
                  <a:pt x="509098" y="969775"/>
                </a:lnTo>
                <a:lnTo>
                  <a:pt x="493868" y="969775"/>
                </a:lnTo>
                <a:lnTo>
                  <a:pt x="493868" y="999752"/>
                </a:lnTo>
                <a:cubicBezTo>
                  <a:pt x="493860" y="1003873"/>
                  <a:pt x="494526" y="1006872"/>
                  <a:pt x="495865" y="1008748"/>
                </a:cubicBezTo>
                <a:cubicBezTo>
                  <a:pt x="497204" y="1010624"/>
                  <a:pt x="499262" y="1011548"/>
                  <a:pt x="502040" y="1011519"/>
                </a:cubicBezTo>
                <a:cubicBezTo>
                  <a:pt x="503310" y="1011517"/>
                  <a:pt x="504393" y="1011460"/>
                  <a:pt x="505291" y="1011349"/>
                </a:cubicBezTo>
                <a:cubicBezTo>
                  <a:pt x="506189" y="1011238"/>
                  <a:pt x="507086" y="1011088"/>
                  <a:pt x="507984" y="1010900"/>
                </a:cubicBezTo>
                <a:lnTo>
                  <a:pt x="508232" y="1024879"/>
                </a:lnTo>
                <a:cubicBezTo>
                  <a:pt x="506970" y="1025379"/>
                  <a:pt x="505283" y="1025770"/>
                  <a:pt x="503170" y="1026054"/>
                </a:cubicBezTo>
                <a:cubicBezTo>
                  <a:pt x="501058" y="1026337"/>
                  <a:pt x="498658" y="1026481"/>
                  <a:pt x="495973" y="1026487"/>
                </a:cubicBezTo>
                <a:cubicBezTo>
                  <a:pt x="489492" y="1026322"/>
                  <a:pt x="484816" y="1024741"/>
                  <a:pt x="481946" y="1021744"/>
                </a:cubicBezTo>
                <a:cubicBezTo>
                  <a:pt x="479075" y="1018747"/>
                  <a:pt x="477305" y="1015323"/>
                  <a:pt x="476635" y="1011473"/>
                </a:cubicBezTo>
                <a:cubicBezTo>
                  <a:pt x="475964" y="1007622"/>
                  <a:pt x="475687" y="1004335"/>
                  <a:pt x="475805" y="1001610"/>
                </a:cubicBezTo>
                <a:lnTo>
                  <a:pt x="475805" y="969775"/>
                </a:lnTo>
                <a:lnTo>
                  <a:pt x="466766" y="969775"/>
                </a:lnTo>
                <a:lnTo>
                  <a:pt x="466766" y="956293"/>
                </a:lnTo>
                <a:lnTo>
                  <a:pt x="475805" y="956293"/>
                </a:lnTo>
                <a:lnTo>
                  <a:pt x="475805" y="943663"/>
                </a:lnTo>
                <a:close/>
                <a:moveTo>
                  <a:pt x="740524" y="930042"/>
                </a:moveTo>
                <a:lnTo>
                  <a:pt x="758834" y="930042"/>
                </a:lnTo>
                <a:lnTo>
                  <a:pt x="758834" y="1009786"/>
                </a:lnTo>
                <a:lnTo>
                  <a:pt x="792886" y="1009786"/>
                </a:lnTo>
                <a:lnTo>
                  <a:pt x="792886" y="1025248"/>
                </a:lnTo>
                <a:lnTo>
                  <a:pt x="740524" y="1025248"/>
                </a:lnTo>
                <a:close/>
                <a:moveTo>
                  <a:pt x="73774" y="930042"/>
                </a:moveTo>
                <a:lnTo>
                  <a:pt x="92085" y="930042"/>
                </a:lnTo>
                <a:lnTo>
                  <a:pt x="92085" y="1025248"/>
                </a:lnTo>
                <a:lnTo>
                  <a:pt x="73774" y="1025248"/>
                </a:lnTo>
                <a:close/>
                <a:moveTo>
                  <a:pt x="529490" y="927690"/>
                </a:moveTo>
                <a:cubicBezTo>
                  <a:pt x="532500" y="927741"/>
                  <a:pt x="534892" y="928659"/>
                  <a:pt x="536666" y="930443"/>
                </a:cubicBezTo>
                <a:cubicBezTo>
                  <a:pt x="538439" y="932226"/>
                  <a:pt x="539347" y="934567"/>
                  <a:pt x="539388" y="937464"/>
                </a:cubicBezTo>
                <a:cubicBezTo>
                  <a:pt x="539331" y="940470"/>
                  <a:pt x="538393" y="942841"/>
                  <a:pt x="536573" y="944579"/>
                </a:cubicBezTo>
                <a:cubicBezTo>
                  <a:pt x="534753" y="946316"/>
                  <a:pt x="532392" y="947203"/>
                  <a:pt x="529490" y="947239"/>
                </a:cubicBezTo>
                <a:cubicBezTo>
                  <a:pt x="526538" y="947179"/>
                  <a:pt x="524182" y="946246"/>
                  <a:pt x="522422" y="944439"/>
                </a:cubicBezTo>
                <a:cubicBezTo>
                  <a:pt x="520661" y="942632"/>
                  <a:pt x="519759" y="940307"/>
                  <a:pt x="519715" y="937464"/>
                </a:cubicBezTo>
                <a:cubicBezTo>
                  <a:pt x="519767" y="934567"/>
                  <a:pt x="520684" y="932226"/>
                  <a:pt x="522468" y="930443"/>
                </a:cubicBezTo>
                <a:cubicBezTo>
                  <a:pt x="524252" y="928659"/>
                  <a:pt x="526592" y="927741"/>
                  <a:pt x="529490" y="927690"/>
                </a:cubicBezTo>
                <a:close/>
                <a:moveTo>
                  <a:pt x="980544" y="925709"/>
                </a:moveTo>
                <a:lnTo>
                  <a:pt x="998855" y="925709"/>
                </a:lnTo>
                <a:lnTo>
                  <a:pt x="998855" y="1005560"/>
                </a:lnTo>
                <a:cubicBezTo>
                  <a:pt x="998860" y="1009097"/>
                  <a:pt x="998912" y="1012611"/>
                  <a:pt x="999010" y="1016101"/>
                </a:cubicBezTo>
                <a:cubicBezTo>
                  <a:pt x="999108" y="1019591"/>
                  <a:pt x="999221" y="1022640"/>
                  <a:pt x="999350" y="1025248"/>
                </a:cubicBezTo>
                <a:lnTo>
                  <a:pt x="983266" y="1025248"/>
                </a:lnTo>
                <a:lnTo>
                  <a:pt x="982400" y="1015478"/>
                </a:lnTo>
                <a:lnTo>
                  <a:pt x="982029" y="1015478"/>
                </a:lnTo>
                <a:cubicBezTo>
                  <a:pt x="980174" y="1018918"/>
                  <a:pt x="977537" y="1021624"/>
                  <a:pt x="974117" y="1023595"/>
                </a:cubicBezTo>
                <a:cubicBezTo>
                  <a:pt x="970697" y="1025567"/>
                  <a:pt x="966851" y="1026572"/>
                  <a:pt x="962579" y="1026610"/>
                </a:cubicBezTo>
                <a:cubicBezTo>
                  <a:pt x="954640" y="1026449"/>
                  <a:pt x="948234" y="1023185"/>
                  <a:pt x="943361" y="1016819"/>
                </a:cubicBezTo>
                <a:cubicBezTo>
                  <a:pt x="938488" y="1010454"/>
                  <a:pt x="935982" y="1001957"/>
                  <a:pt x="935843" y="991328"/>
                </a:cubicBezTo>
                <a:cubicBezTo>
                  <a:pt x="935912" y="983470"/>
                  <a:pt x="937218" y="976839"/>
                  <a:pt x="939762" y="971433"/>
                </a:cubicBezTo>
                <a:cubicBezTo>
                  <a:pt x="942305" y="966027"/>
                  <a:pt x="945674" y="961929"/>
                  <a:pt x="949869" y="959138"/>
                </a:cubicBezTo>
                <a:cubicBezTo>
                  <a:pt x="954064" y="956347"/>
                  <a:pt x="958672" y="954945"/>
                  <a:pt x="963694" y="954931"/>
                </a:cubicBezTo>
                <a:cubicBezTo>
                  <a:pt x="967739" y="954972"/>
                  <a:pt x="971172" y="955725"/>
                  <a:pt x="973993" y="957189"/>
                </a:cubicBezTo>
                <a:cubicBezTo>
                  <a:pt x="976815" y="958652"/>
                  <a:pt x="978916" y="960580"/>
                  <a:pt x="980297" y="962971"/>
                </a:cubicBezTo>
                <a:lnTo>
                  <a:pt x="980544" y="962971"/>
                </a:lnTo>
                <a:close/>
                <a:moveTo>
                  <a:pt x="112403" y="550885"/>
                </a:moveTo>
                <a:lnTo>
                  <a:pt x="112403" y="684979"/>
                </a:lnTo>
                <a:cubicBezTo>
                  <a:pt x="111088" y="706013"/>
                  <a:pt x="118976" y="715873"/>
                  <a:pt x="136066" y="714558"/>
                </a:cubicBezTo>
                <a:lnTo>
                  <a:pt x="187338" y="714558"/>
                </a:lnTo>
                <a:cubicBezTo>
                  <a:pt x="201799" y="714558"/>
                  <a:pt x="211001" y="707985"/>
                  <a:pt x="214945" y="694839"/>
                </a:cubicBezTo>
                <a:cubicBezTo>
                  <a:pt x="217574" y="686951"/>
                  <a:pt x="219546" y="675776"/>
                  <a:pt x="220861" y="661315"/>
                </a:cubicBezTo>
                <a:cubicBezTo>
                  <a:pt x="214288" y="663944"/>
                  <a:pt x="207057" y="665259"/>
                  <a:pt x="199169" y="665259"/>
                </a:cubicBezTo>
                <a:cubicBezTo>
                  <a:pt x="192596" y="666574"/>
                  <a:pt x="182079" y="667231"/>
                  <a:pt x="167618" y="667231"/>
                </a:cubicBezTo>
                <a:cubicBezTo>
                  <a:pt x="155786" y="668546"/>
                  <a:pt x="145926" y="669203"/>
                  <a:pt x="138038" y="669203"/>
                </a:cubicBezTo>
                <a:cubicBezTo>
                  <a:pt x="136724" y="648169"/>
                  <a:pt x="132780" y="625820"/>
                  <a:pt x="126206" y="602156"/>
                </a:cubicBezTo>
                <a:cubicBezTo>
                  <a:pt x="130150" y="602156"/>
                  <a:pt x="135409" y="602156"/>
                  <a:pt x="141982" y="602156"/>
                </a:cubicBezTo>
                <a:cubicBezTo>
                  <a:pt x="153814" y="603471"/>
                  <a:pt x="161045" y="603471"/>
                  <a:pt x="163674" y="602156"/>
                </a:cubicBezTo>
                <a:cubicBezTo>
                  <a:pt x="176820" y="602156"/>
                  <a:pt x="183394" y="595583"/>
                  <a:pt x="183394" y="582436"/>
                </a:cubicBezTo>
                <a:cubicBezTo>
                  <a:pt x="184708" y="578492"/>
                  <a:pt x="185366" y="567975"/>
                  <a:pt x="185366" y="550885"/>
                </a:cubicBezTo>
                <a:close/>
                <a:moveTo>
                  <a:pt x="744327" y="420734"/>
                </a:moveTo>
                <a:cubicBezTo>
                  <a:pt x="753529" y="433881"/>
                  <a:pt x="764046" y="447027"/>
                  <a:pt x="775878" y="460174"/>
                </a:cubicBezTo>
                <a:lnTo>
                  <a:pt x="746299" y="475950"/>
                </a:lnTo>
                <a:lnTo>
                  <a:pt x="789682" y="475950"/>
                </a:lnTo>
                <a:cubicBezTo>
                  <a:pt x="801514" y="456230"/>
                  <a:pt x="812031" y="437825"/>
                  <a:pt x="821234" y="420734"/>
                </a:cubicBezTo>
                <a:close/>
                <a:moveTo>
                  <a:pt x="155786" y="404959"/>
                </a:moveTo>
                <a:cubicBezTo>
                  <a:pt x="134752" y="436510"/>
                  <a:pt x="114375" y="462146"/>
                  <a:pt x="94655" y="481866"/>
                </a:cubicBezTo>
                <a:lnTo>
                  <a:pt x="218889" y="481866"/>
                </a:lnTo>
                <a:cubicBezTo>
                  <a:pt x="193911" y="451629"/>
                  <a:pt x="172876" y="425993"/>
                  <a:pt x="155786" y="404959"/>
                </a:cubicBezTo>
                <a:close/>
                <a:moveTo>
                  <a:pt x="1781798" y="340517"/>
                </a:moveTo>
                <a:lnTo>
                  <a:pt x="1899670" y="340517"/>
                </a:lnTo>
                <a:cubicBezTo>
                  <a:pt x="1899670" y="362345"/>
                  <a:pt x="1898578" y="390721"/>
                  <a:pt x="1896395" y="425646"/>
                </a:cubicBezTo>
                <a:cubicBezTo>
                  <a:pt x="1896395" y="451840"/>
                  <a:pt x="1896395" y="470394"/>
                  <a:pt x="1896395" y="481308"/>
                </a:cubicBezTo>
                <a:cubicBezTo>
                  <a:pt x="1894212" y="514050"/>
                  <a:pt x="1890938" y="541335"/>
                  <a:pt x="1886573" y="563164"/>
                </a:cubicBezTo>
                <a:cubicBezTo>
                  <a:pt x="1901852" y="574078"/>
                  <a:pt x="1923680" y="589357"/>
                  <a:pt x="1952057" y="609003"/>
                </a:cubicBezTo>
                <a:cubicBezTo>
                  <a:pt x="2002262" y="643928"/>
                  <a:pt x="2041552" y="671213"/>
                  <a:pt x="2069929" y="690858"/>
                </a:cubicBezTo>
                <a:lnTo>
                  <a:pt x="1988073" y="785811"/>
                </a:lnTo>
                <a:cubicBezTo>
                  <a:pt x="1944417" y="744337"/>
                  <a:pt x="1896395" y="705046"/>
                  <a:pt x="1844008" y="667939"/>
                </a:cubicBezTo>
                <a:cubicBezTo>
                  <a:pt x="1809083" y="707229"/>
                  <a:pt x="1753421" y="749794"/>
                  <a:pt x="1677023" y="795633"/>
                </a:cubicBezTo>
                <a:cubicBezTo>
                  <a:pt x="1644281" y="754160"/>
                  <a:pt x="1616995" y="721418"/>
                  <a:pt x="1595167" y="697407"/>
                </a:cubicBezTo>
                <a:cubicBezTo>
                  <a:pt x="1723953" y="651568"/>
                  <a:pt x="1785072" y="581718"/>
                  <a:pt x="1778523" y="487857"/>
                </a:cubicBezTo>
                <a:cubicBezTo>
                  <a:pt x="1780706" y="468211"/>
                  <a:pt x="1781798" y="419098"/>
                  <a:pt x="1781798" y="340517"/>
                </a:cubicBezTo>
                <a:close/>
                <a:moveTo>
                  <a:pt x="1105198" y="331996"/>
                </a:moveTo>
                <a:lnTo>
                  <a:pt x="1128861" y="401015"/>
                </a:lnTo>
                <a:cubicBezTo>
                  <a:pt x="1111771" y="403644"/>
                  <a:pt x="1085478" y="406931"/>
                  <a:pt x="1049982" y="410875"/>
                </a:cubicBezTo>
                <a:cubicBezTo>
                  <a:pt x="1025004" y="413504"/>
                  <a:pt x="1005942" y="415476"/>
                  <a:pt x="992795" y="416791"/>
                </a:cubicBezTo>
                <a:lnTo>
                  <a:pt x="992795" y="477922"/>
                </a:lnTo>
                <a:lnTo>
                  <a:pt x="1130833" y="477922"/>
                </a:lnTo>
                <a:lnTo>
                  <a:pt x="1130833" y="548913"/>
                </a:lnTo>
                <a:lnTo>
                  <a:pt x="1093366" y="548913"/>
                </a:lnTo>
                <a:lnTo>
                  <a:pt x="1093366" y="781605"/>
                </a:lnTo>
                <a:lnTo>
                  <a:pt x="1022375" y="781605"/>
                </a:lnTo>
                <a:lnTo>
                  <a:pt x="1022375" y="548913"/>
                </a:lnTo>
                <a:lnTo>
                  <a:pt x="992795" y="548913"/>
                </a:lnTo>
                <a:cubicBezTo>
                  <a:pt x="992795" y="608072"/>
                  <a:pt x="989509" y="654085"/>
                  <a:pt x="982935" y="686951"/>
                </a:cubicBezTo>
                <a:cubicBezTo>
                  <a:pt x="976362" y="719817"/>
                  <a:pt x="963873" y="755313"/>
                  <a:pt x="945468" y="793437"/>
                </a:cubicBezTo>
                <a:cubicBezTo>
                  <a:pt x="924434" y="778976"/>
                  <a:pt x="902742" y="764515"/>
                  <a:pt x="880393" y="750054"/>
                </a:cubicBezTo>
                <a:cubicBezTo>
                  <a:pt x="889595" y="732963"/>
                  <a:pt x="895511" y="719817"/>
                  <a:pt x="898141" y="710614"/>
                </a:cubicBezTo>
                <a:lnTo>
                  <a:pt x="860673" y="728362"/>
                </a:lnTo>
                <a:cubicBezTo>
                  <a:pt x="851471" y="704699"/>
                  <a:pt x="839639" y="679720"/>
                  <a:pt x="825178" y="653427"/>
                </a:cubicBezTo>
                <a:lnTo>
                  <a:pt x="880393" y="629764"/>
                </a:lnTo>
                <a:cubicBezTo>
                  <a:pt x="889595" y="648169"/>
                  <a:pt x="898798" y="665259"/>
                  <a:pt x="908000" y="681035"/>
                </a:cubicBezTo>
                <a:cubicBezTo>
                  <a:pt x="914574" y="652113"/>
                  <a:pt x="917860" y="605443"/>
                  <a:pt x="917860" y="541025"/>
                </a:cubicBezTo>
                <a:lnTo>
                  <a:pt x="917860" y="351715"/>
                </a:lnTo>
                <a:cubicBezTo>
                  <a:pt x="990166" y="347771"/>
                  <a:pt x="1052612" y="341198"/>
                  <a:pt x="1105198" y="331996"/>
                </a:cubicBezTo>
                <a:close/>
                <a:moveTo>
                  <a:pt x="390451" y="322136"/>
                </a:moveTo>
                <a:lnTo>
                  <a:pt x="467358" y="322136"/>
                </a:lnTo>
                <a:lnTo>
                  <a:pt x="467358" y="706671"/>
                </a:lnTo>
                <a:cubicBezTo>
                  <a:pt x="469987" y="759256"/>
                  <a:pt x="445666" y="785549"/>
                  <a:pt x="394395" y="785549"/>
                </a:cubicBezTo>
                <a:cubicBezTo>
                  <a:pt x="373360" y="786864"/>
                  <a:pt x="347067" y="787521"/>
                  <a:pt x="315516" y="787521"/>
                </a:cubicBezTo>
                <a:cubicBezTo>
                  <a:pt x="312886" y="761228"/>
                  <a:pt x="308285" y="735593"/>
                  <a:pt x="301712" y="710614"/>
                </a:cubicBezTo>
                <a:cubicBezTo>
                  <a:pt x="321432" y="711929"/>
                  <a:pt x="341151" y="712586"/>
                  <a:pt x="360871" y="712586"/>
                </a:cubicBezTo>
                <a:cubicBezTo>
                  <a:pt x="381906" y="713901"/>
                  <a:pt x="391765" y="702727"/>
                  <a:pt x="390451" y="679063"/>
                </a:cubicBezTo>
                <a:close/>
                <a:moveTo>
                  <a:pt x="817290" y="318192"/>
                </a:moveTo>
                <a:cubicBezTo>
                  <a:pt x="821234" y="330024"/>
                  <a:pt x="823863" y="343828"/>
                  <a:pt x="825178" y="359603"/>
                </a:cubicBezTo>
                <a:lnTo>
                  <a:pt x="900113" y="359603"/>
                </a:lnTo>
                <a:lnTo>
                  <a:pt x="900113" y="420734"/>
                </a:lnTo>
                <a:lnTo>
                  <a:pt x="850813" y="420734"/>
                </a:lnTo>
                <a:lnTo>
                  <a:pt x="890253" y="434538"/>
                </a:lnTo>
                <a:cubicBezTo>
                  <a:pt x="887623" y="438482"/>
                  <a:pt x="883022" y="445055"/>
                  <a:pt x="876449" y="454258"/>
                </a:cubicBezTo>
                <a:cubicBezTo>
                  <a:pt x="871190" y="463461"/>
                  <a:pt x="866589" y="470691"/>
                  <a:pt x="862645" y="475950"/>
                </a:cubicBezTo>
                <a:lnTo>
                  <a:pt x="908000" y="475950"/>
                </a:lnTo>
                <a:lnTo>
                  <a:pt x="908000" y="539053"/>
                </a:lnTo>
                <a:lnTo>
                  <a:pt x="825178" y="539053"/>
                </a:lnTo>
                <a:lnTo>
                  <a:pt x="825178" y="562717"/>
                </a:lnTo>
                <a:lnTo>
                  <a:pt x="902085" y="562717"/>
                </a:lnTo>
                <a:lnTo>
                  <a:pt x="902085" y="625820"/>
                </a:lnTo>
                <a:lnTo>
                  <a:pt x="825178" y="625820"/>
                </a:lnTo>
                <a:lnTo>
                  <a:pt x="825178" y="653427"/>
                </a:lnTo>
                <a:lnTo>
                  <a:pt x="825178" y="722446"/>
                </a:lnTo>
                <a:cubicBezTo>
                  <a:pt x="826492" y="761886"/>
                  <a:pt x="806773" y="782920"/>
                  <a:pt x="766018" y="785549"/>
                </a:cubicBezTo>
                <a:cubicBezTo>
                  <a:pt x="760760" y="785549"/>
                  <a:pt x="754187" y="785549"/>
                  <a:pt x="746299" y="785549"/>
                </a:cubicBezTo>
                <a:cubicBezTo>
                  <a:pt x="734467" y="786864"/>
                  <a:pt x="724607" y="787521"/>
                  <a:pt x="716719" y="787521"/>
                </a:cubicBezTo>
                <a:cubicBezTo>
                  <a:pt x="715404" y="782263"/>
                  <a:pt x="713432" y="773060"/>
                  <a:pt x="710803" y="759914"/>
                </a:cubicBezTo>
                <a:cubicBezTo>
                  <a:pt x="709489" y="749397"/>
                  <a:pt x="708174" y="741509"/>
                  <a:pt x="706859" y="736250"/>
                </a:cubicBezTo>
                <a:cubicBezTo>
                  <a:pt x="706859" y="737565"/>
                  <a:pt x="705545" y="740194"/>
                  <a:pt x="702915" y="744138"/>
                </a:cubicBezTo>
                <a:cubicBezTo>
                  <a:pt x="701601" y="746767"/>
                  <a:pt x="700286" y="748739"/>
                  <a:pt x="698971" y="750054"/>
                </a:cubicBezTo>
                <a:lnTo>
                  <a:pt x="645728" y="728362"/>
                </a:lnTo>
                <a:cubicBezTo>
                  <a:pt x="657560" y="704699"/>
                  <a:pt x="671364" y="672490"/>
                  <a:pt x="687140" y="631736"/>
                </a:cubicBezTo>
                <a:lnTo>
                  <a:pt x="744327" y="651455"/>
                </a:lnTo>
                <a:cubicBezTo>
                  <a:pt x="735124" y="676434"/>
                  <a:pt x="725264" y="700097"/>
                  <a:pt x="714747" y="722446"/>
                </a:cubicBezTo>
                <a:lnTo>
                  <a:pt x="732495" y="722446"/>
                </a:lnTo>
                <a:cubicBezTo>
                  <a:pt x="746956" y="723761"/>
                  <a:pt x="753529" y="717188"/>
                  <a:pt x="752215" y="702727"/>
                </a:cubicBezTo>
                <a:lnTo>
                  <a:pt x="752215" y="625820"/>
                </a:lnTo>
                <a:lnTo>
                  <a:pt x="663476" y="625820"/>
                </a:lnTo>
                <a:lnTo>
                  <a:pt x="663476" y="562717"/>
                </a:lnTo>
                <a:lnTo>
                  <a:pt x="752215" y="562717"/>
                </a:lnTo>
                <a:lnTo>
                  <a:pt x="752215" y="539053"/>
                </a:lnTo>
                <a:lnTo>
                  <a:pt x="655588" y="539053"/>
                </a:lnTo>
                <a:lnTo>
                  <a:pt x="655588" y="475950"/>
                </a:lnTo>
                <a:lnTo>
                  <a:pt x="706859" y="475950"/>
                </a:lnTo>
                <a:cubicBezTo>
                  <a:pt x="697657" y="464118"/>
                  <a:pt x="687797" y="450971"/>
                  <a:pt x="677280" y="436510"/>
                </a:cubicBezTo>
                <a:lnTo>
                  <a:pt x="710803" y="420734"/>
                </a:lnTo>
                <a:lnTo>
                  <a:pt x="665448" y="420734"/>
                </a:lnTo>
                <a:lnTo>
                  <a:pt x="665448" y="359603"/>
                </a:lnTo>
                <a:lnTo>
                  <a:pt x="742355" y="359603"/>
                </a:lnTo>
                <a:cubicBezTo>
                  <a:pt x="739726" y="351715"/>
                  <a:pt x="737754" y="341856"/>
                  <a:pt x="736439" y="330024"/>
                </a:cubicBezTo>
                <a:cubicBezTo>
                  <a:pt x="735124" y="327394"/>
                  <a:pt x="734467" y="325422"/>
                  <a:pt x="734467" y="324108"/>
                </a:cubicBezTo>
                <a:close/>
                <a:moveTo>
                  <a:pt x="120290" y="316220"/>
                </a:moveTo>
                <a:lnTo>
                  <a:pt x="199169" y="322136"/>
                </a:lnTo>
                <a:cubicBezTo>
                  <a:pt x="195225" y="330024"/>
                  <a:pt x="191939" y="337254"/>
                  <a:pt x="189310" y="343828"/>
                </a:cubicBezTo>
                <a:cubicBezTo>
                  <a:pt x="215603" y="370120"/>
                  <a:pt x="249126" y="404959"/>
                  <a:pt x="289880" y="448342"/>
                </a:cubicBezTo>
                <a:lnTo>
                  <a:pt x="289880" y="377351"/>
                </a:lnTo>
                <a:lnTo>
                  <a:pt x="360871" y="377351"/>
                </a:lnTo>
                <a:lnTo>
                  <a:pt x="360871" y="665259"/>
                </a:lnTo>
                <a:lnTo>
                  <a:pt x="289880" y="665259"/>
                </a:lnTo>
                <a:lnTo>
                  <a:pt x="289880" y="462146"/>
                </a:lnTo>
                <a:lnTo>
                  <a:pt x="256357" y="497641"/>
                </a:lnTo>
                <a:cubicBezTo>
                  <a:pt x="256357" y="508159"/>
                  <a:pt x="255699" y="525249"/>
                  <a:pt x="254385" y="548913"/>
                </a:cubicBezTo>
                <a:cubicBezTo>
                  <a:pt x="254385" y="573891"/>
                  <a:pt x="253727" y="590324"/>
                  <a:pt x="252413" y="598212"/>
                </a:cubicBezTo>
                <a:cubicBezTo>
                  <a:pt x="251098" y="625820"/>
                  <a:pt x="243210" y="645539"/>
                  <a:pt x="228749" y="657371"/>
                </a:cubicBezTo>
                <a:cubicBezTo>
                  <a:pt x="256357" y="666574"/>
                  <a:pt x="276734" y="673147"/>
                  <a:pt x="289880" y="677091"/>
                </a:cubicBezTo>
                <a:cubicBezTo>
                  <a:pt x="285936" y="700755"/>
                  <a:pt x="281992" y="719160"/>
                  <a:pt x="278048" y="732306"/>
                </a:cubicBezTo>
                <a:cubicBezTo>
                  <a:pt x="268846" y="765172"/>
                  <a:pt x="243210" y="780948"/>
                  <a:pt x="201141" y="779634"/>
                </a:cubicBezTo>
                <a:lnTo>
                  <a:pt x="118319" y="779634"/>
                </a:lnTo>
                <a:cubicBezTo>
                  <a:pt x="65733" y="780948"/>
                  <a:pt x="40097" y="754655"/>
                  <a:pt x="41412" y="700755"/>
                </a:cubicBezTo>
                <a:lnTo>
                  <a:pt x="41412" y="529193"/>
                </a:lnTo>
                <a:lnTo>
                  <a:pt x="27608" y="539053"/>
                </a:lnTo>
                <a:cubicBezTo>
                  <a:pt x="21035" y="515389"/>
                  <a:pt x="11832" y="491725"/>
                  <a:pt x="0" y="468062"/>
                </a:cubicBezTo>
                <a:cubicBezTo>
                  <a:pt x="55215" y="429937"/>
                  <a:pt x="95312" y="379323"/>
                  <a:pt x="120290" y="316220"/>
                </a:cubicBezTo>
                <a:close/>
                <a:moveTo>
                  <a:pt x="1467473" y="232467"/>
                </a:moveTo>
                <a:cubicBezTo>
                  <a:pt x="1476204" y="245564"/>
                  <a:pt x="1489301" y="263027"/>
                  <a:pt x="1506763" y="284855"/>
                </a:cubicBezTo>
                <a:cubicBezTo>
                  <a:pt x="1522043" y="308866"/>
                  <a:pt x="1534048" y="327420"/>
                  <a:pt x="1542780" y="340517"/>
                </a:cubicBezTo>
                <a:lnTo>
                  <a:pt x="1467473" y="383082"/>
                </a:lnTo>
                <a:lnTo>
                  <a:pt x="1624635" y="383082"/>
                </a:lnTo>
                <a:lnTo>
                  <a:pt x="1624635" y="497679"/>
                </a:lnTo>
                <a:lnTo>
                  <a:pt x="1523134" y="651568"/>
                </a:lnTo>
                <a:cubicBezTo>
                  <a:pt x="1531866" y="655933"/>
                  <a:pt x="1542780" y="663573"/>
                  <a:pt x="1555877" y="674487"/>
                </a:cubicBezTo>
                <a:cubicBezTo>
                  <a:pt x="1571156" y="685401"/>
                  <a:pt x="1582070" y="693041"/>
                  <a:pt x="1588619" y="697407"/>
                </a:cubicBezTo>
                <a:lnTo>
                  <a:pt x="1510038" y="785811"/>
                </a:lnTo>
                <a:cubicBezTo>
                  <a:pt x="1486027" y="763982"/>
                  <a:pt x="1447827" y="732332"/>
                  <a:pt x="1395440" y="690858"/>
                </a:cubicBezTo>
                <a:cubicBezTo>
                  <a:pt x="1349601" y="655933"/>
                  <a:pt x="1313584" y="627557"/>
                  <a:pt x="1287391" y="605728"/>
                </a:cubicBezTo>
                <a:lnTo>
                  <a:pt x="1359423" y="523873"/>
                </a:lnTo>
                <a:cubicBezTo>
                  <a:pt x="1385617" y="543518"/>
                  <a:pt x="1411811" y="563164"/>
                  <a:pt x="1438005" y="582809"/>
                </a:cubicBezTo>
                <a:lnTo>
                  <a:pt x="1496941" y="494405"/>
                </a:lnTo>
                <a:lnTo>
                  <a:pt x="1290665" y="494405"/>
                </a:lnTo>
                <a:lnTo>
                  <a:pt x="1290665" y="383082"/>
                </a:lnTo>
                <a:lnTo>
                  <a:pt x="1441279" y="383082"/>
                </a:lnTo>
                <a:cubicBezTo>
                  <a:pt x="1434731" y="369985"/>
                  <a:pt x="1421634" y="348157"/>
                  <a:pt x="1401988" y="317597"/>
                </a:cubicBezTo>
                <a:cubicBezTo>
                  <a:pt x="1391074" y="304500"/>
                  <a:pt x="1383434" y="293586"/>
                  <a:pt x="1379069" y="284855"/>
                </a:cubicBezTo>
                <a:close/>
                <a:moveTo>
                  <a:pt x="1415085" y="9821"/>
                </a:moveTo>
                <a:lnTo>
                  <a:pt x="1542780" y="19643"/>
                </a:lnTo>
                <a:cubicBezTo>
                  <a:pt x="1540597" y="24009"/>
                  <a:pt x="1538414" y="29466"/>
                  <a:pt x="1536231" y="36014"/>
                </a:cubicBezTo>
                <a:lnTo>
                  <a:pt x="1526409" y="55660"/>
                </a:lnTo>
                <a:cubicBezTo>
                  <a:pt x="1549329" y="79671"/>
                  <a:pt x="1570884" y="103409"/>
                  <a:pt x="1591075" y="126874"/>
                </a:cubicBezTo>
                <a:lnTo>
                  <a:pt x="1602776" y="141288"/>
                </a:lnTo>
                <a:lnTo>
                  <a:pt x="1602776" y="144853"/>
                </a:lnTo>
                <a:lnTo>
                  <a:pt x="1605670" y="144853"/>
                </a:lnTo>
                <a:lnTo>
                  <a:pt x="1638460" y="185246"/>
                </a:lnTo>
                <a:lnTo>
                  <a:pt x="1636287" y="192218"/>
                </a:lnTo>
                <a:lnTo>
                  <a:pt x="1644119" y="192218"/>
                </a:lnTo>
                <a:lnTo>
                  <a:pt x="1638460" y="185246"/>
                </a:lnTo>
                <a:lnTo>
                  <a:pt x="1644281" y="166568"/>
                </a:lnTo>
                <a:lnTo>
                  <a:pt x="1644281" y="192218"/>
                </a:lnTo>
                <a:lnTo>
                  <a:pt x="1755409" y="192218"/>
                </a:lnTo>
                <a:lnTo>
                  <a:pt x="1748050" y="32657"/>
                </a:lnTo>
                <a:cubicBezTo>
                  <a:pt x="1768710" y="4837"/>
                  <a:pt x="1867697" y="2232"/>
                  <a:pt x="1890784" y="29531"/>
                </a:cubicBezTo>
                <a:lnTo>
                  <a:pt x="1886573" y="196451"/>
                </a:lnTo>
                <a:lnTo>
                  <a:pt x="2040461" y="196451"/>
                </a:lnTo>
                <a:lnTo>
                  <a:pt x="2040461" y="582809"/>
                </a:lnTo>
                <a:lnTo>
                  <a:pt x="1929137" y="582809"/>
                </a:lnTo>
                <a:lnTo>
                  <a:pt x="1929137" y="307774"/>
                </a:lnTo>
                <a:lnTo>
                  <a:pt x="1749055" y="307774"/>
                </a:lnTo>
                <a:lnTo>
                  <a:pt x="1749055" y="589357"/>
                </a:lnTo>
                <a:lnTo>
                  <a:pt x="1644281" y="589357"/>
                </a:lnTo>
                <a:lnTo>
                  <a:pt x="1644281" y="237298"/>
                </a:lnTo>
                <a:lnTo>
                  <a:pt x="1628352" y="217675"/>
                </a:lnTo>
                <a:lnTo>
                  <a:pt x="1595167" y="324146"/>
                </a:lnTo>
                <a:cubicBezTo>
                  <a:pt x="1549328" y="258661"/>
                  <a:pt x="1507855" y="202999"/>
                  <a:pt x="1470747" y="157160"/>
                </a:cubicBezTo>
                <a:cubicBezTo>
                  <a:pt x="1420542" y="231376"/>
                  <a:pt x="1365972" y="301226"/>
                  <a:pt x="1307036" y="366710"/>
                </a:cubicBezTo>
                <a:cubicBezTo>
                  <a:pt x="1307036" y="364528"/>
                  <a:pt x="1305945" y="360162"/>
                  <a:pt x="1303762" y="353614"/>
                </a:cubicBezTo>
                <a:cubicBezTo>
                  <a:pt x="1290665" y="309957"/>
                  <a:pt x="1277568" y="270667"/>
                  <a:pt x="1264471" y="235742"/>
                </a:cubicBezTo>
                <a:cubicBezTo>
                  <a:pt x="1325590" y="172440"/>
                  <a:pt x="1375795" y="97133"/>
                  <a:pt x="1415085" y="9821"/>
                </a:cubicBezTo>
                <a:close/>
                <a:moveTo>
                  <a:pt x="2453013" y="0"/>
                </a:moveTo>
                <a:lnTo>
                  <a:pt x="2593804" y="0"/>
                </a:lnTo>
                <a:lnTo>
                  <a:pt x="2593804" y="127694"/>
                </a:lnTo>
                <a:lnTo>
                  <a:pt x="2852467" y="127694"/>
                </a:lnTo>
                <a:lnTo>
                  <a:pt x="2852467" y="252115"/>
                </a:lnTo>
                <a:lnTo>
                  <a:pt x="2593804" y="252115"/>
                </a:lnTo>
                <a:lnTo>
                  <a:pt x="2593804" y="347067"/>
                </a:lnTo>
                <a:lnTo>
                  <a:pt x="2901580" y="347067"/>
                </a:lnTo>
                <a:lnTo>
                  <a:pt x="2901580" y="471487"/>
                </a:lnTo>
                <a:lnTo>
                  <a:pt x="2675659" y="471487"/>
                </a:lnTo>
                <a:lnTo>
                  <a:pt x="2675659" y="609005"/>
                </a:lnTo>
                <a:cubicBezTo>
                  <a:pt x="2673476" y="637381"/>
                  <a:pt x="2685482" y="650478"/>
                  <a:pt x="2711676" y="648295"/>
                </a:cubicBezTo>
                <a:lnTo>
                  <a:pt x="2734595" y="648295"/>
                </a:lnTo>
                <a:cubicBezTo>
                  <a:pt x="2758606" y="650478"/>
                  <a:pt x="2771703" y="636290"/>
                  <a:pt x="2773886" y="605730"/>
                </a:cubicBezTo>
                <a:lnTo>
                  <a:pt x="2773886" y="599182"/>
                </a:lnTo>
                <a:cubicBezTo>
                  <a:pt x="2780434" y="559891"/>
                  <a:pt x="2783708" y="531515"/>
                  <a:pt x="2783708" y="514052"/>
                </a:cubicBezTo>
                <a:cubicBezTo>
                  <a:pt x="2801171" y="522784"/>
                  <a:pt x="2830639" y="533698"/>
                  <a:pt x="2872112" y="546795"/>
                </a:cubicBezTo>
                <a:cubicBezTo>
                  <a:pt x="2889575" y="553343"/>
                  <a:pt x="2901580" y="557709"/>
                  <a:pt x="2908129" y="559891"/>
                </a:cubicBezTo>
                <a:lnTo>
                  <a:pt x="2908129" y="569714"/>
                </a:lnTo>
                <a:cubicBezTo>
                  <a:pt x="2901580" y="606822"/>
                  <a:pt x="2895032" y="640655"/>
                  <a:pt x="2888483" y="671215"/>
                </a:cubicBezTo>
                <a:cubicBezTo>
                  <a:pt x="2877569" y="736699"/>
                  <a:pt x="2832822" y="768350"/>
                  <a:pt x="2754241" y="766167"/>
                </a:cubicBezTo>
                <a:lnTo>
                  <a:pt x="2656014" y="766167"/>
                </a:lnTo>
                <a:cubicBezTo>
                  <a:pt x="2573067" y="768350"/>
                  <a:pt x="2532685" y="729059"/>
                  <a:pt x="2534868" y="648295"/>
                </a:cubicBezTo>
                <a:lnTo>
                  <a:pt x="2534868" y="471487"/>
                </a:lnTo>
                <a:lnTo>
                  <a:pt x="2443190" y="471487"/>
                </a:lnTo>
                <a:cubicBezTo>
                  <a:pt x="2447555" y="611188"/>
                  <a:pt x="1870946" y="1074990"/>
                  <a:pt x="1700686" y="1144840"/>
                </a:cubicBezTo>
                <a:cubicBezTo>
                  <a:pt x="1670127" y="1099000"/>
                  <a:pt x="1658579" y="1089943"/>
                  <a:pt x="1632386" y="1061566"/>
                </a:cubicBezTo>
                <a:cubicBezTo>
                  <a:pt x="1765537" y="1015727"/>
                  <a:pt x="2306764" y="560983"/>
                  <a:pt x="2302398" y="471487"/>
                </a:cubicBezTo>
                <a:lnTo>
                  <a:pt x="2119042" y="471487"/>
                </a:lnTo>
                <a:lnTo>
                  <a:pt x="2119042" y="347067"/>
                </a:lnTo>
                <a:lnTo>
                  <a:pt x="2453013" y="347067"/>
                </a:lnTo>
                <a:lnTo>
                  <a:pt x="2453013" y="252115"/>
                </a:lnTo>
                <a:lnTo>
                  <a:pt x="2299124" y="252115"/>
                </a:lnTo>
                <a:cubicBezTo>
                  <a:pt x="2283845" y="284857"/>
                  <a:pt x="2266382" y="315416"/>
                  <a:pt x="2246737" y="343793"/>
                </a:cubicBezTo>
                <a:cubicBezTo>
                  <a:pt x="2242371" y="341610"/>
                  <a:pt x="2235823" y="337244"/>
                  <a:pt x="2227091" y="330696"/>
                </a:cubicBezTo>
                <a:cubicBezTo>
                  <a:pt x="2205263" y="315416"/>
                  <a:pt x="2172521" y="295771"/>
                  <a:pt x="2128865" y="271760"/>
                </a:cubicBezTo>
                <a:cubicBezTo>
                  <a:pt x="2185618" y="199727"/>
                  <a:pt x="2224909" y="115689"/>
                  <a:pt x="2246737" y="19645"/>
                </a:cubicBezTo>
                <a:lnTo>
                  <a:pt x="2380980" y="36016"/>
                </a:lnTo>
                <a:cubicBezTo>
                  <a:pt x="2372248" y="68759"/>
                  <a:pt x="2362426" y="99318"/>
                  <a:pt x="2351512" y="127694"/>
                </a:cubicBezTo>
                <a:lnTo>
                  <a:pt x="2453013" y="12769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dist">
              <a:defRPr sz="400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defRPr>
            </a:lvl1pPr>
          </a:lstStyle>
          <a:p>
            <a:endParaRPr lang="zh-CN" alt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37533" y="2064586"/>
            <a:ext cx="6302621" cy="1489596"/>
          </a:xfrm>
          <a:custGeom>
            <a:avLst/>
            <a:gdLst/>
            <a:ahLst/>
            <a:cxnLst/>
            <a:rect l="l" t="t" r="r" b="b"/>
            <a:pathLst>
              <a:path w="4492652" h="1061818">
                <a:moveTo>
                  <a:pt x="222564" y="997414"/>
                </a:moveTo>
                <a:cubicBezTo>
                  <a:pt x="219193" y="997381"/>
                  <a:pt x="215979" y="997708"/>
                  <a:pt x="212921" y="998396"/>
                </a:cubicBezTo>
                <a:cubicBezTo>
                  <a:pt x="209863" y="999084"/>
                  <a:pt x="207355" y="1000329"/>
                  <a:pt x="205398" y="1002132"/>
                </a:cubicBezTo>
                <a:cubicBezTo>
                  <a:pt x="203442" y="1003934"/>
                  <a:pt x="202431" y="1006492"/>
                  <a:pt x="202365" y="1009805"/>
                </a:cubicBezTo>
                <a:cubicBezTo>
                  <a:pt x="202440" y="1013071"/>
                  <a:pt x="203312" y="1015461"/>
                  <a:pt x="204983" y="1016977"/>
                </a:cubicBezTo>
                <a:cubicBezTo>
                  <a:pt x="206653" y="1018492"/>
                  <a:pt x="208672" y="1019241"/>
                  <a:pt x="211039" y="1019222"/>
                </a:cubicBezTo>
                <a:cubicBezTo>
                  <a:pt x="212547" y="1019239"/>
                  <a:pt x="214185" y="1018862"/>
                  <a:pt x="215955" y="1018094"/>
                </a:cubicBezTo>
                <a:cubicBezTo>
                  <a:pt x="217724" y="1017325"/>
                  <a:pt x="219252" y="1016067"/>
                  <a:pt x="220540" y="1014321"/>
                </a:cubicBezTo>
                <a:cubicBezTo>
                  <a:pt x="221827" y="1012575"/>
                  <a:pt x="222502" y="1010243"/>
                  <a:pt x="222564" y="1007327"/>
                </a:cubicBezTo>
                <a:close/>
                <a:moveTo>
                  <a:pt x="534156" y="975249"/>
                </a:moveTo>
                <a:cubicBezTo>
                  <a:pt x="530540" y="975355"/>
                  <a:pt x="527551" y="976816"/>
                  <a:pt x="525189" y="979631"/>
                </a:cubicBezTo>
                <a:cubicBezTo>
                  <a:pt x="522828" y="982446"/>
                  <a:pt x="521604" y="985982"/>
                  <a:pt x="521519" y="990237"/>
                </a:cubicBezTo>
                <a:lnTo>
                  <a:pt x="521519" y="1003120"/>
                </a:lnTo>
                <a:cubicBezTo>
                  <a:pt x="521643" y="1008129"/>
                  <a:pt x="522913" y="1011860"/>
                  <a:pt x="525329" y="1014315"/>
                </a:cubicBezTo>
                <a:cubicBezTo>
                  <a:pt x="527745" y="1016769"/>
                  <a:pt x="530563" y="1017992"/>
                  <a:pt x="533785" y="1017984"/>
                </a:cubicBezTo>
                <a:cubicBezTo>
                  <a:pt x="538439" y="1017860"/>
                  <a:pt x="541954" y="1015817"/>
                  <a:pt x="544331" y="1011853"/>
                </a:cubicBezTo>
                <a:cubicBezTo>
                  <a:pt x="546709" y="1007889"/>
                  <a:pt x="547901" y="1002748"/>
                  <a:pt x="547909" y="996431"/>
                </a:cubicBezTo>
                <a:cubicBezTo>
                  <a:pt x="547901" y="990183"/>
                  <a:pt x="546740" y="985120"/>
                  <a:pt x="544424" y="981241"/>
                </a:cubicBezTo>
                <a:cubicBezTo>
                  <a:pt x="542109" y="977363"/>
                  <a:pt x="538686" y="975365"/>
                  <a:pt x="534156" y="975249"/>
                </a:cubicBezTo>
                <a:close/>
                <a:moveTo>
                  <a:pt x="1169980" y="975001"/>
                </a:moveTo>
                <a:cubicBezTo>
                  <a:pt x="1165770" y="975082"/>
                  <a:pt x="1162419" y="977027"/>
                  <a:pt x="1159928" y="980834"/>
                </a:cubicBezTo>
                <a:cubicBezTo>
                  <a:pt x="1157437" y="984642"/>
                  <a:pt x="1156162" y="989828"/>
                  <a:pt x="1156103" y="996393"/>
                </a:cubicBezTo>
                <a:cubicBezTo>
                  <a:pt x="1156134" y="1002502"/>
                  <a:pt x="1157342" y="1007379"/>
                  <a:pt x="1159727" y="1011022"/>
                </a:cubicBezTo>
                <a:cubicBezTo>
                  <a:pt x="1162112" y="1014665"/>
                  <a:pt x="1165488" y="1016532"/>
                  <a:pt x="1169856" y="1016622"/>
                </a:cubicBezTo>
                <a:cubicBezTo>
                  <a:pt x="1171326" y="1016660"/>
                  <a:pt x="1172956" y="1016280"/>
                  <a:pt x="1174748" y="1015482"/>
                </a:cubicBezTo>
                <a:cubicBezTo>
                  <a:pt x="1176539" y="1014684"/>
                  <a:pt x="1178096" y="1013238"/>
                  <a:pt x="1179419" y="1011143"/>
                </a:cubicBezTo>
                <a:cubicBezTo>
                  <a:pt x="1180742" y="1009049"/>
                  <a:pt x="1181437" y="1006076"/>
                  <a:pt x="1181502" y="1002226"/>
                </a:cubicBezTo>
                <a:lnTo>
                  <a:pt x="1181502" y="988875"/>
                </a:lnTo>
                <a:cubicBezTo>
                  <a:pt x="1181410" y="984449"/>
                  <a:pt x="1180264" y="981038"/>
                  <a:pt x="1178064" y="978640"/>
                </a:cubicBezTo>
                <a:cubicBezTo>
                  <a:pt x="1175865" y="976243"/>
                  <a:pt x="1173170" y="975030"/>
                  <a:pt x="1169980" y="975001"/>
                </a:cubicBezTo>
                <a:close/>
                <a:moveTo>
                  <a:pt x="1093532" y="974011"/>
                </a:moveTo>
                <a:cubicBezTo>
                  <a:pt x="1090163" y="974093"/>
                  <a:pt x="1087470" y="975250"/>
                  <a:pt x="1085451" y="977484"/>
                </a:cubicBezTo>
                <a:cubicBezTo>
                  <a:pt x="1083432" y="979717"/>
                  <a:pt x="1081977" y="982535"/>
                  <a:pt x="1081087" y="985939"/>
                </a:cubicBezTo>
                <a:cubicBezTo>
                  <a:pt x="1080197" y="989342"/>
                  <a:pt x="1079761" y="992839"/>
                  <a:pt x="1079779" y="996431"/>
                </a:cubicBezTo>
                <a:cubicBezTo>
                  <a:pt x="1079789" y="1002730"/>
                  <a:pt x="1080946" y="1008000"/>
                  <a:pt x="1083248" y="1012240"/>
                </a:cubicBezTo>
                <a:cubicBezTo>
                  <a:pt x="1085551" y="1016479"/>
                  <a:pt x="1088937" y="1018683"/>
                  <a:pt x="1093408" y="1018851"/>
                </a:cubicBezTo>
                <a:cubicBezTo>
                  <a:pt x="1097760" y="1018678"/>
                  <a:pt x="1101074" y="1016454"/>
                  <a:pt x="1103350" y="1012178"/>
                </a:cubicBezTo>
                <a:cubicBezTo>
                  <a:pt x="1105627" y="1007902"/>
                  <a:pt x="1106773" y="1002611"/>
                  <a:pt x="1106788" y="996307"/>
                </a:cubicBezTo>
                <a:cubicBezTo>
                  <a:pt x="1106799" y="992639"/>
                  <a:pt x="1106351" y="989116"/>
                  <a:pt x="1105444" y="985737"/>
                </a:cubicBezTo>
                <a:cubicBezTo>
                  <a:pt x="1104537" y="982358"/>
                  <a:pt x="1103107" y="979578"/>
                  <a:pt x="1101153" y="977397"/>
                </a:cubicBezTo>
                <a:cubicBezTo>
                  <a:pt x="1099200" y="975215"/>
                  <a:pt x="1096660" y="974087"/>
                  <a:pt x="1093532" y="974011"/>
                </a:cubicBezTo>
                <a:close/>
                <a:moveTo>
                  <a:pt x="979232" y="974011"/>
                </a:moveTo>
                <a:cubicBezTo>
                  <a:pt x="975864" y="974093"/>
                  <a:pt x="973170" y="975250"/>
                  <a:pt x="971151" y="977484"/>
                </a:cubicBezTo>
                <a:cubicBezTo>
                  <a:pt x="969132" y="979717"/>
                  <a:pt x="967677" y="982535"/>
                  <a:pt x="966787" y="985939"/>
                </a:cubicBezTo>
                <a:cubicBezTo>
                  <a:pt x="965897" y="989342"/>
                  <a:pt x="965461" y="992839"/>
                  <a:pt x="965479" y="996431"/>
                </a:cubicBezTo>
                <a:cubicBezTo>
                  <a:pt x="965489" y="1002730"/>
                  <a:pt x="966646" y="1008000"/>
                  <a:pt x="968948" y="1012240"/>
                </a:cubicBezTo>
                <a:cubicBezTo>
                  <a:pt x="971251" y="1016479"/>
                  <a:pt x="974637" y="1018683"/>
                  <a:pt x="979108" y="1018851"/>
                </a:cubicBezTo>
                <a:cubicBezTo>
                  <a:pt x="983460" y="1018678"/>
                  <a:pt x="986774" y="1016454"/>
                  <a:pt x="989050" y="1012178"/>
                </a:cubicBezTo>
                <a:cubicBezTo>
                  <a:pt x="991327" y="1007902"/>
                  <a:pt x="992473" y="1002611"/>
                  <a:pt x="992488" y="996307"/>
                </a:cubicBezTo>
                <a:cubicBezTo>
                  <a:pt x="992499" y="992639"/>
                  <a:pt x="992051" y="989116"/>
                  <a:pt x="991144" y="985737"/>
                </a:cubicBezTo>
                <a:cubicBezTo>
                  <a:pt x="990237" y="982358"/>
                  <a:pt x="988807" y="979578"/>
                  <a:pt x="986854" y="977397"/>
                </a:cubicBezTo>
                <a:cubicBezTo>
                  <a:pt x="984900" y="975215"/>
                  <a:pt x="982360" y="974087"/>
                  <a:pt x="979232" y="974011"/>
                </a:cubicBezTo>
                <a:close/>
                <a:moveTo>
                  <a:pt x="701397" y="973268"/>
                </a:moveTo>
                <a:cubicBezTo>
                  <a:pt x="698476" y="973339"/>
                  <a:pt x="696085" y="974216"/>
                  <a:pt x="694225" y="975898"/>
                </a:cubicBezTo>
                <a:cubicBezTo>
                  <a:pt x="692364" y="977581"/>
                  <a:pt x="690964" y="979642"/>
                  <a:pt x="690026" y="982082"/>
                </a:cubicBezTo>
                <a:cubicBezTo>
                  <a:pt x="689087" y="984522"/>
                  <a:pt x="688541" y="986913"/>
                  <a:pt x="688387" y="989257"/>
                </a:cubicBezTo>
                <a:lnTo>
                  <a:pt x="713168" y="989257"/>
                </a:lnTo>
                <a:cubicBezTo>
                  <a:pt x="713229" y="986796"/>
                  <a:pt x="712900" y="984350"/>
                  <a:pt x="712181" y="981917"/>
                </a:cubicBezTo>
                <a:cubicBezTo>
                  <a:pt x="711462" y="979484"/>
                  <a:pt x="710234" y="977450"/>
                  <a:pt x="708496" y="975816"/>
                </a:cubicBezTo>
                <a:cubicBezTo>
                  <a:pt x="706758" y="974181"/>
                  <a:pt x="704392" y="973332"/>
                  <a:pt x="701397" y="973268"/>
                </a:cubicBezTo>
                <a:close/>
                <a:moveTo>
                  <a:pt x="148947" y="973268"/>
                </a:moveTo>
                <a:cubicBezTo>
                  <a:pt x="146026" y="973339"/>
                  <a:pt x="143635" y="974216"/>
                  <a:pt x="141775" y="975898"/>
                </a:cubicBezTo>
                <a:cubicBezTo>
                  <a:pt x="139914" y="977581"/>
                  <a:pt x="138514" y="979642"/>
                  <a:pt x="137576" y="982082"/>
                </a:cubicBezTo>
                <a:cubicBezTo>
                  <a:pt x="136637" y="984522"/>
                  <a:pt x="136091" y="986913"/>
                  <a:pt x="135937" y="989257"/>
                </a:cubicBezTo>
                <a:lnTo>
                  <a:pt x="160718" y="989257"/>
                </a:lnTo>
                <a:cubicBezTo>
                  <a:pt x="160779" y="986796"/>
                  <a:pt x="160450" y="984350"/>
                  <a:pt x="159731" y="981917"/>
                </a:cubicBezTo>
                <a:cubicBezTo>
                  <a:pt x="159012" y="979484"/>
                  <a:pt x="157784" y="977450"/>
                  <a:pt x="156046" y="975816"/>
                </a:cubicBezTo>
                <a:cubicBezTo>
                  <a:pt x="154309" y="974181"/>
                  <a:pt x="151942" y="973332"/>
                  <a:pt x="148947" y="973268"/>
                </a:cubicBezTo>
                <a:close/>
                <a:moveTo>
                  <a:pt x="1210278" y="962015"/>
                </a:moveTo>
                <a:lnTo>
                  <a:pt x="1230332" y="962015"/>
                </a:lnTo>
                <a:lnTo>
                  <a:pt x="1240483" y="998048"/>
                </a:lnTo>
                <a:cubicBezTo>
                  <a:pt x="1241051" y="1000187"/>
                  <a:pt x="1241618" y="1002380"/>
                  <a:pt x="1242186" y="1004627"/>
                </a:cubicBezTo>
                <a:cubicBezTo>
                  <a:pt x="1242753" y="1006874"/>
                  <a:pt x="1243259" y="1008973"/>
                  <a:pt x="1243702" y="1010926"/>
                </a:cubicBezTo>
                <a:lnTo>
                  <a:pt x="1244073" y="1010926"/>
                </a:lnTo>
                <a:cubicBezTo>
                  <a:pt x="1244455" y="1009035"/>
                  <a:pt x="1244899" y="1006966"/>
                  <a:pt x="1245404" y="1004719"/>
                </a:cubicBezTo>
                <a:cubicBezTo>
                  <a:pt x="1245910" y="1002473"/>
                  <a:pt x="1246415" y="1000249"/>
                  <a:pt x="1246921" y="998048"/>
                </a:cubicBezTo>
                <a:lnTo>
                  <a:pt x="1255586" y="962015"/>
                </a:lnTo>
                <a:lnTo>
                  <a:pt x="1274651" y="962015"/>
                </a:lnTo>
                <a:lnTo>
                  <a:pt x="1259053" y="1009936"/>
                </a:lnTo>
                <a:cubicBezTo>
                  <a:pt x="1255295" y="1020959"/>
                  <a:pt x="1251762" y="1029807"/>
                  <a:pt x="1248453" y="1036481"/>
                </a:cubicBezTo>
                <a:cubicBezTo>
                  <a:pt x="1245144" y="1043154"/>
                  <a:pt x="1241580" y="1048381"/>
                  <a:pt x="1237760" y="1052160"/>
                </a:cubicBezTo>
                <a:cubicBezTo>
                  <a:pt x="1234348" y="1055333"/>
                  <a:pt x="1231052" y="1057655"/>
                  <a:pt x="1227872" y="1059125"/>
                </a:cubicBezTo>
                <a:cubicBezTo>
                  <a:pt x="1224692" y="1060596"/>
                  <a:pt x="1222046" y="1061493"/>
                  <a:pt x="1219934" y="1061818"/>
                </a:cubicBezTo>
                <a:lnTo>
                  <a:pt x="1215353" y="1046340"/>
                </a:lnTo>
                <a:cubicBezTo>
                  <a:pt x="1216854" y="1045889"/>
                  <a:pt x="1218433" y="1045213"/>
                  <a:pt x="1220088" y="1044313"/>
                </a:cubicBezTo>
                <a:cubicBezTo>
                  <a:pt x="1221744" y="1043412"/>
                  <a:pt x="1223384" y="1042396"/>
                  <a:pt x="1225009" y="1041263"/>
                </a:cubicBezTo>
                <a:cubicBezTo>
                  <a:pt x="1228045" y="1038921"/>
                  <a:pt x="1230330" y="1036424"/>
                  <a:pt x="1231864" y="1033772"/>
                </a:cubicBezTo>
                <a:cubicBezTo>
                  <a:pt x="1233399" y="1031120"/>
                  <a:pt x="1234167" y="1029366"/>
                  <a:pt x="1234170" y="1028509"/>
                </a:cubicBezTo>
                <a:cubicBezTo>
                  <a:pt x="1234170" y="1027787"/>
                  <a:pt x="1233922" y="1026755"/>
                  <a:pt x="1233427" y="1025414"/>
                </a:cubicBezTo>
                <a:close/>
                <a:moveTo>
                  <a:pt x="1166139" y="960653"/>
                </a:moveTo>
                <a:cubicBezTo>
                  <a:pt x="1170463" y="960715"/>
                  <a:pt x="1174050" y="961643"/>
                  <a:pt x="1176902" y="963436"/>
                </a:cubicBezTo>
                <a:cubicBezTo>
                  <a:pt x="1179754" y="965230"/>
                  <a:pt x="1181948" y="967518"/>
                  <a:pt x="1183482" y="970301"/>
                </a:cubicBezTo>
                <a:lnTo>
                  <a:pt x="1183729" y="970301"/>
                </a:lnTo>
                <a:lnTo>
                  <a:pt x="1184472" y="962015"/>
                </a:lnTo>
                <a:lnTo>
                  <a:pt x="1200432" y="962015"/>
                </a:lnTo>
                <a:cubicBezTo>
                  <a:pt x="1200244" y="964447"/>
                  <a:pt x="1200094" y="967309"/>
                  <a:pt x="1199983" y="970602"/>
                </a:cubicBezTo>
                <a:cubicBezTo>
                  <a:pt x="1199873" y="973895"/>
                  <a:pt x="1199816" y="977922"/>
                  <a:pt x="1199813" y="982682"/>
                </a:cubicBezTo>
                <a:lnTo>
                  <a:pt x="1199813" y="1021570"/>
                </a:lnTo>
                <a:cubicBezTo>
                  <a:pt x="1199894" y="1025038"/>
                  <a:pt x="1199655" y="1028940"/>
                  <a:pt x="1199096" y="1033277"/>
                </a:cubicBezTo>
                <a:cubicBezTo>
                  <a:pt x="1198536" y="1037614"/>
                  <a:pt x="1197171" y="1041814"/>
                  <a:pt x="1195000" y="1045879"/>
                </a:cubicBezTo>
                <a:cubicBezTo>
                  <a:pt x="1192830" y="1049943"/>
                  <a:pt x="1189368" y="1053301"/>
                  <a:pt x="1184614" y="1055951"/>
                </a:cubicBezTo>
                <a:cubicBezTo>
                  <a:pt x="1179861" y="1058601"/>
                  <a:pt x="1173331" y="1059974"/>
                  <a:pt x="1165024" y="1060069"/>
                </a:cubicBezTo>
                <a:cubicBezTo>
                  <a:pt x="1160933" y="1060067"/>
                  <a:pt x="1156975" y="1059670"/>
                  <a:pt x="1153151" y="1058879"/>
                </a:cubicBezTo>
                <a:cubicBezTo>
                  <a:pt x="1149327" y="1058088"/>
                  <a:pt x="1146022" y="1056918"/>
                  <a:pt x="1143236" y="1055369"/>
                </a:cubicBezTo>
                <a:lnTo>
                  <a:pt x="1146824" y="1041383"/>
                </a:lnTo>
                <a:cubicBezTo>
                  <a:pt x="1148896" y="1042545"/>
                  <a:pt x="1151464" y="1043567"/>
                  <a:pt x="1154528" y="1044450"/>
                </a:cubicBezTo>
                <a:cubicBezTo>
                  <a:pt x="1157591" y="1045334"/>
                  <a:pt x="1160966" y="1045798"/>
                  <a:pt x="1164652" y="1045845"/>
                </a:cubicBezTo>
                <a:cubicBezTo>
                  <a:pt x="1169864" y="1045878"/>
                  <a:pt x="1173999" y="1044355"/>
                  <a:pt x="1177057" y="1041275"/>
                </a:cubicBezTo>
                <a:cubicBezTo>
                  <a:pt x="1180116" y="1038195"/>
                  <a:pt x="1181680" y="1033358"/>
                  <a:pt x="1181750" y="1026764"/>
                </a:cubicBezTo>
                <a:lnTo>
                  <a:pt x="1181750" y="1021693"/>
                </a:lnTo>
                <a:lnTo>
                  <a:pt x="1181502" y="1021693"/>
                </a:lnTo>
                <a:cubicBezTo>
                  <a:pt x="1179740" y="1024440"/>
                  <a:pt x="1177380" y="1026584"/>
                  <a:pt x="1174425" y="1028125"/>
                </a:cubicBezTo>
                <a:cubicBezTo>
                  <a:pt x="1171469" y="1029666"/>
                  <a:pt x="1168088" y="1030449"/>
                  <a:pt x="1164280" y="1030475"/>
                </a:cubicBezTo>
                <a:cubicBezTo>
                  <a:pt x="1158807" y="1030410"/>
                  <a:pt x="1154086" y="1028905"/>
                  <a:pt x="1150117" y="1025961"/>
                </a:cubicBezTo>
                <a:cubicBezTo>
                  <a:pt x="1146149" y="1023018"/>
                  <a:pt x="1143089" y="1019028"/>
                  <a:pt x="1140936" y="1013993"/>
                </a:cubicBezTo>
                <a:cubicBezTo>
                  <a:pt x="1138784" y="1008957"/>
                  <a:pt x="1137694" y="1003268"/>
                  <a:pt x="1137668" y="996927"/>
                </a:cubicBezTo>
                <a:cubicBezTo>
                  <a:pt x="1137738" y="989304"/>
                  <a:pt x="1139070" y="982793"/>
                  <a:pt x="1141665" y="977393"/>
                </a:cubicBezTo>
                <a:cubicBezTo>
                  <a:pt x="1144259" y="971994"/>
                  <a:pt x="1147701" y="967860"/>
                  <a:pt x="1151988" y="964993"/>
                </a:cubicBezTo>
                <a:cubicBezTo>
                  <a:pt x="1156275" y="962126"/>
                  <a:pt x="1160992" y="960679"/>
                  <a:pt x="1166139" y="960653"/>
                </a:cubicBezTo>
                <a:close/>
                <a:moveTo>
                  <a:pt x="911209" y="960653"/>
                </a:moveTo>
                <a:cubicBezTo>
                  <a:pt x="917666" y="960617"/>
                  <a:pt x="922977" y="962885"/>
                  <a:pt x="927143" y="967458"/>
                </a:cubicBezTo>
                <a:cubicBezTo>
                  <a:pt x="931309" y="972031"/>
                  <a:pt x="933464" y="979127"/>
                  <a:pt x="933608" y="988746"/>
                </a:cubicBezTo>
                <a:lnTo>
                  <a:pt x="933608" y="1030970"/>
                </a:lnTo>
                <a:lnTo>
                  <a:pt x="915298" y="1030970"/>
                </a:lnTo>
                <a:lnTo>
                  <a:pt x="915298" y="990727"/>
                </a:lnTo>
                <a:cubicBezTo>
                  <a:pt x="915347" y="986414"/>
                  <a:pt x="914567" y="982844"/>
                  <a:pt x="912959" y="980016"/>
                </a:cubicBezTo>
                <a:cubicBezTo>
                  <a:pt x="911351" y="977189"/>
                  <a:pt x="908620" y="975724"/>
                  <a:pt x="904765" y="975621"/>
                </a:cubicBezTo>
                <a:cubicBezTo>
                  <a:pt x="902107" y="975563"/>
                  <a:pt x="899525" y="976638"/>
                  <a:pt x="897021" y="978847"/>
                </a:cubicBezTo>
                <a:cubicBezTo>
                  <a:pt x="894517" y="981057"/>
                  <a:pt x="893175" y="984748"/>
                  <a:pt x="892994" y="989920"/>
                </a:cubicBezTo>
                <a:lnTo>
                  <a:pt x="892994" y="1030970"/>
                </a:lnTo>
                <a:lnTo>
                  <a:pt x="874683" y="1030970"/>
                </a:lnTo>
                <a:lnTo>
                  <a:pt x="874683" y="982727"/>
                </a:lnTo>
                <a:cubicBezTo>
                  <a:pt x="874678" y="978717"/>
                  <a:pt x="874626" y="975017"/>
                  <a:pt x="874528" y="971627"/>
                </a:cubicBezTo>
                <a:cubicBezTo>
                  <a:pt x="874430" y="968237"/>
                  <a:pt x="874317" y="965033"/>
                  <a:pt x="874188" y="962015"/>
                </a:cubicBezTo>
                <a:lnTo>
                  <a:pt x="890025" y="962015"/>
                </a:lnTo>
                <a:lnTo>
                  <a:pt x="890891" y="971317"/>
                </a:lnTo>
                <a:lnTo>
                  <a:pt x="891262" y="971317"/>
                </a:lnTo>
                <a:cubicBezTo>
                  <a:pt x="892820" y="968640"/>
                  <a:pt x="895276" y="966212"/>
                  <a:pt x="898632" y="964032"/>
                </a:cubicBezTo>
                <a:cubicBezTo>
                  <a:pt x="901988" y="961852"/>
                  <a:pt x="906180" y="960726"/>
                  <a:pt x="911209" y="960653"/>
                </a:cubicBezTo>
                <a:close/>
                <a:moveTo>
                  <a:pt x="773760" y="960653"/>
                </a:moveTo>
                <a:cubicBezTo>
                  <a:pt x="776773" y="960684"/>
                  <a:pt x="779538" y="960963"/>
                  <a:pt x="782056" y="961489"/>
                </a:cubicBezTo>
                <a:cubicBezTo>
                  <a:pt x="784574" y="962015"/>
                  <a:pt x="786596" y="962603"/>
                  <a:pt x="788124" y="963254"/>
                </a:cubicBezTo>
                <a:lnTo>
                  <a:pt x="785152" y="977231"/>
                </a:lnTo>
                <a:cubicBezTo>
                  <a:pt x="783991" y="976650"/>
                  <a:pt x="782536" y="976139"/>
                  <a:pt x="780787" y="975698"/>
                </a:cubicBezTo>
                <a:cubicBezTo>
                  <a:pt x="779038" y="975257"/>
                  <a:pt x="776902" y="975025"/>
                  <a:pt x="774379" y="975001"/>
                </a:cubicBezTo>
                <a:cubicBezTo>
                  <a:pt x="768582" y="975136"/>
                  <a:pt x="764109" y="977190"/>
                  <a:pt x="760959" y="981164"/>
                </a:cubicBezTo>
                <a:cubicBezTo>
                  <a:pt x="757810" y="985138"/>
                  <a:pt x="756215" y="990227"/>
                  <a:pt x="756177" y="996431"/>
                </a:cubicBezTo>
                <a:cubicBezTo>
                  <a:pt x="756283" y="1003226"/>
                  <a:pt x="758021" y="1008464"/>
                  <a:pt x="761393" y="1012147"/>
                </a:cubicBezTo>
                <a:cubicBezTo>
                  <a:pt x="764765" y="1015830"/>
                  <a:pt x="769134" y="1017693"/>
                  <a:pt x="774503" y="1017737"/>
                </a:cubicBezTo>
                <a:cubicBezTo>
                  <a:pt x="776786" y="1017729"/>
                  <a:pt x="778844" y="1017528"/>
                  <a:pt x="780679" y="1017133"/>
                </a:cubicBezTo>
                <a:cubicBezTo>
                  <a:pt x="782513" y="1016738"/>
                  <a:pt x="784169" y="1016196"/>
                  <a:pt x="785647" y="1015507"/>
                </a:cubicBezTo>
                <a:lnTo>
                  <a:pt x="787628" y="1029240"/>
                </a:lnTo>
                <a:cubicBezTo>
                  <a:pt x="786034" y="1030013"/>
                  <a:pt x="783774" y="1030693"/>
                  <a:pt x="780849" y="1031281"/>
                </a:cubicBezTo>
                <a:cubicBezTo>
                  <a:pt x="777923" y="1031868"/>
                  <a:pt x="774611" y="1032178"/>
                  <a:pt x="770912" y="1032209"/>
                </a:cubicBezTo>
                <a:cubicBezTo>
                  <a:pt x="760696" y="1032119"/>
                  <a:pt x="752625" y="1029020"/>
                  <a:pt x="746698" y="1022913"/>
                </a:cubicBezTo>
                <a:cubicBezTo>
                  <a:pt x="740771" y="1016805"/>
                  <a:pt x="737745" y="1008225"/>
                  <a:pt x="737618" y="997174"/>
                </a:cubicBezTo>
                <a:cubicBezTo>
                  <a:pt x="737643" y="990211"/>
                  <a:pt x="739079" y="983990"/>
                  <a:pt x="741926" y="978512"/>
                </a:cubicBezTo>
                <a:cubicBezTo>
                  <a:pt x="744774" y="973034"/>
                  <a:pt x="748887" y="968704"/>
                  <a:pt x="754266" y="965525"/>
                </a:cubicBezTo>
                <a:cubicBezTo>
                  <a:pt x="759644" y="962345"/>
                  <a:pt x="766142" y="960721"/>
                  <a:pt x="773760" y="960653"/>
                </a:cubicBezTo>
                <a:close/>
                <a:moveTo>
                  <a:pt x="339709" y="960653"/>
                </a:moveTo>
                <a:cubicBezTo>
                  <a:pt x="346166" y="960617"/>
                  <a:pt x="351477" y="962885"/>
                  <a:pt x="355643" y="967458"/>
                </a:cubicBezTo>
                <a:cubicBezTo>
                  <a:pt x="359809" y="972031"/>
                  <a:pt x="361964" y="979127"/>
                  <a:pt x="362108" y="988746"/>
                </a:cubicBezTo>
                <a:lnTo>
                  <a:pt x="362108" y="1030970"/>
                </a:lnTo>
                <a:lnTo>
                  <a:pt x="343798" y="1030970"/>
                </a:lnTo>
                <a:lnTo>
                  <a:pt x="343798" y="990727"/>
                </a:lnTo>
                <a:cubicBezTo>
                  <a:pt x="343847" y="986414"/>
                  <a:pt x="343067" y="982844"/>
                  <a:pt x="341459" y="980016"/>
                </a:cubicBezTo>
                <a:cubicBezTo>
                  <a:pt x="339851" y="977189"/>
                  <a:pt x="337120" y="975724"/>
                  <a:pt x="333266" y="975621"/>
                </a:cubicBezTo>
                <a:cubicBezTo>
                  <a:pt x="330607" y="975563"/>
                  <a:pt x="328025" y="976638"/>
                  <a:pt x="325521" y="978847"/>
                </a:cubicBezTo>
                <a:cubicBezTo>
                  <a:pt x="323017" y="981057"/>
                  <a:pt x="321675" y="984748"/>
                  <a:pt x="321494" y="989920"/>
                </a:cubicBezTo>
                <a:lnTo>
                  <a:pt x="321494" y="1030970"/>
                </a:lnTo>
                <a:lnTo>
                  <a:pt x="303183" y="1030970"/>
                </a:lnTo>
                <a:lnTo>
                  <a:pt x="303183" y="982727"/>
                </a:lnTo>
                <a:cubicBezTo>
                  <a:pt x="303178" y="978717"/>
                  <a:pt x="303127" y="975017"/>
                  <a:pt x="303028" y="971627"/>
                </a:cubicBezTo>
                <a:cubicBezTo>
                  <a:pt x="302930" y="968237"/>
                  <a:pt x="302817" y="965033"/>
                  <a:pt x="302688" y="962015"/>
                </a:cubicBezTo>
                <a:lnTo>
                  <a:pt x="318525" y="962015"/>
                </a:lnTo>
                <a:lnTo>
                  <a:pt x="319391" y="971317"/>
                </a:lnTo>
                <a:lnTo>
                  <a:pt x="319762" y="971317"/>
                </a:lnTo>
                <a:cubicBezTo>
                  <a:pt x="321320" y="968640"/>
                  <a:pt x="323777" y="966212"/>
                  <a:pt x="327132" y="964032"/>
                </a:cubicBezTo>
                <a:cubicBezTo>
                  <a:pt x="330488" y="961852"/>
                  <a:pt x="334680" y="960726"/>
                  <a:pt x="339709" y="960653"/>
                </a:cubicBezTo>
                <a:close/>
                <a:moveTo>
                  <a:pt x="213146" y="960653"/>
                </a:moveTo>
                <a:cubicBezTo>
                  <a:pt x="220225" y="960728"/>
                  <a:pt x="225751" y="962090"/>
                  <a:pt x="229726" y="964741"/>
                </a:cubicBezTo>
                <a:cubicBezTo>
                  <a:pt x="233700" y="967391"/>
                  <a:pt x="236484" y="970881"/>
                  <a:pt x="238078" y="975211"/>
                </a:cubicBezTo>
                <a:cubicBezTo>
                  <a:pt x="239672" y="979541"/>
                  <a:pt x="240439" y="984262"/>
                  <a:pt x="240379" y="989376"/>
                </a:cubicBezTo>
                <a:lnTo>
                  <a:pt x="240379" y="1014625"/>
                </a:lnTo>
                <a:cubicBezTo>
                  <a:pt x="240374" y="1017698"/>
                  <a:pt x="240446" y="1020654"/>
                  <a:pt x="240596" y="1023494"/>
                </a:cubicBezTo>
                <a:cubicBezTo>
                  <a:pt x="240745" y="1026335"/>
                  <a:pt x="241003" y="1028827"/>
                  <a:pt x="241370" y="1030970"/>
                </a:cubicBezTo>
                <a:lnTo>
                  <a:pt x="224914" y="1030970"/>
                </a:lnTo>
                <a:lnTo>
                  <a:pt x="223801" y="1023799"/>
                </a:lnTo>
                <a:lnTo>
                  <a:pt x="223430" y="1023799"/>
                </a:lnTo>
                <a:cubicBezTo>
                  <a:pt x="221411" y="1026535"/>
                  <a:pt x="218820" y="1028638"/>
                  <a:pt x="215655" y="1030106"/>
                </a:cubicBezTo>
                <a:cubicBezTo>
                  <a:pt x="212490" y="1031575"/>
                  <a:pt x="208969" y="1032317"/>
                  <a:pt x="205091" y="1032332"/>
                </a:cubicBezTo>
                <a:cubicBezTo>
                  <a:pt x="198653" y="1032168"/>
                  <a:pt x="193615" y="1030116"/>
                  <a:pt x="189978" y="1026176"/>
                </a:cubicBezTo>
                <a:cubicBezTo>
                  <a:pt x="186341" y="1022237"/>
                  <a:pt x="184490" y="1017396"/>
                  <a:pt x="184426" y="1011654"/>
                </a:cubicBezTo>
                <a:cubicBezTo>
                  <a:pt x="184623" y="1002826"/>
                  <a:pt x="188156" y="996282"/>
                  <a:pt x="195023" y="992021"/>
                </a:cubicBezTo>
                <a:cubicBezTo>
                  <a:pt x="201890" y="987761"/>
                  <a:pt x="210905" y="985642"/>
                  <a:pt x="222068" y="985666"/>
                </a:cubicBezTo>
                <a:cubicBezTo>
                  <a:pt x="222179" y="982181"/>
                  <a:pt x="221368" y="979325"/>
                  <a:pt x="219636" y="977096"/>
                </a:cubicBezTo>
                <a:cubicBezTo>
                  <a:pt x="217904" y="974866"/>
                  <a:pt x="214584" y="973714"/>
                  <a:pt x="209676" y="973639"/>
                </a:cubicBezTo>
                <a:cubicBezTo>
                  <a:pt x="206483" y="973665"/>
                  <a:pt x="203423" y="974110"/>
                  <a:pt x="200496" y="974972"/>
                </a:cubicBezTo>
                <a:cubicBezTo>
                  <a:pt x="197569" y="975835"/>
                  <a:pt x="194975" y="976961"/>
                  <a:pt x="192715" y="978351"/>
                </a:cubicBezTo>
                <a:lnTo>
                  <a:pt x="189251" y="966466"/>
                </a:lnTo>
                <a:cubicBezTo>
                  <a:pt x="191575" y="965034"/>
                  <a:pt x="194782" y="963725"/>
                  <a:pt x="198872" y="962539"/>
                </a:cubicBezTo>
                <a:cubicBezTo>
                  <a:pt x="202962" y="961354"/>
                  <a:pt x="207720" y="960725"/>
                  <a:pt x="213146" y="960653"/>
                </a:cubicBezTo>
                <a:close/>
                <a:moveTo>
                  <a:pt x="1093903" y="960529"/>
                </a:moveTo>
                <a:cubicBezTo>
                  <a:pt x="1103665" y="960696"/>
                  <a:pt x="1111321" y="963981"/>
                  <a:pt x="1116869" y="970382"/>
                </a:cubicBezTo>
                <a:cubicBezTo>
                  <a:pt x="1122418" y="976784"/>
                  <a:pt x="1125244" y="985302"/>
                  <a:pt x="1125347" y="995935"/>
                </a:cubicBezTo>
                <a:cubicBezTo>
                  <a:pt x="1125234" y="1004650"/>
                  <a:pt x="1123590" y="1011685"/>
                  <a:pt x="1120415" y="1017041"/>
                </a:cubicBezTo>
                <a:cubicBezTo>
                  <a:pt x="1117241" y="1022396"/>
                  <a:pt x="1113213" y="1026293"/>
                  <a:pt x="1108332" y="1028731"/>
                </a:cubicBezTo>
                <a:cubicBezTo>
                  <a:pt x="1103450" y="1031169"/>
                  <a:pt x="1098393" y="1032369"/>
                  <a:pt x="1093160" y="1032332"/>
                </a:cubicBezTo>
                <a:cubicBezTo>
                  <a:pt x="1083702" y="1032253"/>
                  <a:pt x="1076056" y="1029134"/>
                  <a:pt x="1070224" y="1022975"/>
                </a:cubicBezTo>
                <a:cubicBezTo>
                  <a:pt x="1064392" y="1016816"/>
                  <a:pt x="1061391" y="1008091"/>
                  <a:pt x="1061221" y="996802"/>
                </a:cubicBezTo>
                <a:cubicBezTo>
                  <a:pt x="1061414" y="985157"/>
                  <a:pt x="1064523" y="976217"/>
                  <a:pt x="1070549" y="969980"/>
                </a:cubicBezTo>
                <a:cubicBezTo>
                  <a:pt x="1076575" y="963743"/>
                  <a:pt x="1084359" y="960593"/>
                  <a:pt x="1093903" y="960529"/>
                </a:cubicBezTo>
                <a:close/>
                <a:moveTo>
                  <a:pt x="979603" y="960529"/>
                </a:moveTo>
                <a:cubicBezTo>
                  <a:pt x="989365" y="960696"/>
                  <a:pt x="997021" y="963981"/>
                  <a:pt x="1002570" y="970382"/>
                </a:cubicBezTo>
                <a:cubicBezTo>
                  <a:pt x="1008118" y="976784"/>
                  <a:pt x="1010944" y="985302"/>
                  <a:pt x="1011047" y="995935"/>
                </a:cubicBezTo>
                <a:cubicBezTo>
                  <a:pt x="1010934" y="1004650"/>
                  <a:pt x="1009290" y="1011685"/>
                  <a:pt x="1006115" y="1017041"/>
                </a:cubicBezTo>
                <a:cubicBezTo>
                  <a:pt x="1002941" y="1022396"/>
                  <a:pt x="998913" y="1026293"/>
                  <a:pt x="994032" y="1028731"/>
                </a:cubicBezTo>
                <a:cubicBezTo>
                  <a:pt x="989150" y="1031169"/>
                  <a:pt x="984093" y="1032369"/>
                  <a:pt x="978860" y="1032332"/>
                </a:cubicBezTo>
                <a:cubicBezTo>
                  <a:pt x="969402" y="1032253"/>
                  <a:pt x="961756" y="1029134"/>
                  <a:pt x="955924" y="1022975"/>
                </a:cubicBezTo>
                <a:cubicBezTo>
                  <a:pt x="950092" y="1016816"/>
                  <a:pt x="947090" y="1008091"/>
                  <a:pt x="946921" y="996802"/>
                </a:cubicBezTo>
                <a:cubicBezTo>
                  <a:pt x="947114" y="985157"/>
                  <a:pt x="950223" y="976217"/>
                  <a:pt x="956249" y="969980"/>
                </a:cubicBezTo>
                <a:cubicBezTo>
                  <a:pt x="962275" y="963743"/>
                  <a:pt x="970059" y="960593"/>
                  <a:pt x="979603" y="960529"/>
                </a:cubicBezTo>
                <a:close/>
                <a:moveTo>
                  <a:pt x="702512" y="960529"/>
                </a:moveTo>
                <a:cubicBezTo>
                  <a:pt x="710976" y="960560"/>
                  <a:pt x="717667" y="963467"/>
                  <a:pt x="722583" y="969253"/>
                </a:cubicBezTo>
                <a:cubicBezTo>
                  <a:pt x="727500" y="975038"/>
                  <a:pt x="730011" y="983520"/>
                  <a:pt x="730116" y="994699"/>
                </a:cubicBezTo>
                <a:cubicBezTo>
                  <a:pt x="730119" y="996069"/>
                  <a:pt x="730083" y="997378"/>
                  <a:pt x="730008" y="998625"/>
                </a:cubicBezTo>
                <a:cubicBezTo>
                  <a:pt x="729933" y="999872"/>
                  <a:pt x="729804" y="1000996"/>
                  <a:pt x="729621" y="1001995"/>
                </a:cubicBezTo>
                <a:lnTo>
                  <a:pt x="688387" y="1001995"/>
                </a:lnTo>
                <a:cubicBezTo>
                  <a:pt x="688769" y="1007833"/>
                  <a:pt x="690731" y="1012053"/>
                  <a:pt x="694273" y="1014653"/>
                </a:cubicBezTo>
                <a:cubicBezTo>
                  <a:pt x="697814" y="1017253"/>
                  <a:pt x="702130" y="1018529"/>
                  <a:pt x="707221" y="1018480"/>
                </a:cubicBezTo>
                <a:cubicBezTo>
                  <a:pt x="710609" y="1018461"/>
                  <a:pt x="713679" y="1018188"/>
                  <a:pt x="716430" y="1017658"/>
                </a:cubicBezTo>
                <a:cubicBezTo>
                  <a:pt x="719180" y="1017129"/>
                  <a:pt x="721722" y="1016453"/>
                  <a:pt x="724054" y="1015629"/>
                </a:cubicBezTo>
                <a:lnTo>
                  <a:pt x="726652" y="1028251"/>
                </a:lnTo>
                <a:cubicBezTo>
                  <a:pt x="723769" y="1029498"/>
                  <a:pt x="720412" y="1030467"/>
                  <a:pt x="716583" y="1031157"/>
                </a:cubicBezTo>
                <a:cubicBezTo>
                  <a:pt x="712755" y="1031848"/>
                  <a:pt x="708684" y="1032198"/>
                  <a:pt x="704371" y="1032209"/>
                </a:cubicBezTo>
                <a:cubicBezTo>
                  <a:pt x="693658" y="1032099"/>
                  <a:pt x="685424" y="1028979"/>
                  <a:pt x="679668" y="1022851"/>
                </a:cubicBezTo>
                <a:cubicBezTo>
                  <a:pt x="673913" y="1016722"/>
                  <a:pt x="671005" y="1008245"/>
                  <a:pt x="670943" y="997419"/>
                </a:cubicBezTo>
                <a:cubicBezTo>
                  <a:pt x="670959" y="990726"/>
                  <a:pt x="672192" y="984603"/>
                  <a:pt x="674642" y="979049"/>
                </a:cubicBezTo>
                <a:cubicBezTo>
                  <a:pt x="677092" y="973496"/>
                  <a:pt x="680663" y="969043"/>
                  <a:pt x="685356" y="965691"/>
                </a:cubicBezTo>
                <a:cubicBezTo>
                  <a:pt x="690048" y="962338"/>
                  <a:pt x="695767" y="960618"/>
                  <a:pt x="702512" y="960529"/>
                </a:cubicBezTo>
                <a:close/>
                <a:moveTo>
                  <a:pt x="540227" y="960529"/>
                </a:moveTo>
                <a:cubicBezTo>
                  <a:pt x="547929" y="960676"/>
                  <a:pt x="554191" y="963909"/>
                  <a:pt x="559012" y="970229"/>
                </a:cubicBezTo>
                <a:cubicBezTo>
                  <a:pt x="563833" y="976549"/>
                  <a:pt x="566318" y="985079"/>
                  <a:pt x="566467" y="995820"/>
                </a:cubicBezTo>
                <a:cubicBezTo>
                  <a:pt x="566377" y="1004261"/>
                  <a:pt x="564963" y="1011176"/>
                  <a:pt x="562228" y="1016566"/>
                </a:cubicBezTo>
                <a:cubicBezTo>
                  <a:pt x="559493" y="1021956"/>
                  <a:pt x="555980" y="1025936"/>
                  <a:pt x="551690" y="1028506"/>
                </a:cubicBezTo>
                <a:cubicBezTo>
                  <a:pt x="547400" y="1031076"/>
                  <a:pt x="542877" y="1032352"/>
                  <a:pt x="538121" y="1032332"/>
                </a:cubicBezTo>
                <a:cubicBezTo>
                  <a:pt x="534319" y="1032284"/>
                  <a:pt x="531020" y="1031516"/>
                  <a:pt x="528225" y="1030029"/>
                </a:cubicBezTo>
                <a:cubicBezTo>
                  <a:pt x="525429" y="1028542"/>
                  <a:pt x="523277" y="1026630"/>
                  <a:pt x="521767" y="1024293"/>
                </a:cubicBezTo>
                <a:lnTo>
                  <a:pt x="521519" y="1024293"/>
                </a:lnTo>
                <a:lnTo>
                  <a:pt x="521519" y="1058583"/>
                </a:lnTo>
                <a:lnTo>
                  <a:pt x="503208" y="1058583"/>
                </a:lnTo>
                <a:lnTo>
                  <a:pt x="503208" y="984551"/>
                </a:lnTo>
                <a:cubicBezTo>
                  <a:pt x="503203" y="980107"/>
                  <a:pt x="503151" y="976026"/>
                  <a:pt x="503053" y="972308"/>
                </a:cubicBezTo>
                <a:cubicBezTo>
                  <a:pt x="502955" y="968591"/>
                  <a:pt x="502842" y="965160"/>
                  <a:pt x="502713" y="962015"/>
                </a:cubicBezTo>
                <a:lnTo>
                  <a:pt x="518673" y="962015"/>
                </a:lnTo>
                <a:lnTo>
                  <a:pt x="519539" y="971415"/>
                </a:lnTo>
                <a:lnTo>
                  <a:pt x="519787" y="971415"/>
                </a:lnTo>
                <a:cubicBezTo>
                  <a:pt x="522031" y="967876"/>
                  <a:pt x="524880" y="965181"/>
                  <a:pt x="528334" y="963328"/>
                </a:cubicBezTo>
                <a:cubicBezTo>
                  <a:pt x="531787" y="961475"/>
                  <a:pt x="535751" y="960542"/>
                  <a:pt x="540227" y="960529"/>
                </a:cubicBezTo>
                <a:close/>
                <a:moveTo>
                  <a:pt x="289099" y="960529"/>
                </a:moveTo>
                <a:cubicBezTo>
                  <a:pt x="289951" y="960529"/>
                  <a:pt x="290694" y="960560"/>
                  <a:pt x="291328" y="960622"/>
                </a:cubicBezTo>
                <a:cubicBezTo>
                  <a:pt x="291963" y="960684"/>
                  <a:pt x="292582" y="960777"/>
                  <a:pt x="293186" y="960901"/>
                </a:cubicBezTo>
                <a:lnTo>
                  <a:pt x="293186" y="978345"/>
                </a:lnTo>
                <a:cubicBezTo>
                  <a:pt x="292510" y="978221"/>
                  <a:pt x="291787" y="978128"/>
                  <a:pt x="291019" y="978066"/>
                </a:cubicBezTo>
                <a:cubicBezTo>
                  <a:pt x="290250" y="978004"/>
                  <a:pt x="289404" y="977973"/>
                  <a:pt x="288480" y="977973"/>
                </a:cubicBezTo>
                <a:cubicBezTo>
                  <a:pt x="284242" y="977960"/>
                  <a:pt x="280770" y="979379"/>
                  <a:pt x="278063" y="982231"/>
                </a:cubicBezTo>
                <a:cubicBezTo>
                  <a:pt x="275357" y="985082"/>
                  <a:pt x="273959" y="989444"/>
                  <a:pt x="273869" y="995317"/>
                </a:cubicBezTo>
                <a:lnTo>
                  <a:pt x="273869" y="1030970"/>
                </a:lnTo>
                <a:lnTo>
                  <a:pt x="255558" y="1030970"/>
                </a:lnTo>
                <a:lnTo>
                  <a:pt x="255558" y="983556"/>
                </a:lnTo>
                <a:cubicBezTo>
                  <a:pt x="255553" y="979309"/>
                  <a:pt x="255502" y="975424"/>
                  <a:pt x="255403" y="971904"/>
                </a:cubicBezTo>
                <a:cubicBezTo>
                  <a:pt x="255305" y="968383"/>
                  <a:pt x="255192" y="965087"/>
                  <a:pt x="255063" y="962015"/>
                </a:cubicBezTo>
                <a:lnTo>
                  <a:pt x="270776" y="962015"/>
                </a:lnTo>
                <a:lnTo>
                  <a:pt x="271518" y="974024"/>
                </a:lnTo>
                <a:lnTo>
                  <a:pt x="272013" y="974024"/>
                </a:lnTo>
                <a:cubicBezTo>
                  <a:pt x="273730" y="969562"/>
                  <a:pt x="276175" y="966199"/>
                  <a:pt x="279348" y="963934"/>
                </a:cubicBezTo>
                <a:cubicBezTo>
                  <a:pt x="282521" y="961670"/>
                  <a:pt x="285772" y="960535"/>
                  <a:pt x="289099" y="960529"/>
                </a:cubicBezTo>
                <a:close/>
                <a:moveTo>
                  <a:pt x="150062" y="960529"/>
                </a:moveTo>
                <a:cubicBezTo>
                  <a:pt x="158526" y="960560"/>
                  <a:pt x="165217" y="963467"/>
                  <a:pt x="170133" y="969253"/>
                </a:cubicBezTo>
                <a:cubicBezTo>
                  <a:pt x="175050" y="975038"/>
                  <a:pt x="177561" y="983520"/>
                  <a:pt x="177666" y="994699"/>
                </a:cubicBezTo>
                <a:cubicBezTo>
                  <a:pt x="177669" y="996069"/>
                  <a:pt x="177633" y="997378"/>
                  <a:pt x="177558" y="998625"/>
                </a:cubicBezTo>
                <a:cubicBezTo>
                  <a:pt x="177483" y="999872"/>
                  <a:pt x="177354" y="1000996"/>
                  <a:pt x="177171" y="1001995"/>
                </a:cubicBezTo>
                <a:lnTo>
                  <a:pt x="135937" y="1001995"/>
                </a:lnTo>
                <a:cubicBezTo>
                  <a:pt x="136319" y="1007833"/>
                  <a:pt x="138281" y="1012053"/>
                  <a:pt x="141823" y="1014653"/>
                </a:cubicBezTo>
                <a:cubicBezTo>
                  <a:pt x="145364" y="1017253"/>
                  <a:pt x="149680" y="1018529"/>
                  <a:pt x="154771" y="1018480"/>
                </a:cubicBezTo>
                <a:cubicBezTo>
                  <a:pt x="158159" y="1018461"/>
                  <a:pt x="161229" y="1018188"/>
                  <a:pt x="163980" y="1017658"/>
                </a:cubicBezTo>
                <a:cubicBezTo>
                  <a:pt x="166731" y="1017129"/>
                  <a:pt x="169272" y="1016453"/>
                  <a:pt x="171604" y="1015629"/>
                </a:cubicBezTo>
                <a:lnTo>
                  <a:pt x="174202" y="1028251"/>
                </a:lnTo>
                <a:cubicBezTo>
                  <a:pt x="171319" y="1029498"/>
                  <a:pt x="167962" y="1030467"/>
                  <a:pt x="164134" y="1031157"/>
                </a:cubicBezTo>
                <a:cubicBezTo>
                  <a:pt x="160305" y="1031848"/>
                  <a:pt x="156234" y="1032198"/>
                  <a:pt x="151921" y="1032209"/>
                </a:cubicBezTo>
                <a:cubicBezTo>
                  <a:pt x="141208" y="1032099"/>
                  <a:pt x="132974" y="1028979"/>
                  <a:pt x="127218" y="1022851"/>
                </a:cubicBezTo>
                <a:cubicBezTo>
                  <a:pt x="121463" y="1016722"/>
                  <a:pt x="118555" y="1008245"/>
                  <a:pt x="118494" y="997419"/>
                </a:cubicBezTo>
                <a:cubicBezTo>
                  <a:pt x="118509" y="990726"/>
                  <a:pt x="119742" y="984603"/>
                  <a:pt x="122192" y="979049"/>
                </a:cubicBezTo>
                <a:cubicBezTo>
                  <a:pt x="124642" y="973496"/>
                  <a:pt x="128213" y="969043"/>
                  <a:pt x="132906" y="965691"/>
                </a:cubicBezTo>
                <a:cubicBezTo>
                  <a:pt x="137599" y="962338"/>
                  <a:pt x="143317" y="960618"/>
                  <a:pt x="150062" y="960529"/>
                </a:cubicBezTo>
                <a:close/>
                <a:moveTo>
                  <a:pt x="601297" y="935764"/>
                </a:moveTo>
                <a:lnTo>
                  <a:pt x="666537" y="935764"/>
                </a:lnTo>
                <a:lnTo>
                  <a:pt x="666537" y="951599"/>
                </a:lnTo>
                <a:lnTo>
                  <a:pt x="643010" y="951599"/>
                </a:lnTo>
                <a:lnTo>
                  <a:pt x="643010" y="1030970"/>
                </a:lnTo>
                <a:lnTo>
                  <a:pt x="624700" y="1030970"/>
                </a:lnTo>
                <a:lnTo>
                  <a:pt x="624700" y="951599"/>
                </a:lnTo>
                <a:lnTo>
                  <a:pt x="601297" y="951599"/>
                </a:lnTo>
                <a:close/>
                <a:moveTo>
                  <a:pt x="418226" y="935764"/>
                </a:moveTo>
                <a:lnTo>
                  <a:pt x="436537" y="935764"/>
                </a:lnTo>
                <a:lnTo>
                  <a:pt x="436537" y="993256"/>
                </a:lnTo>
                <a:cubicBezTo>
                  <a:pt x="436604" y="1001557"/>
                  <a:pt x="438049" y="1007641"/>
                  <a:pt x="440873" y="1011508"/>
                </a:cubicBezTo>
                <a:cubicBezTo>
                  <a:pt x="443696" y="1015374"/>
                  <a:pt x="447495" y="1017285"/>
                  <a:pt x="452270" y="1017241"/>
                </a:cubicBezTo>
                <a:cubicBezTo>
                  <a:pt x="457272" y="1017301"/>
                  <a:pt x="461175" y="1015420"/>
                  <a:pt x="463977" y="1011600"/>
                </a:cubicBezTo>
                <a:cubicBezTo>
                  <a:pt x="466780" y="1007780"/>
                  <a:pt x="468205" y="1001665"/>
                  <a:pt x="468251" y="993256"/>
                </a:cubicBezTo>
                <a:lnTo>
                  <a:pt x="468251" y="935764"/>
                </a:lnTo>
                <a:lnTo>
                  <a:pt x="486562" y="935764"/>
                </a:lnTo>
                <a:lnTo>
                  <a:pt x="486562" y="991525"/>
                </a:lnTo>
                <a:cubicBezTo>
                  <a:pt x="486459" y="1005396"/>
                  <a:pt x="483355" y="1015675"/>
                  <a:pt x="477249" y="1022361"/>
                </a:cubicBezTo>
                <a:cubicBezTo>
                  <a:pt x="471144" y="1029047"/>
                  <a:pt x="462652" y="1032371"/>
                  <a:pt x="451775" y="1032332"/>
                </a:cubicBezTo>
                <a:cubicBezTo>
                  <a:pt x="441004" y="1032384"/>
                  <a:pt x="432735" y="1029096"/>
                  <a:pt x="426966" y="1022469"/>
                </a:cubicBezTo>
                <a:cubicBezTo>
                  <a:pt x="421199" y="1015842"/>
                  <a:pt x="418285" y="1005569"/>
                  <a:pt x="418226" y="991648"/>
                </a:cubicBezTo>
                <a:close/>
                <a:moveTo>
                  <a:pt x="56524" y="935764"/>
                </a:moveTo>
                <a:lnTo>
                  <a:pt x="74834" y="935764"/>
                </a:lnTo>
                <a:lnTo>
                  <a:pt x="74834" y="1015508"/>
                </a:lnTo>
                <a:lnTo>
                  <a:pt x="108886" y="1015508"/>
                </a:lnTo>
                <a:lnTo>
                  <a:pt x="108886" y="1030970"/>
                </a:lnTo>
                <a:lnTo>
                  <a:pt x="56524" y="1030970"/>
                </a:lnTo>
                <a:close/>
                <a:moveTo>
                  <a:pt x="1027083" y="931431"/>
                </a:moveTo>
                <a:lnTo>
                  <a:pt x="1045394" y="931431"/>
                </a:lnTo>
                <a:lnTo>
                  <a:pt x="1045394" y="1030970"/>
                </a:lnTo>
                <a:lnTo>
                  <a:pt x="1027083" y="1030970"/>
                </a:lnTo>
                <a:close/>
                <a:moveTo>
                  <a:pt x="798483" y="931431"/>
                </a:moveTo>
                <a:lnTo>
                  <a:pt x="816794" y="931431"/>
                </a:lnTo>
                <a:lnTo>
                  <a:pt x="816794" y="970302"/>
                </a:lnTo>
                <a:lnTo>
                  <a:pt x="817042" y="970302"/>
                </a:lnTo>
                <a:cubicBezTo>
                  <a:pt x="819608" y="966756"/>
                  <a:pt x="822561" y="964230"/>
                  <a:pt x="825901" y="962725"/>
                </a:cubicBezTo>
                <a:cubicBezTo>
                  <a:pt x="829242" y="961220"/>
                  <a:pt x="832443" y="960488"/>
                  <a:pt x="835505" y="960529"/>
                </a:cubicBezTo>
                <a:cubicBezTo>
                  <a:pt x="841778" y="960478"/>
                  <a:pt x="846961" y="962808"/>
                  <a:pt x="851052" y="967520"/>
                </a:cubicBezTo>
                <a:cubicBezTo>
                  <a:pt x="855143" y="972233"/>
                  <a:pt x="857262" y="979638"/>
                  <a:pt x="857408" y="989737"/>
                </a:cubicBezTo>
                <a:lnTo>
                  <a:pt x="857408" y="1030970"/>
                </a:lnTo>
                <a:lnTo>
                  <a:pt x="839098" y="1030970"/>
                </a:lnTo>
                <a:lnTo>
                  <a:pt x="839098" y="991223"/>
                </a:lnTo>
                <a:cubicBezTo>
                  <a:pt x="839149" y="986726"/>
                  <a:pt x="838365" y="983027"/>
                  <a:pt x="836744" y="980125"/>
                </a:cubicBezTo>
                <a:cubicBezTo>
                  <a:pt x="835122" y="977223"/>
                  <a:pt x="832355" y="975721"/>
                  <a:pt x="828442" y="975621"/>
                </a:cubicBezTo>
                <a:cubicBezTo>
                  <a:pt x="825950" y="975541"/>
                  <a:pt x="823436" y="976505"/>
                  <a:pt x="820898" y="978515"/>
                </a:cubicBezTo>
                <a:cubicBezTo>
                  <a:pt x="818361" y="980525"/>
                  <a:pt x="816993" y="984059"/>
                  <a:pt x="816794" y="989118"/>
                </a:cubicBezTo>
                <a:lnTo>
                  <a:pt x="816794" y="1030970"/>
                </a:lnTo>
                <a:lnTo>
                  <a:pt x="798483" y="1030970"/>
                </a:lnTo>
                <a:close/>
                <a:moveTo>
                  <a:pt x="272132" y="654033"/>
                </a:moveTo>
                <a:lnTo>
                  <a:pt x="272132" y="673753"/>
                </a:lnTo>
                <a:lnTo>
                  <a:pt x="392423" y="673753"/>
                </a:lnTo>
                <a:lnTo>
                  <a:pt x="392423" y="654033"/>
                </a:lnTo>
                <a:close/>
                <a:moveTo>
                  <a:pt x="994097" y="632342"/>
                </a:moveTo>
                <a:lnTo>
                  <a:pt x="994097" y="715164"/>
                </a:lnTo>
                <a:lnTo>
                  <a:pt x="1023677" y="715164"/>
                </a:lnTo>
                <a:lnTo>
                  <a:pt x="1023677" y="632342"/>
                </a:lnTo>
                <a:close/>
                <a:moveTo>
                  <a:pt x="893527" y="632342"/>
                </a:moveTo>
                <a:lnTo>
                  <a:pt x="893527" y="715164"/>
                </a:lnTo>
                <a:lnTo>
                  <a:pt x="923107" y="715164"/>
                </a:lnTo>
                <a:lnTo>
                  <a:pt x="923107" y="632342"/>
                </a:lnTo>
                <a:close/>
                <a:moveTo>
                  <a:pt x="792956" y="632342"/>
                </a:moveTo>
                <a:lnTo>
                  <a:pt x="792956" y="715164"/>
                </a:lnTo>
                <a:lnTo>
                  <a:pt x="824508" y="715164"/>
                </a:lnTo>
                <a:lnTo>
                  <a:pt x="824508" y="632342"/>
                </a:lnTo>
                <a:close/>
                <a:moveTo>
                  <a:pt x="272132" y="592902"/>
                </a:moveTo>
                <a:lnTo>
                  <a:pt x="272132" y="610650"/>
                </a:lnTo>
                <a:lnTo>
                  <a:pt x="392423" y="610650"/>
                </a:lnTo>
                <a:lnTo>
                  <a:pt x="392423" y="592902"/>
                </a:lnTo>
                <a:close/>
                <a:moveTo>
                  <a:pt x="2413173" y="556617"/>
                </a:moveTo>
                <a:lnTo>
                  <a:pt x="2413173" y="589359"/>
                </a:lnTo>
                <a:lnTo>
                  <a:pt x="2558344" y="589359"/>
                </a:lnTo>
                <a:lnTo>
                  <a:pt x="2558344" y="587373"/>
                </a:lnTo>
                <a:lnTo>
                  <a:pt x="2612901" y="587373"/>
                </a:lnTo>
                <a:lnTo>
                  <a:pt x="2612901" y="556617"/>
                </a:lnTo>
                <a:close/>
                <a:moveTo>
                  <a:pt x="1418295" y="472612"/>
                </a:moveTo>
                <a:cubicBezTo>
                  <a:pt x="1432756" y="484444"/>
                  <a:pt x="1456420" y="504163"/>
                  <a:pt x="1489286" y="531771"/>
                </a:cubicBezTo>
                <a:cubicBezTo>
                  <a:pt x="1495859" y="538344"/>
                  <a:pt x="1501118" y="542945"/>
                  <a:pt x="1505062" y="545575"/>
                </a:cubicBezTo>
                <a:lnTo>
                  <a:pt x="1447875" y="596846"/>
                </a:lnTo>
                <a:cubicBezTo>
                  <a:pt x="1421582" y="573182"/>
                  <a:pt x="1394631" y="547547"/>
                  <a:pt x="1367024" y="519939"/>
                </a:cubicBezTo>
                <a:close/>
                <a:moveTo>
                  <a:pt x="850144" y="472612"/>
                </a:moveTo>
                <a:lnTo>
                  <a:pt x="885639" y="519939"/>
                </a:lnTo>
                <a:cubicBezTo>
                  <a:pt x="839626" y="542288"/>
                  <a:pt x="801502" y="558721"/>
                  <a:pt x="771265" y="569238"/>
                </a:cubicBezTo>
                <a:lnTo>
                  <a:pt x="1051285" y="569238"/>
                </a:lnTo>
                <a:cubicBezTo>
                  <a:pt x="1044712" y="566609"/>
                  <a:pt x="1034852" y="562008"/>
                  <a:pt x="1021705" y="555435"/>
                </a:cubicBezTo>
                <a:cubicBezTo>
                  <a:pt x="986210" y="540973"/>
                  <a:pt x="956630" y="529142"/>
                  <a:pt x="932966" y="519939"/>
                </a:cubicBezTo>
                <a:lnTo>
                  <a:pt x="968462" y="472612"/>
                </a:lnTo>
                <a:close/>
                <a:moveTo>
                  <a:pt x="2413173" y="455116"/>
                </a:moveTo>
                <a:lnTo>
                  <a:pt x="2413173" y="484584"/>
                </a:lnTo>
                <a:lnTo>
                  <a:pt x="2612901" y="484584"/>
                </a:lnTo>
                <a:lnTo>
                  <a:pt x="2612901" y="455116"/>
                </a:lnTo>
                <a:close/>
                <a:moveTo>
                  <a:pt x="806760" y="318798"/>
                </a:moveTo>
                <a:cubicBezTo>
                  <a:pt x="831738" y="346406"/>
                  <a:pt x="853430" y="370726"/>
                  <a:pt x="871835" y="391761"/>
                </a:cubicBezTo>
                <a:lnTo>
                  <a:pt x="842256" y="407537"/>
                </a:lnTo>
                <a:lnTo>
                  <a:pt x="946770" y="407537"/>
                </a:lnTo>
                <a:cubicBezTo>
                  <a:pt x="957287" y="393076"/>
                  <a:pt x="970434" y="372041"/>
                  <a:pt x="986210" y="344434"/>
                </a:cubicBezTo>
                <a:cubicBezTo>
                  <a:pt x="994097" y="332602"/>
                  <a:pt x="1000013" y="324057"/>
                  <a:pt x="1003957" y="318798"/>
                </a:cubicBezTo>
                <a:lnTo>
                  <a:pt x="1086780" y="350349"/>
                </a:lnTo>
                <a:cubicBezTo>
                  <a:pt x="1080207" y="356923"/>
                  <a:pt x="1071004" y="367440"/>
                  <a:pt x="1059173" y="381901"/>
                </a:cubicBezTo>
                <a:cubicBezTo>
                  <a:pt x="1049970" y="393733"/>
                  <a:pt x="1042740" y="402278"/>
                  <a:pt x="1037481" y="407537"/>
                </a:cubicBezTo>
                <a:lnTo>
                  <a:pt x="1141996" y="407537"/>
                </a:lnTo>
                <a:lnTo>
                  <a:pt x="1141996" y="472612"/>
                </a:lnTo>
                <a:lnTo>
                  <a:pt x="1001985" y="472612"/>
                </a:lnTo>
                <a:cubicBezTo>
                  <a:pt x="1054571" y="492331"/>
                  <a:pt x="1105185" y="512051"/>
                  <a:pt x="1153827" y="531771"/>
                </a:cubicBezTo>
                <a:lnTo>
                  <a:pt x="1120304" y="600790"/>
                </a:lnTo>
                <a:cubicBezTo>
                  <a:pt x="1115045" y="596846"/>
                  <a:pt x="1109129" y="594217"/>
                  <a:pt x="1102556" y="592902"/>
                </a:cubicBezTo>
                <a:lnTo>
                  <a:pt x="1102556" y="715164"/>
                </a:lnTo>
                <a:lnTo>
                  <a:pt x="1147911" y="715164"/>
                </a:lnTo>
                <a:lnTo>
                  <a:pt x="1147911" y="776296"/>
                </a:lnTo>
                <a:lnTo>
                  <a:pt x="670694" y="776296"/>
                </a:lnTo>
                <a:lnTo>
                  <a:pt x="670694" y="715164"/>
                </a:lnTo>
                <a:lnTo>
                  <a:pt x="716049" y="715164"/>
                </a:lnTo>
                <a:lnTo>
                  <a:pt x="716049" y="592902"/>
                </a:lnTo>
                <a:cubicBezTo>
                  <a:pt x="710791" y="594217"/>
                  <a:pt x="704218" y="596189"/>
                  <a:pt x="696330" y="598818"/>
                </a:cubicBezTo>
                <a:cubicBezTo>
                  <a:pt x="688442" y="576469"/>
                  <a:pt x="677925" y="554777"/>
                  <a:pt x="664778" y="533743"/>
                </a:cubicBezTo>
                <a:cubicBezTo>
                  <a:pt x="712105" y="515338"/>
                  <a:pt x="762719" y="494961"/>
                  <a:pt x="816620" y="472612"/>
                </a:cubicBezTo>
                <a:lnTo>
                  <a:pt x="678582" y="472612"/>
                </a:lnTo>
                <a:lnTo>
                  <a:pt x="678582" y="407537"/>
                </a:lnTo>
                <a:lnTo>
                  <a:pt x="783096" y="407537"/>
                </a:lnTo>
                <a:cubicBezTo>
                  <a:pt x="768635" y="389132"/>
                  <a:pt x="753517" y="371384"/>
                  <a:pt x="737741" y="354293"/>
                </a:cubicBezTo>
                <a:close/>
                <a:moveTo>
                  <a:pt x="295796" y="318798"/>
                </a:moveTo>
                <a:lnTo>
                  <a:pt x="366787" y="318798"/>
                </a:lnTo>
                <a:lnTo>
                  <a:pt x="366787" y="350349"/>
                </a:lnTo>
                <a:lnTo>
                  <a:pt x="473274" y="350349"/>
                </a:lnTo>
                <a:lnTo>
                  <a:pt x="473274" y="399649"/>
                </a:lnTo>
                <a:lnTo>
                  <a:pt x="366787" y="399649"/>
                </a:lnTo>
                <a:lnTo>
                  <a:pt x="366787" y="415425"/>
                </a:lnTo>
                <a:lnTo>
                  <a:pt x="463414" y="415425"/>
                </a:lnTo>
                <a:lnTo>
                  <a:pt x="463414" y="460780"/>
                </a:lnTo>
                <a:lnTo>
                  <a:pt x="366787" y="460780"/>
                </a:lnTo>
                <a:lnTo>
                  <a:pt x="366787" y="476556"/>
                </a:lnTo>
                <a:lnTo>
                  <a:pt x="481161" y="476556"/>
                </a:lnTo>
                <a:lnTo>
                  <a:pt x="481161" y="525855"/>
                </a:lnTo>
                <a:lnTo>
                  <a:pt x="187338" y="525855"/>
                </a:lnTo>
                <a:lnTo>
                  <a:pt x="187338" y="476556"/>
                </a:lnTo>
                <a:lnTo>
                  <a:pt x="295796" y="476556"/>
                </a:lnTo>
                <a:lnTo>
                  <a:pt x="295796" y="460780"/>
                </a:lnTo>
                <a:lnTo>
                  <a:pt x="201141" y="460780"/>
                </a:lnTo>
                <a:lnTo>
                  <a:pt x="201141" y="415425"/>
                </a:lnTo>
                <a:lnTo>
                  <a:pt x="295796" y="415425"/>
                </a:lnTo>
                <a:lnTo>
                  <a:pt x="295796" y="399649"/>
                </a:lnTo>
                <a:lnTo>
                  <a:pt x="195225" y="399649"/>
                </a:lnTo>
                <a:lnTo>
                  <a:pt x="195225" y="364153"/>
                </a:lnTo>
                <a:cubicBezTo>
                  <a:pt x="192596" y="373356"/>
                  <a:pt x="188652" y="387160"/>
                  <a:pt x="183394" y="405565"/>
                </a:cubicBezTo>
                <a:cubicBezTo>
                  <a:pt x="175506" y="433172"/>
                  <a:pt x="169590" y="454207"/>
                  <a:pt x="165646" y="468668"/>
                </a:cubicBezTo>
                <a:lnTo>
                  <a:pt x="130150" y="454864"/>
                </a:lnTo>
                <a:lnTo>
                  <a:pt x="130150" y="484444"/>
                </a:lnTo>
                <a:lnTo>
                  <a:pt x="177478" y="484444"/>
                </a:lnTo>
                <a:lnTo>
                  <a:pt x="177478" y="549519"/>
                </a:lnTo>
                <a:lnTo>
                  <a:pt x="130150" y="549519"/>
                </a:lnTo>
                <a:lnTo>
                  <a:pt x="130150" y="594874"/>
                </a:lnTo>
                <a:lnTo>
                  <a:pt x="151842" y="575154"/>
                </a:lnTo>
                <a:cubicBezTo>
                  <a:pt x="155786" y="579098"/>
                  <a:pt x="161702" y="585014"/>
                  <a:pt x="169590" y="592902"/>
                </a:cubicBezTo>
                <a:cubicBezTo>
                  <a:pt x="184051" y="609993"/>
                  <a:pt x="194568" y="622482"/>
                  <a:pt x="201141" y="630370"/>
                </a:cubicBezTo>
                <a:lnTo>
                  <a:pt x="201141" y="541631"/>
                </a:lnTo>
                <a:lnTo>
                  <a:pt x="461442" y="541631"/>
                </a:lnTo>
                <a:lnTo>
                  <a:pt x="461442" y="715164"/>
                </a:lnTo>
                <a:cubicBezTo>
                  <a:pt x="464071" y="761177"/>
                  <a:pt x="443037" y="784841"/>
                  <a:pt x="398339" y="786155"/>
                </a:cubicBezTo>
                <a:cubicBezTo>
                  <a:pt x="393080" y="786155"/>
                  <a:pt x="384535" y="786155"/>
                  <a:pt x="372703" y="786155"/>
                </a:cubicBezTo>
                <a:cubicBezTo>
                  <a:pt x="356927" y="787470"/>
                  <a:pt x="342466" y="788127"/>
                  <a:pt x="329320" y="788127"/>
                </a:cubicBezTo>
                <a:cubicBezTo>
                  <a:pt x="328005" y="780240"/>
                  <a:pt x="324718" y="767093"/>
                  <a:pt x="319460" y="748688"/>
                </a:cubicBezTo>
                <a:cubicBezTo>
                  <a:pt x="318145" y="742115"/>
                  <a:pt x="316830" y="737513"/>
                  <a:pt x="315516" y="734884"/>
                </a:cubicBezTo>
                <a:cubicBezTo>
                  <a:pt x="332606" y="734884"/>
                  <a:pt x="349697" y="734884"/>
                  <a:pt x="366787" y="734884"/>
                </a:cubicBezTo>
                <a:cubicBezTo>
                  <a:pt x="381248" y="734884"/>
                  <a:pt x="389136" y="728968"/>
                  <a:pt x="390451" y="717136"/>
                </a:cubicBezTo>
                <a:lnTo>
                  <a:pt x="272132" y="717136"/>
                </a:lnTo>
                <a:lnTo>
                  <a:pt x="272132" y="790099"/>
                </a:lnTo>
                <a:lnTo>
                  <a:pt x="201141" y="790099"/>
                </a:lnTo>
                <a:lnTo>
                  <a:pt x="201141" y="644173"/>
                </a:lnTo>
                <a:lnTo>
                  <a:pt x="159730" y="679669"/>
                </a:lnTo>
                <a:cubicBezTo>
                  <a:pt x="158415" y="678354"/>
                  <a:pt x="155786" y="675725"/>
                  <a:pt x="151842" y="671781"/>
                </a:cubicBezTo>
                <a:cubicBezTo>
                  <a:pt x="142640" y="658635"/>
                  <a:pt x="135409" y="648775"/>
                  <a:pt x="130150" y="642201"/>
                </a:cubicBezTo>
                <a:lnTo>
                  <a:pt x="130150" y="790099"/>
                </a:lnTo>
                <a:lnTo>
                  <a:pt x="65075" y="790099"/>
                </a:lnTo>
                <a:lnTo>
                  <a:pt x="65075" y="659949"/>
                </a:lnTo>
                <a:cubicBezTo>
                  <a:pt x="51929" y="688871"/>
                  <a:pt x="36810" y="713850"/>
                  <a:pt x="19720" y="734884"/>
                </a:cubicBezTo>
                <a:cubicBezTo>
                  <a:pt x="15776" y="713850"/>
                  <a:pt x="9203" y="685585"/>
                  <a:pt x="0" y="650089"/>
                </a:cubicBezTo>
                <a:cubicBezTo>
                  <a:pt x="23664" y="623796"/>
                  <a:pt x="42726" y="590273"/>
                  <a:pt x="57187" y="549519"/>
                </a:cubicBezTo>
                <a:lnTo>
                  <a:pt x="7888" y="549519"/>
                </a:lnTo>
                <a:lnTo>
                  <a:pt x="7888" y="484444"/>
                </a:lnTo>
                <a:lnTo>
                  <a:pt x="65075" y="484444"/>
                </a:lnTo>
                <a:lnTo>
                  <a:pt x="65075" y="454864"/>
                </a:lnTo>
                <a:lnTo>
                  <a:pt x="23664" y="468668"/>
                </a:lnTo>
                <a:cubicBezTo>
                  <a:pt x="21035" y="455521"/>
                  <a:pt x="17091" y="437774"/>
                  <a:pt x="11832" y="415425"/>
                </a:cubicBezTo>
                <a:cubicBezTo>
                  <a:pt x="6573" y="391761"/>
                  <a:pt x="2629" y="374013"/>
                  <a:pt x="0" y="362181"/>
                </a:cubicBezTo>
                <a:lnTo>
                  <a:pt x="41412" y="350349"/>
                </a:lnTo>
                <a:cubicBezTo>
                  <a:pt x="44041" y="360867"/>
                  <a:pt x="47985" y="376642"/>
                  <a:pt x="53243" y="397677"/>
                </a:cubicBezTo>
                <a:cubicBezTo>
                  <a:pt x="58502" y="417397"/>
                  <a:pt x="62446" y="433172"/>
                  <a:pt x="65075" y="445004"/>
                </a:cubicBezTo>
                <a:lnTo>
                  <a:pt x="65075" y="320770"/>
                </a:lnTo>
                <a:lnTo>
                  <a:pt x="130150" y="320770"/>
                </a:lnTo>
                <a:lnTo>
                  <a:pt x="130150" y="439088"/>
                </a:lnTo>
                <a:cubicBezTo>
                  <a:pt x="135409" y="423312"/>
                  <a:pt x="141982" y="401621"/>
                  <a:pt x="149870" y="374013"/>
                </a:cubicBezTo>
                <a:cubicBezTo>
                  <a:pt x="152499" y="363496"/>
                  <a:pt x="154471" y="355608"/>
                  <a:pt x="155786" y="350349"/>
                </a:cubicBezTo>
                <a:lnTo>
                  <a:pt x="195225" y="362181"/>
                </a:lnTo>
                <a:lnTo>
                  <a:pt x="195225" y="350349"/>
                </a:lnTo>
                <a:lnTo>
                  <a:pt x="295796" y="350349"/>
                </a:lnTo>
                <a:close/>
                <a:moveTo>
                  <a:pt x="1710147" y="316826"/>
                </a:moveTo>
                <a:cubicBezTo>
                  <a:pt x="1732496" y="336546"/>
                  <a:pt x="1752216" y="356923"/>
                  <a:pt x="1769306" y="377957"/>
                </a:cubicBezTo>
                <a:lnTo>
                  <a:pt x="1743670" y="393733"/>
                </a:lnTo>
                <a:lnTo>
                  <a:pt x="1806774" y="393733"/>
                </a:lnTo>
                <a:lnTo>
                  <a:pt x="1806774" y="466696"/>
                </a:lnTo>
                <a:lnTo>
                  <a:pt x="1617464" y="466696"/>
                </a:lnTo>
                <a:lnTo>
                  <a:pt x="1617464" y="480500"/>
                </a:lnTo>
                <a:cubicBezTo>
                  <a:pt x="1626667" y="504163"/>
                  <a:pt x="1637841" y="525855"/>
                  <a:pt x="1650988" y="545575"/>
                </a:cubicBezTo>
                <a:cubicBezTo>
                  <a:pt x="1664134" y="535058"/>
                  <a:pt x="1683854" y="517967"/>
                  <a:pt x="1710147" y="494303"/>
                </a:cubicBezTo>
                <a:cubicBezTo>
                  <a:pt x="1723293" y="482472"/>
                  <a:pt x="1733153" y="473926"/>
                  <a:pt x="1739726" y="468668"/>
                </a:cubicBezTo>
                <a:lnTo>
                  <a:pt x="1796914" y="527827"/>
                </a:lnTo>
                <a:cubicBezTo>
                  <a:pt x="1764048" y="552805"/>
                  <a:pt x="1729867" y="576469"/>
                  <a:pt x="1694371" y="598818"/>
                </a:cubicBezTo>
                <a:cubicBezTo>
                  <a:pt x="1728552" y="630370"/>
                  <a:pt x="1769963" y="656663"/>
                  <a:pt x="1818605" y="677697"/>
                </a:cubicBezTo>
                <a:cubicBezTo>
                  <a:pt x="1813347" y="685585"/>
                  <a:pt x="1806774" y="697417"/>
                  <a:pt x="1798886" y="713192"/>
                </a:cubicBezTo>
                <a:cubicBezTo>
                  <a:pt x="1788368" y="730283"/>
                  <a:pt x="1780481" y="743429"/>
                  <a:pt x="1775222" y="752632"/>
                </a:cubicBezTo>
                <a:cubicBezTo>
                  <a:pt x="1702916" y="715822"/>
                  <a:pt x="1650330" y="669809"/>
                  <a:pt x="1617464" y="614594"/>
                </a:cubicBezTo>
                <a:lnTo>
                  <a:pt x="1617464" y="705305"/>
                </a:lnTo>
                <a:cubicBezTo>
                  <a:pt x="1618779" y="753947"/>
                  <a:pt x="1595772" y="779582"/>
                  <a:pt x="1548445" y="782211"/>
                </a:cubicBezTo>
                <a:cubicBezTo>
                  <a:pt x="1522152" y="784841"/>
                  <a:pt x="1491915" y="786155"/>
                  <a:pt x="1457734" y="786155"/>
                </a:cubicBezTo>
                <a:cubicBezTo>
                  <a:pt x="1453790" y="762492"/>
                  <a:pt x="1453133" y="759205"/>
                  <a:pt x="1455762" y="776296"/>
                </a:cubicBezTo>
                <a:cubicBezTo>
                  <a:pt x="1453133" y="759205"/>
                  <a:pt x="1449189" y="738171"/>
                  <a:pt x="1443931" y="713192"/>
                </a:cubicBezTo>
                <a:cubicBezTo>
                  <a:pt x="1458392" y="714507"/>
                  <a:pt x="1478111" y="715164"/>
                  <a:pt x="1503090" y="715164"/>
                </a:cubicBezTo>
                <a:cubicBezTo>
                  <a:pt x="1526753" y="716479"/>
                  <a:pt x="1537928" y="704647"/>
                  <a:pt x="1536613" y="679669"/>
                </a:cubicBezTo>
                <a:lnTo>
                  <a:pt x="1536613" y="642201"/>
                </a:lnTo>
                <a:cubicBezTo>
                  <a:pt x="1473510" y="682956"/>
                  <a:pt x="1416980" y="716479"/>
                  <a:pt x="1367024" y="742772"/>
                </a:cubicBezTo>
                <a:lnTo>
                  <a:pt x="1335472" y="665865"/>
                </a:lnTo>
                <a:cubicBezTo>
                  <a:pt x="1403834" y="631684"/>
                  <a:pt x="1470881" y="595531"/>
                  <a:pt x="1536613" y="557407"/>
                </a:cubicBezTo>
                <a:lnTo>
                  <a:pt x="1536613" y="466696"/>
                </a:lnTo>
                <a:lnTo>
                  <a:pt x="1347304" y="466696"/>
                </a:lnTo>
                <a:lnTo>
                  <a:pt x="1347304" y="393733"/>
                </a:lnTo>
                <a:lnTo>
                  <a:pt x="1536613" y="393733"/>
                </a:lnTo>
                <a:lnTo>
                  <a:pt x="1536613" y="318798"/>
                </a:lnTo>
                <a:lnTo>
                  <a:pt x="1617464" y="318798"/>
                </a:lnTo>
                <a:lnTo>
                  <a:pt x="1617464" y="393733"/>
                </a:lnTo>
                <a:lnTo>
                  <a:pt x="1690427" y="393733"/>
                </a:lnTo>
                <a:cubicBezTo>
                  <a:pt x="1685169" y="388474"/>
                  <a:pt x="1677281" y="379272"/>
                  <a:pt x="1666763" y="366125"/>
                </a:cubicBezTo>
                <a:cubicBezTo>
                  <a:pt x="1661505" y="359552"/>
                  <a:pt x="1657561" y="354951"/>
                  <a:pt x="1654932" y="352321"/>
                </a:cubicBezTo>
                <a:close/>
                <a:moveTo>
                  <a:pt x="2452464" y="0"/>
                </a:moveTo>
                <a:lnTo>
                  <a:pt x="2570336" y="0"/>
                </a:lnTo>
                <a:lnTo>
                  <a:pt x="2570336" y="52387"/>
                </a:lnTo>
                <a:lnTo>
                  <a:pt x="2747144" y="52387"/>
                </a:lnTo>
                <a:lnTo>
                  <a:pt x="2747144" y="134243"/>
                </a:lnTo>
                <a:lnTo>
                  <a:pt x="2570336" y="134243"/>
                </a:lnTo>
                <a:lnTo>
                  <a:pt x="2570336" y="160437"/>
                </a:lnTo>
                <a:lnTo>
                  <a:pt x="2730773" y="160437"/>
                </a:lnTo>
                <a:lnTo>
                  <a:pt x="2730773" y="235744"/>
                </a:lnTo>
                <a:lnTo>
                  <a:pt x="2570336" y="235744"/>
                </a:lnTo>
                <a:lnTo>
                  <a:pt x="2570336" y="261937"/>
                </a:lnTo>
                <a:lnTo>
                  <a:pt x="2760241" y="261937"/>
                </a:lnTo>
                <a:lnTo>
                  <a:pt x="2760241" y="343793"/>
                </a:lnTo>
                <a:lnTo>
                  <a:pt x="2272382" y="343793"/>
                </a:lnTo>
                <a:lnTo>
                  <a:pt x="2272382" y="261937"/>
                </a:lnTo>
                <a:lnTo>
                  <a:pt x="2452464" y="261937"/>
                </a:lnTo>
                <a:lnTo>
                  <a:pt x="2452464" y="235744"/>
                </a:lnTo>
                <a:lnTo>
                  <a:pt x="2295302" y="235744"/>
                </a:lnTo>
                <a:lnTo>
                  <a:pt x="2295302" y="160437"/>
                </a:lnTo>
                <a:lnTo>
                  <a:pt x="2452464" y="160437"/>
                </a:lnTo>
                <a:lnTo>
                  <a:pt x="2452464" y="134243"/>
                </a:lnTo>
                <a:lnTo>
                  <a:pt x="2285479" y="134243"/>
                </a:lnTo>
                <a:lnTo>
                  <a:pt x="2285479" y="75307"/>
                </a:lnTo>
                <a:cubicBezTo>
                  <a:pt x="2281113" y="90587"/>
                  <a:pt x="2274565" y="113506"/>
                  <a:pt x="2265834" y="144066"/>
                </a:cubicBezTo>
                <a:cubicBezTo>
                  <a:pt x="2252737" y="189905"/>
                  <a:pt x="2242914" y="224830"/>
                  <a:pt x="2236366" y="248841"/>
                </a:cubicBezTo>
                <a:lnTo>
                  <a:pt x="2177430" y="225921"/>
                </a:lnTo>
                <a:lnTo>
                  <a:pt x="2177430" y="275034"/>
                </a:lnTo>
                <a:lnTo>
                  <a:pt x="2256011" y="275034"/>
                </a:lnTo>
                <a:lnTo>
                  <a:pt x="2256011" y="383084"/>
                </a:lnTo>
                <a:lnTo>
                  <a:pt x="2177430" y="383084"/>
                </a:lnTo>
                <a:lnTo>
                  <a:pt x="2177430" y="458391"/>
                </a:lnTo>
                <a:lnTo>
                  <a:pt x="2213446" y="425648"/>
                </a:lnTo>
                <a:cubicBezTo>
                  <a:pt x="2219995" y="432197"/>
                  <a:pt x="2229817" y="442019"/>
                  <a:pt x="2242914" y="455116"/>
                </a:cubicBezTo>
                <a:cubicBezTo>
                  <a:pt x="2266925" y="483493"/>
                  <a:pt x="2284388" y="504230"/>
                  <a:pt x="2295302" y="517326"/>
                </a:cubicBezTo>
                <a:lnTo>
                  <a:pt x="2295302" y="369987"/>
                </a:lnTo>
                <a:lnTo>
                  <a:pt x="2727498" y="369987"/>
                </a:lnTo>
                <a:lnTo>
                  <a:pt x="2727498" y="587373"/>
                </a:lnTo>
                <a:lnTo>
                  <a:pt x="4492652" y="587373"/>
                </a:lnTo>
                <a:lnTo>
                  <a:pt x="4492652" y="659179"/>
                </a:lnTo>
                <a:lnTo>
                  <a:pt x="2727412" y="659179"/>
                </a:lnTo>
                <a:lnTo>
                  <a:pt x="2723406" y="708459"/>
                </a:lnTo>
                <a:cubicBezTo>
                  <a:pt x="2711946" y="751842"/>
                  <a:pt x="2678385" y="774353"/>
                  <a:pt x="2622723" y="775990"/>
                </a:cubicBezTo>
                <a:cubicBezTo>
                  <a:pt x="2613992" y="775990"/>
                  <a:pt x="2599804" y="775990"/>
                  <a:pt x="2580159" y="775990"/>
                </a:cubicBezTo>
                <a:cubicBezTo>
                  <a:pt x="2553965" y="778173"/>
                  <a:pt x="2529954" y="779264"/>
                  <a:pt x="2508126" y="779264"/>
                </a:cubicBezTo>
                <a:cubicBezTo>
                  <a:pt x="2505943" y="766167"/>
                  <a:pt x="2500486" y="744339"/>
                  <a:pt x="2491755" y="713780"/>
                </a:cubicBezTo>
                <a:cubicBezTo>
                  <a:pt x="2489572" y="702866"/>
                  <a:pt x="2487389" y="695226"/>
                  <a:pt x="2485206" y="690860"/>
                </a:cubicBezTo>
                <a:cubicBezTo>
                  <a:pt x="2513583" y="690860"/>
                  <a:pt x="2541959" y="690860"/>
                  <a:pt x="2570336" y="690860"/>
                </a:cubicBezTo>
                <a:cubicBezTo>
                  <a:pt x="2594347" y="690860"/>
                  <a:pt x="2607444" y="681037"/>
                  <a:pt x="2609627" y="661392"/>
                </a:cubicBezTo>
                <a:lnTo>
                  <a:pt x="2413173" y="661392"/>
                </a:lnTo>
                <a:lnTo>
                  <a:pt x="2413173" y="782538"/>
                </a:lnTo>
                <a:lnTo>
                  <a:pt x="2295302" y="782538"/>
                </a:lnTo>
                <a:lnTo>
                  <a:pt x="2295302" y="540246"/>
                </a:lnTo>
                <a:lnTo>
                  <a:pt x="2226543" y="599182"/>
                </a:lnTo>
                <a:cubicBezTo>
                  <a:pt x="2224360" y="596999"/>
                  <a:pt x="2219995" y="592634"/>
                  <a:pt x="2213446" y="586085"/>
                </a:cubicBezTo>
                <a:cubicBezTo>
                  <a:pt x="2198166" y="564257"/>
                  <a:pt x="2186161" y="547886"/>
                  <a:pt x="2177430" y="536972"/>
                </a:cubicBezTo>
                <a:lnTo>
                  <a:pt x="2177430" y="782538"/>
                </a:lnTo>
                <a:lnTo>
                  <a:pt x="2069381" y="782538"/>
                </a:lnTo>
                <a:lnTo>
                  <a:pt x="2069381" y="566440"/>
                </a:lnTo>
                <a:cubicBezTo>
                  <a:pt x="2047552" y="614462"/>
                  <a:pt x="2022450" y="655935"/>
                  <a:pt x="1994074" y="690860"/>
                </a:cubicBezTo>
                <a:cubicBezTo>
                  <a:pt x="1987525" y="655935"/>
                  <a:pt x="1976611" y="609005"/>
                  <a:pt x="1961331" y="550069"/>
                </a:cubicBezTo>
                <a:cubicBezTo>
                  <a:pt x="2000622" y="506412"/>
                  <a:pt x="2032273" y="450751"/>
                  <a:pt x="2056284" y="383084"/>
                </a:cubicBezTo>
                <a:lnTo>
                  <a:pt x="1974428" y="383084"/>
                </a:lnTo>
                <a:lnTo>
                  <a:pt x="1974428" y="275034"/>
                </a:lnTo>
                <a:lnTo>
                  <a:pt x="2069381" y="275034"/>
                </a:lnTo>
                <a:lnTo>
                  <a:pt x="2069381" y="225921"/>
                </a:lnTo>
                <a:lnTo>
                  <a:pt x="2000622" y="248841"/>
                </a:lnTo>
                <a:cubicBezTo>
                  <a:pt x="1996256" y="227012"/>
                  <a:pt x="1989708" y="197544"/>
                  <a:pt x="1980977" y="160437"/>
                </a:cubicBezTo>
                <a:cubicBezTo>
                  <a:pt x="1972245" y="121146"/>
                  <a:pt x="1965697" y="91678"/>
                  <a:pt x="1961331" y="72033"/>
                </a:cubicBezTo>
                <a:lnTo>
                  <a:pt x="2030090" y="52387"/>
                </a:lnTo>
                <a:cubicBezTo>
                  <a:pt x="2034456" y="69850"/>
                  <a:pt x="2041004" y="96044"/>
                  <a:pt x="2049735" y="130969"/>
                </a:cubicBezTo>
                <a:cubicBezTo>
                  <a:pt x="2058467" y="163711"/>
                  <a:pt x="2065015" y="189905"/>
                  <a:pt x="2069381" y="209550"/>
                </a:cubicBezTo>
                <a:lnTo>
                  <a:pt x="2069381" y="3274"/>
                </a:lnTo>
                <a:lnTo>
                  <a:pt x="2177430" y="3274"/>
                </a:lnTo>
                <a:lnTo>
                  <a:pt x="2177430" y="199727"/>
                </a:lnTo>
                <a:cubicBezTo>
                  <a:pt x="2186161" y="173534"/>
                  <a:pt x="2197075" y="137517"/>
                  <a:pt x="2210172" y="91678"/>
                </a:cubicBezTo>
                <a:cubicBezTo>
                  <a:pt x="2214538" y="74216"/>
                  <a:pt x="2217812" y="61119"/>
                  <a:pt x="2219995" y="52387"/>
                </a:cubicBezTo>
                <a:lnTo>
                  <a:pt x="2285479" y="72033"/>
                </a:lnTo>
                <a:lnTo>
                  <a:pt x="2285479" y="52387"/>
                </a:lnTo>
                <a:lnTo>
                  <a:pt x="2452464" y="523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dist"/>
            <a:endParaRPr lang="zh-CN" alt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13" name="PA_文本框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10324" y="5437754"/>
            <a:ext cx="3762375" cy="5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zh-CN" altLang="en-US" sz="2000" dirty="0">
                <a:solidFill>
                  <a:srgbClr val="FFFFFF"/>
                </a:solidFill>
                <a:latin typeface="汉仪长宋简" panose="02010609000101010101" pitchFamily="49" charset="-122"/>
                <a:ea typeface="汉仪长宋简" panose="02010609000101010101" pitchFamily="49" charset="-122"/>
              </a:rPr>
              <a:t>请插入您的公司或汇报人姓名</a:t>
            </a:r>
            <a:endParaRPr kumimoji="0" lang="en-US" altLang="zh-CN" sz="2000" dirty="0">
              <a:solidFill>
                <a:srgbClr val="FFFFFF"/>
              </a:solidFill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LOGO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9" y="377"/>
            <a:ext cx="3348890" cy="3428624"/>
          </a:xfrm>
          <a:prstGeom prst="rect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3429000"/>
            <a:ext cx="2746443" cy="3428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703" y="1068579"/>
            <a:ext cx="35736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CREATIVE PORTFOLIO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01" y="1745632"/>
            <a:ext cx="21449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6728" y="3884149"/>
            <a:ext cx="21453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THIS IS YOUR CREATIVE IDEA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6743" y="5221190"/>
            <a:ext cx="21449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3503" y="4653496"/>
            <a:ext cx="142827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PROFESSIONAL 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50414" y="2207258"/>
            <a:ext cx="2706575" cy="5304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NEW INSPIRE THEME</a:t>
            </a: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345606" y="0"/>
            <a:ext cx="4581525" cy="3429000"/>
          </a:xfrm>
          <a:prstGeom prst="rect">
            <a:avLst/>
          </a:prstGeo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931150" y="0"/>
            <a:ext cx="4260850" cy="3429000"/>
          </a:xfrm>
          <a:prstGeom prst="rect">
            <a:avLst/>
          </a:prstGeom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842375" y="3429000"/>
            <a:ext cx="3349625" cy="3429000"/>
          </a:xfrm>
          <a:prstGeom prst="rect">
            <a:avLst/>
          </a:prstGeom>
        </p:spPr>
      </p:pic>
      <p:pic>
        <p:nvPicPr>
          <p:cNvPr id="20" name="图片占位符 19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2000" y="1290918"/>
            <a:ext cx="7526996" cy="5566894"/>
          </a:xfrm>
          <a:prstGeom prst="rect">
            <a:avLst/>
          </a:prstGeom>
          <a:solidFill>
            <a:srgbClr val="101616"/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416349" y="3325354"/>
            <a:ext cx="2883126" cy="10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75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4892525" y="2161541"/>
            <a:ext cx="1732847" cy="6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17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$350</a:t>
            </a:r>
            <a:r>
              <a:rPr lang="en-US" altLang="zh-CN" sz="3035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.00</a:t>
            </a:r>
            <a:endParaRPr lang="en-US" altLang="zh-CN" sz="417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019300"/>
            <a:ext cx="3927475" cy="2043113"/>
          </a:xfrm>
          <a:prstGeom prst="rect">
            <a:avLst/>
          </a:prstGeo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264525" y="2019300"/>
            <a:ext cx="3927475" cy="2043113"/>
          </a:xfrm>
          <a:prstGeom prst="rect">
            <a:avLst/>
          </a:prstGeo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264525" y="4124325"/>
            <a:ext cx="3927475" cy="2043113"/>
          </a:xfrm>
          <a:prstGeom prst="rect">
            <a:avLst/>
          </a:prstGeom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124325"/>
            <a:ext cx="3927475" cy="2043113"/>
          </a:xfrm>
          <a:prstGeom prst="rect">
            <a:avLst/>
          </a:prstGeo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9547225" y="2019300"/>
            <a:ext cx="2644775" cy="4148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639863" y="1511512"/>
            <a:ext cx="9551802" cy="284237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lnSpc>
                <a:spcPct val="150000"/>
              </a:lnSpc>
              <a:defRPr/>
            </a:pPr>
            <a:endParaRPr lang="en-US" sz="17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9913" y="1511511"/>
            <a:ext cx="2910096" cy="2842374"/>
            <a:chOff x="-7985" y="901147"/>
            <a:chExt cx="2182716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2012646" cy="2131459"/>
              <a:chOff x="3189432" y="1419609"/>
              <a:chExt cx="2765136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2765136" cy="2131459"/>
              </a:xfrm>
              <a:prstGeom prst="rect">
                <a:avLst/>
              </a:prstGeom>
              <a:solidFill>
                <a:srgbClr val="101616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10">
                  <a:lnSpc>
                    <a:spcPct val="150000"/>
                  </a:lnSpc>
                  <a:defRPr/>
                </a:pPr>
                <a:endParaRPr 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77469" y="2308212"/>
                <a:ext cx="2189068" cy="787308"/>
              </a:xfrm>
              <a:prstGeom prst="rect">
                <a:avLst/>
              </a:prstGeom>
              <a:noFill/>
            </p:spPr>
            <p:txBody>
              <a:bodyPr lIns="0" tIns="0" rIns="0" bIns="0">
                <a:spAutoFit/>
              </a:bodyPr>
              <a:lstStyle/>
              <a:p>
                <a:pPr algn="just" defTabSz="1375410">
                  <a:lnSpc>
                    <a:spcPct val="150000"/>
                  </a:lnSpc>
                  <a:defRPr/>
                </a:pPr>
                <a:r>
                  <a:rPr lang="zh-CN" altLang="en-US" sz="76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476627" y="1772992"/>
                <a:ext cx="2190747" cy="48145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en-US" altLang="zh-CN" sz="417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$350</a:t>
                </a:r>
                <a:r>
                  <a:rPr lang="en-US" altLang="zh-CN" sz="30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.00</a:t>
                </a:r>
                <a:endParaRPr lang="en-US" altLang="zh-CN" sz="41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1846183" y="1869250"/>
              <a:ext cx="461843" cy="195253"/>
            </a:xfrm>
            <a:prstGeom prst="triangle">
              <a:avLst/>
            </a:prstGeom>
            <a:solidFill>
              <a:srgbClr val="101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>
                <a:lnSpc>
                  <a:spcPct val="150000"/>
                </a:lnSpc>
                <a:defRPr/>
              </a:pPr>
              <a:endParaRPr lang="en-US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35606" y="5295696"/>
            <a:ext cx="10120789" cy="69993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defTabSz="1375410">
              <a:lnSpc>
                <a:spcPct val="150000"/>
              </a:lnSpc>
              <a:defRPr/>
            </a:pPr>
            <a:r>
              <a:rPr lang="zh-CN" altLang="en-US" sz="76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76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44073" y="5117914"/>
            <a:ext cx="1010385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004963" y="3896733"/>
            <a:ext cx="914300" cy="914300"/>
          </a:xfrm>
          <a:prstGeom prst="roundRect">
            <a:avLst/>
          </a:prstGeom>
          <a:solidFill>
            <a:srgbClr val="10161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lnSpc>
                <a:spcPct val="150000"/>
              </a:lnSpc>
              <a:defRPr/>
            </a:pPr>
            <a:r>
              <a:rPr lang="zh-CN" altLang="en-US" sz="18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sz="18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13975" y="3896733"/>
            <a:ext cx="914300" cy="914300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06" anchor="ctr"/>
          <a:lstStyle/>
          <a:p>
            <a:pPr algn="ctr" defTabSz="1375410">
              <a:lnSpc>
                <a:spcPct val="150000"/>
              </a:lnSpc>
              <a:defRPr/>
            </a:pPr>
            <a:r>
              <a:rPr lang="zh-CN" altLang="en-US" sz="18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18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22986" y="3896733"/>
            <a:ext cx="914300" cy="91430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lnSpc>
                <a:spcPct val="150000"/>
              </a:lnSpc>
              <a:defRPr/>
            </a:pPr>
            <a:r>
              <a:rPr lang="zh-CN" altLang="en-US" sz="18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18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29883" y="3896733"/>
            <a:ext cx="916416" cy="914300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3" tIns="0" rIns="0" anchor="ctr"/>
          <a:lstStyle/>
          <a:p>
            <a:pPr algn="ctr" defTabSz="1375410">
              <a:lnSpc>
                <a:spcPct val="150000"/>
              </a:lnSpc>
              <a:defRPr/>
            </a:pPr>
            <a:r>
              <a:rPr lang="zh-CN" altLang="en-US" sz="18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en-US" altLang="zh-CN" sz="18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29950" y="3351149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en-US" altLang="zh-CN" sz="24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CONTENTS</a:t>
            </a:r>
            <a:endParaRPr lang="zh-CN" altLang="en-US" sz="24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7199" y="2520152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zh-CN" altLang="en-US" sz="4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造字工房坚黑（非商用）常规体" pitchFamily="2" charset="-122"/>
                <a:ea typeface="造字工房坚黑（非商用）常规体" pitchFamily="2" charset="-122"/>
              </a:rPr>
              <a:t>目　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191125" y="847725"/>
            <a:ext cx="7005065" cy="124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12727" y="262088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sz="660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endParaRPr lang="zh-CN" altLang="en-US" sz="660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63495" y="4200525"/>
            <a:ext cx="1632695" cy="26574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"/>
            <a:ext cx="6067425" cy="6857995"/>
          </a:xfrm>
          <a:prstGeom prst="rect">
            <a:avLst/>
          </a:prstGeom>
        </p:spPr>
      </p:pic>
      <p:sp>
        <p:nvSpPr>
          <p:cNvPr id="42" name="任意多边形 41"/>
          <p:cNvSpPr/>
          <p:nvPr/>
        </p:nvSpPr>
        <p:spPr>
          <a:xfrm>
            <a:off x="0" y="-2"/>
            <a:ext cx="6067425" cy="6858003"/>
          </a:xfrm>
          <a:custGeom>
            <a:avLst/>
            <a:gdLst>
              <a:gd name="connsiteX0" fmla="*/ 3392783 w 6067425"/>
              <a:gd name="connsiteY0" fmla="*/ 0 h 6858003"/>
              <a:gd name="connsiteX1" fmla="*/ 6067425 w 6067425"/>
              <a:gd name="connsiteY1" fmla="*/ 0 h 6858003"/>
              <a:gd name="connsiteX2" fmla="*/ 2674642 w 6067425"/>
              <a:gd name="connsiteY2" fmla="*/ 6858003 h 6858003"/>
              <a:gd name="connsiteX3" fmla="*/ 0 w 6067425"/>
              <a:gd name="connsiteY3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425" h="6858003">
                <a:moveTo>
                  <a:pt x="3392783" y="0"/>
                </a:moveTo>
                <a:lnTo>
                  <a:pt x="6067425" y="0"/>
                </a:lnTo>
                <a:lnTo>
                  <a:pt x="2674642" y="6858003"/>
                </a:lnTo>
                <a:lnTo>
                  <a:pt x="0" y="6858003"/>
                </a:lnTo>
                <a:close/>
              </a:path>
            </a:pathLst>
          </a:custGeom>
          <a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直角三角形 42"/>
          <p:cNvSpPr/>
          <p:nvPr/>
        </p:nvSpPr>
        <p:spPr>
          <a:xfrm flipV="1">
            <a:off x="1" y="-4"/>
            <a:ext cx="3408218" cy="6857999"/>
          </a:xfrm>
          <a:prstGeom prst="rtTriangle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7760000">
            <a:off x="-1751890" y="3410995"/>
            <a:ext cx="6912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17760000">
            <a:off x="926367" y="3410990"/>
            <a:ext cx="6912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rot="8303228">
            <a:off x="4933517" y="1222083"/>
            <a:ext cx="417880" cy="72688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/>
          <p:cNvSpPr/>
          <p:nvPr/>
        </p:nvSpPr>
        <p:spPr>
          <a:xfrm rot="12276865">
            <a:off x="748931" y="2033139"/>
            <a:ext cx="332946" cy="50225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14716743">
            <a:off x="1177929" y="837979"/>
            <a:ext cx="332946" cy="50225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等腰三角形 64"/>
          <p:cNvSpPr/>
          <p:nvPr/>
        </p:nvSpPr>
        <p:spPr>
          <a:xfrm rot="8303228">
            <a:off x="4017898" y="4728863"/>
            <a:ext cx="728937" cy="9098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4564428">
            <a:off x="2468463" y="5067438"/>
            <a:ext cx="414164" cy="5590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473710" y="2308294"/>
            <a:ext cx="3757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latin typeface="Arial Black" panose="020B0A04020102020204" pitchFamily="34" charset="0"/>
              </a:rPr>
              <a:t>插入标题</a:t>
            </a:r>
          </a:p>
        </p:txBody>
      </p:sp>
      <p:sp>
        <p:nvSpPr>
          <p:cNvPr id="67" name="同心圆 66"/>
          <p:cNvSpPr/>
          <p:nvPr/>
        </p:nvSpPr>
        <p:spPr>
          <a:xfrm>
            <a:off x="3823295" y="2308294"/>
            <a:ext cx="2235339" cy="2235339"/>
          </a:xfrm>
          <a:prstGeom prst="donut">
            <a:avLst>
              <a:gd name="adj" fmla="val 211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3956744" y="2441743"/>
            <a:ext cx="1968440" cy="1968440"/>
          </a:xfrm>
          <a:prstGeom prst="ellipse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160618" y="2764243"/>
            <a:ext cx="1553630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b="0" i="0" dirty="0">
                <a:ln w="3175">
                  <a:noFill/>
                </a:ln>
                <a:solidFill>
                  <a:srgbClr val="FFC000"/>
                </a:solidFill>
                <a:effectLst/>
              </a:rPr>
              <a:t>03</a:t>
            </a:r>
            <a:endParaRPr lang="zh-CN" altLang="en-US" b="0" i="0" dirty="0">
              <a:ln w="3175"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9142" y="3564904"/>
            <a:ext cx="382348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综合实力简介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整车配套优势</a:t>
            </a:r>
            <a:endParaRPr lang="en-US" altLang="zh-CN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产品研发优势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质量保障体系</a:t>
            </a:r>
            <a:endParaRPr lang="en-US" altLang="zh-CN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产品领先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　　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高保障售后服务网络</a:t>
            </a:r>
            <a:endParaRPr lang="zh-CN" altLang="en-US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3920" y="377"/>
            <a:ext cx="4582129" cy="4364693"/>
          </a:xfrm>
          <a:prstGeom prst="rect">
            <a:avLst/>
          </a:prstGeom>
          <a:solidFill>
            <a:srgbClr val="1016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4720" y="635475"/>
            <a:ext cx="290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BRAND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2462" y="2024676"/>
            <a:ext cx="3945045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110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669042" y="1645748"/>
            <a:ext cx="1290757" cy="284396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9386" tIns="39692" rIns="79386" bIns="3969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70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77955" y="1645748"/>
            <a:ext cx="1290756" cy="284396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9386" tIns="39692" rIns="79386" bIns="3969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70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448616" y="1645748"/>
            <a:ext cx="1110049" cy="284396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9386" tIns="39692" rIns="79386" bIns="3969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70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538268" y="1645748"/>
            <a:ext cx="1292190" cy="284396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10161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9386" tIns="39692" rIns="79386" bIns="3969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70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448616" y="1835061"/>
            <a:ext cx="539249" cy="1604839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669044" y="1835061"/>
            <a:ext cx="542118" cy="1604839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77956" y="1835061"/>
            <a:ext cx="540683" cy="1604839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019582" y="3824259"/>
            <a:ext cx="6208078" cy="540683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38269" y="1835061"/>
            <a:ext cx="542118" cy="1604839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288" tIns="37643" rIns="75288" bIns="37643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5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01616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5288" tIns="37643" rIns="75288" bIns="3764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515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888243" y="5048119"/>
            <a:ext cx="2024828" cy="36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888245" y="4804583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013558" y="5048119"/>
            <a:ext cx="2024828" cy="36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013557" y="4804583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46712" y="5048119"/>
            <a:ext cx="2024828" cy="36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46714" y="4804583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272026" y="5048119"/>
            <a:ext cx="2024828" cy="36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272026" y="4804583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93532" y="2223532"/>
            <a:ext cx="3503434" cy="3503434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101616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101616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2932" tIns="26467" rIns="52932" bIns="26467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4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64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565614" y="2571932"/>
            <a:ext cx="3422018" cy="403762"/>
            <a:chOff x="8633669" y="2306010"/>
            <a:chExt cx="2990246" cy="464981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1473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替换文字内容，修改文字内容，也可以直接复制你的内容到此。请替换文字内容</a:t>
              </a:r>
              <a:endParaRPr lang="en-GB" altLang="zh-CN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57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565614" y="3352737"/>
            <a:ext cx="3422018" cy="403762"/>
            <a:chOff x="8633669" y="2306010"/>
            <a:chExt cx="2990246" cy="464981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1473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替换文字内容，修改文字内容，也可以直接复制你的内容到此。请替换文字内容</a:t>
              </a:r>
              <a:endParaRPr lang="en-GB" altLang="zh-CN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57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565614" y="4133544"/>
            <a:ext cx="3422018" cy="403762"/>
            <a:chOff x="8633669" y="2306010"/>
            <a:chExt cx="2990246" cy="464981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1473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替换文字内容，修改文字内容，也可以直接复制你的内容到此。请替换文字内容</a:t>
              </a:r>
              <a:endParaRPr lang="en-GB" altLang="zh-CN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57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565614" y="4914348"/>
            <a:ext cx="3422018" cy="403762"/>
            <a:chOff x="8633669" y="2306010"/>
            <a:chExt cx="2990246" cy="464981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1473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替换文字内容，修改文字内容，也可以直接复制你的内容到此。请替换文字内容</a:t>
              </a:r>
              <a:endParaRPr lang="en-GB" altLang="zh-CN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57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6096001" y="1223137"/>
            <a:ext cx="5461940" cy="53826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zh-CN" sz="170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658825"/>
            <a:ext cx="12192000" cy="373572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pic>
        <p:nvPicPr>
          <p:cNvPr id="43010" name="图片占位符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83350" y="0"/>
            <a:ext cx="5708650" cy="6858000"/>
          </a:xfrm>
        </p:spPr>
      </p:pic>
      <p:sp>
        <p:nvSpPr>
          <p:cNvPr id="19" name="TextBox 39"/>
          <p:cNvSpPr txBox="1"/>
          <p:nvPr/>
        </p:nvSpPr>
        <p:spPr>
          <a:xfrm>
            <a:off x="1130645" y="2992899"/>
            <a:ext cx="3345438" cy="831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76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130645" y="4094599"/>
            <a:ext cx="3345438" cy="831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76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9"/>
          <p:cNvSpPr txBox="1"/>
          <p:nvPr/>
        </p:nvSpPr>
        <p:spPr>
          <a:xfrm>
            <a:off x="1130645" y="5196299"/>
            <a:ext cx="3345438" cy="831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25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76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Rectangle 9"/>
          <p:cNvSpPr/>
          <p:nvPr/>
        </p:nvSpPr>
        <p:spPr>
          <a:xfrm>
            <a:off x="5178799" y="3276249"/>
            <a:ext cx="3401935" cy="2500879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1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8811824" y="3276249"/>
            <a:ext cx="3399791" cy="2500879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1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1130645" y="1216618"/>
            <a:ext cx="3962328" cy="1284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17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17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2" grpId="0" animBg="1"/>
      <p:bldP spid="19" grpId="0"/>
      <p:bldP spid="20" grpId="0"/>
      <p:bldP spid="21" grpId="0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22"/>
          <p:cNvSpPr/>
          <p:nvPr/>
        </p:nvSpPr>
        <p:spPr>
          <a:xfrm>
            <a:off x="335" y="380"/>
            <a:ext cx="12191331" cy="367512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1905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785868" y="1892469"/>
            <a:ext cx="1164040" cy="1324887"/>
            <a:chOff x="727309" y="3451411"/>
            <a:chExt cx="872891" cy="993808"/>
          </a:xfrm>
        </p:grpSpPr>
        <p:sp>
          <p:nvSpPr>
            <p:cNvPr id="11" name="任意多边形 10"/>
            <p:cNvSpPr/>
            <p:nvPr/>
          </p:nvSpPr>
          <p:spPr>
            <a:xfrm rot="10800000">
              <a:off x="727309" y="3451411"/>
              <a:ext cx="872891" cy="993808"/>
            </a:xfrm>
            <a:custGeom>
              <a:avLst/>
              <a:gdLst>
                <a:gd name="connsiteX0" fmla="*/ 770660 w 826161"/>
                <a:gd name="connsiteY0" fmla="*/ 940604 h 940604"/>
                <a:gd name="connsiteX1" fmla="*/ 55501 w 826161"/>
                <a:gd name="connsiteY1" fmla="*/ 940604 h 940604"/>
                <a:gd name="connsiteX2" fmla="*/ 0 w 826161"/>
                <a:gd name="connsiteY2" fmla="*/ 885103 h 940604"/>
                <a:gd name="connsiteX3" fmla="*/ 0 w 826161"/>
                <a:gd name="connsiteY3" fmla="*/ 169944 h 940604"/>
                <a:gd name="connsiteX4" fmla="*/ 55501 w 826161"/>
                <a:gd name="connsiteY4" fmla="*/ 114443 h 940604"/>
                <a:gd name="connsiteX5" fmla="*/ 346704 w 826161"/>
                <a:gd name="connsiteY5" fmla="*/ 114443 h 940604"/>
                <a:gd name="connsiteX6" fmla="*/ 413081 w 826161"/>
                <a:gd name="connsiteY6" fmla="*/ 0 h 940604"/>
                <a:gd name="connsiteX7" fmla="*/ 479458 w 826161"/>
                <a:gd name="connsiteY7" fmla="*/ 114443 h 940604"/>
                <a:gd name="connsiteX8" fmla="*/ 770660 w 826161"/>
                <a:gd name="connsiteY8" fmla="*/ 114443 h 940604"/>
                <a:gd name="connsiteX9" fmla="*/ 826161 w 826161"/>
                <a:gd name="connsiteY9" fmla="*/ 169944 h 940604"/>
                <a:gd name="connsiteX10" fmla="*/ 826161 w 826161"/>
                <a:gd name="connsiteY10" fmla="*/ 885103 h 940604"/>
                <a:gd name="connsiteX11" fmla="*/ 770660 w 826161"/>
                <a:gd name="connsiteY11" fmla="*/ 940604 h 94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10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63"/>
            <p:cNvSpPr>
              <a:spLocks noChangeAspect="1"/>
            </p:cNvSpPr>
            <p:nvPr/>
          </p:nvSpPr>
          <p:spPr bwMode="auto">
            <a:xfrm>
              <a:off x="871732" y="3602229"/>
              <a:ext cx="584043" cy="566756"/>
            </a:xfrm>
            <a:custGeom>
              <a:avLst/>
              <a:gdLst>
                <a:gd name="T0" fmla="*/ 244 w 312"/>
                <a:gd name="T1" fmla="*/ 0 h 303"/>
                <a:gd name="T2" fmla="*/ 209 w 312"/>
                <a:gd name="T3" fmla="*/ 12 h 303"/>
                <a:gd name="T4" fmla="*/ 181 w 312"/>
                <a:gd name="T5" fmla="*/ 49 h 303"/>
                <a:gd name="T6" fmla="*/ 198 w 312"/>
                <a:gd name="T7" fmla="*/ 112 h 303"/>
                <a:gd name="T8" fmla="*/ 195 w 312"/>
                <a:gd name="T9" fmla="*/ 112 h 303"/>
                <a:gd name="T10" fmla="*/ 177 w 312"/>
                <a:gd name="T11" fmla="*/ 92 h 303"/>
                <a:gd name="T12" fmla="*/ 92 w 312"/>
                <a:gd name="T13" fmla="*/ 177 h 303"/>
                <a:gd name="T14" fmla="*/ 71 w 312"/>
                <a:gd name="T15" fmla="*/ 174 h 303"/>
                <a:gd name="T16" fmla="*/ 29 w 312"/>
                <a:gd name="T17" fmla="*/ 192 h 303"/>
                <a:gd name="T18" fmla="*/ 7 w 312"/>
                <a:gd name="T19" fmla="*/ 255 h 303"/>
                <a:gd name="T20" fmla="*/ 14 w 312"/>
                <a:gd name="T21" fmla="*/ 266 h 303"/>
                <a:gd name="T22" fmla="*/ 14 w 312"/>
                <a:gd name="T23" fmla="*/ 266 h 303"/>
                <a:gd name="T24" fmla="*/ 53 w 312"/>
                <a:gd name="T25" fmla="*/ 228 h 303"/>
                <a:gd name="T26" fmla="*/ 80 w 312"/>
                <a:gd name="T27" fmla="*/ 255 h 303"/>
                <a:gd name="T28" fmla="*/ 40 w 312"/>
                <a:gd name="T29" fmla="*/ 296 h 303"/>
                <a:gd name="T30" fmla="*/ 70 w 312"/>
                <a:gd name="T31" fmla="*/ 303 h 303"/>
                <a:gd name="T32" fmla="*/ 100 w 312"/>
                <a:gd name="T33" fmla="*/ 295 h 303"/>
                <a:gd name="T34" fmla="*/ 134 w 312"/>
                <a:gd name="T35" fmla="*/ 244 h 303"/>
                <a:gd name="T36" fmla="*/ 116 w 312"/>
                <a:gd name="T37" fmla="*/ 191 h 303"/>
                <a:gd name="T38" fmla="*/ 118 w 312"/>
                <a:gd name="T39" fmla="*/ 190 h 303"/>
                <a:gd name="T40" fmla="*/ 138 w 312"/>
                <a:gd name="T41" fmla="*/ 209 h 303"/>
                <a:gd name="T42" fmla="*/ 222 w 312"/>
                <a:gd name="T43" fmla="*/ 126 h 303"/>
                <a:gd name="T44" fmla="*/ 245 w 312"/>
                <a:gd name="T45" fmla="*/ 129 h 303"/>
                <a:gd name="T46" fmla="*/ 256 w 312"/>
                <a:gd name="T47" fmla="*/ 127 h 303"/>
                <a:gd name="T48" fmla="*/ 298 w 312"/>
                <a:gd name="T49" fmla="*/ 97 h 303"/>
                <a:gd name="T50" fmla="*/ 302 w 312"/>
                <a:gd name="T51" fmla="*/ 34 h 303"/>
                <a:gd name="T52" fmla="*/ 260 w 312"/>
                <a:gd name="T53" fmla="*/ 75 h 303"/>
                <a:gd name="T54" fmla="*/ 234 w 312"/>
                <a:gd name="T55" fmla="*/ 48 h 303"/>
                <a:gd name="T56" fmla="*/ 274 w 312"/>
                <a:gd name="T57" fmla="*/ 7 h 303"/>
                <a:gd name="T58" fmla="*/ 244 w 312"/>
                <a:gd name="T5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2" h="303">
                  <a:moveTo>
                    <a:pt x="244" y="0"/>
                  </a:moveTo>
                  <a:cubicBezTo>
                    <a:pt x="231" y="0"/>
                    <a:pt x="219" y="4"/>
                    <a:pt x="209" y="12"/>
                  </a:cubicBezTo>
                  <a:cubicBezTo>
                    <a:pt x="197" y="22"/>
                    <a:pt x="185" y="34"/>
                    <a:pt x="181" y="49"/>
                  </a:cubicBezTo>
                  <a:cubicBezTo>
                    <a:pt x="175" y="72"/>
                    <a:pt x="184" y="94"/>
                    <a:pt x="198" y="112"/>
                  </a:cubicBezTo>
                  <a:cubicBezTo>
                    <a:pt x="197" y="112"/>
                    <a:pt x="196" y="112"/>
                    <a:pt x="195" y="112"/>
                  </a:cubicBezTo>
                  <a:cubicBezTo>
                    <a:pt x="185" y="112"/>
                    <a:pt x="181" y="101"/>
                    <a:pt x="177" y="92"/>
                  </a:cubicBezTo>
                  <a:cubicBezTo>
                    <a:pt x="148" y="120"/>
                    <a:pt x="121" y="150"/>
                    <a:pt x="92" y="177"/>
                  </a:cubicBezTo>
                  <a:cubicBezTo>
                    <a:pt x="85" y="175"/>
                    <a:pt x="78" y="174"/>
                    <a:pt x="71" y="174"/>
                  </a:cubicBezTo>
                  <a:cubicBezTo>
                    <a:pt x="55" y="174"/>
                    <a:pt x="39" y="180"/>
                    <a:pt x="29" y="192"/>
                  </a:cubicBezTo>
                  <a:cubicBezTo>
                    <a:pt x="11" y="207"/>
                    <a:pt x="0" y="232"/>
                    <a:pt x="7" y="255"/>
                  </a:cubicBezTo>
                  <a:cubicBezTo>
                    <a:pt x="9" y="258"/>
                    <a:pt x="9" y="266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28" y="254"/>
                    <a:pt x="40" y="240"/>
                    <a:pt x="53" y="228"/>
                  </a:cubicBezTo>
                  <a:cubicBezTo>
                    <a:pt x="62" y="236"/>
                    <a:pt x="71" y="246"/>
                    <a:pt x="80" y="255"/>
                  </a:cubicBezTo>
                  <a:cubicBezTo>
                    <a:pt x="67" y="269"/>
                    <a:pt x="53" y="282"/>
                    <a:pt x="40" y="296"/>
                  </a:cubicBezTo>
                  <a:cubicBezTo>
                    <a:pt x="49" y="300"/>
                    <a:pt x="60" y="303"/>
                    <a:pt x="70" y="303"/>
                  </a:cubicBezTo>
                  <a:cubicBezTo>
                    <a:pt x="81" y="303"/>
                    <a:pt x="91" y="300"/>
                    <a:pt x="100" y="295"/>
                  </a:cubicBezTo>
                  <a:cubicBezTo>
                    <a:pt x="117" y="282"/>
                    <a:pt x="133" y="265"/>
                    <a:pt x="134" y="244"/>
                  </a:cubicBezTo>
                  <a:cubicBezTo>
                    <a:pt x="137" y="224"/>
                    <a:pt x="127" y="206"/>
                    <a:pt x="116" y="191"/>
                  </a:cubicBezTo>
                  <a:cubicBezTo>
                    <a:pt x="117" y="190"/>
                    <a:pt x="117" y="190"/>
                    <a:pt x="118" y="190"/>
                  </a:cubicBezTo>
                  <a:cubicBezTo>
                    <a:pt x="128" y="190"/>
                    <a:pt x="133" y="202"/>
                    <a:pt x="138" y="209"/>
                  </a:cubicBezTo>
                  <a:cubicBezTo>
                    <a:pt x="166" y="182"/>
                    <a:pt x="194" y="153"/>
                    <a:pt x="222" y="126"/>
                  </a:cubicBezTo>
                  <a:cubicBezTo>
                    <a:pt x="230" y="127"/>
                    <a:pt x="237" y="129"/>
                    <a:pt x="245" y="129"/>
                  </a:cubicBezTo>
                  <a:cubicBezTo>
                    <a:pt x="249" y="129"/>
                    <a:pt x="252" y="128"/>
                    <a:pt x="256" y="127"/>
                  </a:cubicBezTo>
                  <a:cubicBezTo>
                    <a:pt x="274" y="125"/>
                    <a:pt x="286" y="110"/>
                    <a:pt x="298" y="97"/>
                  </a:cubicBezTo>
                  <a:cubicBezTo>
                    <a:pt x="312" y="79"/>
                    <a:pt x="311" y="54"/>
                    <a:pt x="302" y="34"/>
                  </a:cubicBezTo>
                  <a:cubicBezTo>
                    <a:pt x="287" y="47"/>
                    <a:pt x="274" y="62"/>
                    <a:pt x="260" y="75"/>
                  </a:cubicBezTo>
                  <a:cubicBezTo>
                    <a:pt x="251" y="66"/>
                    <a:pt x="242" y="57"/>
                    <a:pt x="234" y="48"/>
                  </a:cubicBezTo>
                  <a:cubicBezTo>
                    <a:pt x="247" y="34"/>
                    <a:pt x="261" y="20"/>
                    <a:pt x="274" y="7"/>
                  </a:cubicBezTo>
                  <a:cubicBezTo>
                    <a:pt x="265" y="2"/>
                    <a:pt x="255" y="0"/>
                    <a:pt x="244" y="0"/>
                  </a:cubicBezTo>
                </a:path>
              </a:pathLst>
            </a:custGeom>
            <a:solidFill>
              <a:srgbClr val="101616"/>
            </a:solidFill>
            <a:ln>
              <a:solidFill>
                <a:srgbClr val="101616"/>
              </a:solidFill>
            </a:ln>
          </p:spPr>
          <p:txBody>
            <a:bodyPr lIns="91430" tIns="45716" rIns="91430" bIns="45716"/>
            <a:lstStyle/>
            <a:p>
              <a:pPr>
                <a:lnSpc>
                  <a:spcPct val="150000"/>
                </a:lnSpc>
                <a:defRPr/>
              </a:pPr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4586984" y="1892469"/>
            <a:ext cx="1164040" cy="1324887"/>
            <a:chOff x="3440869" y="1418796"/>
            <a:chExt cx="872891" cy="993808"/>
          </a:xfrm>
        </p:grpSpPr>
        <p:sp>
          <p:nvSpPr>
            <p:cNvPr id="15" name="任意多边形 14"/>
            <p:cNvSpPr/>
            <p:nvPr/>
          </p:nvSpPr>
          <p:spPr>
            <a:xfrm rot="10800000">
              <a:off x="3440869" y="1418796"/>
              <a:ext cx="872891" cy="993808"/>
            </a:xfrm>
            <a:custGeom>
              <a:avLst/>
              <a:gdLst>
                <a:gd name="connsiteX0" fmla="*/ 770660 w 826161"/>
                <a:gd name="connsiteY0" fmla="*/ 940604 h 940604"/>
                <a:gd name="connsiteX1" fmla="*/ 55501 w 826161"/>
                <a:gd name="connsiteY1" fmla="*/ 940604 h 940604"/>
                <a:gd name="connsiteX2" fmla="*/ 0 w 826161"/>
                <a:gd name="connsiteY2" fmla="*/ 885103 h 940604"/>
                <a:gd name="connsiteX3" fmla="*/ 0 w 826161"/>
                <a:gd name="connsiteY3" fmla="*/ 169944 h 940604"/>
                <a:gd name="connsiteX4" fmla="*/ 55501 w 826161"/>
                <a:gd name="connsiteY4" fmla="*/ 114443 h 940604"/>
                <a:gd name="connsiteX5" fmla="*/ 346704 w 826161"/>
                <a:gd name="connsiteY5" fmla="*/ 114443 h 940604"/>
                <a:gd name="connsiteX6" fmla="*/ 413081 w 826161"/>
                <a:gd name="connsiteY6" fmla="*/ 0 h 940604"/>
                <a:gd name="connsiteX7" fmla="*/ 479458 w 826161"/>
                <a:gd name="connsiteY7" fmla="*/ 114443 h 940604"/>
                <a:gd name="connsiteX8" fmla="*/ 770660 w 826161"/>
                <a:gd name="connsiteY8" fmla="*/ 114443 h 940604"/>
                <a:gd name="connsiteX9" fmla="*/ 826161 w 826161"/>
                <a:gd name="connsiteY9" fmla="*/ 169944 h 940604"/>
                <a:gd name="connsiteX10" fmla="*/ 826161 w 826161"/>
                <a:gd name="connsiteY10" fmla="*/ 885103 h 940604"/>
                <a:gd name="connsiteX11" fmla="*/ 770660 w 826161"/>
                <a:gd name="connsiteY11" fmla="*/ 940604 h 94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Group 44"/>
            <p:cNvGrpSpPr>
              <a:grpSpLocks noChangeAspect="1"/>
            </p:cNvGrpSpPr>
            <p:nvPr/>
          </p:nvGrpSpPr>
          <p:grpSpPr bwMode="auto">
            <a:xfrm>
              <a:off x="3585330" y="1570041"/>
              <a:ext cx="583968" cy="567090"/>
              <a:chOff x="3202" y="1607"/>
              <a:chExt cx="1730" cy="1680"/>
            </a:xfrm>
            <a:solidFill>
              <a:schemeClr val="bg1"/>
            </a:solidFill>
          </p:grpSpPr>
          <p:sp>
            <p:nvSpPr>
              <p:cNvPr id="16" name="Freeform 45"/>
              <p:cNvSpPr/>
              <p:nvPr/>
            </p:nvSpPr>
            <p:spPr bwMode="auto">
              <a:xfrm>
                <a:off x="3202" y="1607"/>
                <a:ext cx="1521" cy="1336"/>
              </a:xfrm>
              <a:custGeom>
                <a:avLst/>
                <a:gdLst>
                  <a:gd name="T0" fmla="*/ 93 w 327"/>
                  <a:gd name="T1" fmla="*/ 5 h 287"/>
                  <a:gd name="T2" fmla="*/ 123 w 327"/>
                  <a:gd name="T3" fmla="*/ 4 h 287"/>
                  <a:gd name="T4" fmla="*/ 201 w 327"/>
                  <a:gd name="T5" fmla="*/ 37 h 287"/>
                  <a:gd name="T6" fmla="*/ 224 w 327"/>
                  <a:gd name="T7" fmla="*/ 39 h 287"/>
                  <a:gd name="T8" fmla="*/ 299 w 327"/>
                  <a:gd name="T9" fmla="*/ 11 h 287"/>
                  <a:gd name="T10" fmla="*/ 320 w 327"/>
                  <a:gd name="T11" fmla="*/ 9 h 287"/>
                  <a:gd name="T12" fmla="*/ 325 w 327"/>
                  <a:gd name="T13" fmla="*/ 29 h 287"/>
                  <a:gd name="T14" fmla="*/ 325 w 327"/>
                  <a:gd name="T15" fmla="*/ 133 h 287"/>
                  <a:gd name="T16" fmla="*/ 297 w 327"/>
                  <a:gd name="T17" fmla="*/ 104 h 287"/>
                  <a:gd name="T18" fmla="*/ 296 w 327"/>
                  <a:gd name="T19" fmla="*/ 44 h 287"/>
                  <a:gd name="T20" fmla="*/ 214 w 327"/>
                  <a:gd name="T21" fmla="*/ 72 h 287"/>
                  <a:gd name="T22" fmla="*/ 109 w 327"/>
                  <a:gd name="T23" fmla="*/ 29 h 287"/>
                  <a:gd name="T24" fmla="*/ 27 w 327"/>
                  <a:gd name="T25" fmla="*/ 67 h 287"/>
                  <a:gd name="T26" fmla="*/ 27 w 327"/>
                  <a:gd name="T27" fmla="*/ 249 h 287"/>
                  <a:gd name="T28" fmla="*/ 94 w 327"/>
                  <a:gd name="T29" fmla="*/ 219 h 287"/>
                  <a:gd name="T30" fmla="*/ 105 w 327"/>
                  <a:gd name="T31" fmla="*/ 247 h 287"/>
                  <a:gd name="T32" fmla="*/ 23 w 327"/>
                  <a:gd name="T33" fmla="*/ 283 h 287"/>
                  <a:gd name="T34" fmla="*/ 2 w 327"/>
                  <a:gd name="T35" fmla="*/ 285 h 287"/>
                  <a:gd name="T36" fmla="*/ 2 w 327"/>
                  <a:gd name="T37" fmla="*/ 46 h 287"/>
                  <a:gd name="T38" fmla="*/ 93 w 327"/>
                  <a:gd name="T39" fmla="*/ 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7" h="287">
                    <a:moveTo>
                      <a:pt x="93" y="5"/>
                    </a:moveTo>
                    <a:cubicBezTo>
                      <a:pt x="102" y="0"/>
                      <a:pt x="113" y="0"/>
                      <a:pt x="123" y="4"/>
                    </a:cubicBezTo>
                    <a:cubicBezTo>
                      <a:pt x="149" y="15"/>
                      <a:pt x="175" y="25"/>
                      <a:pt x="201" y="37"/>
                    </a:cubicBezTo>
                    <a:cubicBezTo>
                      <a:pt x="208" y="41"/>
                      <a:pt x="216" y="42"/>
                      <a:pt x="224" y="39"/>
                    </a:cubicBezTo>
                    <a:cubicBezTo>
                      <a:pt x="249" y="30"/>
                      <a:pt x="274" y="20"/>
                      <a:pt x="299" y="11"/>
                    </a:cubicBezTo>
                    <a:cubicBezTo>
                      <a:pt x="305" y="8"/>
                      <a:pt x="313" y="7"/>
                      <a:pt x="320" y="9"/>
                    </a:cubicBezTo>
                    <a:cubicBezTo>
                      <a:pt x="327" y="13"/>
                      <a:pt x="325" y="22"/>
                      <a:pt x="325" y="29"/>
                    </a:cubicBezTo>
                    <a:cubicBezTo>
                      <a:pt x="325" y="64"/>
                      <a:pt x="326" y="99"/>
                      <a:pt x="325" y="133"/>
                    </a:cubicBezTo>
                    <a:cubicBezTo>
                      <a:pt x="316" y="123"/>
                      <a:pt x="307" y="113"/>
                      <a:pt x="297" y="104"/>
                    </a:cubicBezTo>
                    <a:cubicBezTo>
                      <a:pt x="296" y="84"/>
                      <a:pt x="297" y="64"/>
                      <a:pt x="296" y="44"/>
                    </a:cubicBezTo>
                    <a:cubicBezTo>
                      <a:pt x="268" y="50"/>
                      <a:pt x="242" y="66"/>
                      <a:pt x="214" y="72"/>
                    </a:cubicBezTo>
                    <a:cubicBezTo>
                      <a:pt x="178" y="61"/>
                      <a:pt x="144" y="43"/>
                      <a:pt x="109" y="29"/>
                    </a:cubicBezTo>
                    <a:cubicBezTo>
                      <a:pt x="98" y="34"/>
                      <a:pt x="44" y="59"/>
                      <a:pt x="27" y="67"/>
                    </a:cubicBezTo>
                    <a:cubicBezTo>
                      <a:pt x="26" y="81"/>
                      <a:pt x="25" y="203"/>
                      <a:pt x="27" y="249"/>
                    </a:cubicBezTo>
                    <a:cubicBezTo>
                      <a:pt x="50" y="241"/>
                      <a:pt x="72" y="229"/>
                      <a:pt x="94" y="219"/>
                    </a:cubicBezTo>
                    <a:cubicBezTo>
                      <a:pt x="101" y="227"/>
                      <a:pt x="103" y="237"/>
                      <a:pt x="105" y="247"/>
                    </a:cubicBezTo>
                    <a:cubicBezTo>
                      <a:pt x="77" y="258"/>
                      <a:pt x="51" y="272"/>
                      <a:pt x="23" y="283"/>
                    </a:cubicBezTo>
                    <a:cubicBezTo>
                      <a:pt x="16" y="287"/>
                      <a:pt x="9" y="285"/>
                      <a:pt x="2" y="285"/>
                    </a:cubicBezTo>
                    <a:cubicBezTo>
                      <a:pt x="1" y="235"/>
                      <a:pt x="0" y="77"/>
                      <a:pt x="2" y="46"/>
                    </a:cubicBezTo>
                    <a:cubicBezTo>
                      <a:pt x="32" y="32"/>
                      <a:pt x="63" y="19"/>
                      <a:pt x="93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30" tIns="45716" rIns="91430" bIns="45716"/>
              <a:lstStyle/>
              <a:p>
                <a:pPr>
                  <a:lnSpc>
                    <a:spcPct val="150000"/>
                  </a:lnSpc>
                  <a:defRPr/>
                </a:pPr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46"/>
              <p:cNvSpPr>
                <a:spLocks noEditPoints="1"/>
              </p:cNvSpPr>
              <p:nvPr/>
            </p:nvSpPr>
            <p:spPr bwMode="auto">
              <a:xfrm>
                <a:off x="3700" y="2068"/>
                <a:ext cx="1232" cy="1219"/>
              </a:xfrm>
              <a:custGeom>
                <a:avLst/>
                <a:gdLst>
                  <a:gd name="T0" fmla="*/ 13 w 265"/>
                  <a:gd name="T1" fmla="*/ 118 h 262"/>
                  <a:gd name="T2" fmla="*/ 98 w 265"/>
                  <a:gd name="T3" fmla="*/ 2 h 262"/>
                  <a:gd name="T4" fmla="*/ 167 w 265"/>
                  <a:gd name="T5" fmla="*/ 21 h 262"/>
                  <a:gd name="T6" fmla="*/ 198 w 265"/>
                  <a:gd name="T7" fmla="*/ 58 h 262"/>
                  <a:gd name="T8" fmla="*/ 206 w 265"/>
                  <a:gd name="T9" fmla="*/ 110 h 262"/>
                  <a:gd name="T10" fmla="*/ 184 w 265"/>
                  <a:gd name="T11" fmla="*/ 167 h 262"/>
                  <a:gd name="T12" fmla="*/ 215 w 265"/>
                  <a:gd name="T13" fmla="*/ 181 h 262"/>
                  <a:gd name="T14" fmla="*/ 255 w 265"/>
                  <a:gd name="T15" fmla="*/ 220 h 262"/>
                  <a:gd name="T16" fmla="*/ 224 w 265"/>
                  <a:gd name="T17" fmla="*/ 252 h 262"/>
                  <a:gd name="T18" fmla="*/ 177 w 265"/>
                  <a:gd name="T19" fmla="*/ 211 h 262"/>
                  <a:gd name="T20" fmla="*/ 161 w 265"/>
                  <a:gd name="T21" fmla="*/ 183 h 262"/>
                  <a:gd name="T22" fmla="*/ 90 w 265"/>
                  <a:gd name="T23" fmla="*/ 195 h 262"/>
                  <a:gd name="T24" fmla="*/ 13 w 265"/>
                  <a:gd name="T25" fmla="*/ 118 h 262"/>
                  <a:gd name="T26" fmla="*/ 100 w 265"/>
                  <a:gd name="T27" fmla="*/ 36 h 262"/>
                  <a:gd name="T28" fmla="*/ 50 w 265"/>
                  <a:gd name="T29" fmla="*/ 74 h 262"/>
                  <a:gd name="T30" fmla="*/ 82 w 265"/>
                  <a:gd name="T31" fmla="*/ 158 h 262"/>
                  <a:gd name="T32" fmla="*/ 171 w 265"/>
                  <a:gd name="T33" fmla="*/ 115 h 262"/>
                  <a:gd name="T34" fmla="*/ 100 w 265"/>
                  <a:gd name="T35" fmla="*/ 3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5" h="262">
                    <a:moveTo>
                      <a:pt x="13" y="118"/>
                    </a:moveTo>
                    <a:cubicBezTo>
                      <a:pt x="0" y="64"/>
                      <a:pt x="44" y="7"/>
                      <a:pt x="98" y="2"/>
                    </a:cubicBezTo>
                    <a:cubicBezTo>
                      <a:pt x="120" y="0"/>
                      <a:pt x="150" y="7"/>
                      <a:pt x="167" y="21"/>
                    </a:cubicBezTo>
                    <a:cubicBezTo>
                      <a:pt x="180" y="30"/>
                      <a:pt x="190" y="44"/>
                      <a:pt x="198" y="58"/>
                    </a:cubicBezTo>
                    <a:cubicBezTo>
                      <a:pt x="205" y="72"/>
                      <a:pt x="207" y="95"/>
                      <a:pt x="206" y="110"/>
                    </a:cubicBezTo>
                    <a:cubicBezTo>
                      <a:pt x="205" y="131"/>
                      <a:pt x="192" y="148"/>
                      <a:pt x="184" y="167"/>
                    </a:cubicBezTo>
                    <a:cubicBezTo>
                      <a:pt x="195" y="170"/>
                      <a:pt x="207" y="172"/>
                      <a:pt x="215" y="181"/>
                    </a:cubicBezTo>
                    <a:cubicBezTo>
                      <a:pt x="228" y="195"/>
                      <a:pt x="246" y="204"/>
                      <a:pt x="255" y="220"/>
                    </a:cubicBezTo>
                    <a:cubicBezTo>
                      <a:pt x="265" y="239"/>
                      <a:pt x="242" y="262"/>
                      <a:pt x="224" y="252"/>
                    </a:cubicBezTo>
                    <a:cubicBezTo>
                      <a:pt x="207" y="240"/>
                      <a:pt x="192" y="225"/>
                      <a:pt x="177" y="211"/>
                    </a:cubicBezTo>
                    <a:cubicBezTo>
                      <a:pt x="168" y="204"/>
                      <a:pt x="172" y="189"/>
                      <a:pt x="161" y="183"/>
                    </a:cubicBezTo>
                    <a:cubicBezTo>
                      <a:pt x="139" y="193"/>
                      <a:pt x="114" y="202"/>
                      <a:pt x="90" y="195"/>
                    </a:cubicBezTo>
                    <a:cubicBezTo>
                      <a:pt x="51" y="188"/>
                      <a:pt x="20" y="156"/>
                      <a:pt x="13" y="118"/>
                    </a:cubicBezTo>
                    <a:close/>
                    <a:moveTo>
                      <a:pt x="100" y="36"/>
                    </a:moveTo>
                    <a:cubicBezTo>
                      <a:pt x="78" y="40"/>
                      <a:pt x="59" y="54"/>
                      <a:pt x="50" y="74"/>
                    </a:cubicBezTo>
                    <a:cubicBezTo>
                      <a:pt x="38" y="105"/>
                      <a:pt x="50" y="145"/>
                      <a:pt x="82" y="158"/>
                    </a:cubicBezTo>
                    <a:cubicBezTo>
                      <a:pt x="117" y="175"/>
                      <a:pt x="163" y="153"/>
                      <a:pt x="171" y="115"/>
                    </a:cubicBezTo>
                    <a:cubicBezTo>
                      <a:pt x="184" y="73"/>
                      <a:pt x="142" y="28"/>
                      <a:pt x="100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30" tIns="45716" rIns="91430" bIns="45716"/>
              <a:lstStyle/>
              <a:p>
                <a:pPr>
                  <a:lnSpc>
                    <a:spcPct val="150000"/>
                  </a:lnSpc>
                  <a:defRPr/>
                </a:pPr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47"/>
              <p:cNvSpPr/>
              <p:nvPr/>
            </p:nvSpPr>
            <p:spPr bwMode="auto">
              <a:xfrm>
                <a:off x="3951" y="2501"/>
                <a:ext cx="279" cy="297"/>
              </a:xfrm>
              <a:custGeom>
                <a:avLst/>
                <a:gdLst>
                  <a:gd name="T0" fmla="*/ 0 w 60"/>
                  <a:gd name="T1" fmla="*/ 10 h 64"/>
                  <a:gd name="T2" fmla="*/ 19 w 60"/>
                  <a:gd name="T3" fmla="*/ 1 h 64"/>
                  <a:gd name="T4" fmla="*/ 31 w 60"/>
                  <a:gd name="T5" fmla="*/ 27 h 64"/>
                  <a:gd name="T6" fmla="*/ 59 w 60"/>
                  <a:gd name="T7" fmla="*/ 42 h 64"/>
                  <a:gd name="T8" fmla="*/ 60 w 60"/>
                  <a:gd name="T9" fmla="*/ 58 h 64"/>
                  <a:gd name="T10" fmla="*/ 0 w 60"/>
                  <a:gd name="T11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64">
                    <a:moveTo>
                      <a:pt x="0" y="10"/>
                    </a:moveTo>
                    <a:cubicBezTo>
                      <a:pt x="1" y="0"/>
                      <a:pt x="12" y="0"/>
                      <a:pt x="19" y="1"/>
                    </a:cubicBezTo>
                    <a:cubicBezTo>
                      <a:pt x="21" y="10"/>
                      <a:pt x="24" y="20"/>
                      <a:pt x="31" y="27"/>
                    </a:cubicBezTo>
                    <a:cubicBezTo>
                      <a:pt x="38" y="35"/>
                      <a:pt x="49" y="38"/>
                      <a:pt x="59" y="42"/>
                    </a:cubicBezTo>
                    <a:cubicBezTo>
                      <a:pt x="60" y="47"/>
                      <a:pt x="60" y="52"/>
                      <a:pt x="60" y="58"/>
                    </a:cubicBezTo>
                    <a:cubicBezTo>
                      <a:pt x="31" y="64"/>
                      <a:pt x="4" y="38"/>
                      <a:pt x="0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30" tIns="45716" rIns="91430" bIns="45716"/>
              <a:lstStyle/>
              <a:p>
                <a:pPr>
                  <a:lnSpc>
                    <a:spcPct val="150000"/>
                  </a:lnSpc>
                  <a:defRPr/>
                </a:pPr>
                <a:endParaRPr lang="zh-CN" altLang="en-US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 bwMode="auto">
          <a:xfrm>
            <a:off x="2656796" y="1892469"/>
            <a:ext cx="1164040" cy="1324887"/>
            <a:chOff x="3213548" y="3451411"/>
            <a:chExt cx="872892" cy="993808"/>
          </a:xfrm>
        </p:grpSpPr>
        <p:sp>
          <p:nvSpPr>
            <p:cNvPr id="21" name="任意多边形 20"/>
            <p:cNvSpPr/>
            <p:nvPr/>
          </p:nvSpPr>
          <p:spPr>
            <a:xfrm rot="10800000">
              <a:off x="3213548" y="3451411"/>
              <a:ext cx="872892" cy="993808"/>
            </a:xfrm>
            <a:custGeom>
              <a:avLst/>
              <a:gdLst>
                <a:gd name="connsiteX0" fmla="*/ 770660 w 826161"/>
                <a:gd name="connsiteY0" fmla="*/ 940604 h 940604"/>
                <a:gd name="connsiteX1" fmla="*/ 55501 w 826161"/>
                <a:gd name="connsiteY1" fmla="*/ 940604 h 940604"/>
                <a:gd name="connsiteX2" fmla="*/ 0 w 826161"/>
                <a:gd name="connsiteY2" fmla="*/ 885103 h 940604"/>
                <a:gd name="connsiteX3" fmla="*/ 0 w 826161"/>
                <a:gd name="connsiteY3" fmla="*/ 169944 h 940604"/>
                <a:gd name="connsiteX4" fmla="*/ 55501 w 826161"/>
                <a:gd name="connsiteY4" fmla="*/ 114443 h 940604"/>
                <a:gd name="connsiteX5" fmla="*/ 346704 w 826161"/>
                <a:gd name="connsiteY5" fmla="*/ 114443 h 940604"/>
                <a:gd name="connsiteX6" fmla="*/ 413081 w 826161"/>
                <a:gd name="connsiteY6" fmla="*/ 0 h 940604"/>
                <a:gd name="connsiteX7" fmla="*/ 479458 w 826161"/>
                <a:gd name="connsiteY7" fmla="*/ 114443 h 940604"/>
                <a:gd name="connsiteX8" fmla="*/ 770660 w 826161"/>
                <a:gd name="connsiteY8" fmla="*/ 114443 h 940604"/>
                <a:gd name="connsiteX9" fmla="*/ 826161 w 826161"/>
                <a:gd name="connsiteY9" fmla="*/ 169944 h 940604"/>
                <a:gd name="connsiteX10" fmla="*/ 826161 w 826161"/>
                <a:gd name="connsiteY10" fmla="*/ 885103 h 940604"/>
                <a:gd name="connsiteX11" fmla="*/ 770660 w 826161"/>
                <a:gd name="connsiteY11" fmla="*/ 940604 h 94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161" h="940604">
                  <a:moveTo>
                    <a:pt x="770660" y="940604"/>
                  </a:moveTo>
                  <a:lnTo>
                    <a:pt x="55501" y="940604"/>
                  </a:lnTo>
                  <a:cubicBezTo>
                    <a:pt x="24849" y="940604"/>
                    <a:pt x="0" y="915755"/>
                    <a:pt x="0" y="885103"/>
                  </a:cubicBezTo>
                  <a:lnTo>
                    <a:pt x="0" y="169944"/>
                  </a:lnTo>
                  <a:cubicBezTo>
                    <a:pt x="0" y="139292"/>
                    <a:pt x="24849" y="114443"/>
                    <a:pt x="55501" y="114443"/>
                  </a:cubicBezTo>
                  <a:lnTo>
                    <a:pt x="346704" y="114443"/>
                  </a:lnTo>
                  <a:lnTo>
                    <a:pt x="413081" y="0"/>
                  </a:lnTo>
                  <a:lnTo>
                    <a:pt x="479458" y="114443"/>
                  </a:lnTo>
                  <a:lnTo>
                    <a:pt x="770660" y="114443"/>
                  </a:lnTo>
                  <a:cubicBezTo>
                    <a:pt x="801312" y="114443"/>
                    <a:pt x="826161" y="139292"/>
                    <a:pt x="826161" y="169944"/>
                  </a:cubicBezTo>
                  <a:lnTo>
                    <a:pt x="826161" y="885103"/>
                  </a:lnTo>
                  <a:cubicBezTo>
                    <a:pt x="826161" y="915755"/>
                    <a:pt x="801312" y="940604"/>
                    <a:pt x="770660" y="940604"/>
                  </a:cubicBezTo>
                  <a:close/>
                </a:path>
              </a:pathLst>
            </a:custGeom>
            <a:solidFill>
              <a:srgbClr val="FFC000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2" name="文本框 24"/>
            <p:cNvSpPr txBox="1">
              <a:spLocks noChangeArrowheads="1"/>
            </p:cNvSpPr>
            <p:nvPr/>
          </p:nvSpPr>
          <p:spPr bwMode="auto">
            <a:xfrm>
              <a:off x="3302639" y="3733110"/>
              <a:ext cx="694709" cy="2625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27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20XX</a:t>
              </a:r>
              <a:endParaRPr lang="zh-CN" altLang="en-US" sz="22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55"/>
          <p:cNvSpPr/>
          <p:nvPr/>
        </p:nvSpPr>
        <p:spPr>
          <a:xfrm>
            <a:off x="868997" y="5316567"/>
            <a:ext cx="481704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9"/>
          <p:cNvSpPr>
            <a:spLocks noChangeArrowheads="1"/>
          </p:cNvSpPr>
          <p:nvPr/>
        </p:nvSpPr>
        <p:spPr bwMode="auto">
          <a:xfrm>
            <a:off x="868997" y="4251094"/>
            <a:ext cx="4817666" cy="410241"/>
          </a:xfrm>
          <a:prstGeom prst="rect">
            <a:avLst/>
          </a:prstGeom>
          <a:solidFill>
            <a:srgbClr val="101616"/>
          </a:solidFill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26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iragino Sans GB W3"/>
                <a:sym typeface="Arial" panose="020B0604020202020204" pitchFamily="34" charset="0"/>
              </a:rPr>
              <a:t>LOREM IPSUM DOLOR AMET 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68997" y="4752025"/>
            <a:ext cx="3416000" cy="4102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26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iragino Sans GB W3"/>
                <a:sym typeface="Arial" panose="020B0604020202020204" pitchFamily="34" charset="0"/>
              </a:rPr>
              <a:t>CONSECTETUR ELIT</a:t>
            </a:r>
          </a:p>
        </p:txBody>
      </p:sp>
      <p:sp>
        <p:nvSpPr>
          <p:cNvPr id="33" name="TextBox 39"/>
          <p:cNvSpPr txBox="1"/>
          <p:nvPr/>
        </p:nvSpPr>
        <p:spPr>
          <a:xfrm>
            <a:off x="785867" y="554131"/>
            <a:ext cx="5173586" cy="933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2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379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379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-3.91572E-6 L -0.25 -3.91572E-6 " pathEditMode="relative" rAng="0" ptsTypes="AA">
                                          <p:cBhvr>
                                            <p:cTn id="35" dur="125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46914E-7 -2.26514E-6 L -0.25 -2.26514E-6 " pathEditMode="relative" rAng="0" ptsTypes="AA">
                                          <p:cBhvr>
                                            <p:cTn id="42" dur="1250" spd="-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35" grpId="0" build="allAtOnce"/>
          <p:bldP spid="36" grpId="0" animBg="1"/>
          <p:bldP spid="36" grpId="1" animBg="1"/>
          <p:bldP spid="37" grpId="0" animBg="1"/>
          <p:bldP spid="37" grpId="1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-3.91572E-6 L -0.25 -3.91572E-6 " pathEditMode="relative" rAng="0" ptsTypes="AA">
                                          <p:cBhvr>
                                            <p:cTn id="35" dur="125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46914E-7 -2.26514E-6 L -0.25 -2.26514E-6 " pathEditMode="relative" rAng="0" ptsTypes="AA">
                                          <p:cBhvr>
                                            <p:cTn id="42" dur="1250" spd="-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35" grpId="0" build="allAtOnce"/>
          <p:bldP spid="36" grpId="0" animBg="1"/>
          <p:bldP spid="36" grpId="1" animBg="1"/>
          <p:bldP spid="37" grpId="0" animBg="1"/>
          <p:bldP spid="37" grpId="1" animBg="1"/>
          <p:bldP spid="3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29950" y="3351149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en-US" altLang="zh-CN" sz="24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CONTENTS</a:t>
            </a:r>
            <a:endParaRPr lang="zh-CN" altLang="en-US" sz="24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7199" y="2520152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zh-CN" altLang="en-US" sz="4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造字工房坚黑（非商用）常规体" pitchFamily="2" charset="-122"/>
                <a:ea typeface="造字工房坚黑（非商用）常规体" pitchFamily="2" charset="-122"/>
              </a:rPr>
              <a:t>目　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191125" y="847725"/>
            <a:ext cx="7005065" cy="124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12727" y="262088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sz="660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endParaRPr lang="zh-CN" altLang="en-US" sz="660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63495" y="4200525"/>
            <a:ext cx="1632695" cy="26574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"/>
            <a:ext cx="6067425" cy="6857995"/>
          </a:xfrm>
          <a:prstGeom prst="rect">
            <a:avLst/>
          </a:prstGeom>
        </p:spPr>
      </p:pic>
      <p:sp>
        <p:nvSpPr>
          <p:cNvPr id="42" name="任意多边形 41"/>
          <p:cNvSpPr/>
          <p:nvPr/>
        </p:nvSpPr>
        <p:spPr>
          <a:xfrm>
            <a:off x="0" y="-2"/>
            <a:ext cx="6067425" cy="6858003"/>
          </a:xfrm>
          <a:custGeom>
            <a:avLst/>
            <a:gdLst>
              <a:gd name="connsiteX0" fmla="*/ 3392783 w 6067425"/>
              <a:gd name="connsiteY0" fmla="*/ 0 h 6858003"/>
              <a:gd name="connsiteX1" fmla="*/ 6067425 w 6067425"/>
              <a:gd name="connsiteY1" fmla="*/ 0 h 6858003"/>
              <a:gd name="connsiteX2" fmla="*/ 2674642 w 6067425"/>
              <a:gd name="connsiteY2" fmla="*/ 6858003 h 6858003"/>
              <a:gd name="connsiteX3" fmla="*/ 0 w 6067425"/>
              <a:gd name="connsiteY3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425" h="6858003">
                <a:moveTo>
                  <a:pt x="3392783" y="0"/>
                </a:moveTo>
                <a:lnTo>
                  <a:pt x="6067425" y="0"/>
                </a:lnTo>
                <a:lnTo>
                  <a:pt x="2674642" y="6858003"/>
                </a:lnTo>
                <a:lnTo>
                  <a:pt x="0" y="6858003"/>
                </a:lnTo>
                <a:close/>
              </a:path>
            </a:pathLst>
          </a:custGeom>
          <a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直角三角形 42"/>
          <p:cNvSpPr/>
          <p:nvPr/>
        </p:nvSpPr>
        <p:spPr>
          <a:xfrm flipV="1">
            <a:off x="1" y="-4"/>
            <a:ext cx="3408218" cy="6857999"/>
          </a:xfrm>
          <a:prstGeom prst="rtTriangle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7760000">
            <a:off x="-1751890" y="3410995"/>
            <a:ext cx="6912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17760000">
            <a:off x="926367" y="3410990"/>
            <a:ext cx="6912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rot="8303228">
            <a:off x="4933517" y="1222083"/>
            <a:ext cx="417880" cy="72688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/>
          <p:cNvSpPr/>
          <p:nvPr/>
        </p:nvSpPr>
        <p:spPr>
          <a:xfrm rot="12276865">
            <a:off x="748931" y="2033139"/>
            <a:ext cx="332946" cy="50225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14716743">
            <a:off x="1177929" y="837979"/>
            <a:ext cx="332946" cy="50225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等腰三角形 64"/>
          <p:cNvSpPr/>
          <p:nvPr/>
        </p:nvSpPr>
        <p:spPr>
          <a:xfrm rot="8303228">
            <a:off x="4017898" y="4728863"/>
            <a:ext cx="728937" cy="9098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4564428">
            <a:off x="2468463" y="5067438"/>
            <a:ext cx="414164" cy="5590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473710" y="2308294"/>
            <a:ext cx="3757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latin typeface="Arial Black" panose="020B0A04020102020204" pitchFamily="34" charset="0"/>
              </a:rPr>
              <a:t>插入标题</a:t>
            </a:r>
          </a:p>
        </p:txBody>
      </p:sp>
      <p:sp>
        <p:nvSpPr>
          <p:cNvPr id="67" name="同心圆 66"/>
          <p:cNvSpPr/>
          <p:nvPr/>
        </p:nvSpPr>
        <p:spPr>
          <a:xfrm>
            <a:off x="3823295" y="2308294"/>
            <a:ext cx="2235339" cy="2235339"/>
          </a:xfrm>
          <a:prstGeom prst="donut">
            <a:avLst>
              <a:gd name="adj" fmla="val 211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3956744" y="2441743"/>
            <a:ext cx="1968440" cy="1968440"/>
          </a:xfrm>
          <a:prstGeom prst="ellipse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160618" y="2764243"/>
            <a:ext cx="1553630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b="0" i="0" dirty="0">
                <a:ln w="3175">
                  <a:noFill/>
                </a:ln>
                <a:solidFill>
                  <a:srgbClr val="FFC000"/>
                </a:solidFill>
                <a:effectLst/>
              </a:rPr>
              <a:t>04</a:t>
            </a:r>
            <a:endParaRPr lang="zh-CN" altLang="en-US" b="0" i="0" dirty="0">
              <a:ln w="3175"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9142" y="3564904"/>
            <a:ext cx="382348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综合实力简介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整车配套优势</a:t>
            </a:r>
            <a:endParaRPr lang="en-US" altLang="zh-CN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产品研发优势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质量保障体系</a:t>
            </a:r>
            <a:endParaRPr lang="en-US" altLang="zh-CN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产品领先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　　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高保障售后服务网络</a:t>
            </a:r>
            <a:endParaRPr lang="zh-CN" altLang="en-US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29950" y="3351149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en-US" altLang="zh-CN" sz="24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CONTENTS</a:t>
            </a:r>
            <a:endParaRPr lang="zh-CN" altLang="en-US" sz="24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7199" y="2520152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zh-CN" altLang="en-US" sz="4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造字工房坚黑（非商用）常规体" pitchFamily="2" charset="-122"/>
                <a:ea typeface="造字工房坚黑（非商用）常规体" pitchFamily="2" charset="-122"/>
              </a:rPr>
              <a:t>目　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191125" y="847725"/>
            <a:ext cx="7005065" cy="124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416355" y="147391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sz="660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1</a:t>
            </a:r>
            <a:endParaRPr lang="zh-CN" altLang="en-US" sz="660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12727" y="262088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sz="660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endParaRPr lang="zh-CN" altLang="en-US" sz="660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09100" y="376785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sz="660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3</a:t>
            </a:r>
            <a:endParaRPr lang="zh-CN" altLang="en-US" sz="660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091399" y="1686119"/>
            <a:ext cx="3576476" cy="487200"/>
            <a:chOff x="5815174" y="1840799"/>
            <a:chExt cx="3576476" cy="487200"/>
          </a:xfrm>
        </p:grpSpPr>
        <p:sp>
          <p:nvSpPr>
            <p:cNvPr id="20" name="平行四边形 19"/>
            <p:cNvSpPr/>
            <p:nvPr/>
          </p:nvSpPr>
          <p:spPr>
            <a:xfrm>
              <a:off x="5815174" y="1852046"/>
              <a:ext cx="3576476" cy="475953"/>
            </a:xfrm>
            <a:prstGeom prst="parallelogram">
              <a:avLst>
                <a:gd name="adj" fmla="val 3657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967879" y="1840799"/>
              <a:ext cx="31856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i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公　司　介　绍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7505981" y="2164611"/>
            <a:ext cx="2559622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/>
              <a:t>Introduction of  Company</a:t>
            </a:r>
            <a:endParaRPr lang="zh-CN" altLang="en-US" sz="1400" dirty="0"/>
          </a:p>
        </p:txBody>
      </p:sp>
      <p:grpSp>
        <p:nvGrpSpPr>
          <p:cNvPr id="33" name="组合 32"/>
          <p:cNvGrpSpPr/>
          <p:nvPr/>
        </p:nvGrpSpPr>
        <p:grpSpPr>
          <a:xfrm>
            <a:off x="5900899" y="2832157"/>
            <a:ext cx="3576476" cy="475953"/>
            <a:chOff x="5815174" y="3148154"/>
            <a:chExt cx="3576476" cy="475953"/>
          </a:xfrm>
        </p:grpSpPr>
        <p:sp>
          <p:nvSpPr>
            <p:cNvPr id="23" name="平行四边形 22"/>
            <p:cNvSpPr/>
            <p:nvPr/>
          </p:nvSpPr>
          <p:spPr>
            <a:xfrm>
              <a:off x="5815174" y="3148154"/>
              <a:ext cx="3576476" cy="475953"/>
            </a:xfrm>
            <a:prstGeom prst="parallelogram">
              <a:avLst>
                <a:gd name="adj" fmla="val 3657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967879" y="3162442"/>
              <a:ext cx="31856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i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产　品　介　绍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7017603" y="3244193"/>
            <a:ext cx="2313601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/>
              <a:t>Presentation of Product </a:t>
            </a:r>
            <a:endParaRPr lang="zh-CN" altLang="en-US" sz="14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5710399" y="3966948"/>
            <a:ext cx="3576476" cy="479567"/>
            <a:chOff x="5815173" y="4435262"/>
            <a:chExt cx="3576476" cy="479567"/>
          </a:xfrm>
        </p:grpSpPr>
        <p:sp>
          <p:nvSpPr>
            <p:cNvPr id="26" name="平行四边形 25"/>
            <p:cNvSpPr/>
            <p:nvPr/>
          </p:nvSpPr>
          <p:spPr>
            <a:xfrm>
              <a:off x="5815173" y="4438876"/>
              <a:ext cx="3576476" cy="475953"/>
            </a:xfrm>
            <a:prstGeom prst="parallelogram">
              <a:avLst>
                <a:gd name="adj" fmla="val 3657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5967879" y="4435262"/>
              <a:ext cx="31856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i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生　产　介　绍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429375" y="4381899"/>
            <a:ext cx="272445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/>
              <a:t>Introduction of Technology</a:t>
            </a:r>
            <a:endParaRPr lang="zh-CN" altLang="en-US" sz="14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519898" y="5105352"/>
            <a:ext cx="3576477" cy="479567"/>
            <a:chOff x="5815172" y="5423514"/>
            <a:chExt cx="3576477" cy="479567"/>
          </a:xfrm>
        </p:grpSpPr>
        <p:sp>
          <p:nvSpPr>
            <p:cNvPr id="30" name="平行四边形 29"/>
            <p:cNvSpPr/>
            <p:nvPr/>
          </p:nvSpPr>
          <p:spPr>
            <a:xfrm>
              <a:off x="5815172" y="5427128"/>
              <a:ext cx="3576477" cy="475953"/>
            </a:xfrm>
            <a:prstGeom prst="parallelogram">
              <a:avLst>
                <a:gd name="adj" fmla="val 3657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967879" y="5423514"/>
              <a:ext cx="31856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i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关键生产设备介绍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805473" y="4914829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sz="660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4</a:t>
            </a:r>
            <a:endParaRPr lang="zh-CN" altLang="en-US" sz="660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14975" y="5567017"/>
            <a:ext cx="349598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/>
              <a:t>Introduction of Key Production Equipment</a:t>
            </a:r>
            <a:endParaRPr lang="zh-CN" altLang="en-US" sz="1400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63495" y="4200525"/>
            <a:ext cx="1632695" cy="2657475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10775148" y="5819827"/>
            <a:ext cx="591987" cy="281950"/>
            <a:chOff x="10775148" y="5991277"/>
            <a:chExt cx="591987" cy="281950"/>
          </a:xfrm>
        </p:grpSpPr>
        <p:sp>
          <p:nvSpPr>
            <p:cNvPr id="59" name="燕尾形 58"/>
            <p:cNvSpPr/>
            <p:nvPr/>
          </p:nvSpPr>
          <p:spPr>
            <a:xfrm>
              <a:off x="10775148" y="5991277"/>
              <a:ext cx="197329" cy="281950"/>
            </a:xfrm>
            <a:prstGeom prst="chevron">
              <a:avLst>
                <a:gd name="adj" fmla="val 54240"/>
              </a:avLst>
            </a:prstGeom>
            <a:solidFill>
              <a:srgbClr val="A2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燕尾形 59"/>
            <p:cNvSpPr/>
            <p:nvPr/>
          </p:nvSpPr>
          <p:spPr>
            <a:xfrm>
              <a:off x="10972477" y="5991277"/>
              <a:ext cx="197329" cy="281950"/>
            </a:xfrm>
            <a:prstGeom prst="chevron">
              <a:avLst>
                <a:gd name="adj" fmla="val 53015"/>
              </a:avLst>
            </a:prstGeom>
            <a:solidFill>
              <a:srgbClr val="A2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燕尾形 60"/>
            <p:cNvSpPr/>
            <p:nvPr/>
          </p:nvSpPr>
          <p:spPr>
            <a:xfrm>
              <a:off x="11169806" y="5991277"/>
              <a:ext cx="197329" cy="281950"/>
            </a:xfrm>
            <a:prstGeom prst="chevron">
              <a:avLst>
                <a:gd name="adj" fmla="val 54240"/>
              </a:avLst>
            </a:prstGeom>
            <a:solidFill>
              <a:srgbClr val="A27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  <p:bldP spid="19" grpId="0"/>
      <p:bldP spid="22" grpId="0"/>
      <p:bldP spid="25" grpId="0"/>
      <p:bldP spid="28" grpId="0"/>
      <p:bldP spid="3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07898" y="2507883"/>
            <a:ext cx="8124631" cy="3440889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1992910" y="2241245"/>
            <a:ext cx="972464" cy="972464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182024" y="2241245"/>
            <a:ext cx="972464" cy="972464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1992910" y="3336460"/>
            <a:ext cx="972464" cy="972464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182023" y="3336460"/>
            <a:ext cx="972464" cy="972464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182023" y="4484750"/>
            <a:ext cx="972464" cy="972464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rgbClr val="101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1992911" y="4484750"/>
            <a:ext cx="972464" cy="972464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3144420" y="2452060"/>
            <a:ext cx="1809135" cy="267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3144420" y="3573813"/>
            <a:ext cx="1809135" cy="267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3144420" y="4695566"/>
            <a:ext cx="1809135" cy="267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7245822" y="2452060"/>
            <a:ext cx="1754326" cy="267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7245822" y="3573813"/>
            <a:ext cx="1754326" cy="267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7245822" y="4695566"/>
            <a:ext cx="1754326" cy="267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143507" y="2397102"/>
            <a:ext cx="469993" cy="683765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rgbClr val="0070C0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143507" y="3492316"/>
            <a:ext cx="469993" cy="683768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578503" y="2397100"/>
            <a:ext cx="469993" cy="683768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143507" y="4640607"/>
            <a:ext cx="469993" cy="683765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578504" y="3492317"/>
            <a:ext cx="469991" cy="683765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578505" y="4640607"/>
            <a:ext cx="469991" cy="683765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rgbClr val="101616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5693973" y="2333225"/>
            <a:ext cx="811516" cy="81151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5693973" y="3428442"/>
            <a:ext cx="811516" cy="81151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5693973" y="4576731"/>
            <a:ext cx="811516" cy="81151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7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567802" y="1955672"/>
            <a:ext cx="3638682" cy="363868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5849" tIns="52925" rIns="105849" bIns="52925" rtlCol="0" anchor="ctr"/>
            <a:lstStyle/>
            <a:p>
              <a:pPr algn="ctr">
                <a:lnSpc>
                  <a:spcPct val="120000"/>
                </a:lnSpc>
              </a:pPr>
              <a:endParaRPr lang="en-US" sz="13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231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替换文字内容，修改文字内容，也可以直接复制你的内容到此。请替换文字内容</a:t>
              </a:r>
              <a:endParaRPr lang="en-GB" altLang="zh-CN" sz="7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853" y="2039519"/>
              <a:ext cx="1261320" cy="9074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56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8156" y="2826600"/>
              <a:ext cx="1320856" cy="2116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55348" y="1888610"/>
            <a:ext cx="2902539" cy="2902539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rgbClr val="0070C0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5849" tIns="52925" rIns="105849" bIns="52925" rtlCol="0" anchor="ctr"/>
            <a:lstStyle/>
            <a:p>
              <a:pPr algn="ctr">
                <a:lnSpc>
                  <a:spcPct val="120000"/>
                </a:lnSpc>
              </a:pPr>
              <a:endParaRPr lang="en-US" sz="13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3626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替换文字内容，修改文字内容，也可以直接复制你的内容到此。请替换文字内容</a:t>
              </a:r>
              <a:endParaRPr lang="en-GB" altLang="zh-CN" sz="7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343" y="1670330"/>
              <a:ext cx="1261321" cy="9074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56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7725" y="2514843"/>
              <a:ext cx="1320856" cy="21166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87903" y="3491165"/>
            <a:ext cx="2355557" cy="2355557"/>
            <a:chOff x="2923938" y="2625442"/>
            <a:chExt cx="2034540" cy="2034540"/>
          </a:xfrm>
          <a:solidFill>
            <a:srgbClr val="101616"/>
          </a:solidFill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grpFill/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5849" tIns="52925" rIns="105849" bIns="52925" rtlCol="0" anchor="ctr"/>
            <a:lstStyle/>
            <a:p>
              <a:pPr algn="ctr">
                <a:lnSpc>
                  <a:spcPct val="120000"/>
                </a:lnSpc>
              </a:pPr>
              <a:endParaRPr lang="en-US" sz="13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35233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替换文字内容，修改文字内容，也可以直接复制你的内容到此。请替换文字内容</a:t>
              </a:r>
              <a:endParaRPr lang="en-GB" altLang="zh-CN" sz="7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525" y="2940341"/>
              <a:ext cx="841804" cy="604825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7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8181" y="3501194"/>
              <a:ext cx="1320856" cy="211669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36284" y="1784731"/>
            <a:ext cx="1926068" cy="1926068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5849" tIns="52925" rIns="105849" bIns="52925" rtlCol="0" anchor="ctr"/>
            <a:lstStyle/>
            <a:p>
              <a:pPr algn="ctr">
                <a:lnSpc>
                  <a:spcPct val="120000"/>
                </a:lnSpc>
              </a:pPr>
              <a:endParaRPr lang="en-US" sz="13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352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替换文字内容，修改文字内容，也可以直接复制你的内容到此。请替换文字内容</a:t>
              </a:r>
              <a:endParaRPr lang="en-GB" altLang="zh-CN" sz="7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833" y="1314546"/>
              <a:ext cx="841804" cy="604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7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89639" y="1847189"/>
              <a:ext cx="996873" cy="1588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414293" y="2429614"/>
            <a:ext cx="4302638" cy="2771914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414289" y="4055096"/>
            <a:ext cx="341883" cy="11524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10161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1118" y="5298209"/>
            <a:ext cx="837811" cy="159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5255" y="3644836"/>
            <a:ext cx="341883" cy="15627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083" y="5298209"/>
            <a:ext cx="837811" cy="159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3243" y="4478590"/>
            <a:ext cx="341883" cy="7289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072" y="5298209"/>
            <a:ext cx="837811" cy="159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4209" y="4180822"/>
            <a:ext cx="341883" cy="10267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1039" y="5298209"/>
            <a:ext cx="837811" cy="159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12198" y="3122085"/>
            <a:ext cx="341883" cy="208548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9027" y="5298209"/>
            <a:ext cx="837811" cy="159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373164" y="3691157"/>
            <a:ext cx="341883" cy="151641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9993" y="5298209"/>
            <a:ext cx="837811" cy="159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9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10263" y="3233086"/>
            <a:ext cx="2584605" cy="1959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0262" y="2905179"/>
            <a:ext cx="1782560" cy="22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32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975353" y="2539626"/>
            <a:ext cx="5208" cy="284815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50369" y="1244977"/>
            <a:ext cx="7941297" cy="524533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770655" y="1244977"/>
            <a:ext cx="3820373" cy="4914429"/>
            <a:chOff x="1054101" y="584198"/>
            <a:chExt cx="2864758" cy="3686025"/>
          </a:xfrm>
          <a:solidFill>
            <a:srgbClr val="101616"/>
          </a:solidFill>
        </p:grpSpPr>
        <p:sp>
          <p:nvSpPr>
            <p:cNvPr id="44" name="任意多边形 43"/>
            <p:cNvSpPr/>
            <p:nvPr/>
          </p:nvSpPr>
          <p:spPr>
            <a:xfrm rot="16200000">
              <a:off x="643467" y="994832"/>
              <a:ext cx="3686025" cy="2864758"/>
            </a:xfrm>
            <a:custGeom>
              <a:avLst/>
              <a:gdLst>
                <a:gd name="connsiteX0" fmla="*/ 3606801 w 3606801"/>
                <a:gd name="connsiteY0" fmla="*/ 0 h 2864758"/>
                <a:gd name="connsiteX1" fmla="*/ 3606801 w 3606801"/>
                <a:gd name="connsiteY1" fmla="*/ 2864758 h 2864758"/>
                <a:gd name="connsiteX2" fmla="*/ 3298624 w 3606801"/>
                <a:gd name="connsiteY2" fmla="*/ 2864758 h 2864758"/>
                <a:gd name="connsiteX3" fmla="*/ 3183189 w 3606801"/>
                <a:gd name="connsiteY3" fmla="*/ 2665731 h 2864758"/>
                <a:gd name="connsiteX4" fmla="*/ 3067753 w 3606801"/>
                <a:gd name="connsiteY4" fmla="*/ 2864758 h 2864758"/>
                <a:gd name="connsiteX5" fmla="*/ 0 w 3606801"/>
                <a:gd name="connsiteY5" fmla="*/ 2864757 h 2864758"/>
                <a:gd name="connsiteX6" fmla="*/ 1 w 3606801"/>
                <a:gd name="connsiteY6" fmla="*/ 0 h 2864758"/>
                <a:gd name="connsiteX7" fmla="*/ 3606801 w 3606801"/>
                <a:gd name="connsiteY7" fmla="*/ 0 h 286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6801" h="2864758">
                  <a:moveTo>
                    <a:pt x="3606801" y="0"/>
                  </a:moveTo>
                  <a:lnTo>
                    <a:pt x="3606801" y="2864758"/>
                  </a:lnTo>
                  <a:lnTo>
                    <a:pt x="3298624" y="2864758"/>
                  </a:lnTo>
                  <a:lnTo>
                    <a:pt x="3183189" y="2665731"/>
                  </a:lnTo>
                  <a:lnTo>
                    <a:pt x="3067753" y="2864758"/>
                  </a:lnTo>
                  <a:lnTo>
                    <a:pt x="0" y="2864757"/>
                  </a:lnTo>
                  <a:lnTo>
                    <a:pt x="1" y="0"/>
                  </a:lnTo>
                  <a:lnTo>
                    <a:pt x="360680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394" name="组合 7"/>
            <p:cNvGrpSpPr/>
            <p:nvPr/>
          </p:nvGrpSpPr>
          <p:grpSpPr bwMode="auto">
            <a:xfrm>
              <a:off x="1306452" y="910672"/>
              <a:ext cx="2329068" cy="2789440"/>
              <a:chOff x="1708552" y="129044"/>
              <a:chExt cx="2327948" cy="2789837"/>
            </a:xfrm>
            <a:grpFill/>
          </p:grpSpPr>
          <p:sp>
            <p:nvSpPr>
              <p:cNvPr id="39" name="文本框 66"/>
              <p:cNvSpPr txBox="1">
                <a:spLocks noChangeArrowheads="1"/>
              </p:cNvSpPr>
              <p:nvPr/>
            </p:nvSpPr>
            <p:spPr bwMode="auto">
              <a:xfrm>
                <a:off x="1708552" y="424868"/>
                <a:ext cx="2327948" cy="24940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760" dirty="0">
                    <a:solidFill>
                      <a:srgbClr val="FFC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    </a:r>
                <a:endParaRPr lang="en-US" altLang="zh-CN" sz="76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altLang="zh-CN" sz="76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760" dirty="0">
                    <a:solidFill>
                      <a:srgbClr val="FFC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    </a:r>
              </a:p>
            </p:txBody>
          </p:sp>
          <p:sp>
            <p:nvSpPr>
              <p:cNvPr id="16396" name="文本框 13"/>
              <p:cNvSpPr txBox="1">
                <a:spLocks noChangeArrowheads="1"/>
              </p:cNvSpPr>
              <p:nvPr/>
            </p:nvSpPr>
            <p:spPr bwMode="auto">
              <a:xfrm>
                <a:off x="1710514" y="129044"/>
                <a:ext cx="1308385" cy="1751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515" dirty="0">
                    <a:solidFill>
                      <a:srgbClr val="FFC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10" name="TextBox 39"/>
          <p:cNvSpPr txBox="1"/>
          <p:nvPr/>
        </p:nvSpPr>
        <p:spPr>
          <a:xfrm>
            <a:off x="7598034" y="1946498"/>
            <a:ext cx="3962328" cy="1692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65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65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17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17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6369097" y="3941943"/>
            <a:ext cx="5191265" cy="1049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7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559713" y="3374020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4600" y="4527590"/>
            <a:ext cx="9174513" cy="529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472274" y="4619946"/>
            <a:ext cx="352866" cy="30419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653907" y="4977491"/>
            <a:ext cx="1989600" cy="82785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2326995" y="2564512"/>
            <a:ext cx="643428" cy="643423"/>
            <a:chOff x="846989" y="1401020"/>
            <a:chExt cx="877416" cy="877416"/>
          </a:xfrm>
          <a:solidFill>
            <a:srgbClr val="0070C0"/>
          </a:solidFill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636955" y="2588878"/>
            <a:ext cx="643428" cy="643423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6937753" y="2582189"/>
            <a:ext cx="643428" cy="643423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10161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267949" y="2588878"/>
            <a:ext cx="643428" cy="643423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361278" y="3684026"/>
            <a:ext cx="574857" cy="537091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3858169" y="3374020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4782236" y="4619946"/>
            <a:ext cx="352866" cy="3041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3967559" y="4977491"/>
            <a:ext cx="1989600" cy="82785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Chord 49"/>
          <p:cNvSpPr/>
          <p:nvPr/>
        </p:nvSpPr>
        <p:spPr>
          <a:xfrm rot="6745650">
            <a:off x="6158965" y="3374020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083033" y="4619946"/>
            <a:ext cx="352866" cy="304194"/>
          </a:xfrm>
          <a:prstGeom prst="triangle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281211" y="4977491"/>
            <a:ext cx="1989600" cy="82785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hord 52"/>
          <p:cNvSpPr/>
          <p:nvPr/>
        </p:nvSpPr>
        <p:spPr>
          <a:xfrm rot="6745650">
            <a:off x="8489163" y="3374020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413227" y="4619946"/>
            <a:ext cx="352866" cy="30419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8594862" y="4977491"/>
            <a:ext cx="1989600" cy="82785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替换文字内容，修改文字内容，也可以直接复制你的内容到此。请替换文字内容</a:t>
            </a:r>
            <a:endParaRPr lang="en-GB" altLang="zh-CN" sz="76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672576" y="3804649"/>
            <a:ext cx="572187" cy="416466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081156" y="3735615"/>
            <a:ext cx="356619" cy="512889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294872" y="3769945"/>
            <a:ext cx="589585" cy="45730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9" tIns="52929" rIns="105859" bIns="52929" numCol="1" anchor="t" anchorCtr="0" compatLnSpc="1"/>
          <a:lstStyle/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3" name="PA_文本框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10324" y="5437754"/>
            <a:ext cx="3762375" cy="5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zh-CN" altLang="en-US" sz="2000" b="1" dirty="0">
                <a:solidFill>
                  <a:srgbClr val="FFFFFF"/>
                </a:solidFill>
                <a:latin typeface="汉仪长宋简" panose="02010609000101010101" pitchFamily="49" charset="-122"/>
                <a:ea typeface="汉仪长宋简" panose="02010609000101010101" pitchFamily="49" charset="-122"/>
              </a:rPr>
              <a:t>请插入您的公司或汇报人姓名</a:t>
            </a:r>
            <a:endParaRPr kumimoji="0" lang="en-US" altLang="zh-CN" sz="2000" b="1" dirty="0">
              <a:solidFill>
                <a:srgbClr val="FFFFFF"/>
              </a:solidFill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LOGO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0061" y="2330823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i="1" dirty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</a:rPr>
              <a:t>感谢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26571" y="3429001"/>
            <a:ext cx="22461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29950" y="3351149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en-US" altLang="zh-CN" sz="24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CONTENTS</a:t>
            </a:r>
            <a:endParaRPr lang="zh-CN" altLang="en-US" sz="24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7199" y="2520152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zh-CN" altLang="en-US" sz="4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造字工房坚黑（非商用）常规体" pitchFamily="2" charset="-122"/>
                <a:ea typeface="造字工房坚黑（非商用）常规体" pitchFamily="2" charset="-122"/>
              </a:rPr>
              <a:t>目　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191125" y="847725"/>
            <a:ext cx="7005065" cy="124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12727" y="262088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sz="660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endParaRPr lang="zh-CN" altLang="en-US" sz="660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63495" y="4200525"/>
            <a:ext cx="1632695" cy="26574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"/>
            <a:ext cx="6067425" cy="6857995"/>
          </a:xfrm>
          <a:prstGeom prst="rect">
            <a:avLst/>
          </a:prstGeom>
        </p:spPr>
      </p:pic>
      <p:sp>
        <p:nvSpPr>
          <p:cNvPr id="42" name="任意多边形 41"/>
          <p:cNvSpPr/>
          <p:nvPr/>
        </p:nvSpPr>
        <p:spPr>
          <a:xfrm>
            <a:off x="0" y="-2"/>
            <a:ext cx="6067425" cy="6858003"/>
          </a:xfrm>
          <a:custGeom>
            <a:avLst/>
            <a:gdLst>
              <a:gd name="connsiteX0" fmla="*/ 3392783 w 6067425"/>
              <a:gd name="connsiteY0" fmla="*/ 0 h 6858003"/>
              <a:gd name="connsiteX1" fmla="*/ 6067425 w 6067425"/>
              <a:gd name="connsiteY1" fmla="*/ 0 h 6858003"/>
              <a:gd name="connsiteX2" fmla="*/ 2674642 w 6067425"/>
              <a:gd name="connsiteY2" fmla="*/ 6858003 h 6858003"/>
              <a:gd name="connsiteX3" fmla="*/ 0 w 6067425"/>
              <a:gd name="connsiteY3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425" h="6858003">
                <a:moveTo>
                  <a:pt x="3392783" y="0"/>
                </a:moveTo>
                <a:lnTo>
                  <a:pt x="6067425" y="0"/>
                </a:lnTo>
                <a:lnTo>
                  <a:pt x="2674642" y="6858003"/>
                </a:lnTo>
                <a:lnTo>
                  <a:pt x="0" y="6858003"/>
                </a:lnTo>
                <a:close/>
              </a:path>
            </a:pathLst>
          </a:custGeom>
          <a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直角三角形 42"/>
          <p:cNvSpPr/>
          <p:nvPr/>
        </p:nvSpPr>
        <p:spPr>
          <a:xfrm flipV="1">
            <a:off x="1" y="-4"/>
            <a:ext cx="3408218" cy="6857999"/>
          </a:xfrm>
          <a:prstGeom prst="rtTriangle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7760000">
            <a:off x="-1751890" y="3410995"/>
            <a:ext cx="6912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17760000">
            <a:off x="926367" y="3410990"/>
            <a:ext cx="6912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rot="8303228">
            <a:off x="4933517" y="1222083"/>
            <a:ext cx="417880" cy="72688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/>
          <p:cNvSpPr/>
          <p:nvPr/>
        </p:nvSpPr>
        <p:spPr>
          <a:xfrm rot="12276865">
            <a:off x="748931" y="2033139"/>
            <a:ext cx="332946" cy="50225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14716743">
            <a:off x="1177929" y="837979"/>
            <a:ext cx="332946" cy="50225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等腰三角形 64"/>
          <p:cNvSpPr/>
          <p:nvPr/>
        </p:nvSpPr>
        <p:spPr>
          <a:xfrm rot="8303228">
            <a:off x="4017898" y="4728863"/>
            <a:ext cx="728937" cy="9098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4564428">
            <a:off x="2468463" y="5067438"/>
            <a:ext cx="414164" cy="5590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473710" y="2308294"/>
            <a:ext cx="3757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latin typeface="Arial Black" panose="020B0A04020102020204" pitchFamily="34" charset="0"/>
              </a:rPr>
              <a:t>公司介绍</a:t>
            </a:r>
          </a:p>
        </p:txBody>
      </p:sp>
      <p:sp>
        <p:nvSpPr>
          <p:cNvPr id="67" name="同心圆 66"/>
          <p:cNvSpPr/>
          <p:nvPr/>
        </p:nvSpPr>
        <p:spPr>
          <a:xfrm>
            <a:off x="3823295" y="2308294"/>
            <a:ext cx="2235339" cy="2235339"/>
          </a:xfrm>
          <a:prstGeom prst="donut">
            <a:avLst>
              <a:gd name="adj" fmla="val 211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3956744" y="2441743"/>
            <a:ext cx="1968440" cy="1968440"/>
          </a:xfrm>
          <a:prstGeom prst="ellipse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160618" y="2764243"/>
            <a:ext cx="1553630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b="0" i="0" dirty="0">
                <a:ln w="3175">
                  <a:noFill/>
                </a:ln>
                <a:solidFill>
                  <a:srgbClr val="FFC000"/>
                </a:solidFill>
                <a:effectLst/>
              </a:rPr>
              <a:t>01</a:t>
            </a:r>
            <a:endParaRPr lang="zh-CN" altLang="en-US" b="0" i="0" dirty="0">
              <a:ln w="3175"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9142" y="3564904"/>
            <a:ext cx="382348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综合实力简介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整车配套优势</a:t>
            </a:r>
            <a:endParaRPr lang="en-US" altLang="zh-CN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产品研发优势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质量保障体系</a:t>
            </a:r>
            <a:endParaRPr lang="en-US" altLang="zh-CN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产品领先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　　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高保障售后服务网络</a:t>
            </a:r>
            <a:endParaRPr lang="zh-CN" altLang="en-US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6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627447" y="5064150"/>
            <a:ext cx="3569975" cy="1078655"/>
          </a:xfrm>
          <a:prstGeom prst="rect">
            <a:avLst/>
          </a:prstGeom>
          <a:solidFill>
            <a:srgbClr val="1016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70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293748" y="5064150"/>
            <a:ext cx="3577843" cy="1078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70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007575" y="5064150"/>
            <a:ext cx="3565709" cy="10786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70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20841" y="5433655"/>
            <a:ext cx="30693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62930" y="5156574"/>
            <a:ext cx="1990124" cy="2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52315" y="5433655"/>
            <a:ext cx="30781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41427" y="5156574"/>
            <a:ext cx="2077303" cy="2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236205" y="5433655"/>
            <a:ext cx="30919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741013" y="5156574"/>
            <a:ext cx="2047172" cy="2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904876" y="817238"/>
            <a:ext cx="300990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rgbClr val="101616"/>
                </a:solidFill>
              </a:rPr>
              <a:t>Introduction of comprehensive strength</a:t>
            </a:r>
          </a:p>
        </p:txBody>
      </p:sp>
      <p:sp>
        <p:nvSpPr>
          <p:cNvPr id="15" name="矩形 14"/>
          <p:cNvSpPr/>
          <p:nvPr/>
        </p:nvSpPr>
        <p:spPr>
          <a:xfrm>
            <a:off x="797169" y="567676"/>
            <a:ext cx="79131" cy="44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1616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4401" y="493171"/>
            <a:ext cx="2238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101616"/>
                </a:solidFill>
                <a:latin typeface="+mn-ea"/>
              </a:rPr>
              <a:t>综合实力简介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1179" y="444245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101616"/>
                </a:solidFill>
                <a:latin typeface="+mj-ea"/>
                <a:ea typeface="+mj-ea"/>
              </a:rPr>
              <a:t>1</a:t>
            </a:r>
            <a:endParaRPr lang="zh-CN" altLang="en-US" sz="4000" dirty="0">
              <a:solidFill>
                <a:srgbClr val="101616"/>
              </a:solidFill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152774" y="860180"/>
            <a:ext cx="904341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508676" y="106159"/>
            <a:ext cx="2560039" cy="3291478"/>
          </a:xfrm>
          <a:prstGeom prst="rect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84850" y="3460364"/>
            <a:ext cx="2560039" cy="32914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108" y="4060142"/>
            <a:ext cx="2888191" cy="269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9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580" y="4716064"/>
            <a:ext cx="2235246" cy="1399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7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00115" y="4060141"/>
            <a:ext cx="2129509" cy="2100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9709822" y="745623"/>
            <a:ext cx="2129509" cy="21001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6" grpId="0" animBg="1"/>
      <p:bldP spid="26" grpId="0"/>
      <p:bldP spid="30" grpId="0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758178" y="2244116"/>
            <a:ext cx="656206" cy="656206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7456" y="2208372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51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58178" y="3070845"/>
            <a:ext cx="656206" cy="656206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7456" y="3160455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51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58178" y="3897575"/>
            <a:ext cx="656206" cy="656206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7455" y="4114593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51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58178" y="4727869"/>
            <a:ext cx="656206" cy="656206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101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7456" y="5068727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51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06657" y="3078571"/>
            <a:ext cx="2887295" cy="3348875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06653" y="3909177"/>
            <a:ext cx="2276524" cy="2518266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06656" y="2251840"/>
            <a:ext cx="3498066" cy="4175606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06654" y="4735594"/>
            <a:ext cx="1665749" cy="1691850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rgbClr val="101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5171" y="2410278"/>
            <a:ext cx="398037" cy="298720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668366" y="2256728"/>
            <a:ext cx="2869787" cy="5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rgbClr val="10161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700" dirty="0">
              <a:solidFill>
                <a:srgbClr val="10161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75171" y="3319682"/>
            <a:ext cx="398037" cy="298720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68366" y="3166130"/>
            <a:ext cx="2869787" cy="5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rgbClr val="10161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700" dirty="0">
              <a:solidFill>
                <a:srgbClr val="10161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75171" y="4251230"/>
            <a:ext cx="398037" cy="298720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668366" y="4097679"/>
            <a:ext cx="2869787" cy="5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rgbClr val="10161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700" dirty="0">
              <a:solidFill>
                <a:srgbClr val="10161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75171" y="5142409"/>
            <a:ext cx="398037" cy="298720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668366" y="4988858"/>
            <a:ext cx="2869787" cy="5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rgbClr val="10161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700" dirty="0">
              <a:solidFill>
                <a:srgbClr val="10161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1" y="1569542"/>
            <a:ext cx="5483544" cy="4954087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rgbClr val="101616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rgbClr val="101616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0" tIns="45716" rIns="91430" bIns="457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14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8" tIns="19048" rIns="19048" bIns="19048" anchor="ctr"/>
              <a:lstStyle/>
              <a:p>
                <a:pPr algn="ctr" defTabSz="228600" hangingPunct="0">
                  <a:lnSpc>
                    <a:spcPct val="120000"/>
                  </a:lnSpc>
                </a:pPr>
                <a:endParaRPr lang="en-US" sz="114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38705" y="2751209"/>
              <a:ext cx="1205911" cy="302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4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4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38705" y="3308271"/>
              <a:ext cx="1205911" cy="302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4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4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38705" y="5078223"/>
              <a:ext cx="1205911" cy="302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4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4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38705" y="4504310"/>
              <a:ext cx="1205911" cy="302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4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4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38705" y="3914106"/>
              <a:ext cx="1205911" cy="302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4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14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8552667" y="4881253"/>
            <a:ext cx="453361" cy="497439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5913058" y="4911622"/>
            <a:ext cx="379899" cy="43447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5934046" y="3862309"/>
            <a:ext cx="304339" cy="48064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5879474" y="2871765"/>
            <a:ext cx="413482" cy="421879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rgbClr val="101616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451298" y="3977749"/>
            <a:ext cx="537317" cy="249770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8570081" y="2836654"/>
            <a:ext cx="418533" cy="487359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238385" y="2652010"/>
            <a:ext cx="1963058" cy="695916"/>
            <a:chOff x="993925" y="3570851"/>
            <a:chExt cx="1849757" cy="695991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94786" cy="31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993925" y="3847451"/>
              <a:ext cx="1849757" cy="419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</a:t>
              </a: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063387" y="2652014"/>
            <a:ext cx="1885214" cy="724963"/>
            <a:chOff x="1098171" y="3570851"/>
            <a:chExt cx="1776406" cy="72504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94786" cy="31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7"/>
              <a:ext cx="1776406" cy="396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</a:t>
              </a:r>
              <a:endParaRPr lang="en-US" altLang="zh-C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349017" y="3645978"/>
            <a:ext cx="1820283" cy="724958"/>
            <a:chOff x="1098171" y="3570851"/>
            <a:chExt cx="1715222" cy="725036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94786" cy="31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32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396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</a:t>
              </a:r>
              <a:endParaRPr lang="en-US" altLang="zh-C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063387" y="3645978"/>
            <a:ext cx="1863097" cy="724958"/>
            <a:chOff x="1098171" y="3570851"/>
            <a:chExt cx="1755565" cy="725036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94786" cy="31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32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396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</a:t>
              </a:r>
              <a:endParaRPr lang="en-US" altLang="zh-C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349016" y="4688585"/>
            <a:ext cx="1958817" cy="724956"/>
            <a:chOff x="1098172" y="3570851"/>
            <a:chExt cx="1845760" cy="725034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94785" cy="31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32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396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</a:t>
              </a:r>
              <a:endParaRPr lang="en-US" altLang="zh-C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063386" y="4688585"/>
            <a:ext cx="1863096" cy="724958"/>
            <a:chOff x="1098172" y="3570851"/>
            <a:chExt cx="1755564" cy="725036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94786" cy="31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32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3963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</a:t>
              </a:r>
              <a:endParaRPr lang="en-US" altLang="zh-CN" sz="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email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1" y="0"/>
            <a:ext cx="5324474" cy="6877050"/>
          </a:xfrm>
          <a:custGeom>
            <a:avLst/>
            <a:gdLst>
              <a:gd name="connsiteX0" fmla="*/ 0 w 9172575"/>
              <a:gd name="connsiteY0" fmla="*/ 6858000 h 6858000"/>
              <a:gd name="connsiteX1" fmla="*/ 0 w 9172575"/>
              <a:gd name="connsiteY1" fmla="*/ 0 h 6858000"/>
              <a:gd name="connsiteX2" fmla="*/ 9172575 w 9172575"/>
              <a:gd name="connsiteY2" fmla="*/ 0 h 6858000"/>
              <a:gd name="connsiteX3" fmla="*/ 9172575 w 9172575"/>
              <a:gd name="connsiteY3" fmla="*/ 6858000 h 6858000"/>
              <a:gd name="connsiteX4" fmla="*/ 0 w 9172575"/>
              <a:gd name="connsiteY4" fmla="*/ 6858000 h 6858000"/>
              <a:gd name="connsiteX0-1" fmla="*/ 0 w 9172575"/>
              <a:gd name="connsiteY0-2" fmla="*/ 6858000 h 6877050"/>
              <a:gd name="connsiteX1-3" fmla="*/ 0 w 9172575"/>
              <a:gd name="connsiteY1-4" fmla="*/ 0 h 6877050"/>
              <a:gd name="connsiteX2-5" fmla="*/ 9172575 w 9172575"/>
              <a:gd name="connsiteY2-6" fmla="*/ 0 h 6877050"/>
              <a:gd name="connsiteX3-7" fmla="*/ 7534275 w 9172575"/>
              <a:gd name="connsiteY3-8" fmla="*/ 6877050 h 6877050"/>
              <a:gd name="connsiteX4-9" fmla="*/ 0 w 9172575"/>
              <a:gd name="connsiteY4-10" fmla="*/ 6858000 h 6877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2575" h="6877050">
                <a:moveTo>
                  <a:pt x="0" y="6858000"/>
                </a:moveTo>
                <a:lnTo>
                  <a:pt x="0" y="0"/>
                </a:lnTo>
                <a:lnTo>
                  <a:pt x="9172575" y="0"/>
                </a:lnTo>
                <a:lnTo>
                  <a:pt x="7534275" y="687705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29950" y="3351149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en-US" altLang="zh-CN" sz="24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CONTENTS</a:t>
            </a:r>
            <a:endParaRPr lang="zh-CN" altLang="en-US" sz="24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7199" y="2520152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0" i="1"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tx1">
                        <a:lumMod val="65000"/>
                        <a:lumOff val="35000"/>
                      </a:schemeClr>
                    </a:gs>
                    <a:gs pos="52000">
                      <a:schemeClr val="bg1"/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zh-CN" altLang="en-US" sz="4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造字工房坚黑（非商用）常规体" pitchFamily="2" charset="-122"/>
                <a:ea typeface="造字工房坚黑（非商用）常规体" pitchFamily="2" charset="-122"/>
              </a:rPr>
              <a:t>目　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191125" y="847725"/>
            <a:ext cx="7005065" cy="1245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12727" y="262088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sz="660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</a:rPr>
              <a:t>2</a:t>
            </a:r>
            <a:endParaRPr lang="zh-CN" altLang="en-US" sz="660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63495" y="4200525"/>
            <a:ext cx="1632695" cy="26574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"/>
            <a:ext cx="6067425" cy="6857995"/>
          </a:xfrm>
          <a:prstGeom prst="rect">
            <a:avLst/>
          </a:prstGeom>
        </p:spPr>
      </p:pic>
      <p:sp>
        <p:nvSpPr>
          <p:cNvPr id="42" name="任意多边形 41"/>
          <p:cNvSpPr/>
          <p:nvPr/>
        </p:nvSpPr>
        <p:spPr>
          <a:xfrm>
            <a:off x="0" y="-2"/>
            <a:ext cx="6067425" cy="6858003"/>
          </a:xfrm>
          <a:custGeom>
            <a:avLst/>
            <a:gdLst>
              <a:gd name="connsiteX0" fmla="*/ 3392783 w 6067425"/>
              <a:gd name="connsiteY0" fmla="*/ 0 h 6858003"/>
              <a:gd name="connsiteX1" fmla="*/ 6067425 w 6067425"/>
              <a:gd name="connsiteY1" fmla="*/ 0 h 6858003"/>
              <a:gd name="connsiteX2" fmla="*/ 2674642 w 6067425"/>
              <a:gd name="connsiteY2" fmla="*/ 6858003 h 6858003"/>
              <a:gd name="connsiteX3" fmla="*/ 0 w 6067425"/>
              <a:gd name="connsiteY3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425" h="6858003">
                <a:moveTo>
                  <a:pt x="3392783" y="0"/>
                </a:moveTo>
                <a:lnTo>
                  <a:pt x="6067425" y="0"/>
                </a:lnTo>
                <a:lnTo>
                  <a:pt x="2674642" y="6858003"/>
                </a:lnTo>
                <a:lnTo>
                  <a:pt x="0" y="6858003"/>
                </a:lnTo>
                <a:close/>
              </a:path>
            </a:pathLst>
          </a:custGeom>
          <a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直角三角形 42"/>
          <p:cNvSpPr/>
          <p:nvPr/>
        </p:nvSpPr>
        <p:spPr>
          <a:xfrm flipV="1">
            <a:off x="1" y="-4"/>
            <a:ext cx="3408218" cy="6857999"/>
          </a:xfrm>
          <a:prstGeom prst="rtTriangle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7760000">
            <a:off x="-1751890" y="3410995"/>
            <a:ext cx="6912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17760000">
            <a:off x="926367" y="3410990"/>
            <a:ext cx="6912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rot="8303228">
            <a:off x="4933517" y="1222083"/>
            <a:ext cx="417880" cy="72688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/>
          <p:cNvSpPr/>
          <p:nvPr/>
        </p:nvSpPr>
        <p:spPr>
          <a:xfrm rot="12276865">
            <a:off x="748931" y="2033139"/>
            <a:ext cx="332946" cy="50225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14716743">
            <a:off x="1177929" y="837979"/>
            <a:ext cx="332946" cy="50225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等腰三角形 64"/>
          <p:cNvSpPr/>
          <p:nvPr/>
        </p:nvSpPr>
        <p:spPr>
          <a:xfrm rot="8303228">
            <a:off x="4017898" y="4728863"/>
            <a:ext cx="728937" cy="9098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4564428">
            <a:off x="2468463" y="5067438"/>
            <a:ext cx="414164" cy="5590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473710" y="2308294"/>
            <a:ext cx="3757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latin typeface="Arial Black" panose="020B0A04020102020204" pitchFamily="34" charset="0"/>
              </a:rPr>
              <a:t>插入标题</a:t>
            </a:r>
          </a:p>
        </p:txBody>
      </p:sp>
      <p:sp>
        <p:nvSpPr>
          <p:cNvPr id="67" name="同心圆 66"/>
          <p:cNvSpPr/>
          <p:nvPr/>
        </p:nvSpPr>
        <p:spPr>
          <a:xfrm>
            <a:off x="3823295" y="2308294"/>
            <a:ext cx="2235339" cy="2235339"/>
          </a:xfrm>
          <a:prstGeom prst="donut">
            <a:avLst>
              <a:gd name="adj" fmla="val 2114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3956744" y="2441743"/>
            <a:ext cx="1968440" cy="1968440"/>
          </a:xfrm>
          <a:prstGeom prst="ellipse">
            <a:avLst/>
          </a:prstGeom>
          <a:solidFill>
            <a:srgbClr val="101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4160618" y="2764243"/>
            <a:ext cx="1553630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 i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35000">
                      <a:schemeClr val="bg1">
                        <a:lumMod val="65000"/>
                      </a:schemeClr>
                    </a:gs>
                    <a:gs pos="52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altLang="zh-CN" b="0" i="0" dirty="0">
                <a:ln w="3175">
                  <a:noFill/>
                </a:ln>
                <a:solidFill>
                  <a:srgbClr val="FFC000"/>
                </a:solidFill>
                <a:effectLst/>
              </a:rPr>
              <a:t>02</a:t>
            </a:r>
            <a:endParaRPr lang="zh-CN" altLang="en-US" b="0" i="0" dirty="0">
              <a:ln w="3175"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9142" y="3564904"/>
            <a:ext cx="382348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综合实力简介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整车配套优势</a:t>
            </a:r>
            <a:endParaRPr lang="en-US" altLang="zh-CN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产品研发优势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质量保障体系</a:t>
            </a:r>
            <a:endParaRPr lang="en-US" altLang="zh-CN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产品领先</a:t>
            </a:r>
            <a:r>
              <a:rPr lang="zh-CN" altLang="en-US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　　　</a:t>
            </a:r>
            <a:r>
              <a:rPr lang="en-US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@</a:t>
            </a:r>
            <a:r>
              <a:rPr lang="zh-CN" altLang="zh-CN" sz="1600" dirty="0">
                <a:latin typeface="汉仪长宋简" panose="02010609000101010101" pitchFamily="49" charset="-122"/>
                <a:ea typeface="汉仪长宋简" panose="02010609000101010101" pitchFamily="49" charset="-122"/>
              </a:rPr>
              <a:t>高保障售后服务网络</a:t>
            </a:r>
            <a:endParaRPr lang="zh-CN" altLang="en-US" sz="1600" dirty="0">
              <a:latin typeface="汉仪长宋简" panose="02010609000101010101" pitchFamily="49" charset="-122"/>
              <a:ea typeface="汉仪长宋简" panose="0201060900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68729" y="309486"/>
            <a:ext cx="104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101616"/>
                </a:solidFill>
              </a:rPr>
              <a:t>LOGO</a:t>
            </a:r>
            <a:endParaRPr lang="zh-CN" altLang="en-US" sz="2800" b="1" dirty="0">
              <a:solidFill>
                <a:srgbClr val="10161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3425" y="3544203"/>
            <a:ext cx="8143320" cy="284145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lnSpc>
                <a:spcPct val="150000"/>
              </a:lnSpc>
              <a:defRPr/>
            </a:pPr>
            <a:endParaRPr lang="en-US" sz="17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70574" y="472343"/>
            <a:ext cx="8120758" cy="284237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10">
              <a:lnSpc>
                <a:spcPct val="150000"/>
              </a:lnSpc>
              <a:defRPr/>
            </a:pPr>
            <a:endParaRPr lang="en-US" sz="17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9913" y="472345"/>
            <a:ext cx="4338694" cy="2842371"/>
            <a:chOff x="-7985" y="901147"/>
            <a:chExt cx="3255024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rgbClr val="101616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10">
                  <a:lnSpc>
                    <a:spcPct val="150000"/>
                  </a:lnSpc>
                  <a:defRPr/>
                </a:pPr>
                <a:endParaRPr 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95126" y="2403919"/>
                <a:ext cx="3192655" cy="78730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375410">
                  <a:lnSpc>
                    <a:spcPct val="150000"/>
                  </a:lnSpc>
                  <a:defRPr/>
                </a:pPr>
                <a:r>
                  <a:rPr lang="zh-CN" altLang="en-US" sz="76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23494" y="1594549"/>
                <a:ext cx="3135919" cy="722061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ctr"/>
                <a:r>
                  <a:rPr lang="en-US" altLang="zh-CN" sz="625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$350</a:t>
                </a:r>
                <a:r>
                  <a:rPr lang="en-US" altLang="zh-CN" sz="45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.00</a:t>
                </a:r>
                <a:endParaRPr lang="en-US" altLang="zh-CN" sz="62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2918467" y="1869225"/>
              <a:ext cx="461842" cy="195302"/>
            </a:xfrm>
            <a:prstGeom prst="triangle">
              <a:avLst/>
            </a:prstGeom>
            <a:solidFill>
              <a:srgbClr val="101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>
                <a:lnSpc>
                  <a:spcPct val="150000"/>
                </a:lnSpc>
                <a:defRPr/>
              </a:pPr>
              <a:endParaRPr lang="en-US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9"/>
          <p:cNvGrpSpPr/>
          <p:nvPr/>
        </p:nvGrpSpPr>
        <p:grpSpPr>
          <a:xfrm>
            <a:off x="7853892" y="3544204"/>
            <a:ext cx="4337440" cy="2841633"/>
            <a:chOff x="-201446" y="901147"/>
            <a:chExt cx="3253437" cy="2131459"/>
          </a:xfrm>
          <a:solidFill>
            <a:schemeClr val="accent2"/>
          </a:solidFill>
        </p:grpSpPr>
        <p:grpSp>
          <p:nvGrpSpPr>
            <p:cNvPr id="3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10">
                  <a:lnSpc>
                    <a:spcPct val="150000"/>
                  </a:lnSpc>
                  <a:defRPr/>
                </a:pPr>
                <a:endParaRPr lang="en-US" sz="17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42162" y="2403919"/>
                <a:ext cx="3128750" cy="787514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375410">
                  <a:lnSpc>
                    <a:spcPct val="150000"/>
                  </a:lnSpc>
                  <a:defRPr/>
                </a:pPr>
                <a:r>
                  <a:rPr lang="zh-CN" altLang="en-US" sz="76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7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57078" y="1594445"/>
                <a:ext cx="3298918" cy="72224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ctr"/>
                <a:r>
                  <a:rPr lang="en-US" altLang="zh-CN" sz="625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$550</a:t>
                </a:r>
                <a:r>
                  <a:rPr lang="en-US" altLang="zh-CN" sz="45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.00</a:t>
                </a:r>
                <a:endParaRPr lang="en-US" altLang="zh-CN" sz="62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 rot="16200000">
              <a:off x="-334350" y="1869354"/>
              <a:ext cx="460856" cy="19504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10">
                <a:lnSpc>
                  <a:spcPct val="150000"/>
                </a:lnSpc>
                <a:defRPr/>
              </a:pPr>
              <a:endParaRPr lang="en-US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标准字体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3626</Words>
  <Application>Microsoft Office PowerPoint</Application>
  <PresentationFormat>宽屏</PresentationFormat>
  <Paragraphs>225</Paragraphs>
  <Slides>25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Hiragino Sans GB W3</vt:lpstr>
      <vt:lpstr>Open Sans</vt:lpstr>
      <vt:lpstr>等线</vt:lpstr>
      <vt:lpstr>方正兰亭特黑_GBK</vt:lpstr>
      <vt:lpstr>汉仪长宋简</vt:lpstr>
      <vt:lpstr>黑体</vt:lpstr>
      <vt:lpstr>宋体</vt:lpstr>
      <vt:lpstr>微软雅黑</vt:lpstr>
      <vt:lpstr>造字工房坚黑（非商用）常规体</vt:lpstr>
      <vt:lpstr>Arial</vt:lpstr>
      <vt:lpstr>Arial Black</vt:lpstr>
      <vt:lpstr>Calibri</vt:lpstr>
      <vt:lpstr>Calibri Light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2022-03-16T03:33:22Z</dcterms:created>
  <dcterms:modified xsi:type="dcterms:W3CDTF">2023-01-10T06:19:18Z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FC549F4DE777481885F202319D9C0CCD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