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5143500" type="screen16x9"/>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342265"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683895"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02616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36779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1710055" algn="l" defTabSz="683895"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051685" algn="l" defTabSz="683895"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2393950" algn="l" defTabSz="683895"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2735580" algn="l" defTabSz="683895"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E1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0" d="100"/>
          <a:sy n="140" d="100"/>
        </p:scale>
        <p:origin x="-804" y="-192"/>
      </p:cViewPr>
      <p:guideLst>
        <p:guide orient="horz" pos="1620"/>
        <p:guide pos="2880"/>
      </p:guideLst>
    </p:cSldViewPr>
  </p:slideViewPr>
  <p:notesTextViewPr>
    <p:cViewPr>
      <p:scale>
        <a:sx n="100" d="100"/>
        <a:sy n="100" d="100"/>
      </p:scale>
      <p:origin x="0" y="0"/>
    </p:cViewPr>
  </p:notesTextViewPr>
  <p:notesViewPr>
    <p:cSldViewPr>
      <p:cViewPr varScale="1">
        <p:scale>
          <a:sx n="87" d="100"/>
          <a:sy n="87" d="100"/>
        </p:scale>
        <p:origin x="-38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F2B4FC2-5556-4CB3-BAC1-4E7B71407465}"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B0EF9B-0425-4337-AC5A-00E860CE7368}"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415" y="1597819"/>
            <a:ext cx="7773171"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2016" y="2914650"/>
            <a:ext cx="6399969" cy="1314450"/>
          </a:xfrm>
        </p:spPr>
        <p:txBody>
          <a:bodyPr/>
          <a:lstStyle>
            <a:lvl1pPr marL="0" indent="0" algn="ctr">
              <a:buNone/>
              <a:defRPr/>
            </a:lvl1pPr>
            <a:lvl2pPr marL="342265" indent="0" algn="ctr">
              <a:buNone/>
              <a:defRPr/>
            </a:lvl2pPr>
            <a:lvl3pPr marL="683895" indent="0" algn="ctr">
              <a:buNone/>
              <a:defRPr/>
            </a:lvl3pPr>
            <a:lvl4pPr marL="1026160" indent="0" algn="ctr">
              <a:buNone/>
              <a:defRPr/>
            </a:lvl4pPr>
            <a:lvl5pPr marL="1367790" indent="0" algn="ctr">
              <a:buNone/>
              <a:defRPr/>
            </a:lvl5pPr>
            <a:lvl6pPr marL="1710055" indent="0" algn="ctr">
              <a:buNone/>
              <a:defRPr/>
            </a:lvl6pPr>
            <a:lvl7pPr marL="2051685" indent="0" algn="ctr">
              <a:buNone/>
              <a:defRPr/>
            </a:lvl7pPr>
            <a:lvl8pPr marL="2393950" indent="0" algn="ctr">
              <a:buNone/>
              <a:defRPr/>
            </a:lvl8pPr>
            <a:lvl9pPr marL="273558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AFA872D-9715-4A75-A9A3-2656464C8651}"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5F53614-3E15-4491-B2F1-47C992F109A7}"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30023" y="205979"/>
            <a:ext cx="2056244"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733" y="205979"/>
            <a:ext cx="6058449"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B2B38D8-EA16-4F49-9637-9B2B3E560CBD}" type="slidenum">
              <a:rPr lang="en-US" altLang="zh-CN"/>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734" y="205979"/>
            <a:ext cx="8228533" cy="438864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a:xfrm>
            <a:off x="457734" y="4683919"/>
            <a:ext cx="2133324" cy="357188"/>
          </a:xfrm>
        </p:spPr>
        <p:txBody>
          <a:bodyPr/>
          <a:lstStyle>
            <a:lvl1pPr>
              <a:defRPr/>
            </a:lvl1pPr>
          </a:lstStyle>
          <a:p>
            <a:endParaRPr lang="en-US" altLang="zh-CN"/>
          </a:p>
        </p:txBody>
      </p:sp>
      <p:sp>
        <p:nvSpPr>
          <p:cNvPr id="4" name="页脚占位符 3"/>
          <p:cNvSpPr>
            <a:spLocks noGrp="1"/>
          </p:cNvSpPr>
          <p:nvPr>
            <p:ph type="ftr" sz="quarter" idx="11"/>
          </p:nvPr>
        </p:nvSpPr>
        <p:spPr>
          <a:xfrm>
            <a:off x="3124685" y="4683919"/>
            <a:ext cx="2894631" cy="357188"/>
          </a:xfrm>
        </p:spPr>
        <p:txBody>
          <a:bodyPr/>
          <a:lstStyle>
            <a:lvl1pPr>
              <a:defRPr/>
            </a:lvl1pPr>
          </a:lstStyle>
          <a:p>
            <a:endParaRPr lang="en-US" altLang="zh-CN"/>
          </a:p>
        </p:txBody>
      </p:sp>
      <p:sp>
        <p:nvSpPr>
          <p:cNvPr id="5" name="灯片编号占位符 4"/>
          <p:cNvSpPr>
            <a:spLocks noGrp="1"/>
          </p:cNvSpPr>
          <p:nvPr>
            <p:ph type="sldNum" sz="quarter" idx="12"/>
          </p:nvPr>
        </p:nvSpPr>
        <p:spPr>
          <a:xfrm>
            <a:off x="6552943" y="4683919"/>
            <a:ext cx="2133324" cy="357188"/>
          </a:xfrm>
        </p:spPr>
        <p:txBody>
          <a:bodyPr/>
          <a:lstStyle>
            <a:lvl1pPr>
              <a:defRPr/>
            </a:lvl1pPr>
          </a:lstStyle>
          <a:p>
            <a:fld id="{8527DC07-EDB0-46F7-ABB1-08B1DB8EE35C}"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380AEDD-F3DF-4A57-8D3C-057694EC1161}"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0D8CE16-D673-4B42-BC90-5F637E4EBD42}"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734" y="1200151"/>
            <a:ext cx="4056753" cy="3394472"/>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8328" y="1200151"/>
            <a:ext cx="4057939" cy="3394472"/>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3E5D3694-FBEF-4E80-B958-8357168EC92C}"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734" y="1151335"/>
            <a:ext cx="4040152" cy="479822"/>
          </a:xfrm>
        </p:spPr>
        <p:txBody>
          <a:bodyPr anchor="b"/>
          <a:lstStyle>
            <a:lvl1pPr marL="0" indent="0">
              <a:buNone/>
              <a:defRPr sz="1800" b="1"/>
            </a:lvl1pPr>
            <a:lvl2pPr marL="342265" indent="0">
              <a:buNone/>
              <a:defRPr sz="1500" b="1"/>
            </a:lvl2pPr>
            <a:lvl3pPr marL="683895" indent="0">
              <a:buNone/>
              <a:defRPr sz="1300" b="1"/>
            </a:lvl3pPr>
            <a:lvl4pPr marL="1026160" indent="0">
              <a:buNone/>
              <a:defRPr sz="1200" b="1"/>
            </a:lvl4pPr>
            <a:lvl5pPr marL="1367790" indent="0">
              <a:buNone/>
              <a:defRPr sz="1200" b="1"/>
            </a:lvl5pPr>
            <a:lvl6pPr marL="1710055" indent="0">
              <a:buNone/>
              <a:defRPr sz="1200" b="1"/>
            </a:lvl6pPr>
            <a:lvl7pPr marL="2051685" indent="0">
              <a:buNone/>
              <a:defRPr sz="1200" b="1"/>
            </a:lvl7pPr>
            <a:lvl8pPr marL="2393950" indent="0">
              <a:buNone/>
              <a:defRPr sz="1200" b="1"/>
            </a:lvl8pPr>
            <a:lvl9pPr marL="273558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457734" y="1631156"/>
            <a:ext cx="4040152" cy="2963466"/>
          </a:xfrm>
        </p:spPr>
        <p:txBody>
          <a:bodyPr/>
          <a:lstStyle>
            <a:lvl1pPr>
              <a:defRPr sz="1800"/>
            </a:lvl1pPr>
            <a:lvl2pPr>
              <a:defRPr sz="1500"/>
            </a:lvl2pPr>
            <a:lvl3pPr>
              <a:defRPr sz="130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4929" y="1151335"/>
            <a:ext cx="4041337" cy="479822"/>
          </a:xfrm>
        </p:spPr>
        <p:txBody>
          <a:bodyPr anchor="b"/>
          <a:lstStyle>
            <a:lvl1pPr marL="0" indent="0">
              <a:buNone/>
              <a:defRPr sz="1800" b="1"/>
            </a:lvl1pPr>
            <a:lvl2pPr marL="342265" indent="0">
              <a:buNone/>
              <a:defRPr sz="1500" b="1"/>
            </a:lvl2pPr>
            <a:lvl3pPr marL="683895" indent="0">
              <a:buNone/>
              <a:defRPr sz="1300" b="1"/>
            </a:lvl3pPr>
            <a:lvl4pPr marL="1026160" indent="0">
              <a:buNone/>
              <a:defRPr sz="1200" b="1"/>
            </a:lvl4pPr>
            <a:lvl5pPr marL="1367790" indent="0">
              <a:buNone/>
              <a:defRPr sz="1200" b="1"/>
            </a:lvl5pPr>
            <a:lvl6pPr marL="1710055" indent="0">
              <a:buNone/>
              <a:defRPr sz="1200" b="1"/>
            </a:lvl6pPr>
            <a:lvl7pPr marL="2051685" indent="0">
              <a:buNone/>
              <a:defRPr sz="1200" b="1"/>
            </a:lvl7pPr>
            <a:lvl8pPr marL="2393950" indent="0">
              <a:buNone/>
              <a:defRPr sz="1200" b="1"/>
            </a:lvl8pPr>
            <a:lvl9pPr marL="273558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44929" y="1631156"/>
            <a:ext cx="4041337" cy="2963466"/>
          </a:xfrm>
        </p:spPr>
        <p:txBody>
          <a:bodyPr/>
          <a:lstStyle>
            <a:lvl1pPr>
              <a:defRPr sz="1800"/>
            </a:lvl1pPr>
            <a:lvl2pPr>
              <a:defRPr sz="1500"/>
            </a:lvl2pPr>
            <a:lvl3pPr>
              <a:defRPr sz="130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E1B3F5A6-0A40-4AB0-9CF5-2F4E9256BDDE}"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26380467-DC79-4512-B542-C1E2017ECA47}"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EA101D97-34FA-4870-B029-FA328CB0E64F}"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734" y="204787"/>
            <a:ext cx="3007286" cy="871538"/>
          </a:xfrm>
        </p:spPr>
        <p:txBody>
          <a:bodyPr anchor="b"/>
          <a:lstStyle>
            <a:lvl1pPr algn="l">
              <a:defRPr sz="15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304" y="204788"/>
            <a:ext cx="5110963"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734" y="1076326"/>
            <a:ext cx="3007286" cy="3518297"/>
          </a:xfrm>
        </p:spPr>
        <p:txBody>
          <a:bodyPr/>
          <a:lstStyle>
            <a:lvl1pPr marL="0" indent="0">
              <a:buNone/>
              <a:defRPr sz="1000"/>
            </a:lvl1pPr>
            <a:lvl2pPr marL="342265" indent="0">
              <a:buNone/>
              <a:defRPr sz="900"/>
            </a:lvl2pPr>
            <a:lvl3pPr marL="683895" indent="0">
              <a:buNone/>
              <a:defRPr sz="700"/>
            </a:lvl3pPr>
            <a:lvl4pPr marL="1026160" indent="0">
              <a:buNone/>
              <a:defRPr sz="700"/>
            </a:lvl4pPr>
            <a:lvl5pPr marL="1367790" indent="0">
              <a:buNone/>
              <a:defRPr sz="700"/>
            </a:lvl5pPr>
            <a:lvl6pPr marL="1710055" indent="0">
              <a:buNone/>
              <a:defRPr sz="700"/>
            </a:lvl6pPr>
            <a:lvl7pPr marL="2051685" indent="0">
              <a:buNone/>
              <a:defRPr sz="700"/>
            </a:lvl7pPr>
            <a:lvl8pPr marL="2393950" indent="0">
              <a:buNone/>
              <a:defRPr sz="700"/>
            </a:lvl8pPr>
            <a:lvl9pPr marL="2735580" indent="0">
              <a:buNone/>
              <a:defRPr sz="7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3A4BD17D-90D6-482D-8227-3B675C80D918}"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1802" y="3600450"/>
            <a:ext cx="5486874" cy="425054"/>
          </a:xfrm>
        </p:spPr>
        <p:txBody>
          <a:bodyPr anchor="b"/>
          <a:lstStyle>
            <a:lvl1pPr algn="l">
              <a:defRPr sz="15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1802" y="459581"/>
            <a:ext cx="5486874" cy="3086100"/>
          </a:xfrm>
        </p:spPr>
        <p:txBody>
          <a:bodyPr/>
          <a:lstStyle>
            <a:lvl1pPr marL="0" indent="0">
              <a:buNone/>
              <a:defRPr sz="2400"/>
            </a:lvl1pPr>
            <a:lvl2pPr marL="342265" indent="0">
              <a:buNone/>
              <a:defRPr sz="2100"/>
            </a:lvl2pPr>
            <a:lvl3pPr marL="683895" indent="0">
              <a:buNone/>
              <a:defRPr sz="1800"/>
            </a:lvl3pPr>
            <a:lvl4pPr marL="1026160" indent="0">
              <a:buNone/>
              <a:defRPr sz="1500"/>
            </a:lvl4pPr>
            <a:lvl5pPr marL="1367790" indent="0">
              <a:buNone/>
              <a:defRPr sz="1500"/>
            </a:lvl5pPr>
            <a:lvl6pPr marL="1710055" indent="0">
              <a:buNone/>
              <a:defRPr sz="1500"/>
            </a:lvl6pPr>
            <a:lvl7pPr marL="2051685" indent="0">
              <a:buNone/>
              <a:defRPr sz="1500"/>
            </a:lvl7pPr>
            <a:lvl8pPr marL="2393950" indent="0">
              <a:buNone/>
              <a:defRPr sz="1500"/>
            </a:lvl8pPr>
            <a:lvl9pPr marL="2735580" indent="0">
              <a:buNone/>
              <a:defRPr sz="1500"/>
            </a:lvl9pPr>
          </a:lstStyle>
          <a:p>
            <a:endParaRPr lang="zh-CN" altLang="en-US"/>
          </a:p>
        </p:txBody>
      </p:sp>
      <p:sp>
        <p:nvSpPr>
          <p:cNvPr id="4" name="文本占位符 3"/>
          <p:cNvSpPr>
            <a:spLocks noGrp="1"/>
          </p:cNvSpPr>
          <p:nvPr>
            <p:ph type="body" sz="half" idx="2"/>
          </p:nvPr>
        </p:nvSpPr>
        <p:spPr>
          <a:xfrm>
            <a:off x="1791802" y="4025503"/>
            <a:ext cx="5486874" cy="603647"/>
          </a:xfrm>
        </p:spPr>
        <p:txBody>
          <a:bodyPr/>
          <a:lstStyle>
            <a:lvl1pPr marL="0" indent="0">
              <a:buNone/>
              <a:defRPr sz="1000"/>
            </a:lvl1pPr>
            <a:lvl2pPr marL="342265" indent="0">
              <a:buNone/>
              <a:defRPr sz="900"/>
            </a:lvl2pPr>
            <a:lvl3pPr marL="683895" indent="0">
              <a:buNone/>
              <a:defRPr sz="700"/>
            </a:lvl3pPr>
            <a:lvl4pPr marL="1026160" indent="0">
              <a:buNone/>
              <a:defRPr sz="700"/>
            </a:lvl4pPr>
            <a:lvl5pPr marL="1367790" indent="0">
              <a:buNone/>
              <a:defRPr sz="700"/>
            </a:lvl5pPr>
            <a:lvl6pPr marL="1710055" indent="0">
              <a:buNone/>
              <a:defRPr sz="700"/>
            </a:lvl6pPr>
            <a:lvl7pPr marL="2051685" indent="0">
              <a:buNone/>
              <a:defRPr sz="700"/>
            </a:lvl7pPr>
            <a:lvl8pPr marL="2393950" indent="0">
              <a:buNone/>
              <a:defRPr sz="700"/>
            </a:lvl8pPr>
            <a:lvl9pPr marL="2735580" indent="0">
              <a:buNone/>
              <a:defRPr sz="7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77CE3D69-060E-474C-A9A3-E490129EC52E}"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734" y="205979"/>
            <a:ext cx="8228533"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397" tIns="34199" rIns="68397" bIns="34199"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734" y="1200151"/>
            <a:ext cx="8228533"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397" tIns="34199" rIns="68397" bIns="34199"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734" y="4683919"/>
            <a:ext cx="2133324"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397" tIns="34199" rIns="68397" bIns="34199" numCol="1" anchor="t" anchorCtr="0" compatLnSpc="1"/>
          <a:lstStyle>
            <a:lvl1pPr>
              <a:defRPr sz="1000"/>
            </a:lvl1pPr>
          </a:lstStyle>
          <a:p>
            <a:endParaRPr lang="en-US" altLang="zh-CN"/>
          </a:p>
        </p:txBody>
      </p:sp>
      <p:sp>
        <p:nvSpPr>
          <p:cNvPr id="1029" name="Rectangle 5"/>
          <p:cNvSpPr>
            <a:spLocks noGrp="1" noChangeArrowheads="1"/>
          </p:cNvSpPr>
          <p:nvPr>
            <p:ph type="ftr" sz="quarter" idx="3"/>
          </p:nvPr>
        </p:nvSpPr>
        <p:spPr bwMode="auto">
          <a:xfrm>
            <a:off x="3124685" y="4683919"/>
            <a:ext cx="2894631"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397" tIns="34199" rIns="68397" bIns="34199" numCol="1" anchor="t" anchorCtr="0" compatLnSpc="1"/>
          <a:lstStyle>
            <a:lvl1pPr algn="ctr">
              <a:defRPr sz="1000"/>
            </a:lvl1pPr>
          </a:lstStyle>
          <a:p>
            <a:endParaRPr lang="en-US" altLang="zh-CN"/>
          </a:p>
        </p:txBody>
      </p:sp>
      <p:sp>
        <p:nvSpPr>
          <p:cNvPr id="1030" name="Rectangle 6"/>
          <p:cNvSpPr>
            <a:spLocks noGrp="1" noChangeArrowheads="1"/>
          </p:cNvSpPr>
          <p:nvPr>
            <p:ph type="sldNum" sz="quarter" idx="4"/>
          </p:nvPr>
        </p:nvSpPr>
        <p:spPr bwMode="auto">
          <a:xfrm>
            <a:off x="6552943" y="4683919"/>
            <a:ext cx="2133324"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397" tIns="34199" rIns="68397" bIns="34199" numCol="1" anchor="t" anchorCtr="0" compatLnSpc="1"/>
          <a:lstStyle>
            <a:lvl1pPr algn="r">
              <a:defRPr sz="1000"/>
            </a:lvl1pPr>
          </a:lstStyle>
          <a:p>
            <a:fld id="{4509EEDA-2EA1-4290-8159-0C2D9AC0D23D}"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3300">
          <a:solidFill>
            <a:schemeClr val="tx2"/>
          </a:solidFill>
          <a:latin typeface="+mj-lt"/>
          <a:ea typeface="+mj-ea"/>
          <a:cs typeface="+mj-cs"/>
        </a:defRPr>
      </a:lvl1pPr>
      <a:lvl2pPr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defRPr>
      </a:lvl5pPr>
      <a:lvl6pPr marL="342265"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defRPr>
      </a:lvl6pPr>
      <a:lvl7pPr marL="683895"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defRPr>
      </a:lvl7pPr>
      <a:lvl8pPr marL="1026160"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defRPr>
      </a:lvl8pPr>
      <a:lvl9pPr marL="1367790" algn="ctr" rtl="0" fontAlgn="base">
        <a:spcBef>
          <a:spcPct val="0"/>
        </a:spcBef>
        <a:spcAft>
          <a:spcPct val="0"/>
        </a:spcAft>
        <a:defRPr sz="3300">
          <a:solidFill>
            <a:schemeClr val="tx2"/>
          </a:solidFill>
          <a:latin typeface="Arial" panose="020B0604020202020204" pitchFamily="34" charset="0"/>
          <a:ea typeface="宋体" panose="02010600030101010101" pitchFamily="2" charset="-122"/>
        </a:defRPr>
      </a:lvl9pPr>
    </p:titleStyle>
    <p:bodyStyle>
      <a:lvl1pPr marL="256540" indent="-256540" algn="l" rtl="0" fontAlgn="base">
        <a:spcBef>
          <a:spcPct val="20000"/>
        </a:spcBef>
        <a:spcAft>
          <a:spcPct val="0"/>
        </a:spcAft>
        <a:buChar char="•"/>
        <a:defRPr sz="2400">
          <a:solidFill>
            <a:schemeClr val="tx1"/>
          </a:solidFill>
          <a:latin typeface="+mn-lt"/>
          <a:ea typeface="+mn-ea"/>
          <a:cs typeface="+mn-cs"/>
        </a:defRPr>
      </a:lvl1pPr>
      <a:lvl2pPr marL="555625" indent="-213995" algn="l" rtl="0" fontAlgn="base">
        <a:spcBef>
          <a:spcPct val="20000"/>
        </a:spcBef>
        <a:spcAft>
          <a:spcPct val="0"/>
        </a:spcAft>
        <a:buChar char="–"/>
        <a:defRPr sz="2100">
          <a:solidFill>
            <a:schemeClr val="tx1"/>
          </a:solidFill>
          <a:latin typeface="+mn-lt"/>
          <a:ea typeface="+mn-ea"/>
        </a:defRPr>
      </a:lvl2pPr>
      <a:lvl3pPr marL="854710" indent="-170815" algn="l" rtl="0" fontAlgn="base">
        <a:spcBef>
          <a:spcPct val="20000"/>
        </a:spcBef>
        <a:spcAft>
          <a:spcPct val="0"/>
        </a:spcAft>
        <a:buChar char="•"/>
        <a:defRPr sz="1800">
          <a:solidFill>
            <a:schemeClr val="tx1"/>
          </a:solidFill>
          <a:latin typeface="+mn-lt"/>
          <a:ea typeface="+mn-ea"/>
        </a:defRPr>
      </a:lvl3pPr>
      <a:lvl4pPr marL="1196975" indent="-170815" algn="l" rtl="0" fontAlgn="base">
        <a:spcBef>
          <a:spcPct val="20000"/>
        </a:spcBef>
        <a:spcAft>
          <a:spcPct val="0"/>
        </a:spcAft>
        <a:buChar char="–"/>
        <a:defRPr sz="1500">
          <a:solidFill>
            <a:schemeClr val="tx1"/>
          </a:solidFill>
          <a:latin typeface="+mn-lt"/>
          <a:ea typeface="+mn-ea"/>
        </a:defRPr>
      </a:lvl4pPr>
      <a:lvl5pPr marL="1539240" indent="-170815" algn="l" rtl="0" fontAlgn="base">
        <a:spcBef>
          <a:spcPct val="20000"/>
        </a:spcBef>
        <a:spcAft>
          <a:spcPct val="0"/>
        </a:spcAft>
        <a:buChar char="»"/>
        <a:defRPr sz="1500">
          <a:solidFill>
            <a:schemeClr val="tx1"/>
          </a:solidFill>
          <a:latin typeface="+mn-lt"/>
          <a:ea typeface="+mn-ea"/>
        </a:defRPr>
      </a:lvl5pPr>
      <a:lvl6pPr marL="1880870" indent="-170815" algn="l" rtl="0" fontAlgn="base">
        <a:spcBef>
          <a:spcPct val="20000"/>
        </a:spcBef>
        <a:spcAft>
          <a:spcPct val="0"/>
        </a:spcAft>
        <a:buChar char="»"/>
        <a:defRPr sz="1500">
          <a:solidFill>
            <a:schemeClr val="tx1"/>
          </a:solidFill>
          <a:latin typeface="+mn-lt"/>
          <a:ea typeface="+mn-ea"/>
        </a:defRPr>
      </a:lvl6pPr>
      <a:lvl7pPr marL="2223135" indent="-170815" algn="l" rtl="0" fontAlgn="base">
        <a:spcBef>
          <a:spcPct val="20000"/>
        </a:spcBef>
        <a:spcAft>
          <a:spcPct val="0"/>
        </a:spcAft>
        <a:buChar char="»"/>
        <a:defRPr sz="1500">
          <a:solidFill>
            <a:schemeClr val="tx1"/>
          </a:solidFill>
          <a:latin typeface="+mn-lt"/>
          <a:ea typeface="+mn-ea"/>
        </a:defRPr>
      </a:lvl7pPr>
      <a:lvl8pPr marL="2564765" indent="-170815" algn="l" rtl="0" fontAlgn="base">
        <a:spcBef>
          <a:spcPct val="20000"/>
        </a:spcBef>
        <a:spcAft>
          <a:spcPct val="0"/>
        </a:spcAft>
        <a:buChar char="»"/>
        <a:defRPr sz="1500">
          <a:solidFill>
            <a:schemeClr val="tx1"/>
          </a:solidFill>
          <a:latin typeface="+mn-lt"/>
          <a:ea typeface="+mn-ea"/>
        </a:defRPr>
      </a:lvl8pPr>
      <a:lvl9pPr marL="2907030" indent="-170815" algn="l" rtl="0" fontAlgn="base">
        <a:spcBef>
          <a:spcPct val="20000"/>
        </a:spcBef>
        <a:spcAft>
          <a:spcPct val="0"/>
        </a:spcAft>
        <a:buChar char="»"/>
        <a:defRPr sz="1500">
          <a:solidFill>
            <a:schemeClr val="tx1"/>
          </a:solidFill>
          <a:latin typeface="+mn-lt"/>
          <a:ea typeface="+mn-ea"/>
        </a:defRPr>
      </a:lvl9pPr>
    </p:bodyStyle>
    <p:otherStyle>
      <a:defPPr>
        <a:defRPr lang="zh-CN"/>
      </a:defPPr>
      <a:lvl1pPr marL="0" algn="l" defTabSz="683895" rtl="0" eaLnBrk="1" latinLnBrk="0" hangingPunct="1">
        <a:defRPr sz="1300" kern="1200">
          <a:solidFill>
            <a:schemeClr val="tx1"/>
          </a:solidFill>
          <a:latin typeface="+mn-lt"/>
          <a:ea typeface="+mn-ea"/>
          <a:cs typeface="+mn-cs"/>
        </a:defRPr>
      </a:lvl1pPr>
      <a:lvl2pPr marL="342265" algn="l" defTabSz="683895" rtl="0" eaLnBrk="1" latinLnBrk="0" hangingPunct="1">
        <a:defRPr sz="1300" kern="1200">
          <a:solidFill>
            <a:schemeClr val="tx1"/>
          </a:solidFill>
          <a:latin typeface="+mn-lt"/>
          <a:ea typeface="+mn-ea"/>
          <a:cs typeface="+mn-cs"/>
        </a:defRPr>
      </a:lvl2pPr>
      <a:lvl3pPr marL="683895" algn="l" defTabSz="683895" rtl="0" eaLnBrk="1" latinLnBrk="0" hangingPunct="1">
        <a:defRPr sz="1300" kern="1200">
          <a:solidFill>
            <a:schemeClr val="tx1"/>
          </a:solidFill>
          <a:latin typeface="+mn-lt"/>
          <a:ea typeface="+mn-ea"/>
          <a:cs typeface="+mn-cs"/>
        </a:defRPr>
      </a:lvl3pPr>
      <a:lvl4pPr marL="1026160" algn="l" defTabSz="683895" rtl="0" eaLnBrk="1" latinLnBrk="0" hangingPunct="1">
        <a:defRPr sz="1300" kern="1200">
          <a:solidFill>
            <a:schemeClr val="tx1"/>
          </a:solidFill>
          <a:latin typeface="+mn-lt"/>
          <a:ea typeface="+mn-ea"/>
          <a:cs typeface="+mn-cs"/>
        </a:defRPr>
      </a:lvl4pPr>
      <a:lvl5pPr marL="1367790" algn="l" defTabSz="683895" rtl="0" eaLnBrk="1" latinLnBrk="0" hangingPunct="1">
        <a:defRPr sz="1300" kern="1200">
          <a:solidFill>
            <a:schemeClr val="tx1"/>
          </a:solidFill>
          <a:latin typeface="+mn-lt"/>
          <a:ea typeface="+mn-ea"/>
          <a:cs typeface="+mn-cs"/>
        </a:defRPr>
      </a:lvl5pPr>
      <a:lvl6pPr marL="1710055" algn="l" defTabSz="683895" rtl="0" eaLnBrk="1" latinLnBrk="0" hangingPunct="1">
        <a:defRPr sz="1300" kern="1200">
          <a:solidFill>
            <a:schemeClr val="tx1"/>
          </a:solidFill>
          <a:latin typeface="+mn-lt"/>
          <a:ea typeface="+mn-ea"/>
          <a:cs typeface="+mn-cs"/>
        </a:defRPr>
      </a:lvl6pPr>
      <a:lvl7pPr marL="2051685" algn="l" defTabSz="683895" rtl="0" eaLnBrk="1" latinLnBrk="0" hangingPunct="1">
        <a:defRPr sz="1300" kern="1200">
          <a:solidFill>
            <a:schemeClr val="tx1"/>
          </a:solidFill>
          <a:latin typeface="+mn-lt"/>
          <a:ea typeface="+mn-ea"/>
          <a:cs typeface="+mn-cs"/>
        </a:defRPr>
      </a:lvl7pPr>
      <a:lvl8pPr marL="2393950" algn="l" defTabSz="683895" rtl="0" eaLnBrk="1" latinLnBrk="0" hangingPunct="1">
        <a:defRPr sz="1300" kern="1200">
          <a:solidFill>
            <a:schemeClr val="tx1"/>
          </a:solidFill>
          <a:latin typeface="+mn-lt"/>
          <a:ea typeface="+mn-ea"/>
          <a:cs typeface="+mn-cs"/>
        </a:defRPr>
      </a:lvl8pPr>
      <a:lvl9pPr marL="2735580" algn="l" defTabSz="683895"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zgrk"/>
          <p:cNvPicPr>
            <a:picLocks noChangeAspect="1" noChangeArrowheads="1"/>
          </p:cNvPicPr>
          <p:nvPr/>
        </p:nvPicPr>
        <p:blipFill>
          <a:blip r:embed="rId2" cstate="email">
            <a:lum bright="-24000"/>
          </a:blip>
          <a:srcRect/>
          <a:stretch>
            <a:fillRect/>
          </a:stretch>
        </p:blipFill>
        <p:spPr bwMode="auto">
          <a:xfrm>
            <a:off x="0" y="1"/>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5124" name="Text Box 4"/>
          <p:cNvSpPr txBox="1">
            <a:spLocks noChangeArrowheads="1"/>
          </p:cNvSpPr>
          <p:nvPr/>
        </p:nvSpPr>
        <p:spPr bwMode="auto">
          <a:xfrm>
            <a:off x="929697" y="1085850"/>
            <a:ext cx="7407933" cy="159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372" tIns="34187" rIns="68372" bIns="34187">
            <a:spAutoFit/>
          </a:bodyPr>
          <a:lstStyle/>
          <a:p>
            <a:pPr algn="ctr">
              <a:buFont typeface="Arial" panose="020B0604020202020204" pitchFamily="34" charset="0"/>
              <a:buNone/>
            </a:pPr>
            <a:r>
              <a:rPr lang="zh-CN" altLang="en-US" sz="3300" b="1" dirty="0">
                <a:solidFill>
                  <a:srgbClr val="FFFF00"/>
                </a:solidFill>
                <a:effectLst>
                  <a:outerShdw blurRad="38100" dist="38100" dir="2700000" algn="tl">
                    <a:srgbClr val="000000">
                      <a:alpha val="43137"/>
                    </a:srgbClr>
                  </a:outerShdw>
                </a:effectLst>
                <a:latin typeface="Times New Roman" panose="02020603050405020304" pitchFamily="18" charset="0"/>
              </a:rPr>
              <a:t>Module 9 Population</a:t>
            </a:r>
            <a:r>
              <a:rPr lang="en-US" altLang="zh-CN" sz="3300" b="1" dirty="0">
                <a:solidFill>
                  <a:srgbClr val="FFFF00"/>
                </a:solidFill>
                <a:effectLst>
                  <a:outerShdw blurRad="38100" dist="38100" dir="2700000" algn="tl">
                    <a:srgbClr val="000000">
                      <a:alpha val="43137"/>
                    </a:srgbClr>
                  </a:outerShdw>
                </a:effectLst>
                <a:latin typeface="Times New Roman" panose="02020603050405020304" pitchFamily="18" charset="0"/>
              </a:rPr>
              <a:t> </a:t>
            </a:r>
          </a:p>
          <a:p>
            <a:pPr algn="ctr">
              <a:buFont typeface="Arial" panose="020B0604020202020204" pitchFamily="34" charset="0"/>
              <a:buNone/>
            </a:pPr>
            <a:r>
              <a:rPr lang="en-US" sz="3300" b="1" dirty="0">
                <a:solidFill>
                  <a:srgbClr val="FFFF00"/>
                </a:solidFill>
                <a:effectLst>
                  <a:outerShdw blurRad="38100" dist="38100" dir="2700000" algn="tl">
                    <a:srgbClr val="000000">
                      <a:alpha val="43137"/>
                    </a:srgbClr>
                  </a:outerShdw>
                </a:effectLst>
                <a:latin typeface="Times New Roman" panose="02020603050405020304" pitchFamily="18" charset="0"/>
              </a:rPr>
              <a:t>Unit 2   </a:t>
            </a:r>
            <a:endParaRPr lang="en-US" altLang="zh-CN" sz="3300" b="1" dirty="0">
              <a:solidFill>
                <a:srgbClr val="FFFF00"/>
              </a:solidFill>
              <a:effectLst>
                <a:outerShdw blurRad="38100" dist="38100" dir="2700000" algn="tl">
                  <a:srgbClr val="000000">
                    <a:alpha val="43137"/>
                  </a:srgbClr>
                </a:outerShdw>
              </a:effectLst>
              <a:latin typeface="Times New Roman" panose="02020603050405020304" pitchFamily="18" charset="0"/>
            </a:endParaRPr>
          </a:p>
          <a:p>
            <a:r>
              <a:rPr lang="en-US" sz="3300" b="1" dirty="0" err="1">
                <a:solidFill>
                  <a:srgbClr val="FFFF00"/>
                </a:solidFill>
                <a:effectLst>
                  <a:outerShdw blurRad="38100" dist="38100" dir="2700000" algn="tl">
                    <a:srgbClr val="000000">
                      <a:alpha val="43137"/>
                    </a:srgbClr>
                  </a:outerShdw>
                </a:effectLst>
                <a:latin typeface="Times New Roman" panose="02020603050405020304" pitchFamily="18" charset="0"/>
              </a:rPr>
              <a:t>Arnwick</a:t>
            </a:r>
            <a:r>
              <a:rPr lang="en-US" sz="3300" b="1" dirty="0">
                <a:solidFill>
                  <a:srgbClr val="FFFF00"/>
                </a:solidFill>
                <a:effectLst>
                  <a:outerShdw blurRad="38100" dist="38100" dir="2700000" algn="tl">
                    <a:srgbClr val="000000">
                      <a:alpha val="43137"/>
                    </a:srgbClr>
                  </a:outerShdw>
                </a:effectLst>
                <a:latin typeface="Times New Roman" panose="02020603050405020304" pitchFamily="18" charset="0"/>
              </a:rPr>
              <a:t> was a city with 200,000 people.</a:t>
            </a:r>
          </a:p>
        </p:txBody>
      </p:sp>
      <p:sp>
        <p:nvSpPr>
          <p:cNvPr id="7" name="矩形 6"/>
          <p:cNvSpPr/>
          <p:nvPr/>
        </p:nvSpPr>
        <p:spPr>
          <a:xfrm>
            <a:off x="-6770" y="4171950"/>
            <a:ext cx="9150771" cy="473075"/>
          </a:xfrm>
          <a:prstGeom prst="rect">
            <a:avLst/>
          </a:prstGeom>
        </p:spPr>
        <p:txBody>
          <a:bodyPr wrap="square" lIns="68397" tIns="34199" rIns="68397" bIns="34199">
            <a:spAutoFit/>
          </a:bodyPr>
          <a:lstStyle/>
          <a:p>
            <a:pPr marL="342900" lvl="0" indent="-342900" algn="ctr" fontAlgn="base">
              <a:lnSpc>
                <a:spcPct val="110000"/>
              </a:lnSpc>
              <a:spcBef>
                <a:spcPct val="0"/>
              </a:spcBef>
              <a:spcAft>
                <a:spcPct val="0"/>
              </a:spcAft>
            </a:pPr>
            <a:r>
              <a:rPr lang="en-US" altLang="zh-CN" sz="2400" b="1" kern="0" smtClean="0">
                <a:solidFill>
                  <a:schemeClr val="bg1"/>
                </a:solidFill>
                <a:latin typeface="微软雅黑" panose="020B0503020204020204" pitchFamily="34" charset="-122"/>
                <a:ea typeface="微软雅黑" panose="020B0503020204020204" pitchFamily="34" charset="-122"/>
                <a:sym typeface="+mn-ea"/>
              </a:rPr>
              <a:t>WWW.PPT818.COM</a:t>
            </a:r>
            <a:endParaRPr lang="en-US" altLang="zh-CN" sz="2400" b="1" kern="0" dirty="0" smtClean="0">
              <a:solidFill>
                <a:schemeClr val="bg1"/>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236830" y="584597"/>
            <a:ext cx="6670340" cy="2608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dist">
              <a:lnSpc>
                <a:spcPct val="110000"/>
              </a:lnSpc>
            </a:pPr>
            <a:r>
              <a:rPr lang="en-US" altLang="zh-CN" sz="3000">
                <a:latin typeface="Times New Roman" panose="02020603050405020304" pitchFamily="18" charset="0"/>
              </a:rPr>
              <a:t>   However, can money help solve all these problems? Do we need more big cities like this? In fact, this is just a story. But it describes what is happening all over the </a:t>
            </a:r>
          </a:p>
          <a:p>
            <a:pPr>
              <a:lnSpc>
                <a:spcPct val="110000"/>
              </a:lnSpc>
            </a:pPr>
            <a:r>
              <a:rPr lang="en-US" altLang="zh-CN" sz="3000">
                <a:latin typeface="Times New Roman" panose="02020603050405020304" pitchFamily="18" charset="0"/>
              </a:rPr>
              <a:t>world. Could it be  your town some day?</a:t>
            </a:r>
          </a:p>
        </p:txBody>
      </p:sp>
      <p:pic>
        <p:nvPicPr>
          <p:cNvPr id="14339" name="Picture 3" descr="nile"/>
          <p:cNvPicPr>
            <a:picLocks noChangeAspect="1" noChangeArrowheads="1"/>
          </p:cNvPicPr>
          <p:nvPr/>
        </p:nvPicPr>
        <p:blipFill>
          <a:blip r:embed="rId2" cstate="email"/>
          <a:srcRect/>
          <a:stretch>
            <a:fillRect/>
          </a:stretch>
        </p:blipFill>
        <p:spPr bwMode="auto">
          <a:xfrm>
            <a:off x="1883112" y="3112294"/>
            <a:ext cx="5377777" cy="2032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828563" y="1084660"/>
            <a:ext cx="2473659" cy="2608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r">
              <a:lnSpc>
                <a:spcPct val="110000"/>
              </a:lnSpc>
            </a:pPr>
            <a:r>
              <a:rPr lang="zh-CN" altLang="en-US" sz="3000">
                <a:solidFill>
                  <a:srgbClr val="000000"/>
                </a:solidFill>
              </a:rPr>
              <a:t>离</a:t>
            </a:r>
            <a:r>
              <a:rPr lang="en-US" altLang="zh-CN" sz="3000">
                <a:solidFill>
                  <a:srgbClr val="000000"/>
                </a:solidFill>
              </a:rPr>
              <a:t>......</a:t>
            </a:r>
            <a:r>
              <a:rPr lang="zh-CN" altLang="en-US" sz="3000">
                <a:solidFill>
                  <a:srgbClr val="000000"/>
                </a:solidFill>
              </a:rPr>
              <a:t>很近</a:t>
            </a:r>
          </a:p>
          <a:p>
            <a:pPr algn="r">
              <a:lnSpc>
                <a:spcPct val="110000"/>
              </a:lnSpc>
            </a:pPr>
            <a:r>
              <a:rPr lang="zh-CN" altLang="en-US" sz="3000">
                <a:solidFill>
                  <a:srgbClr val="000000"/>
                </a:solidFill>
              </a:rPr>
              <a:t>从</a:t>
            </a:r>
            <a:r>
              <a:rPr lang="en-US" altLang="zh-CN" sz="3000">
                <a:solidFill>
                  <a:srgbClr val="000000"/>
                </a:solidFill>
              </a:rPr>
              <a:t>......</a:t>
            </a:r>
            <a:r>
              <a:rPr lang="zh-CN" altLang="en-US" sz="3000">
                <a:solidFill>
                  <a:srgbClr val="000000"/>
                </a:solidFill>
              </a:rPr>
              <a:t>到</a:t>
            </a:r>
          </a:p>
          <a:p>
            <a:pPr algn="r">
              <a:lnSpc>
                <a:spcPct val="110000"/>
              </a:lnSpc>
            </a:pPr>
            <a:r>
              <a:rPr lang="zh-CN" altLang="en-US" sz="3000">
                <a:solidFill>
                  <a:srgbClr val="000000"/>
                </a:solidFill>
              </a:rPr>
              <a:t>需要地方居住</a:t>
            </a:r>
          </a:p>
          <a:p>
            <a:pPr algn="r">
              <a:lnSpc>
                <a:spcPct val="110000"/>
              </a:lnSpc>
            </a:pPr>
            <a:r>
              <a:rPr lang="zh-CN" altLang="en-US" sz="3000">
                <a:solidFill>
                  <a:srgbClr val="000000"/>
                </a:solidFill>
              </a:rPr>
              <a:t>住在城市中心</a:t>
            </a:r>
          </a:p>
          <a:p>
            <a:pPr algn="r">
              <a:lnSpc>
                <a:spcPct val="110000"/>
              </a:lnSpc>
            </a:pPr>
            <a:r>
              <a:rPr lang="en-US" altLang="zh-CN" sz="3000">
                <a:solidFill>
                  <a:srgbClr val="000000"/>
                </a:solidFill>
              </a:rPr>
              <a:t>…...</a:t>
            </a:r>
            <a:r>
              <a:rPr lang="zh-CN" altLang="en-US" sz="3000">
                <a:solidFill>
                  <a:srgbClr val="000000"/>
                </a:solidFill>
              </a:rPr>
              <a:t>的一部分</a:t>
            </a:r>
          </a:p>
        </p:txBody>
      </p:sp>
      <p:sp>
        <p:nvSpPr>
          <p:cNvPr id="15363" name="Rectangle 3"/>
          <p:cNvSpPr>
            <a:spLocks noChangeArrowheads="1"/>
          </p:cNvSpPr>
          <p:nvPr/>
        </p:nvSpPr>
        <p:spPr bwMode="auto">
          <a:xfrm>
            <a:off x="1828563" y="1081088"/>
            <a:ext cx="5916148" cy="2608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110000"/>
              </a:lnSpc>
            </a:pPr>
            <a:r>
              <a:rPr lang="en-US" altLang="zh-CN" sz="3000" dirty="0">
                <a:solidFill>
                  <a:srgbClr val="9900CC"/>
                </a:solidFill>
                <a:latin typeface="Times New Roman" panose="02020603050405020304" pitchFamily="18" charset="0"/>
              </a:rPr>
              <a:t>                          be close to </a:t>
            </a:r>
          </a:p>
          <a:p>
            <a:pPr>
              <a:lnSpc>
                <a:spcPct val="110000"/>
              </a:lnSpc>
            </a:pPr>
            <a:r>
              <a:rPr lang="en-US" altLang="zh-CN" sz="3000" dirty="0">
                <a:solidFill>
                  <a:srgbClr val="9900CC"/>
                </a:solidFill>
                <a:latin typeface="Times New Roman" panose="02020603050405020304" pitchFamily="18" charset="0"/>
              </a:rPr>
              <a:t>                          from...to...</a:t>
            </a:r>
          </a:p>
          <a:p>
            <a:pPr>
              <a:lnSpc>
                <a:spcPct val="110000"/>
              </a:lnSpc>
            </a:pPr>
            <a:r>
              <a:rPr lang="en-US" altLang="zh-CN" sz="3000" dirty="0">
                <a:solidFill>
                  <a:srgbClr val="9900CC"/>
                </a:solidFill>
                <a:latin typeface="Times New Roman" panose="02020603050405020304" pitchFamily="18" charset="0"/>
              </a:rPr>
              <a:t>                          need places to live</a:t>
            </a:r>
          </a:p>
          <a:p>
            <a:pPr>
              <a:lnSpc>
                <a:spcPct val="110000"/>
              </a:lnSpc>
            </a:pPr>
            <a:r>
              <a:rPr lang="en-US" altLang="zh-CN" sz="3000" dirty="0">
                <a:solidFill>
                  <a:srgbClr val="9900CC"/>
                </a:solidFill>
                <a:latin typeface="Times New Roman" panose="02020603050405020304" pitchFamily="18" charset="0"/>
              </a:rPr>
              <a:t>                          live in the city </a:t>
            </a:r>
            <a:r>
              <a:rPr lang="en-US" altLang="zh-CN" sz="3000" dirty="0" err="1">
                <a:solidFill>
                  <a:srgbClr val="9900CC"/>
                </a:solidFill>
                <a:latin typeface="Times New Roman" panose="02020603050405020304" pitchFamily="18" charset="0"/>
              </a:rPr>
              <a:t>centre</a:t>
            </a:r>
            <a:endParaRPr lang="en-US" altLang="zh-CN" sz="3000" dirty="0">
              <a:solidFill>
                <a:srgbClr val="9900CC"/>
              </a:solidFill>
              <a:latin typeface="Times New Roman" panose="02020603050405020304" pitchFamily="18" charset="0"/>
            </a:endParaRPr>
          </a:p>
          <a:p>
            <a:pPr>
              <a:lnSpc>
                <a:spcPct val="110000"/>
              </a:lnSpc>
            </a:pPr>
            <a:r>
              <a:rPr lang="en-US" altLang="zh-CN" sz="3000" dirty="0">
                <a:solidFill>
                  <a:srgbClr val="9900CC"/>
                </a:solidFill>
                <a:latin typeface="Times New Roman" panose="02020603050405020304" pitchFamily="18" charset="0"/>
              </a:rPr>
              <a:t>                          part of...</a:t>
            </a:r>
          </a:p>
        </p:txBody>
      </p:sp>
      <p:sp>
        <p:nvSpPr>
          <p:cNvPr id="15364" name="Rectangle 4"/>
          <p:cNvSpPr>
            <a:spLocks noChangeArrowheads="1"/>
          </p:cNvSpPr>
          <p:nvPr/>
        </p:nvSpPr>
        <p:spPr bwMode="auto">
          <a:xfrm>
            <a:off x="2419110" y="4098132"/>
            <a:ext cx="4235405" cy="53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r>
              <a:rPr lang="en-US" altLang="zh-CN" sz="3000">
                <a:solidFill>
                  <a:srgbClr val="9900CC"/>
                </a:solidFill>
                <a:latin typeface="Times New Roman" panose="02020603050405020304" pitchFamily="18" charset="0"/>
              </a:rPr>
              <a:t>a city with 200,000 people</a:t>
            </a:r>
          </a:p>
        </p:txBody>
      </p:sp>
      <p:sp>
        <p:nvSpPr>
          <p:cNvPr id="15365" name="Rectangle 5"/>
          <p:cNvSpPr>
            <a:spLocks noChangeArrowheads="1"/>
          </p:cNvSpPr>
          <p:nvPr/>
        </p:nvSpPr>
        <p:spPr bwMode="auto">
          <a:xfrm>
            <a:off x="1935288" y="3598069"/>
            <a:ext cx="5139499" cy="53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r>
              <a:rPr lang="zh-CN" altLang="en-US" sz="3000">
                <a:solidFill>
                  <a:srgbClr val="000000"/>
                </a:solidFill>
              </a:rPr>
              <a:t>一个有着二十万万人口的城市</a:t>
            </a:r>
          </a:p>
        </p:txBody>
      </p:sp>
      <p:sp>
        <p:nvSpPr>
          <p:cNvPr id="15366" name="AutoShape 6"/>
          <p:cNvSpPr>
            <a:spLocks noChangeArrowheads="1"/>
          </p:cNvSpPr>
          <p:nvPr/>
        </p:nvSpPr>
        <p:spPr bwMode="auto">
          <a:xfrm>
            <a:off x="3497038" y="411956"/>
            <a:ext cx="1935288" cy="457200"/>
          </a:xfrm>
          <a:prstGeom prst="roundRect">
            <a:avLst>
              <a:gd name="adj" fmla="val 16667"/>
            </a:avLst>
          </a:prstGeom>
          <a:solidFill>
            <a:schemeClr val="tx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pPr algn="ctr"/>
            <a:r>
              <a:rPr lang="zh-CN" altLang="en-US" sz="3000" b="1" dirty="0">
                <a:solidFill>
                  <a:schemeClr val="bg1"/>
                </a:solidFill>
                <a:ea typeface="楷体" panose="02010609060101010101" pitchFamily="49" charset="-122"/>
              </a:rPr>
              <a:t>短语背诵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ox(in)">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box(in)">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box(in)">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box(in)">
                                      <p:cBhvr>
                                        <p:cTn id="22" dur="500"/>
                                        <p:tgtEl>
                                          <p:spTgt spid="15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box(in)">
                                      <p:cBhvr>
                                        <p:cTn id="27" dur="500"/>
                                        <p:tgtEl>
                                          <p:spTgt spid="153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5364"/>
                                        </p:tgtEl>
                                        <p:attrNameLst>
                                          <p:attrName>style.visibility</p:attrName>
                                        </p:attrNameLst>
                                      </p:cBhvr>
                                      <p:to>
                                        <p:strVal val="visible"/>
                                      </p:to>
                                    </p:set>
                                    <p:animEffect transition="in" filter="box(in)">
                                      <p:cBhvr>
                                        <p:cTn id="32"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P spid="1536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291379" y="844154"/>
            <a:ext cx="2850755" cy="2608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r">
              <a:lnSpc>
                <a:spcPct val="110000"/>
              </a:lnSpc>
            </a:pPr>
            <a:r>
              <a:rPr lang="zh-CN" altLang="en-US" sz="3000">
                <a:solidFill>
                  <a:srgbClr val="000000"/>
                </a:solidFill>
              </a:rPr>
              <a:t>关闭      </a:t>
            </a:r>
          </a:p>
          <a:p>
            <a:pPr algn="r">
              <a:lnSpc>
                <a:spcPct val="110000"/>
              </a:lnSpc>
            </a:pPr>
            <a:r>
              <a:rPr lang="zh-CN" altLang="en-US" sz="3000">
                <a:solidFill>
                  <a:srgbClr val="000000"/>
                </a:solidFill>
              </a:rPr>
              <a:t>更好地公共服务</a:t>
            </a:r>
          </a:p>
          <a:p>
            <a:pPr algn="r">
              <a:lnSpc>
                <a:spcPct val="110000"/>
              </a:lnSpc>
            </a:pPr>
            <a:r>
              <a:rPr lang="zh-CN" altLang="en-US" sz="3000">
                <a:solidFill>
                  <a:srgbClr val="000000"/>
                </a:solidFill>
              </a:rPr>
              <a:t>解决所有的问题</a:t>
            </a:r>
          </a:p>
          <a:p>
            <a:pPr algn="r">
              <a:lnSpc>
                <a:spcPct val="110000"/>
              </a:lnSpc>
            </a:pPr>
            <a:r>
              <a:rPr lang="zh-CN" altLang="en-US" sz="3000">
                <a:solidFill>
                  <a:srgbClr val="000000"/>
                </a:solidFill>
              </a:rPr>
              <a:t>事实上                 </a:t>
            </a:r>
          </a:p>
          <a:p>
            <a:pPr algn="r">
              <a:lnSpc>
                <a:spcPct val="110000"/>
              </a:lnSpc>
            </a:pPr>
            <a:r>
              <a:rPr lang="zh-CN" altLang="en-US" sz="3000">
                <a:solidFill>
                  <a:srgbClr val="000000"/>
                </a:solidFill>
              </a:rPr>
              <a:t>全世界</a:t>
            </a:r>
            <a:endParaRPr lang="en-US" sz="3000">
              <a:solidFill>
                <a:srgbClr val="000000"/>
              </a:solidFill>
            </a:endParaRPr>
          </a:p>
        </p:txBody>
      </p:sp>
      <p:sp>
        <p:nvSpPr>
          <p:cNvPr id="16387" name="Text Box 3"/>
          <p:cNvSpPr txBox="1">
            <a:spLocks noChangeArrowheads="1"/>
          </p:cNvSpPr>
          <p:nvPr/>
        </p:nvSpPr>
        <p:spPr bwMode="auto">
          <a:xfrm>
            <a:off x="1559378" y="814388"/>
            <a:ext cx="6347792" cy="2608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397" tIns="34199" rIns="68397" bIns="34199">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000">
                <a:solidFill>
                  <a:srgbClr val="9900CC"/>
                </a:solidFill>
                <a:latin typeface="Times New Roman" panose="02020603050405020304" pitchFamily="18" charset="0"/>
                <a:cs typeface="Tahoma" panose="020B0604030504040204" pitchFamily="34" charset="0"/>
              </a:rPr>
              <a:t>                             close down</a:t>
            </a:r>
          </a:p>
          <a:p>
            <a:pPr>
              <a:lnSpc>
                <a:spcPct val="110000"/>
              </a:lnSpc>
            </a:pPr>
            <a:r>
              <a:rPr lang="en-US" altLang="zh-CN" sz="3000">
                <a:solidFill>
                  <a:srgbClr val="9900CC"/>
                </a:solidFill>
                <a:latin typeface="Times New Roman" panose="02020603050405020304" pitchFamily="18" charset="0"/>
                <a:cs typeface="Tahoma" panose="020B0604030504040204" pitchFamily="34" charset="0"/>
              </a:rPr>
              <a:t>                             better service</a:t>
            </a:r>
          </a:p>
          <a:p>
            <a:pPr>
              <a:lnSpc>
                <a:spcPct val="110000"/>
              </a:lnSpc>
            </a:pPr>
            <a:r>
              <a:rPr lang="en-US" altLang="zh-CN" sz="3000">
                <a:solidFill>
                  <a:srgbClr val="9900CC"/>
                </a:solidFill>
                <a:latin typeface="Times New Roman" panose="02020603050405020304" pitchFamily="18" charset="0"/>
                <a:cs typeface="Tahoma" panose="020B0604030504040204" pitchFamily="34" charset="0"/>
              </a:rPr>
              <a:t>                             solve all the problems </a:t>
            </a:r>
          </a:p>
          <a:p>
            <a:pPr>
              <a:lnSpc>
                <a:spcPct val="110000"/>
              </a:lnSpc>
            </a:pPr>
            <a:r>
              <a:rPr lang="en-US" altLang="zh-CN" sz="3000">
                <a:solidFill>
                  <a:srgbClr val="9900CC"/>
                </a:solidFill>
                <a:latin typeface="Times New Roman" panose="02020603050405020304" pitchFamily="18" charset="0"/>
                <a:cs typeface="Tahoma" panose="020B0604030504040204" pitchFamily="34" charset="0"/>
              </a:rPr>
              <a:t>                             in fact            </a:t>
            </a:r>
          </a:p>
          <a:p>
            <a:pPr>
              <a:lnSpc>
                <a:spcPct val="110000"/>
              </a:lnSpc>
            </a:pPr>
            <a:r>
              <a:rPr lang="en-US" altLang="zh-CN" sz="3000">
                <a:solidFill>
                  <a:srgbClr val="9900CC"/>
                </a:solidFill>
                <a:latin typeface="Times New Roman" panose="02020603050405020304" pitchFamily="18" charset="0"/>
                <a:cs typeface="Tahoma" panose="020B0604030504040204" pitchFamily="34" charset="0"/>
              </a:rPr>
              <a:t>                             all over the world</a:t>
            </a:r>
            <a:endParaRPr lang="en-US" sz="3000">
              <a:solidFill>
                <a:srgbClr val="9900CC"/>
              </a:solidFill>
              <a:latin typeface="Times New Roman" panose="02020603050405020304" pitchFamily="18" charset="0"/>
              <a:cs typeface="Tahoma" panose="020B0604030504040204" pitchFamily="34" charset="0"/>
            </a:endParaRPr>
          </a:p>
        </p:txBody>
      </p:sp>
      <p:sp>
        <p:nvSpPr>
          <p:cNvPr id="16388" name="Rectangle 4"/>
          <p:cNvSpPr>
            <a:spLocks noChangeArrowheads="1"/>
          </p:cNvSpPr>
          <p:nvPr/>
        </p:nvSpPr>
        <p:spPr bwMode="auto">
          <a:xfrm>
            <a:off x="1775200" y="3936207"/>
            <a:ext cx="5657269" cy="53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r>
              <a:rPr lang="en-US" altLang="zh-CN" sz="3000">
                <a:solidFill>
                  <a:srgbClr val="9900CC"/>
                </a:solidFill>
                <a:latin typeface="Times New Roman" panose="02020603050405020304" pitchFamily="18" charset="0"/>
              </a:rPr>
              <a:t>It takes an hour to get there by bus.</a:t>
            </a:r>
            <a:r>
              <a:rPr lang="en-US" altLang="zh-CN" sz="3000">
                <a:latin typeface="Times New Roman" panose="02020603050405020304" pitchFamily="18" charset="0"/>
              </a:rPr>
              <a:t> </a:t>
            </a:r>
          </a:p>
        </p:txBody>
      </p:sp>
      <p:sp>
        <p:nvSpPr>
          <p:cNvPr id="16389" name="Rectangle 5"/>
          <p:cNvSpPr>
            <a:spLocks noChangeArrowheads="1"/>
          </p:cNvSpPr>
          <p:nvPr/>
        </p:nvSpPr>
        <p:spPr bwMode="auto">
          <a:xfrm>
            <a:off x="1775200" y="3436144"/>
            <a:ext cx="5139499" cy="53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r>
              <a:rPr lang="zh-CN" altLang="en-US" sz="3000">
                <a:solidFill>
                  <a:srgbClr val="000000"/>
                </a:solidFill>
              </a:rPr>
              <a:t>到那乘公交要花费一个小时。</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ox(in)">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box(in)">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box(in)">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box(in)">
                                      <p:cBhvr>
                                        <p:cTn id="22" dur="5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box(in)">
                                      <p:cBhvr>
                                        <p:cTn id="27" dur="500"/>
                                        <p:tgtEl>
                                          <p:spTgt spid="163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6388"/>
                                        </p:tgtEl>
                                        <p:attrNameLst>
                                          <p:attrName>style.visibility</p:attrName>
                                        </p:attrNameLst>
                                      </p:cBhvr>
                                      <p:to>
                                        <p:strVal val="visible"/>
                                      </p:to>
                                    </p:set>
                                    <p:animEffect transition="in" filter="box(in)">
                                      <p:cBhvr>
                                        <p:cTn id="32"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1638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075556" y="985838"/>
            <a:ext cx="6938340" cy="4431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dist">
              <a:lnSpc>
                <a:spcPct val="105000"/>
              </a:lnSpc>
              <a:buFont typeface="Arial" panose="020B0604020202020204" pitchFamily="34" charset="0"/>
              <a:buNone/>
            </a:pPr>
            <a:r>
              <a:rPr lang="en-US" altLang="zh-CN" sz="3000" dirty="0">
                <a:latin typeface="Times New Roman" panose="02020603050405020304" pitchFamily="18" charset="0"/>
              </a:rPr>
              <a:t>    I used to live in Parkville. It was a _____ village near </a:t>
            </a:r>
            <a:r>
              <a:rPr lang="en-US" altLang="zh-CN" sz="3000" dirty="0" err="1">
                <a:latin typeface="Times New Roman" panose="02020603050405020304" pitchFamily="18" charset="0"/>
              </a:rPr>
              <a:t>Arnwick</a:t>
            </a:r>
            <a:r>
              <a:rPr lang="en-US" altLang="zh-CN" sz="3000" dirty="0">
                <a:latin typeface="Times New Roman" panose="02020603050405020304" pitchFamily="18" charset="0"/>
              </a:rPr>
              <a:t>. Then people from </a:t>
            </a:r>
            <a:r>
              <a:rPr lang="en-US" altLang="zh-CN" sz="3000" dirty="0" err="1">
                <a:latin typeface="Times New Roman" panose="02020603050405020304" pitchFamily="18" charset="0"/>
              </a:rPr>
              <a:t>Parkwille</a:t>
            </a:r>
            <a:r>
              <a:rPr lang="en-US" altLang="zh-CN" sz="3000" dirty="0">
                <a:latin typeface="Times New Roman" panose="02020603050405020304" pitchFamily="18" charset="0"/>
              </a:rPr>
              <a:t> ______ to </a:t>
            </a:r>
            <a:r>
              <a:rPr lang="en-US" altLang="zh-CN" sz="3000" dirty="0" err="1">
                <a:latin typeface="Times New Roman" panose="02020603050405020304" pitchFamily="18" charset="0"/>
              </a:rPr>
              <a:t>Arnwick</a:t>
            </a:r>
            <a:r>
              <a:rPr lang="en-US" altLang="zh-CN" sz="3000" dirty="0">
                <a:latin typeface="Times New Roman" panose="02020603050405020304" pitchFamily="18" charset="0"/>
              </a:rPr>
              <a:t> to _____ jobs, </a:t>
            </a:r>
          </a:p>
          <a:p>
            <a:pPr algn="dist">
              <a:lnSpc>
                <a:spcPct val="105000"/>
              </a:lnSpc>
              <a:buFont typeface="Arial" panose="020B0604020202020204" pitchFamily="34" charset="0"/>
              <a:buNone/>
            </a:pPr>
            <a:r>
              <a:rPr lang="en-US" altLang="zh-CN" sz="3000" dirty="0">
                <a:latin typeface="Times New Roman" panose="02020603050405020304" pitchFamily="18" charset="0"/>
              </a:rPr>
              <a:t>and the government built _______ for them. </a:t>
            </a:r>
          </a:p>
          <a:p>
            <a:pPr algn="dist">
              <a:lnSpc>
                <a:spcPct val="105000"/>
              </a:lnSpc>
              <a:buFont typeface="Arial" panose="020B0604020202020204" pitchFamily="34" charset="0"/>
              <a:buNone/>
            </a:pPr>
            <a:r>
              <a:rPr lang="en-US" altLang="zh-CN" sz="3000" dirty="0">
                <a:latin typeface="Times New Roman" panose="02020603050405020304" pitchFamily="18" charset="0"/>
              </a:rPr>
              <a:t>Soon Parkville became ______ __ </a:t>
            </a:r>
            <a:r>
              <a:rPr lang="en-US" altLang="zh-CN" sz="3000" dirty="0" err="1">
                <a:latin typeface="Times New Roman" panose="02020603050405020304" pitchFamily="18" charset="0"/>
              </a:rPr>
              <a:t>Arnwick</a:t>
            </a:r>
            <a:r>
              <a:rPr lang="en-US" altLang="zh-CN" sz="3000" dirty="0">
                <a:latin typeface="Times New Roman" panose="02020603050405020304" pitchFamily="18" charset="0"/>
              </a:rPr>
              <a:t>. </a:t>
            </a:r>
          </a:p>
          <a:p>
            <a:pPr algn="dist">
              <a:lnSpc>
                <a:spcPct val="105000"/>
              </a:lnSpc>
              <a:buFont typeface="Arial" panose="020B0604020202020204" pitchFamily="34" charset="0"/>
              <a:buNone/>
            </a:pPr>
            <a:r>
              <a:rPr lang="en-US" altLang="zh-CN" sz="3000" dirty="0">
                <a:latin typeface="Times New Roman" panose="02020603050405020304" pitchFamily="18" charset="0"/>
              </a:rPr>
              <a:t>Five years ago, the ____ school in Park-</a:t>
            </a:r>
            <a:r>
              <a:rPr lang="en-US" altLang="zh-CN" sz="3000" dirty="0" err="1">
                <a:latin typeface="Times New Roman" panose="02020603050405020304" pitchFamily="18" charset="0"/>
              </a:rPr>
              <a:t>ville</a:t>
            </a:r>
            <a:r>
              <a:rPr lang="en-US" altLang="zh-CN" sz="3000" dirty="0">
                <a:latin typeface="Times New Roman" panose="02020603050405020304" pitchFamily="18" charset="0"/>
              </a:rPr>
              <a:t> _____ _____. It _____ me longer time to go </a:t>
            </a:r>
          </a:p>
          <a:p>
            <a:pPr>
              <a:lnSpc>
                <a:spcPct val="105000"/>
              </a:lnSpc>
              <a:buFont typeface="Arial" panose="020B0604020202020204" pitchFamily="34" charset="0"/>
              <a:buNone/>
            </a:pPr>
            <a:r>
              <a:rPr lang="en-US" altLang="zh-CN" sz="3000" dirty="0">
                <a:latin typeface="Times New Roman" panose="02020603050405020304" pitchFamily="18" charset="0"/>
              </a:rPr>
              <a:t>to school. </a:t>
            </a:r>
          </a:p>
        </p:txBody>
      </p:sp>
      <p:sp>
        <p:nvSpPr>
          <p:cNvPr id="17411" name="Text Box 3"/>
          <p:cNvSpPr txBox="1">
            <a:spLocks noChangeArrowheads="1"/>
          </p:cNvSpPr>
          <p:nvPr/>
        </p:nvSpPr>
        <p:spPr bwMode="auto">
          <a:xfrm>
            <a:off x="7117402" y="998935"/>
            <a:ext cx="909175" cy="53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pPr>
              <a:buFont typeface="Arial" panose="020B0604020202020204" pitchFamily="34" charset="0"/>
              <a:buNone/>
            </a:pPr>
            <a:r>
              <a:rPr lang="en-US" altLang="zh-CN" sz="3000">
                <a:solidFill>
                  <a:srgbClr val="FF0000"/>
                </a:solidFill>
                <a:latin typeface="Times New Roman" panose="02020603050405020304" pitchFamily="18" charset="0"/>
              </a:rPr>
              <a:t>quiet</a:t>
            </a:r>
          </a:p>
        </p:txBody>
      </p:sp>
      <p:sp>
        <p:nvSpPr>
          <p:cNvPr id="17412" name="Text Box 4"/>
          <p:cNvSpPr txBox="1">
            <a:spLocks noChangeArrowheads="1"/>
          </p:cNvSpPr>
          <p:nvPr/>
        </p:nvSpPr>
        <p:spPr bwMode="auto">
          <a:xfrm>
            <a:off x="2661021" y="1957388"/>
            <a:ext cx="1210741"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buFont typeface="Arial" panose="020B0604020202020204" pitchFamily="34" charset="0"/>
              <a:buNone/>
            </a:pPr>
            <a:r>
              <a:rPr lang="en-US" altLang="zh-CN" sz="3000" dirty="0">
                <a:solidFill>
                  <a:srgbClr val="FF0000"/>
                </a:solidFill>
                <a:latin typeface="Times New Roman" panose="02020603050405020304" pitchFamily="18" charset="0"/>
              </a:rPr>
              <a:t>moved</a:t>
            </a:r>
          </a:p>
        </p:txBody>
      </p:sp>
      <p:sp>
        <p:nvSpPr>
          <p:cNvPr id="17413" name="Text Box 5"/>
          <p:cNvSpPr txBox="1">
            <a:spLocks noChangeArrowheads="1"/>
          </p:cNvSpPr>
          <p:nvPr/>
        </p:nvSpPr>
        <p:spPr bwMode="auto">
          <a:xfrm>
            <a:off x="6295616" y="1971676"/>
            <a:ext cx="758493" cy="53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pPr>
              <a:buFont typeface="Arial" panose="020B0604020202020204" pitchFamily="34" charset="0"/>
              <a:buNone/>
            </a:pPr>
            <a:r>
              <a:rPr lang="en-US" altLang="zh-CN" sz="3000">
                <a:solidFill>
                  <a:srgbClr val="FF0000"/>
                </a:solidFill>
                <a:latin typeface="Times New Roman" panose="02020603050405020304" pitchFamily="18" charset="0"/>
              </a:rPr>
              <a:t>find</a:t>
            </a:r>
          </a:p>
        </p:txBody>
      </p:sp>
      <p:sp>
        <p:nvSpPr>
          <p:cNvPr id="17414" name="Text Box 6"/>
          <p:cNvSpPr txBox="1">
            <a:spLocks noChangeArrowheads="1"/>
          </p:cNvSpPr>
          <p:nvPr/>
        </p:nvSpPr>
        <p:spPr bwMode="auto">
          <a:xfrm>
            <a:off x="5446556" y="2444354"/>
            <a:ext cx="801773" cy="53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pPr>
              <a:buFont typeface="Arial" panose="020B0604020202020204" pitchFamily="34" charset="0"/>
              <a:buNone/>
            </a:pPr>
            <a:r>
              <a:rPr lang="en-US" altLang="zh-CN" sz="3000">
                <a:solidFill>
                  <a:srgbClr val="FF0000"/>
                </a:solidFill>
                <a:latin typeface="Times New Roman" panose="02020603050405020304" pitchFamily="18" charset="0"/>
              </a:rPr>
              <a:t>flats</a:t>
            </a:r>
          </a:p>
        </p:txBody>
      </p:sp>
      <p:sp>
        <p:nvSpPr>
          <p:cNvPr id="17415" name="Text Box 7"/>
          <p:cNvSpPr txBox="1">
            <a:spLocks noChangeArrowheads="1"/>
          </p:cNvSpPr>
          <p:nvPr/>
        </p:nvSpPr>
        <p:spPr bwMode="auto">
          <a:xfrm>
            <a:off x="4972221" y="2930129"/>
            <a:ext cx="737653" cy="53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pPr>
              <a:buFont typeface="Arial" panose="020B0604020202020204" pitchFamily="34" charset="0"/>
              <a:buNone/>
            </a:pPr>
            <a:r>
              <a:rPr lang="en-US" altLang="zh-CN" sz="3000">
                <a:solidFill>
                  <a:srgbClr val="FF0000"/>
                </a:solidFill>
                <a:latin typeface="Times New Roman" panose="02020603050405020304" pitchFamily="18" charset="0"/>
              </a:rPr>
              <a:t>part</a:t>
            </a:r>
          </a:p>
        </p:txBody>
      </p:sp>
      <p:sp>
        <p:nvSpPr>
          <p:cNvPr id="17416" name="Text Box 8"/>
          <p:cNvSpPr txBox="1">
            <a:spLocks noChangeArrowheads="1"/>
          </p:cNvSpPr>
          <p:nvPr/>
        </p:nvSpPr>
        <p:spPr bwMode="auto">
          <a:xfrm>
            <a:off x="5879387" y="2930129"/>
            <a:ext cx="520583"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buFont typeface="Arial" panose="020B0604020202020204" pitchFamily="34" charset="0"/>
              <a:buNone/>
            </a:pPr>
            <a:r>
              <a:rPr lang="en-US" altLang="zh-CN" sz="3000">
                <a:solidFill>
                  <a:srgbClr val="FF0000"/>
                </a:solidFill>
                <a:latin typeface="Times New Roman" panose="02020603050405020304" pitchFamily="18" charset="0"/>
              </a:rPr>
              <a:t>of</a:t>
            </a:r>
          </a:p>
        </p:txBody>
      </p:sp>
      <p:sp>
        <p:nvSpPr>
          <p:cNvPr id="17417" name="Text Box 9"/>
          <p:cNvSpPr txBox="1">
            <a:spLocks noChangeArrowheads="1"/>
          </p:cNvSpPr>
          <p:nvPr/>
        </p:nvSpPr>
        <p:spPr bwMode="auto">
          <a:xfrm>
            <a:off x="4072169" y="3415904"/>
            <a:ext cx="888335" cy="53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pPr>
              <a:buFont typeface="Arial" panose="020B0604020202020204" pitchFamily="34" charset="0"/>
              <a:buNone/>
            </a:pPr>
            <a:r>
              <a:rPr lang="en-US" altLang="zh-CN" sz="3000">
                <a:solidFill>
                  <a:srgbClr val="FF0000"/>
                </a:solidFill>
                <a:latin typeface="Times New Roman" panose="02020603050405020304" pitchFamily="18" charset="0"/>
              </a:rPr>
              <a:t>local</a:t>
            </a:r>
          </a:p>
        </p:txBody>
      </p:sp>
      <p:sp>
        <p:nvSpPr>
          <p:cNvPr id="17418" name="Text Box 10"/>
          <p:cNvSpPr txBox="1">
            <a:spLocks noChangeArrowheads="1"/>
          </p:cNvSpPr>
          <p:nvPr/>
        </p:nvSpPr>
        <p:spPr bwMode="auto">
          <a:xfrm>
            <a:off x="1075556" y="3879057"/>
            <a:ext cx="2072955" cy="53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pPr>
              <a:buFont typeface="Arial" panose="020B0604020202020204" pitchFamily="34" charset="0"/>
              <a:buNone/>
            </a:pPr>
            <a:r>
              <a:rPr lang="en-US" altLang="zh-CN" sz="3000">
                <a:solidFill>
                  <a:srgbClr val="FF0000"/>
                </a:solidFill>
                <a:latin typeface="Times New Roman" panose="02020603050405020304" pitchFamily="18" charset="0"/>
              </a:rPr>
              <a:t>closed down</a:t>
            </a:r>
          </a:p>
        </p:txBody>
      </p:sp>
      <p:sp>
        <p:nvSpPr>
          <p:cNvPr id="17419" name="Text Box 11"/>
          <p:cNvSpPr txBox="1">
            <a:spLocks noChangeArrowheads="1"/>
          </p:cNvSpPr>
          <p:nvPr/>
        </p:nvSpPr>
        <p:spPr bwMode="auto">
          <a:xfrm>
            <a:off x="3759107" y="3868341"/>
            <a:ext cx="822613" cy="53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pPr>
              <a:buFont typeface="Arial" panose="020B0604020202020204" pitchFamily="34" charset="0"/>
              <a:buNone/>
            </a:pPr>
            <a:r>
              <a:rPr lang="en-US" altLang="zh-CN" sz="3000">
                <a:solidFill>
                  <a:srgbClr val="FF0000"/>
                </a:solidFill>
                <a:latin typeface="Times New Roman" panose="02020603050405020304" pitchFamily="18" charset="0"/>
              </a:rPr>
              <a:t>took</a:t>
            </a:r>
          </a:p>
        </p:txBody>
      </p:sp>
      <p:sp>
        <p:nvSpPr>
          <p:cNvPr id="17420" name="WordArt 12"/>
          <p:cNvSpPr>
            <a:spLocks noChangeArrowheads="1" noChangeShapeType="1" noTextEdit="1"/>
          </p:cNvSpPr>
          <p:nvPr/>
        </p:nvSpPr>
        <p:spPr bwMode="auto">
          <a:xfrm>
            <a:off x="1092157" y="250031"/>
            <a:ext cx="683043" cy="771525"/>
          </a:xfrm>
          <a:prstGeom prst="rect">
            <a:avLst/>
          </a:prstGeom>
        </p:spPr>
        <p:txBody>
          <a:bodyPr wrap="none" lIns="68397" tIns="34199" rIns="68397" bIns="34199" fromWordArt="1">
            <a:prstTxWarp prst="textSlantUp">
              <a:avLst>
                <a:gd name="adj" fmla="val 55556"/>
              </a:avLst>
            </a:prstTxWarp>
          </a:bodyPr>
          <a:lstStyle/>
          <a:p>
            <a:pPr algn="ctr"/>
            <a:r>
              <a:rPr lang="zh-CN" altLang="en-US" sz="2700" kern="1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黑体" panose="02010609060101010101" charset="-122"/>
                <a:ea typeface="黑体" panose="02010609060101010101" charset="-122"/>
              </a:rPr>
              <a:t>课文</a:t>
            </a:r>
          </a:p>
        </p:txBody>
      </p:sp>
      <p:sp>
        <p:nvSpPr>
          <p:cNvPr id="17421" name="WordArt 13"/>
          <p:cNvSpPr>
            <a:spLocks noChangeArrowheads="1" noChangeShapeType="1" noTextEdit="1"/>
          </p:cNvSpPr>
          <p:nvPr/>
        </p:nvSpPr>
        <p:spPr bwMode="auto">
          <a:xfrm>
            <a:off x="7315437" y="303610"/>
            <a:ext cx="683043" cy="771525"/>
          </a:xfrm>
          <a:prstGeom prst="rect">
            <a:avLst/>
          </a:prstGeom>
        </p:spPr>
        <p:txBody>
          <a:bodyPr wrap="none" lIns="68397" tIns="34199" rIns="68397" bIns="34199" fromWordArt="1">
            <a:prstTxWarp prst="textSlantDown">
              <a:avLst>
                <a:gd name="adj" fmla="val 44444"/>
              </a:avLst>
            </a:prstTxWarp>
          </a:bodyPr>
          <a:lstStyle/>
          <a:p>
            <a:pPr algn="ctr"/>
            <a:r>
              <a:rPr lang="zh-CN" altLang="en-US" sz="2700" kern="1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黑体" panose="02010609060101010101" charset="-122"/>
                <a:ea typeface="黑体" panose="02010609060101010101" charset="-122"/>
              </a:rPr>
              <a:t>巩固</a:t>
            </a:r>
          </a:p>
        </p:txBody>
      </p:sp>
      <p:sp>
        <p:nvSpPr>
          <p:cNvPr id="17422" name="Text Box 14"/>
          <p:cNvSpPr txBox="1">
            <a:spLocks noChangeArrowheads="1"/>
          </p:cNvSpPr>
          <p:nvPr/>
        </p:nvSpPr>
        <p:spPr bwMode="auto">
          <a:xfrm>
            <a:off x="2728615" y="307182"/>
            <a:ext cx="138195" cy="346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endParaRPr lang="zh-CN" altLang="zh-CN"/>
          </a:p>
        </p:txBody>
      </p:sp>
      <p:sp>
        <p:nvSpPr>
          <p:cNvPr id="17423" name="AutoShape 15"/>
          <p:cNvSpPr>
            <a:spLocks noChangeArrowheads="1"/>
          </p:cNvSpPr>
          <p:nvPr/>
        </p:nvSpPr>
        <p:spPr bwMode="auto">
          <a:xfrm>
            <a:off x="2958667" y="411956"/>
            <a:ext cx="2850755" cy="457200"/>
          </a:xfrm>
          <a:prstGeom prst="roundRect">
            <a:avLst>
              <a:gd name="adj" fmla="val 16667"/>
            </a:avLst>
          </a:prstGeom>
          <a:solidFill>
            <a:schemeClr val="tx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pPr algn="ctr"/>
            <a:r>
              <a:rPr lang="zh-CN" altLang="en-US" sz="3000" b="1" dirty="0">
                <a:solidFill>
                  <a:schemeClr val="bg1"/>
                </a:solidFill>
                <a:ea typeface="楷体" panose="02010609060101010101" pitchFamily="49" charset="-122"/>
              </a:rPr>
              <a:t>根据短文填空</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blinds(horizontal)">
                                      <p:cBhvr>
                                        <p:cTn id="7" dur="500"/>
                                        <p:tgtEl>
                                          <p:spTgt spid="174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2"/>
                                        </p:tgtEl>
                                        <p:attrNameLst>
                                          <p:attrName>style.visibility</p:attrName>
                                        </p:attrNameLst>
                                      </p:cBhvr>
                                      <p:to>
                                        <p:strVal val="visible"/>
                                      </p:to>
                                    </p:set>
                                    <p:animEffect transition="in" filter="blinds(horizontal)">
                                      <p:cBhvr>
                                        <p:cTn id="12" dur="500"/>
                                        <p:tgtEl>
                                          <p:spTgt spid="174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3"/>
                                        </p:tgtEl>
                                        <p:attrNameLst>
                                          <p:attrName>style.visibility</p:attrName>
                                        </p:attrNameLst>
                                      </p:cBhvr>
                                      <p:to>
                                        <p:strVal val="visible"/>
                                      </p:to>
                                    </p:set>
                                    <p:animEffect transition="in" filter="blinds(horizontal)">
                                      <p:cBhvr>
                                        <p:cTn id="17" dur="500"/>
                                        <p:tgtEl>
                                          <p:spTgt spid="174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414"/>
                                        </p:tgtEl>
                                        <p:attrNameLst>
                                          <p:attrName>style.visibility</p:attrName>
                                        </p:attrNameLst>
                                      </p:cBhvr>
                                      <p:to>
                                        <p:strVal val="visible"/>
                                      </p:to>
                                    </p:set>
                                    <p:animEffect transition="in" filter="blinds(horizontal)">
                                      <p:cBhvr>
                                        <p:cTn id="22" dur="500"/>
                                        <p:tgtEl>
                                          <p:spTgt spid="1741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415"/>
                                        </p:tgtEl>
                                        <p:attrNameLst>
                                          <p:attrName>style.visibility</p:attrName>
                                        </p:attrNameLst>
                                      </p:cBhvr>
                                      <p:to>
                                        <p:strVal val="visible"/>
                                      </p:to>
                                    </p:set>
                                    <p:animEffect transition="in" filter="blinds(horizontal)">
                                      <p:cBhvr>
                                        <p:cTn id="27" dur="500"/>
                                        <p:tgtEl>
                                          <p:spTgt spid="17415"/>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7416"/>
                                        </p:tgtEl>
                                        <p:attrNameLst>
                                          <p:attrName>style.visibility</p:attrName>
                                        </p:attrNameLst>
                                      </p:cBhvr>
                                      <p:to>
                                        <p:strVal val="visible"/>
                                      </p:to>
                                    </p:set>
                                    <p:animEffect transition="in" filter="blinds(horizontal)">
                                      <p:cBhvr>
                                        <p:cTn id="30" dur="500"/>
                                        <p:tgtEl>
                                          <p:spTgt spid="17416"/>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7417"/>
                                        </p:tgtEl>
                                        <p:attrNameLst>
                                          <p:attrName>style.visibility</p:attrName>
                                        </p:attrNameLst>
                                      </p:cBhvr>
                                      <p:to>
                                        <p:strVal val="visible"/>
                                      </p:to>
                                    </p:set>
                                    <p:animEffect transition="in" filter="blinds(horizontal)">
                                      <p:cBhvr>
                                        <p:cTn id="35" dur="500"/>
                                        <p:tgtEl>
                                          <p:spTgt spid="17417"/>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7418"/>
                                        </p:tgtEl>
                                        <p:attrNameLst>
                                          <p:attrName>style.visibility</p:attrName>
                                        </p:attrNameLst>
                                      </p:cBhvr>
                                      <p:to>
                                        <p:strVal val="visible"/>
                                      </p:to>
                                    </p:set>
                                    <p:animEffect transition="in" filter="blinds(horizontal)">
                                      <p:cBhvr>
                                        <p:cTn id="40" dur="500"/>
                                        <p:tgtEl>
                                          <p:spTgt spid="17418"/>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7419"/>
                                        </p:tgtEl>
                                        <p:attrNameLst>
                                          <p:attrName>style.visibility</p:attrName>
                                        </p:attrNameLst>
                                      </p:cBhvr>
                                      <p:to>
                                        <p:strVal val="visible"/>
                                      </p:to>
                                    </p:set>
                                    <p:animEffect transition="in" filter="blinds(horizontal)">
                                      <p:cBhvr>
                                        <p:cTn id="45" dur="500"/>
                                        <p:tgtEl>
                                          <p:spTgt spid="17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P spid="17414" grpId="0"/>
      <p:bldP spid="17415" grpId="0"/>
      <p:bldP spid="17416" grpId="0"/>
      <p:bldP spid="17417" grpId="0"/>
      <p:bldP spid="17418" grpId="0"/>
      <p:bldP spid="174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1234459" y="1151334"/>
            <a:ext cx="6509066" cy="3993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397" tIns="34199" rIns="68397" bIns="34199">
            <a:spAutoFit/>
          </a:bodyPr>
          <a:lstStyle/>
          <a:p>
            <a:pPr algn="dist"/>
            <a:r>
              <a:rPr lang="en-US" altLang="zh-CN" sz="3000">
                <a:latin typeface="Times New Roman" panose="02020603050405020304" pitchFamily="18" charset="0"/>
              </a:rPr>
              <a:t>It also caused a lot of _____ and _______. How I wish I could go to a school near </a:t>
            </a:r>
          </a:p>
          <a:p>
            <a:r>
              <a:rPr lang="en-US" altLang="zh-CN" sz="3000">
                <a:latin typeface="Times New Roman" panose="02020603050405020304" pitchFamily="18" charset="0"/>
              </a:rPr>
              <a:t>my neighborhood !</a:t>
            </a:r>
            <a:r>
              <a:rPr lang="en-US" altLang="zh-CN" sz="3000">
                <a:solidFill>
                  <a:srgbClr val="000000"/>
                </a:solidFill>
                <a:latin typeface="Times New Roman" panose="02020603050405020304" pitchFamily="18" charset="0"/>
              </a:rPr>
              <a:t>     </a:t>
            </a:r>
          </a:p>
          <a:p>
            <a:pPr algn="dist">
              <a:lnSpc>
                <a:spcPct val="90000"/>
              </a:lnSpc>
            </a:pPr>
            <a:r>
              <a:rPr lang="en-US" altLang="zh-CN" sz="3000">
                <a:solidFill>
                  <a:srgbClr val="000000"/>
                </a:solidFill>
                <a:latin typeface="Times New Roman" panose="02020603050405020304" pitchFamily="18" charset="0"/>
              </a:rPr>
              <a:t>  </a:t>
            </a:r>
            <a:r>
              <a:rPr lang="en-US" sz="3000">
                <a:solidFill>
                  <a:srgbClr val="000000"/>
                </a:solidFill>
                <a:latin typeface="Times New Roman" panose="02020603050405020304" pitchFamily="18" charset="0"/>
              </a:rPr>
              <a:t>Arnwick needs more schools, buses and ________. It needs fresh air, clean water, and better ____________. It needs more _____</a:t>
            </a:r>
            <a:r>
              <a:rPr lang="en-US" altLang="zh-CN" sz="3000">
                <a:solidFill>
                  <a:srgbClr val="000000"/>
                </a:solidFill>
                <a:latin typeface="Times New Roman" panose="02020603050405020304" pitchFamily="18" charset="0"/>
              </a:rPr>
              <a:t>_</a:t>
            </a:r>
            <a:r>
              <a:rPr lang="en-US" sz="3000">
                <a:solidFill>
                  <a:srgbClr val="000000"/>
                </a:solidFill>
                <a:latin typeface="Times New Roman" panose="02020603050405020304" pitchFamily="18" charset="0"/>
              </a:rPr>
              <a:t> to protect people. It needs _____</a:t>
            </a:r>
          </a:p>
          <a:p>
            <a:pPr>
              <a:lnSpc>
                <a:spcPct val="90000"/>
              </a:lnSpc>
            </a:pPr>
            <a:r>
              <a:rPr lang="en-US" altLang="zh-CN" sz="3000">
                <a:solidFill>
                  <a:srgbClr val="000000"/>
                </a:solidFill>
                <a:latin typeface="Times New Roman" panose="02020603050405020304" pitchFamily="18" charset="0"/>
              </a:rPr>
              <a:t>______</a:t>
            </a:r>
            <a:r>
              <a:rPr lang="en-US" sz="3000">
                <a:solidFill>
                  <a:srgbClr val="000000"/>
                </a:solidFill>
                <a:latin typeface="Times New Roman" panose="02020603050405020304" pitchFamily="18" charset="0"/>
              </a:rPr>
              <a:t>to do all these things.</a:t>
            </a:r>
          </a:p>
        </p:txBody>
      </p:sp>
      <p:sp>
        <p:nvSpPr>
          <p:cNvPr id="18435" name="Rectangle 8"/>
          <p:cNvSpPr>
            <a:spLocks noChangeArrowheads="1"/>
          </p:cNvSpPr>
          <p:nvPr/>
        </p:nvSpPr>
        <p:spPr bwMode="auto">
          <a:xfrm>
            <a:off x="1235644" y="2908698"/>
            <a:ext cx="1507094" cy="530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397" tIns="34199" rIns="68397" bIns="34199">
            <a:spAutoFit/>
          </a:bodyPr>
          <a:lstStyle/>
          <a:p>
            <a:r>
              <a:rPr lang="en-US" sz="3000">
                <a:solidFill>
                  <a:srgbClr val="FF0000"/>
                </a:solidFill>
                <a:latin typeface="Times New Roman" panose="02020603050405020304" pitchFamily="18" charset="0"/>
              </a:rPr>
              <a:t>hospitals</a:t>
            </a:r>
          </a:p>
        </p:txBody>
      </p:sp>
      <p:sp>
        <p:nvSpPr>
          <p:cNvPr id="18436" name="Rectangle 10"/>
          <p:cNvSpPr>
            <a:spLocks noChangeArrowheads="1"/>
          </p:cNvSpPr>
          <p:nvPr/>
        </p:nvSpPr>
        <p:spPr bwMode="auto">
          <a:xfrm>
            <a:off x="2958667" y="3340894"/>
            <a:ext cx="2289360" cy="530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397" tIns="34199" rIns="68397" bIns="34199">
            <a:spAutoFit/>
          </a:bodyPr>
          <a:lstStyle/>
          <a:p>
            <a:r>
              <a:rPr lang="en-US" sz="3000">
                <a:solidFill>
                  <a:srgbClr val="FF0000"/>
                </a:solidFill>
                <a:latin typeface="Times New Roman" panose="02020603050405020304" pitchFamily="18" charset="0"/>
              </a:rPr>
              <a:t>public service</a:t>
            </a:r>
          </a:p>
        </p:txBody>
      </p:sp>
      <p:sp>
        <p:nvSpPr>
          <p:cNvPr id="18437" name="Rectangle 16"/>
          <p:cNvSpPr>
            <a:spLocks noChangeArrowheads="1"/>
          </p:cNvSpPr>
          <p:nvPr/>
        </p:nvSpPr>
        <p:spPr bwMode="auto">
          <a:xfrm>
            <a:off x="6825686" y="3719513"/>
            <a:ext cx="930013" cy="530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397" tIns="34199" rIns="68397" bIns="34199">
            <a:spAutoFit/>
          </a:bodyPr>
          <a:lstStyle/>
          <a:p>
            <a:r>
              <a:rPr lang="en-US" sz="3000">
                <a:solidFill>
                  <a:srgbClr val="FF0000"/>
                </a:solidFill>
                <a:latin typeface="Times New Roman" panose="02020603050405020304" pitchFamily="18" charset="0"/>
              </a:rPr>
              <a:t>more</a:t>
            </a:r>
          </a:p>
        </p:txBody>
      </p:sp>
      <p:sp>
        <p:nvSpPr>
          <p:cNvPr id="18438" name="Rectangle 18"/>
          <p:cNvSpPr>
            <a:spLocks noChangeArrowheads="1"/>
          </p:cNvSpPr>
          <p:nvPr/>
        </p:nvSpPr>
        <p:spPr bwMode="auto">
          <a:xfrm>
            <a:off x="1151450" y="3719513"/>
            <a:ext cx="1176876" cy="530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397" tIns="34199" rIns="68397" bIns="34199">
            <a:spAutoFit/>
          </a:bodyPr>
          <a:lstStyle/>
          <a:p>
            <a:r>
              <a:rPr lang="en-US" sz="3000">
                <a:solidFill>
                  <a:srgbClr val="FF0000"/>
                </a:solidFill>
                <a:latin typeface="Times New Roman" panose="02020603050405020304" pitchFamily="18" charset="0"/>
              </a:rPr>
              <a:t> police</a:t>
            </a:r>
          </a:p>
        </p:txBody>
      </p:sp>
      <p:sp>
        <p:nvSpPr>
          <p:cNvPr id="18439" name="Rectangle 7"/>
          <p:cNvSpPr>
            <a:spLocks noChangeArrowheads="1"/>
          </p:cNvSpPr>
          <p:nvPr/>
        </p:nvSpPr>
        <p:spPr bwMode="auto">
          <a:xfrm>
            <a:off x="1235644" y="4151710"/>
            <a:ext cx="1186494" cy="53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r>
              <a:rPr lang="en-US" sz="3000">
                <a:solidFill>
                  <a:srgbClr val="FF0000"/>
                </a:solidFill>
                <a:latin typeface="Times New Roman" panose="02020603050405020304" pitchFamily="18" charset="0"/>
              </a:rPr>
              <a:t>money</a:t>
            </a:r>
          </a:p>
        </p:txBody>
      </p:sp>
      <p:sp>
        <p:nvSpPr>
          <p:cNvPr id="18440" name="Text Box 8"/>
          <p:cNvSpPr txBox="1">
            <a:spLocks noChangeArrowheads="1"/>
          </p:cNvSpPr>
          <p:nvPr/>
        </p:nvSpPr>
        <p:spPr bwMode="auto">
          <a:xfrm>
            <a:off x="4570221" y="1181101"/>
            <a:ext cx="1066069"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pPr>
              <a:buFont typeface="Arial" panose="020B0604020202020204" pitchFamily="34" charset="0"/>
              <a:buNone/>
            </a:pPr>
            <a:r>
              <a:rPr lang="en-US" altLang="zh-CN" sz="3000">
                <a:solidFill>
                  <a:srgbClr val="FF0000"/>
                </a:solidFill>
                <a:latin typeface="Times New Roman" panose="02020603050405020304" pitchFamily="18" charset="0"/>
              </a:rPr>
              <a:t>traffic</a:t>
            </a:r>
          </a:p>
        </p:txBody>
      </p:sp>
      <p:sp>
        <p:nvSpPr>
          <p:cNvPr id="18441" name="Text Box 9"/>
          <p:cNvSpPr txBox="1">
            <a:spLocks noChangeArrowheads="1"/>
          </p:cNvSpPr>
          <p:nvPr/>
        </p:nvSpPr>
        <p:spPr bwMode="auto">
          <a:xfrm>
            <a:off x="6237510" y="1181101"/>
            <a:ext cx="1529536" cy="53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spAutoFit/>
          </a:bodyPr>
          <a:lstStyle/>
          <a:p>
            <a:pPr>
              <a:buFont typeface="Arial" panose="020B0604020202020204" pitchFamily="34" charset="0"/>
              <a:buNone/>
            </a:pPr>
            <a:r>
              <a:rPr lang="en-US" altLang="zh-CN" sz="3000">
                <a:solidFill>
                  <a:srgbClr val="FF0000"/>
                </a:solidFill>
                <a:latin typeface="Times New Roman" panose="02020603050405020304" pitchFamily="18" charset="0"/>
              </a:rPr>
              <a:t>pollution</a:t>
            </a:r>
          </a:p>
        </p:txBody>
      </p:sp>
      <p:sp>
        <p:nvSpPr>
          <p:cNvPr id="18442" name="WordArt 10"/>
          <p:cNvSpPr>
            <a:spLocks noChangeArrowheads="1" noChangeShapeType="1" noTextEdit="1"/>
          </p:cNvSpPr>
          <p:nvPr/>
        </p:nvSpPr>
        <p:spPr bwMode="auto">
          <a:xfrm>
            <a:off x="1092157" y="250031"/>
            <a:ext cx="683043" cy="771525"/>
          </a:xfrm>
          <a:prstGeom prst="rect">
            <a:avLst/>
          </a:prstGeom>
        </p:spPr>
        <p:txBody>
          <a:bodyPr wrap="none" lIns="68397" tIns="34199" rIns="68397" bIns="34199" fromWordArt="1">
            <a:prstTxWarp prst="textSlantUp">
              <a:avLst>
                <a:gd name="adj" fmla="val 55556"/>
              </a:avLst>
            </a:prstTxWarp>
          </a:bodyPr>
          <a:lstStyle/>
          <a:p>
            <a:pPr algn="ctr"/>
            <a:r>
              <a:rPr lang="zh-CN" altLang="en-US" sz="2700" kern="1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黑体" panose="02010609060101010101" charset="-122"/>
                <a:ea typeface="黑体" panose="02010609060101010101" charset="-122"/>
              </a:rPr>
              <a:t>课文</a:t>
            </a:r>
          </a:p>
        </p:txBody>
      </p:sp>
      <p:sp>
        <p:nvSpPr>
          <p:cNvPr id="18443" name="WordArt 11"/>
          <p:cNvSpPr>
            <a:spLocks noChangeArrowheads="1" noChangeShapeType="1" noTextEdit="1"/>
          </p:cNvSpPr>
          <p:nvPr/>
        </p:nvSpPr>
        <p:spPr bwMode="auto">
          <a:xfrm>
            <a:off x="7315437" y="303610"/>
            <a:ext cx="683043" cy="771525"/>
          </a:xfrm>
          <a:prstGeom prst="rect">
            <a:avLst/>
          </a:prstGeom>
        </p:spPr>
        <p:txBody>
          <a:bodyPr wrap="none" lIns="68397" tIns="34199" rIns="68397" bIns="34199" fromWordArt="1">
            <a:prstTxWarp prst="textSlantDown">
              <a:avLst>
                <a:gd name="adj" fmla="val 44444"/>
              </a:avLst>
            </a:prstTxWarp>
          </a:bodyPr>
          <a:lstStyle/>
          <a:p>
            <a:pPr algn="ctr"/>
            <a:r>
              <a:rPr lang="zh-CN" altLang="en-US" sz="2700" kern="1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黑体" panose="02010609060101010101" charset="-122"/>
                <a:ea typeface="黑体" panose="02010609060101010101" charset="-122"/>
              </a:rPr>
              <a:t>巩固</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40"/>
                                        </p:tgtEl>
                                        <p:attrNameLst>
                                          <p:attrName>style.visibility</p:attrName>
                                        </p:attrNameLst>
                                      </p:cBhvr>
                                      <p:to>
                                        <p:strVal val="visible"/>
                                      </p:to>
                                    </p:set>
                                    <p:animEffect transition="in" filter="blinds(horizontal)">
                                      <p:cBhvr>
                                        <p:cTn id="7" dur="500"/>
                                        <p:tgtEl>
                                          <p:spTgt spid="1844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41"/>
                                        </p:tgtEl>
                                        <p:attrNameLst>
                                          <p:attrName>style.visibility</p:attrName>
                                        </p:attrNameLst>
                                      </p:cBhvr>
                                      <p:to>
                                        <p:strVal val="visible"/>
                                      </p:to>
                                    </p:set>
                                    <p:animEffect transition="in" filter="blinds(horizontal)">
                                      <p:cBhvr>
                                        <p:cTn id="12" dur="500"/>
                                        <p:tgtEl>
                                          <p:spTgt spid="18441"/>
                                        </p:tgtEl>
                                      </p:cBhvr>
                                    </p:animEffect>
                                  </p:childTnLst>
                                </p:cTn>
                              </p:par>
                            </p:childTnLst>
                          </p:cTn>
                        </p:par>
                      </p:childTnLst>
                    </p:cTn>
                  </p:par>
                  <p:par>
                    <p:cTn id="13" fill="hold">
                      <p:stCondLst>
                        <p:cond delay="indefinite"/>
                      </p:stCondLst>
                      <p:childTnLst>
                        <p:par>
                          <p:cTn id="14" fill="hold">
                            <p:stCondLst>
                              <p:cond delay="0"/>
                            </p:stCondLst>
                            <p:childTnLst>
                              <p:par>
                                <p:cTn id="15" presetID="54" presetClass="entr" presetSubtype="0" accel="100000" fill="hold" grpId="0" nodeType="clickEffect">
                                  <p:stCondLst>
                                    <p:cond delay="0"/>
                                  </p:stCondLst>
                                  <p:childTnLst>
                                    <p:set>
                                      <p:cBhvr>
                                        <p:cTn id="16" dur="1" fill="hold">
                                          <p:stCondLst>
                                            <p:cond delay="0"/>
                                          </p:stCondLst>
                                        </p:cTn>
                                        <p:tgtEl>
                                          <p:spTgt spid="18435"/>
                                        </p:tgtEl>
                                        <p:attrNameLst>
                                          <p:attrName>style.visibility</p:attrName>
                                        </p:attrNameLst>
                                      </p:cBhvr>
                                      <p:to>
                                        <p:strVal val="visible"/>
                                      </p:to>
                                    </p:set>
                                    <p:anim calcmode="lin" valueType="num">
                                      <p:cBhvr>
                                        <p:cTn id="17" dur="500" fill="hold"/>
                                        <p:tgtEl>
                                          <p:spTgt spid="18435"/>
                                        </p:tgtEl>
                                        <p:attrNameLst>
                                          <p:attrName>ppt_w</p:attrName>
                                        </p:attrNameLst>
                                      </p:cBhvr>
                                      <p:tavLst>
                                        <p:tav tm="0">
                                          <p:val>
                                            <p:strVal val="#ppt_w*0.05"/>
                                          </p:val>
                                        </p:tav>
                                        <p:tav tm="100000">
                                          <p:val>
                                            <p:strVal val="#ppt_w"/>
                                          </p:val>
                                        </p:tav>
                                      </p:tavLst>
                                    </p:anim>
                                    <p:anim calcmode="lin" valueType="num">
                                      <p:cBhvr>
                                        <p:cTn id="18" dur="500" fill="hold"/>
                                        <p:tgtEl>
                                          <p:spTgt spid="18435"/>
                                        </p:tgtEl>
                                        <p:attrNameLst>
                                          <p:attrName>ppt_h</p:attrName>
                                        </p:attrNameLst>
                                      </p:cBhvr>
                                      <p:tavLst>
                                        <p:tav tm="0">
                                          <p:val>
                                            <p:strVal val="#ppt_h"/>
                                          </p:val>
                                        </p:tav>
                                        <p:tav tm="100000">
                                          <p:val>
                                            <p:strVal val="#ppt_h"/>
                                          </p:val>
                                        </p:tav>
                                      </p:tavLst>
                                    </p:anim>
                                    <p:anim calcmode="lin" valueType="num">
                                      <p:cBhvr>
                                        <p:cTn id="19" dur="500" fill="hold"/>
                                        <p:tgtEl>
                                          <p:spTgt spid="18435"/>
                                        </p:tgtEl>
                                        <p:attrNameLst>
                                          <p:attrName>ppt_x</p:attrName>
                                        </p:attrNameLst>
                                      </p:cBhvr>
                                      <p:tavLst>
                                        <p:tav tm="0">
                                          <p:val>
                                            <p:strVal val="#ppt_x-.2"/>
                                          </p:val>
                                        </p:tav>
                                        <p:tav tm="100000">
                                          <p:val>
                                            <p:strVal val="#ppt_x"/>
                                          </p:val>
                                        </p:tav>
                                      </p:tavLst>
                                    </p:anim>
                                    <p:anim calcmode="lin" valueType="num">
                                      <p:cBhvr>
                                        <p:cTn id="20" dur="500" fill="hold"/>
                                        <p:tgtEl>
                                          <p:spTgt spid="18435"/>
                                        </p:tgtEl>
                                        <p:attrNameLst>
                                          <p:attrName>ppt_y</p:attrName>
                                        </p:attrNameLst>
                                      </p:cBhvr>
                                      <p:tavLst>
                                        <p:tav tm="0">
                                          <p:val>
                                            <p:strVal val="#ppt_y"/>
                                          </p:val>
                                        </p:tav>
                                        <p:tav tm="100000">
                                          <p:val>
                                            <p:strVal val="#ppt_y"/>
                                          </p:val>
                                        </p:tav>
                                      </p:tavLst>
                                    </p:anim>
                                    <p:animEffect transition="in" filter="fade">
                                      <p:cBhvr>
                                        <p:cTn id="21" dur="500"/>
                                        <p:tgtEl>
                                          <p:spTgt spid="18435"/>
                                        </p:tgtEl>
                                      </p:cBhvr>
                                    </p:animEffect>
                                  </p:childTnLst>
                                </p:cTn>
                              </p:par>
                            </p:childTnLst>
                          </p:cTn>
                        </p:par>
                      </p:childTnLst>
                    </p:cTn>
                  </p:par>
                  <p:par>
                    <p:cTn id="22" fill="hold">
                      <p:stCondLst>
                        <p:cond delay="indefinite"/>
                      </p:stCondLst>
                      <p:childTnLst>
                        <p:par>
                          <p:cTn id="23" fill="hold">
                            <p:stCondLst>
                              <p:cond delay="0"/>
                            </p:stCondLst>
                            <p:childTnLst>
                              <p:par>
                                <p:cTn id="24" presetID="54" presetClass="entr" presetSubtype="0" accel="100000" fill="hold" grpId="0" nodeType="clickEffect">
                                  <p:stCondLst>
                                    <p:cond delay="0"/>
                                  </p:stCondLst>
                                  <p:childTnLst>
                                    <p:set>
                                      <p:cBhvr>
                                        <p:cTn id="25" dur="1" fill="hold">
                                          <p:stCondLst>
                                            <p:cond delay="0"/>
                                          </p:stCondLst>
                                        </p:cTn>
                                        <p:tgtEl>
                                          <p:spTgt spid="18436"/>
                                        </p:tgtEl>
                                        <p:attrNameLst>
                                          <p:attrName>style.visibility</p:attrName>
                                        </p:attrNameLst>
                                      </p:cBhvr>
                                      <p:to>
                                        <p:strVal val="visible"/>
                                      </p:to>
                                    </p:set>
                                    <p:anim calcmode="lin" valueType="num">
                                      <p:cBhvr>
                                        <p:cTn id="26" dur="500" fill="hold"/>
                                        <p:tgtEl>
                                          <p:spTgt spid="18436"/>
                                        </p:tgtEl>
                                        <p:attrNameLst>
                                          <p:attrName>ppt_w</p:attrName>
                                        </p:attrNameLst>
                                      </p:cBhvr>
                                      <p:tavLst>
                                        <p:tav tm="0">
                                          <p:val>
                                            <p:strVal val="#ppt_w*0.05"/>
                                          </p:val>
                                        </p:tav>
                                        <p:tav tm="100000">
                                          <p:val>
                                            <p:strVal val="#ppt_w"/>
                                          </p:val>
                                        </p:tav>
                                      </p:tavLst>
                                    </p:anim>
                                    <p:anim calcmode="lin" valueType="num">
                                      <p:cBhvr>
                                        <p:cTn id="27" dur="500" fill="hold"/>
                                        <p:tgtEl>
                                          <p:spTgt spid="18436"/>
                                        </p:tgtEl>
                                        <p:attrNameLst>
                                          <p:attrName>ppt_h</p:attrName>
                                        </p:attrNameLst>
                                      </p:cBhvr>
                                      <p:tavLst>
                                        <p:tav tm="0">
                                          <p:val>
                                            <p:strVal val="#ppt_h"/>
                                          </p:val>
                                        </p:tav>
                                        <p:tav tm="100000">
                                          <p:val>
                                            <p:strVal val="#ppt_h"/>
                                          </p:val>
                                        </p:tav>
                                      </p:tavLst>
                                    </p:anim>
                                    <p:anim calcmode="lin" valueType="num">
                                      <p:cBhvr>
                                        <p:cTn id="28" dur="500" fill="hold"/>
                                        <p:tgtEl>
                                          <p:spTgt spid="18436"/>
                                        </p:tgtEl>
                                        <p:attrNameLst>
                                          <p:attrName>ppt_x</p:attrName>
                                        </p:attrNameLst>
                                      </p:cBhvr>
                                      <p:tavLst>
                                        <p:tav tm="0">
                                          <p:val>
                                            <p:strVal val="#ppt_x-.2"/>
                                          </p:val>
                                        </p:tav>
                                        <p:tav tm="100000">
                                          <p:val>
                                            <p:strVal val="#ppt_x"/>
                                          </p:val>
                                        </p:tav>
                                      </p:tavLst>
                                    </p:anim>
                                    <p:anim calcmode="lin" valueType="num">
                                      <p:cBhvr>
                                        <p:cTn id="29" dur="500" fill="hold"/>
                                        <p:tgtEl>
                                          <p:spTgt spid="18436"/>
                                        </p:tgtEl>
                                        <p:attrNameLst>
                                          <p:attrName>ppt_y</p:attrName>
                                        </p:attrNameLst>
                                      </p:cBhvr>
                                      <p:tavLst>
                                        <p:tav tm="0">
                                          <p:val>
                                            <p:strVal val="#ppt_y"/>
                                          </p:val>
                                        </p:tav>
                                        <p:tav tm="100000">
                                          <p:val>
                                            <p:strVal val="#ppt_y"/>
                                          </p:val>
                                        </p:tav>
                                      </p:tavLst>
                                    </p:anim>
                                    <p:animEffect transition="in" filter="fade">
                                      <p:cBhvr>
                                        <p:cTn id="30" dur="500"/>
                                        <p:tgtEl>
                                          <p:spTgt spid="18436"/>
                                        </p:tgtEl>
                                      </p:cBhvr>
                                    </p:animEffect>
                                  </p:childTnLst>
                                </p:cTn>
                              </p:par>
                            </p:childTnLst>
                          </p:cTn>
                        </p:par>
                      </p:childTnLst>
                    </p:cTn>
                  </p:par>
                  <p:par>
                    <p:cTn id="31" fill="hold">
                      <p:stCondLst>
                        <p:cond delay="indefinite"/>
                      </p:stCondLst>
                      <p:childTnLst>
                        <p:par>
                          <p:cTn id="32" fill="hold">
                            <p:stCondLst>
                              <p:cond delay="0"/>
                            </p:stCondLst>
                            <p:childTnLst>
                              <p:par>
                                <p:cTn id="33" presetID="54" presetClass="entr" presetSubtype="0" accel="100000" fill="hold" grpId="0" nodeType="clickEffect">
                                  <p:stCondLst>
                                    <p:cond delay="0"/>
                                  </p:stCondLst>
                                  <p:childTnLst>
                                    <p:set>
                                      <p:cBhvr>
                                        <p:cTn id="34" dur="1" fill="hold">
                                          <p:stCondLst>
                                            <p:cond delay="0"/>
                                          </p:stCondLst>
                                        </p:cTn>
                                        <p:tgtEl>
                                          <p:spTgt spid="18438"/>
                                        </p:tgtEl>
                                        <p:attrNameLst>
                                          <p:attrName>style.visibility</p:attrName>
                                        </p:attrNameLst>
                                      </p:cBhvr>
                                      <p:to>
                                        <p:strVal val="visible"/>
                                      </p:to>
                                    </p:set>
                                    <p:anim calcmode="lin" valueType="num">
                                      <p:cBhvr>
                                        <p:cTn id="35" dur="500" fill="hold"/>
                                        <p:tgtEl>
                                          <p:spTgt spid="18438"/>
                                        </p:tgtEl>
                                        <p:attrNameLst>
                                          <p:attrName>ppt_w</p:attrName>
                                        </p:attrNameLst>
                                      </p:cBhvr>
                                      <p:tavLst>
                                        <p:tav tm="0">
                                          <p:val>
                                            <p:strVal val="#ppt_w*0.05"/>
                                          </p:val>
                                        </p:tav>
                                        <p:tav tm="100000">
                                          <p:val>
                                            <p:strVal val="#ppt_w"/>
                                          </p:val>
                                        </p:tav>
                                      </p:tavLst>
                                    </p:anim>
                                    <p:anim calcmode="lin" valueType="num">
                                      <p:cBhvr>
                                        <p:cTn id="36" dur="500" fill="hold"/>
                                        <p:tgtEl>
                                          <p:spTgt spid="18438"/>
                                        </p:tgtEl>
                                        <p:attrNameLst>
                                          <p:attrName>ppt_h</p:attrName>
                                        </p:attrNameLst>
                                      </p:cBhvr>
                                      <p:tavLst>
                                        <p:tav tm="0">
                                          <p:val>
                                            <p:strVal val="#ppt_h"/>
                                          </p:val>
                                        </p:tav>
                                        <p:tav tm="100000">
                                          <p:val>
                                            <p:strVal val="#ppt_h"/>
                                          </p:val>
                                        </p:tav>
                                      </p:tavLst>
                                    </p:anim>
                                    <p:anim calcmode="lin" valueType="num">
                                      <p:cBhvr>
                                        <p:cTn id="37" dur="500" fill="hold"/>
                                        <p:tgtEl>
                                          <p:spTgt spid="18438"/>
                                        </p:tgtEl>
                                        <p:attrNameLst>
                                          <p:attrName>ppt_x</p:attrName>
                                        </p:attrNameLst>
                                      </p:cBhvr>
                                      <p:tavLst>
                                        <p:tav tm="0">
                                          <p:val>
                                            <p:strVal val="#ppt_x-.2"/>
                                          </p:val>
                                        </p:tav>
                                        <p:tav tm="100000">
                                          <p:val>
                                            <p:strVal val="#ppt_x"/>
                                          </p:val>
                                        </p:tav>
                                      </p:tavLst>
                                    </p:anim>
                                    <p:anim calcmode="lin" valueType="num">
                                      <p:cBhvr>
                                        <p:cTn id="38" dur="500" fill="hold"/>
                                        <p:tgtEl>
                                          <p:spTgt spid="18438"/>
                                        </p:tgtEl>
                                        <p:attrNameLst>
                                          <p:attrName>ppt_y</p:attrName>
                                        </p:attrNameLst>
                                      </p:cBhvr>
                                      <p:tavLst>
                                        <p:tav tm="0">
                                          <p:val>
                                            <p:strVal val="#ppt_y"/>
                                          </p:val>
                                        </p:tav>
                                        <p:tav tm="100000">
                                          <p:val>
                                            <p:strVal val="#ppt_y"/>
                                          </p:val>
                                        </p:tav>
                                      </p:tavLst>
                                    </p:anim>
                                    <p:animEffect transition="in" filter="fade">
                                      <p:cBhvr>
                                        <p:cTn id="39" dur="500"/>
                                        <p:tgtEl>
                                          <p:spTgt spid="18438"/>
                                        </p:tgtEl>
                                      </p:cBhvr>
                                    </p:animEffect>
                                  </p:childTnLst>
                                </p:cTn>
                              </p:par>
                            </p:childTnLst>
                          </p:cTn>
                        </p:par>
                      </p:childTnLst>
                    </p:cTn>
                  </p:par>
                  <p:par>
                    <p:cTn id="40" fill="hold">
                      <p:stCondLst>
                        <p:cond delay="indefinite"/>
                      </p:stCondLst>
                      <p:childTnLst>
                        <p:par>
                          <p:cTn id="41" fill="hold">
                            <p:stCondLst>
                              <p:cond delay="0"/>
                            </p:stCondLst>
                            <p:childTnLst>
                              <p:par>
                                <p:cTn id="42" presetID="54" presetClass="entr" presetSubtype="0" accel="100000" fill="hold" grpId="0" nodeType="clickEffect">
                                  <p:stCondLst>
                                    <p:cond delay="0"/>
                                  </p:stCondLst>
                                  <p:childTnLst>
                                    <p:set>
                                      <p:cBhvr>
                                        <p:cTn id="43" dur="1" fill="hold">
                                          <p:stCondLst>
                                            <p:cond delay="0"/>
                                          </p:stCondLst>
                                        </p:cTn>
                                        <p:tgtEl>
                                          <p:spTgt spid="18437"/>
                                        </p:tgtEl>
                                        <p:attrNameLst>
                                          <p:attrName>style.visibility</p:attrName>
                                        </p:attrNameLst>
                                      </p:cBhvr>
                                      <p:to>
                                        <p:strVal val="visible"/>
                                      </p:to>
                                    </p:set>
                                    <p:anim calcmode="lin" valueType="num">
                                      <p:cBhvr>
                                        <p:cTn id="44" dur="500" fill="hold"/>
                                        <p:tgtEl>
                                          <p:spTgt spid="18437"/>
                                        </p:tgtEl>
                                        <p:attrNameLst>
                                          <p:attrName>ppt_w</p:attrName>
                                        </p:attrNameLst>
                                      </p:cBhvr>
                                      <p:tavLst>
                                        <p:tav tm="0">
                                          <p:val>
                                            <p:strVal val="#ppt_w*0.05"/>
                                          </p:val>
                                        </p:tav>
                                        <p:tav tm="100000">
                                          <p:val>
                                            <p:strVal val="#ppt_w"/>
                                          </p:val>
                                        </p:tav>
                                      </p:tavLst>
                                    </p:anim>
                                    <p:anim calcmode="lin" valueType="num">
                                      <p:cBhvr>
                                        <p:cTn id="45" dur="500" fill="hold"/>
                                        <p:tgtEl>
                                          <p:spTgt spid="18437"/>
                                        </p:tgtEl>
                                        <p:attrNameLst>
                                          <p:attrName>ppt_h</p:attrName>
                                        </p:attrNameLst>
                                      </p:cBhvr>
                                      <p:tavLst>
                                        <p:tav tm="0">
                                          <p:val>
                                            <p:strVal val="#ppt_h"/>
                                          </p:val>
                                        </p:tav>
                                        <p:tav tm="100000">
                                          <p:val>
                                            <p:strVal val="#ppt_h"/>
                                          </p:val>
                                        </p:tav>
                                      </p:tavLst>
                                    </p:anim>
                                    <p:anim calcmode="lin" valueType="num">
                                      <p:cBhvr>
                                        <p:cTn id="46" dur="500" fill="hold"/>
                                        <p:tgtEl>
                                          <p:spTgt spid="18437"/>
                                        </p:tgtEl>
                                        <p:attrNameLst>
                                          <p:attrName>ppt_x</p:attrName>
                                        </p:attrNameLst>
                                      </p:cBhvr>
                                      <p:tavLst>
                                        <p:tav tm="0">
                                          <p:val>
                                            <p:strVal val="#ppt_x-.2"/>
                                          </p:val>
                                        </p:tav>
                                        <p:tav tm="100000">
                                          <p:val>
                                            <p:strVal val="#ppt_x"/>
                                          </p:val>
                                        </p:tav>
                                      </p:tavLst>
                                    </p:anim>
                                    <p:anim calcmode="lin" valueType="num">
                                      <p:cBhvr>
                                        <p:cTn id="47" dur="500" fill="hold"/>
                                        <p:tgtEl>
                                          <p:spTgt spid="18437"/>
                                        </p:tgtEl>
                                        <p:attrNameLst>
                                          <p:attrName>ppt_y</p:attrName>
                                        </p:attrNameLst>
                                      </p:cBhvr>
                                      <p:tavLst>
                                        <p:tav tm="0">
                                          <p:val>
                                            <p:strVal val="#ppt_y"/>
                                          </p:val>
                                        </p:tav>
                                        <p:tav tm="100000">
                                          <p:val>
                                            <p:strVal val="#ppt_y"/>
                                          </p:val>
                                        </p:tav>
                                      </p:tavLst>
                                    </p:anim>
                                    <p:animEffect transition="in" filter="fade">
                                      <p:cBhvr>
                                        <p:cTn id="48" dur="500"/>
                                        <p:tgtEl>
                                          <p:spTgt spid="18437"/>
                                        </p:tgtEl>
                                      </p:cBhvr>
                                    </p:animEffect>
                                  </p:childTnLst>
                                </p:cTn>
                              </p:par>
                            </p:childTnLst>
                          </p:cTn>
                        </p:par>
                        <p:par>
                          <p:cTn id="49" fill="hold">
                            <p:stCondLst>
                              <p:cond delay="500"/>
                            </p:stCondLst>
                            <p:childTnLst>
                              <p:par>
                                <p:cTn id="50" presetID="4" presetClass="entr" presetSubtype="16" fill="hold" grpId="0" nodeType="afterEffect">
                                  <p:stCondLst>
                                    <p:cond delay="0"/>
                                  </p:stCondLst>
                                  <p:childTnLst>
                                    <p:set>
                                      <p:cBhvr>
                                        <p:cTn id="51" dur="1" fill="hold">
                                          <p:stCondLst>
                                            <p:cond delay="0"/>
                                          </p:stCondLst>
                                        </p:cTn>
                                        <p:tgtEl>
                                          <p:spTgt spid="18439"/>
                                        </p:tgtEl>
                                        <p:attrNameLst>
                                          <p:attrName>style.visibility</p:attrName>
                                        </p:attrNameLst>
                                      </p:cBhvr>
                                      <p:to>
                                        <p:strVal val="visible"/>
                                      </p:to>
                                    </p:set>
                                    <p:animEffect transition="in" filter="box(in)">
                                      <p:cBhvr>
                                        <p:cTn id="52" dur="500"/>
                                        <p:tgtEl>
                                          <p:spTgt spid="18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utoUpdateAnimBg="0"/>
      <p:bldP spid="18436" grpId="0" autoUpdateAnimBg="0"/>
      <p:bldP spid="18437" grpId="0" autoUpdateAnimBg="0"/>
      <p:bldP spid="18438" grpId="0" autoUpdateAnimBg="0"/>
      <p:bldP spid="18439" grpId="0"/>
      <p:bldP spid="18440" grpId="0"/>
      <p:bldP spid="1844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内容占位符 2"/>
          <p:cNvSpPr>
            <a:spLocks noGrp="1"/>
          </p:cNvSpPr>
          <p:nvPr>
            <p:ph idx="4294967295"/>
          </p:nvPr>
        </p:nvSpPr>
        <p:spPr>
          <a:xfrm>
            <a:off x="1201254" y="1329929"/>
            <a:ext cx="6544642" cy="2970609"/>
          </a:xfrm>
        </p:spPr>
        <p:txBody>
          <a:bodyPr/>
          <a:lstStyle/>
          <a:p>
            <a:pPr marL="455930" indent="-455930">
              <a:lnSpc>
                <a:spcPct val="110000"/>
              </a:lnSpc>
              <a:buFontTx/>
              <a:buAutoNum type="arabicPeriod"/>
            </a:pPr>
            <a:r>
              <a:rPr lang="en-US" altLang="zh-CN" sz="3000">
                <a:latin typeface="Times New Roman" panose="02020603050405020304" pitchFamily="18" charset="0"/>
                <a:cs typeface="Times New Roman" panose="02020603050405020304" pitchFamily="18" charset="0"/>
              </a:rPr>
              <a:t>Parkvile was a _____village when Jo’s ___________ first came there.</a:t>
            </a:r>
          </a:p>
          <a:p>
            <a:pPr marL="455930" indent="-455930">
              <a:lnSpc>
                <a:spcPct val="110000"/>
              </a:lnSpc>
              <a:buFontTx/>
              <a:buAutoNum type="arabicPeriod"/>
            </a:pPr>
            <a:r>
              <a:rPr lang="en-US" altLang="zh-CN" sz="3000">
                <a:latin typeface="Times New Roman" panose="02020603050405020304" pitchFamily="18" charset="0"/>
                <a:cs typeface="Times New Roman" panose="02020603050405020304" pitchFamily="18" charset="0"/>
              </a:rPr>
              <a:t>Arnwick is a city with _______ people </a:t>
            </a:r>
          </a:p>
          <a:p>
            <a:pPr marL="455930" indent="-455930">
              <a:lnSpc>
                <a:spcPct val="110000"/>
              </a:lnSpc>
              <a:buNone/>
            </a:pPr>
            <a:r>
              <a:rPr lang="en-US" altLang="zh-CN" sz="3000">
                <a:latin typeface="Times New Roman" panose="02020603050405020304" pitchFamily="18" charset="0"/>
                <a:cs typeface="Times New Roman" panose="02020603050405020304" pitchFamily="18" charset="0"/>
              </a:rPr>
              <a:t>     and they are from Parkvile to Arnwick </a:t>
            </a:r>
          </a:p>
          <a:p>
            <a:pPr marL="455930" indent="-455930">
              <a:lnSpc>
                <a:spcPct val="110000"/>
              </a:lnSpc>
              <a:buNone/>
            </a:pPr>
            <a:r>
              <a:rPr lang="en-US" altLang="zh-CN" sz="3000">
                <a:latin typeface="Times New Roman" panose="02020603050405020304" pitchFamily="18" charset="0"/>
                <a:cs typeface="Times New Roman" panose="02020603050405020304" pitchFamily="18" charset="0"/>
              </a:rPr>
              <a:t>     to find ____ and places to live in. </a:t>
            </a:r>
          </a:p>
        </p:txBody>
      </p:sp>
      <p:sp>
        <p:nvSpPr>
          <p:cNvPr id="5" name="TextBox 4"/>
          <p:cNvSpPr txBox="1">
            <a:spLocks noChangeArrowheads="1"/>
          </p:cNvSpPr>
          <p:nvPr/>
        </p:nvSpPr>
        <p:spPr bwMode="auto">
          <a:xfrm>
            <a:off x="3998647" y="1383507"/>
            <a:ext cx="909175" cy="530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a:solidFill>
                  <a:srgbClr val="FF0000"/>
                </a:solidFill>
                <a:latin typeface="Times New Roman" panose="02020603050405020304" pitchFamily="18" charset="0"/>
                <a:cs typeface="Times New Roman" panose="02020603050405020304" pitchFamily="18" charset="0"/>
              </a:rPr>
              <a:t>quiet</a:t>
            </a:r>
          </a:p>
        </p:txBody>
      </p:sp>
      <p:sp>
        <p:nvSpPr>
          <p:cNvPr id="6" name="TextBox 5"/>
          <p:cNvSpPr txBox="1">
            <a:spLocks noChangeArrowheads="1"/>
          </p:cNvSpPr>
          <p:nvPr/>
        </p:nvSpPr>
        <p:spPr bwMode="auto">
          <a:xfrm>
            <a:off x="1667289" y="1869282"/>
            <a:ext cx="2127457" cy="530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a:solidFill>
                  <a:srgbClr val="FF0000"/>
                </a:solidFill>
                <a:latin typeface="Times New Roman" panose="02020603050405020304" pitchFamily="18" charset="0"/>
                <a:cs typeface="Times New Roman" panose="02020603050405020304" pitchFamily="18" charset="0"/>
              </a:rPr>
              <a:t>grandparents</a:t>
            </a:r>
          </a:p>
        </p:txBody>
      </p:sp>
      <p:sp>
        <p:nvSpPr>
          <p:cNvPr id="7" name="TextBox 6"/>
          <p:cNvSpPr txBox="1">
            <a:spLocks noChangeArrowheads="1"/>
          </p:cNvSpPr>
          <p:nvPr/>
        </p:nvSpPr>
        <p:spPr bwMode="auto">
          <a:xfrm>
            <a:off x="5137052" y="2477691"/>
            <a:ext cx="1388472" cy="530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a:solidFill>
                  <a:srgbClr val="FF0000"/>
                </a:solidFill>
                <a:latin typeface="Times New Roman" panose="02020603050405020304" pitchFamily="18" charset="0"/>
                <a:cs typeface="Times New Roman" panose="02020603050405020304" pitchFamily="18" charset="0"/>
              </a:rPr>
              <a:t>200,000</a:t>
            </a:r>
          </a:p>
        </p:txBody>
      </p:sp>
      <p:sp>
        <p:nvSpPr>
          <p:cNvPr id="8" name="TextBox 7"/>
          <p:cNvSpPr txBox="1">
            <a:spLocks noChangeArrowheads="1"/>
          </p:cNvSpPr>
          <p:nvPr/>
        </p:nvSpPr>
        <p:spPr bwMode="auto">
          <a:xfrm>
            <a:off x="2832969" y="3651648"/>
            <a:ext cx="779331" cy="530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a:solidFill>
                  <a:srgbClr val="FF0000"/>
                </a:solidFill>
                <a:latin typeface="Times New Roman" panose="02020603050405020304" pitchFamily="18" charset="0"/>
                <a:cs typeface="Times New Roman" panose="02020603050405020304" pitchFamily="18" charset="0"/>
              </a:rPr>
              <a:t>jobs</a:t>
            </a:r>
          </a:p>
        </p:txBody>
      </p:sp>
      <p:sp>
        <p:nvSpPr>
          <p:cNvPr id="19463" name="WordArt 7"/>
          <p:cNvSpPr>
            <a:spLocks noChangeArrowheads="1" noChangeShapeType="1" noTextEdit="1"/>
          </p:cNvSpPr>
          <p:nvPr/>
        </p:nvSpPr>
        <p:spPr bwMode="auto">
          <a:xfrm>
            <a:off x="1108759" y="450056"/>
            <a:ext cx="683043" cy="771525"/>
          </a:xfrm>
          <a:prstGeom prst="rect">
            <a:avLst/>
          </a:prstGeom>
        </p:spPr>
        <p:txBody>
          <a:bodyPr wrap="none" lIns="68397" tIns="34199" rIns="68397" bIns="34199" fromWordArt="1">
            <a:prstTxWarp prst="textSlantUp">
              <a:avLst>
                <a:gd name="adj" fmla="val 55556"/>
              </a:avLst>
            </a:prstTxWarp>
          </a:bodyPr>
          <a:lstStyle/>
          <a:p>
            <a:pPr algn="ctr"/>
            <a:r>
              <a:rPr lang="zh-CN" altLang="en-US" sz="2700" kern="1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黑体" panose="02010609060101010101" charset="-122"/>
                <a:ea typeface="黑体" panose="02010609060101010101" charset="-122"/>
              </a:rPr>
              <a:t>课文</a:t>
            </a:r>
          </a:p>
        </p:txBody>
      </p:sp>
      <p:sp>
        <p:nvSpPr>
          <p:cNvPr id="19464" name="WordArt 8"/>
          <p:cNvSpPr>
            <a:spLocks noChangeArrowheads="1" noChangeShapeType="1" noTextEdit="1"/>
          </p:cNvSpPr>
          <p:nvPr/>
        </p:nvSpPr>
        <p:spPr bwMode="auto">
          <a:xfrm>
            <a:off x="7332039" y="503635"/>
            <a:ext cx="683043" cy="771525"/>
          </a:xfrm>
          <a:prstGeom prst="rect">
            <a:avLst/>
          </a:prstGeom>
        </p:spPr>
        <p:txBody>
          <a:bodyPr wrap="none" lIns="68397" tIns="34199" rIns="68397" bIns="34199" fromWordArt="1">
            <a:prstTxWarp prst="textSlantDown">
              <a:avLst>
                <a:gd name="adj" fmla="val 44444"/>
              </a:avLst>
            </a:prstTxWarp>
          </a:bodyPr>
          <a:lstStyle/>
          <a:p>
            <a:pPr algn="ctr"/>
            <a:r>
              <a:rPr lang="zh-CN" altLang="en-US" sz="2700" kern="1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黑体" panose="02010609060101010101" charset="-122"/>
                <a:ea typeface="黑体" panose="02010609060101010101" charset="-122"/>
              </a:rPr>
              <a:t>巩固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6"/>
                                        </p:tgtEl>
                                        <p:attrNameLst>
                                          <p:attrName>style.visibility</p:attrName>
                                        </p:attrNameLst>
                                      </p:cBhvr>
                                      <p:to>
                                        <p:strVal val="visible"/>
                                      </p:to>
                                    </p:set>
                                    <p:anim calcmode="discrete" valueType="clr">
                                      <p:cBhvr override="childStyle">
                                        <p:cTn id="14"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
                                        </p:tgtEl>
                                        <p:attrNameLst>
                                          <p:attrName>fillcolor</p:attrName>
                                        </p:attrNameLst>
                                      </p:cBhvr>
                                      <p:tavLst>
                                        <p:tav tm="0">
                                          <p:val>
                                            <p:clrVal>
                                              <a:schemeClr val="accent2"/>
                                            </p:clrVal>
                                          </p:val>
                                        </p:tav>
                                        <p:tav tm="50000">
                                          <p:val>
                                            <p:clrVal>
                                              <a:schemeClr val="hlink"/>
                                            </p:clrVal>
                                          </p:val>
                                        </p:tav>
                                      </p:tavLst>
                                    </p:anim>
                                    <p:set>
                                      <p:cBhvr>
                                        <p:cTn id="16" dur="80"/>
                                        <p:tgtEl>
                                          <p:spTgt spid="6"/>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7"/>
                                        </p:tgtEl>
                                        <p:attrNameLst>
                                          <p:attrName>style.visibility</p:attrName>
                                        </p:attrNameLst>
                                      </p:cBhvr>
                                      <p:to>
                                        <p:strVal val="visible"/>
                                      </p:to>
                                    </p:set>
                                    <p:anim calcmode="discrete" valueType="clr">
                                      <p:cBhvr override="childStyle">
                                        <p:cTn id="21"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7"/>
                                        </p:tgtEl>
                                        <p:attrNameLst>
                                          <p:attrName>fillcolor</p:attrName>
                                        </p:attrNameLst>
                                      </p:cBhvr>
                                      <p:tavLst>
                                        <p:tav tm="0">
                                          <p:val>
                                            <p:clrVal>
                                              <a:schemeClr val="accent2"/>
                                            </p:clrVal>
                                          </p:val>
                                        </p:tav>
                                        <p:tav tm="50000">
                                          <p:val>
                                            <p:clrVal>
                                              <a:schemeClr val="hlink"/>
                                            </p:clrVal>
                                          </p:val>
                                        </p:tav>
                                      </p:tavLst>
                                    </p:anim>
                                    <p:set>
                                      <p:cBhvr>
                                        <p:cTn id="23" dur="80"/>
                                        <p:tgtEl>
                                          <p:spTgt spid="7"/>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8"/>
                                        </p:tgtEl>
                                        <p:attrNameLst>
                                          <p:attrName>style.visibility</p:attrName>
                                        </p:attrNameLst>
                                      </p:cBhvr>
                                      <p:to>
                                        <p:strVal val="visible"/>
                                      </p:to>
                                    </p:set>
                                    <p:anim calcmode="discrete" valueType="clr">
                                      <p:cBhvr override="childStyle">
                                        <p:cTn id="28"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8"/>
                                        </p:tgtEl>
                                        <p:attrNameLst>
                                          <p:attrName>fillcolor</p:attrName>
                                        </p:attrNameLst>
                                      </p:cBhvr>
                                      <p:tavLst>
                                        <p:tav tm="0">
                                          <p:val>
                                            <p:clrVal>
                                              <a:schemeClr val="accent2"/>
                                            </p:clrVal>
                                          </p:val>
                                        </p:tav>
                                        <p:tav tm="50000">
                                          <p:val>
                                            <p:clrVal>
                                              <a:schemeClr val="hlink"/>
                                            </p:clrVal>
                                          </p:val>
                                        </p:tav>
                                      </p:tavLst>
                                    </p:anim>
                                    <p:set>
                                      <p:cBhvr>
                                        <p:cTn id="30"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内容占位符 2"/>
          <p:cNvSpPr>
            <a:spLocks noGrp="1"/>
          </p:cNvSpPr>
          <p:nvPr>
            <p:ph idx="4294967295"/>
          </p:nvPr>
        </p:nvSpPr>
        <p:spPr>
          <a:xfrm>
            <a:off x="1022193" y="1168004"/>
            <a:ext cx="7029650" cy="3294459"/>
          </a:xfrm>
        </p:spPr>
        <p:txBody>
          <a:bodyPr/>
          <a:lstStyle/>
          <a:p>
            <a:pPr marL="384810" indent="-384810">
              <a:buNone/>
            </a:pPr>
            <a:r>
              <a:rPr lang="en-US" altLang="zh-CN" sz="3000">
                <a:latin typeface="Times New Roman" panose="02020603050405020304" pitchFamily="18" charset="0"/>
                <a:cs typeface="Times New Roman" panose="02020603050405020304" pitchFamily="18" charset="0"/>
              </a:rPr>
              <a:t>3. The Arnwick government built ________ outside the centre because living in the </a:t>
            </a:r>
          </a:p>
          <a:p>
            <a:pPr marL="384810" indent="-384810">
              <a:buNone/>
            </a:pPr>
            <a:r>
              <a:rPr lang="en-US" altLang="zh-CN" sz="3000">
                <a:latin typeface="Times New Roman" panose="02020603050405020304" pitchFamily="18" charset="0"/>
                <a:cs typeface="Times New Roman" panose="02020603050405020304" pitchFamily="18" charset="0"/>
              </a:rPr>
              <a:t>    city centre was ________.</a:t>
            </a:r>
          </a:p>
          <a:p>
            <a:pPr marL="384810" indent="-384810">
              <a:buNone/>
            </a:pPr>
            <a:r>
              <a:rPr lang="en-US" altLang="zh-CN" sz="3000">
                <a:latin typeface="Times New Roman" panose="02020603050405020304" pitchFamily="18" charset="0"/>
                <a:cs typeface="Times New Roman" panose="02020603050405020304" pitchFamily="18" charset="0"/>
              </a:rPr>
              <a:t>4. Except the population, ________ is also a </a:t>
            </a:r>
          </a:p>
          <a:p>
            <a:pPr marL="384810" indent="-384810">
              <a:buNone/>
            </a:pPr>
            <a:r>
              <a:rPr lang="en-US" altLang="zh-CN" sz="3000">
                <a:latin typeface="Times New Roman" panose="02020603050405020304" pitchFamily="18" charset="0"/>
                <a:cs typeface="Times New Roman" panose="02020603050405020304" pitchFamily="18" charset="0"/>
              </a:rPr>
              <a:t>    problem in Arnwick. It needs more _____ </a:t>
            </a:r>
          </a:p>
          <a:p>
            <a:pPr marL="384810" indent="-384810">
              <a:buNone/>
            </a:pPr>
            <a:r>
              <a:rPr lang="en-US" altLang="zh-CN" sz="3000">
                <a:latin typeface="Times New Roman" panose="02020603050405020304" pitchFamily="18" charset="0"/>
                <a:cs typeface="Times New Roman" panose="02020603050405020304" pitchFamily="18" charset="0"/>
              </a:rPr>
              <a:t>    to protect its people.</a:t>
            </a:r>
          </a:p>
        </p:txBody>
      </p:sp>
      <p:sp>
        <p:nvSpPr>
          <p:cNvPr id="9" name="TextBox 8"/>
          <p:cNvSpPr txBox="1">
            <a:spLocks noChangeArrowheads="1"/>
          </p:cNvSpPr>
          <p:nvPr/>
        </p:nvSpPr>
        <p:spPr bwMode="auto">
          <a:xfrm>
            <a:off x="6777067" y="1168004"/>
            <a:ext cx="801773" cy="530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a:solidFill>
                  <a:srgbClr val="FF0000"/>
                </a:solidFill>
                <a:latin typeface="Times New Roman" panose="02020603050405020304" pitchFamily="18" charset="0"/>
                <a:cs typeface="Times New Roman" panose="02020603050405020304" pitchFamily="18" charset="0"/>
              </a:rPr>
              <a:t>flats</a:t>
            </a:r>
          </a:p>
        </p:txBody>
      </p:sp>
      <p:sp>
        <p:nvSpPr>
          <p:cNvPr id="10" name="TextBox 9"/>
          <p:cNvSpPr txBox="1">
            <a:spLocks noChangeArrowheads="1"/>
          </p:cNvSpPr>
          <p:nvPr/>
        </p:nvSpPr>
        <p:spPr bwMode="auto">
          <a:xfrm>
            <a:off x="3765037" y="2193132"/>
            <a:ext cx="1678616" cy="530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a:solidFill>
                  <a:srgbClr val="FF0000"/>
                </a:solidFill>
                <a:latin typeface="Times New Roman" panose="02020603050405020304" pitchFamily="18" charset="0"/>
                <a:cs typeface="Times New Roman" panose="02020603050405020304" pitchFamily="18" charset="0"/>
              </a:rPr>
              <a:t>expensive</a:t>
            </a:r>
          </a:p>
        </p:txBody>
      </p:sp>
      <p:sp>
        <p:nvSpPr>
          <p:cNvPr id="11" name="TextBox 10"/>
          <p:cNvSpPr txBox="1">
            <a:spLocks noChangeArrowheads="1"/>
          </p:cNvSpPr>
          <p:nvPr/>
        </p:nvSpPr>
        <p:spPr bwMode="auto">
          <a:xfrm>
            <a:off x="5109778" y="2733676"/>
            <a:ext cx="1292292" cy="530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a:solidFill>
                  <a:srgbClr val="FF0000"/>
                </a:solidFill>
                <a:latin typeface="Times New Roman" panose="02020603050405020304" pitchFamily="18" charset="0"/>
                <a:cs typeface="Times New Roman" panose="02020603050405020304" pitchFamily="18" charset="0"/>
              </a:rPr>
              <a:t>rubbish</a:t>
            </a:r>
          </a:p>
        </p:txBody>
      </p:sp>
      <p:sp>
        <p:nvSpPr>
          <p:cNvPr id="12" name="TextBox 11"/>
          <p:cNvSpPr txBox="1">
            <a:spLocks noChangeArrowheads="1"/>
          </p:cNvSpPr>
          <p:nvPr/>
        </p:nvSpPr>
        <p:spPr bwMode="auto">
          <a:xfrm>
            <a:off x="6884978" y="3287317"/>
            <a:ext cx="1080696" cy="530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a:solidFill>
                  <a:srgbClr val="FF0000"/>
                </a:solidFill>
                <a:latin typeface="Times New Roman" panose="02020603050405020304" pitchFamily="18" charset="0"/>
                <a:cs typeface="Times New Roman" panose="02020603050405020304" pitchFamily="18" charset="0"/>
              </a:rPr>
              <a:t>police</a:t>
            </a:r>
          </a:p>
        </p:txBody>
      </p:sp>
      <p:sp>
        <p:nvSpPr>
          <p:cNvPr id="20487" name="WordArt 7"/>
          <p:cNvSpPr>
            <a:spLocks noChangeArrowheads="1" noChangeShapeType="1" noTextEdit="1"/>
          </p:cNvSpPr>
          <p:nvPr/>
        </p:nvSpPr>
        <p:spPr bwMode="auto">
          <a:xfrm>
            <a:off x="1108759" y="250031"/>
            <a:ext cx="683043" cy="771525"/>
          </a:xfrm>
          <a:prstGeom prst="rect">
            <a:avLst/>
          </a:prstGeom>
        </p:spPr>
        <p:txBody>
          <a:bodyPr wrap="none" lIns="68397" tIns="34199" rIns="68397" bIns="34199" fromWordArt="1">
            <a:prstTxWarp prst="textSlantUp">
              <a:avLst>
                <a:gd name="adj" fmla="val 55556"/>
              </a:avLst>
            </a:prstTxWarp>
          </a:bodyPr>
          <a:lstStyle/>
          <a:p>
            <a:pPr algn="ctr"/>
            <a:r>
              <a:rPr lang="zh-CN" altLang="en-US" sz="2700" kern="1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黑体" panose="02010609060101010101" charset="-122"/>
                <a:ea typeface="黑体" panose="02010609060101010101" charset="-122"/>
              </a:rPr>
              <a:t>课文</a:t>
            </a:r>
          </a:p>
        </p:txBody>
      </p:sp>
      <p:sp>
        <p:nvSpPr>
          <p:cNvPr id="20488" name="WordArt 8"/>
          <p:cNvSpPr>
            <a:spLocks noChangeArrowheads="1" noChangeShapeType="1" noTextEdit="1"/>
          </p:cNvSpPr>
          <p:nvPr/>
        </p:nvSpPr>
        <p:spPr bwMode="auto">
          <a:xfrm>
            <a:off x="7332039" y="303610"/>
            <a:ext cx="683043" cy="771525"/>
          </a:xfrm>
          <a:prstGeom prst="rect">
            <a:avLst/>
          </a:prstGeom>
        </p:spPr>
        <p:txBody>
          <a:bodyPr wrap="none" lIns="68397" tIns="34199" rIns="68397" bIns="34199" fromWordArt="1">
            <a:prstTxWarp prst="textSlantDown">
              <a:avLst>
                <a:gd name="adj" fmla="val 44444"/>
              </a:avLst>
            </a:prstTxWarp>
          </a:bodyPr>
          <a:lstStyle/>
          <a:p>
            <a:pPr algn="ctr"/>
            <a:r>
              <a:rPr lang="zh-CN" altLang="en-US" sz="2700" kern="1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黑体" panose="02010609060101010101" charset="-122"/>
                <a:ea typeface="黑体" panose="02010609060101010101" charset="-122"/>
              </a:rPr>
              <a:t>巩固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
                                        </p:tgtEl>
                                        <p:attrNameLst>
                                          <p:attrName>style.visibility</p:attrName>
                                        </p:attrNameLst>
                                      </p:cBhvr>
                                      <p:to>
                                        <p:strVal val="visible"/>
                                      </p:to>
                                    </p:set>
                                    <p:anim calcmode="discrete" valueType="clr">
                                      <p:cBhvr override="childStyle">
                                        <p:cTn id="7"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
                                        </p:tgtEl>
                                        <p:attrNameLst>
                                          <p:attrName>fillcolor</p:attrName>
                                        </p:attrNameLst>
                                      </p:cBhvr>
                                      <p:tavLst>
                                        <p:tav tm="0">
                                          <p:val>
                                            <p:clrVal>
                                              <a:schemeClr val="accent2"/>
                                            </p:clrVal>
                                          </p:val>
                                        </p:tav>
                                        <p:tav tm="50000">
                                          <p:val>
                                            <p:clrVal>
                                              <a:schemeClr val="hlink"/>
                                            </p:clrVal>
                                          </p:val>
                                        </p:tav>
                                      </p:tavLst>
                                    </p:anim>
                                    <p:set>
                                      <p:cBhvr>
                                        <p:cTn id="9" dur="80"/>
                                        <p:tgtEl>
                                          <p:spTgt spid="9"/>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0"/>
                                        </p:tgtEl>
                                        <p:attrNameLst>
                                          <p:attrName>style.visibility</p:attrName>
                                        </p:attrNameLst>
                                      </p:cBhvr>
                                      <p:to>
                                        <p:strVal val="visible"/>
                                      </p:to>
                                    </p:set>
                                    <p:anim calcmode="discrete" valueType="clr">
                                      <p:cBhvr override="childStyle">
                                        <p:cTn id="14"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0"/>
                                        </p:tgtEl>
                                        <p:attrNameLst>
                                          <p:attrName>fillcolor</p:attrName>
                                        </p:attrNameLst>
                                      </p:cBhvr>
                                      <p:tavLst>
                                        <p:tav tm="0">
                                          <p:val>
                                            <p:clrVal>
                                              <a:schemeClr val="accent2"/>
                                            </p:clrVal>
                                          </p:val>
                                        </p:tav>
                                        <p:tav tm="50000">
                                          <p:val>
                                            <p:clrVal>
                                              <a:schemeClr val="hlink"/>
                                            </p:clrVal>
                                          </p:val>
                                        </p:tav>
                                      </p:tavLst>
                                    </p:anim>
                                    <p:set>
                                      <p:cBhvr>
                                        <p:cTn id="16" dur="80"/>
                                        <p:tgtEl>
                                          <p:spTgt spid="10"/>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1"/>
                                        </p:tgtEl>
                                        <p:attrNameLst>
                                          <p:attrName>style.visibility</p:attrName>
                                        </p:attrNameLst>
                                      </p:cBhvr>
                                      <p:to>
                                        <p:strVal val="visible"/>
                                      </p:to>
                                    </p:set>
                                    <p:anim calcmode="discrete" valueType="clr">
                                      <p:cBhvr override="childStyle">
                                        <p:cTn id="21"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1"/>
                                        </p:tgtEl>
                                        <p:attrNameLst>
                                          <p:attrName>fillcolor</p:attrName>
                                        </p:attrNameLst>
                                      </p:cBhvr>
                                      <p:tavLst>
                                        <p:tav tm="0">
                                          <p:val>
                                            <p:clrVal>
                                              <a:schemeClr val="accent2"/>
                                            </p:clrVal>
                                          </p:val>
                                        </p:tav>
                                        <p:tav tm="50000">
                                          <p:val>
                                            <p:clrVal>
                                              <a:schemeClr val="hlink"/>
                                            </p:clrVal>
                                          </p:val>
                                        </p:tav>
                                      </p:tavLst>
                                    </p:anim>
                                    <p:set>
                                      <p:cBhvr>
                                        <p:cTn id="23" dur="80"/>
                                        <p:tgtEl>
                                          <p:spTgt spid="11"/>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2"/>
                                        </p:tgtEl>
                                        <p:attrNameLst>
                                          <p:attrName>style.visibility</p:attrName>
                                        </p:attrNameLst>
                                      </p:cBhvr>
                                      <p:to>
                                        <p:strVal val="visible"/>
                                      </p:to>
                                    </p:set>
                                    <p:anim calcmode="discrete" valueType="clr">
                                      <p:cBhvr override="childStyle">
                                        <p:cTn id="28"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2"/>
                                        </p:tgtEl>
                                        <p:attrNameLst>
                                          <p:attrName>fillcolor</p:attrName>
                                        </p:attrNameLst>
                                      </p:cBhvr>
                                      <p:tavLst>
                                        <p:tav tm="0">
                                          <p:val>
                                            <p:clrVal>
                                              <a:schemeClr val="accent2"/>
                                            </p:clrVal>
                                          </p:val>
                                        </p:tav>
                                        <p:tav tm="50000">
                                          <p:val>
                                            <p:clrVal>
                                              <a:schemeClr val="hlink"/>
                                            </p:clrVal>
                                          </p:val>
                                        </p:tav>
                                      </p:tavLst>
                                    </p:anim>
                                    <p:set>
                                      <p:cBhvr>
                                        <p:cTn id="30" dur="80"/>
                                        <p:tgtEl>
                                          <p:spTgt spid="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1720652" y="1383507"/>
            <a:ext cx="5648148" cy="326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397" tIns="34199" rIns="68397" bIns="34199">
            <a:spAutoFit/>
          </a:bodyPr>
          <a:lstStyle>
            <a:lvl1pPr marL="533400" indent="-5334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dirty="0">
                <a:solidFill>
                  <a:srgbClr val="FF0000"/>
                </a:solidFill>
                <a:latin typeface="Times New Roman" panose="02020603050405020304" pitchFamily="18" charset="0"/>
              </a:rPr>
              <a:t>flats</a:t>
            </a:r>
            <a:r>
              <a:rPr lang="en-US" altLang="zh-CN" sz="3000" dirty="0">
                <a:latin typeface="Times New Roman" panose="02020603050405020304" pitchFamily="18" charset="0"/>
              </a:rPr>
              <a:t>    “</a:t>
            </a:r>
            <a:r>
              <a:rPr lang="zh-CN" altLang="en-US" sz="3000" dirty="0">
                <a:latin typeface="Times New Roman" panose="02020603050405020304" pitchFamily="18" charset="0"/>
              </a:rPr>
              <a:t>公寓，套房”</a:t>
            </a:r>
          </a:p>
          <a:p>
            <a:r>
              <a:rPr lang="en-US" altLang="zh-CN" sz="3000" dirty="0">
                <a:solidFill>
                  <a:srgbClr val="FF0000"/>
                </a:solidFill>
                <a:latin typeface="Times New Roman" panose="02020603050405020304" pitchFamily="18" charset="0"/>
              </a:rPr>
              <a:t>house </a:t>
            </a:r>
            <a:r>
              <a:rPr lang="en-US" altLang="zh-CN" sz="3000" dirty="0">
                <a:latin typeface="Times New Roman" panose="02020603050405020304" pitchFamily="18" charset="0"/>
              </a:rPr>
              <a:t> “</a:t>
            </a:r>
            <a:r>
              <a:rPr lang="zh-CN" altLang="en-US" sz="3000" dirty="0">
                <a:latin typeface="Times New Roman" panose="02020603050405020304" pitchFamily="18" charset="0"/>
              </a:rPr>
              <a:t>房子”</a:t>
            </a:r>
          </a:p>
          <a:p>
            <a:r>
              <a:rPr lang="en-US" altLang="zh-CN" sz="3000" dirty="0">
                <a:solidFill>
                  <a:srgbClr val="FF0000"/>
                </a:solidFill>
                <a:latin typeface="Times New Roman" panose="02020603050405020304" pitchFamily="18" charset="0"/>
              </a:rPr>
              <a:t>It’s clear that</a:t>
            </a:r>
            <a:r>
              <a:rPr lang="en-US" altLang="zh-CN" sz="3000" dirty="0">
                <a:latin typeface="Times New Roman" panose="02020603050405020304" pitchFamily="18" charset="0"/>
              </a:rPr>
              <a:t> …  “</a:t>
            </a:r>
            <a:r>
              <a:rPr lang="zh-CN" altLang="en-US" sz="3000" dirty="0">
                <a:latin typeface="Times New Roman" panose="02020603050405020304" pitchFamily="18" charset="0"/>
              </a:rPr>
              <a:t>很清楚</a:t>
            </a:r>
            <a:r>
              <a:rPr lang="en-US" altLang="zh-CN" sz="3000" dirty="0">
                <a:latin typeface="Times New Roman" panose="02020603050405020304" pitchFamily="18" charset="0"/>
              </a:rPr>
              <a:t>……” </a:t>
            </a:r>
          </a:p>
          <a:p>
            <a:r>
              <a:rPr lang="zh-CN" altLang="en-US" sz="3000" dirty="0">
                <a:latin typeface="Times New Roman" panose="02020603050405020304" pitchFamily="18" charset="0"/>
                <a:ea typeface="楷体" panose="02010609060101010101" pitchFamily="49" charset="-122"/>
              </a:rPr>
              <a:t>很明显，我们要在即将到来的</a:t>
            </a:r>
          </a:p>
          <a:p>
            <a:r>
              <a:rPr lang="zh-CN" altLang="en-US" sz="3000" dirty="0">
                <a:latin typeface="Times New Roman" panose="02020603050405020304" pitchFamily="18" charset="0"/>
                <a:ea typeface="楷体" panose="02010609060101010101" pitchFamily="49" charset="-122"/>
              </a:rPr>
              <a:t>期末考试前努力学习。 </a:t>
            </a:r>
          </a:p>
          <a:p>
            <a:r>
              <a:rPr lang="en-US" altLang="zh-CN" sz="3000" dirty="0">
                <a:latin typeface="Times New Roman" panose="02020603050405020304" pitchFamily="18" charset="0"/>
                <a:ea typeface="楷体" panose="02010609060101010101" pitchFamily="49" charset="-122"/>
              </a:rPr>
              <a:t>It’s clear that we need to work hard</a:t>
            </a:r>
          </a:p>
          <a:p>
            <a:r>
              <a:rPr lang="en-US" altLang="zh-CN" sz="3000" dirty="0">
                <a:latin typeface="Times New Roman" panose="02020603050405020304" pitchFamily="18" charset="0"/>
                <a:ea typeface="楷体" panose="02010609060101010101" pitchFamily="49" charset="-122"/>
              </a:rPr>
              <a:t>before the coming final exam.       </a:t>
            </a:r>
          </a:p>
        </p:txBody>
      </p:sp>
      <p:sp>
        <p:nvSpPr>
          <p:cNvPr id="75779" name="WordArt 3"/>
          <p:cNvSpPr>
            <a:spLocks noChangeArrowheads="1" noChangeShapeType="1" noTextEdit="1"/>
          </p:cNvSpPr>
          <p:nvPr/>
        </p:nvSpPr>
        <p:spPr bwMode="auto">
          <a:xfrm>
            <a:off x="2473659" y="406004"/>
            <a:ext cx="4034222" cy="491728"/>
          </a:xfrm>
          <a:prstGeom prst="rect">
            <a:avLst/>
          </a:prstGeom>
        </p:spPr>
        <p:txBody>
          <a:bodyPr wrap="none" lIns="68397" tIns="34199" rIns="68397" bIns="34199" fromWordArt="1">
            <a:prstTxWarp prst="textPlain">
              <a:avLst>
                <a:gd name="adj" fmla="val 50000"/>
              </a:avLst>
            </a:prstTxWarp>
          </a:bodyPr>
          <a:lstStyle/>
          <a:p>
            <a:pPr algn="ctr"/>
            <a:r>
              <a:rPr lang="en-US" altLang="zh-CN" sz="2700" kern="10" dirty="0">
                <a:ln w="12700">
                  <a:solidFill>
                    <a:srgbClr val="333300"/>
                  </a:solidFill>
                  <a:round/>
                </a:ln>
                <a:effectLst>
                  <a:outerShdw dist="35921" dir="2700000" sy="50000" kx="2115830" algn="bl" rotWithShape="0">
                    <a:srgbClr val="C0C0C0">
                      <a:alpha val="79999"/>
                    </a:srgbClr>
                  </a:outerShdw>
                </a:effectLst>
                <a:latin typeface="Arial" panose="020B0604020202020204"/>
                <a:cs typeface="Arial" panose="020B0604020202020204"/>
              </a:rPr>
              <a:t>Language points</a:t>
            </a:r>
            <a:endParaRPr lang="zh-CN" altLang="en-US" sz="2700" kern="10" dirty="0">
              <a:ln w="12700">
                <a:solidFill>
                  <a:srgbClr val="333300"/>
                </a:solidFill>
                <a:round/>
              </a:ln>
              <a:effectLst>
                <a:outerShdw dist="35921" dir="2700000" sy="50000" kx="2115830" algn="bl" rotWithShape="0">
                  <a:srgbClr val="C0C0C0">
                    <a:alpha val="79999"/>
                  </a:srgbClr>
                </a:outerShdw>
              </a:effectLst>
              <a:latin typeface="Arial" panose="020B0604020202020204"/>
              <a:cs typeface="Arial" panose="020B0604020202020204"/>
            </a:endParaRP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75779"/>
                                        </p:tgtEl>
                                        <p:attrNameLst>
                                          <p:attrName>style.visibility</p:attrName>
                                        </p:attrNameLst>
                                      </p:cBhvr>
                                      <p:to>
                                        <p:strVal val="visible"/>
                                      </p:to>
                                    </p:set>
                                    <p:animEffect transition="in" filter="blinds(horizontal)">
                                      <p:cBhvr>
                                        <p:cTn id="7" dur="500"/>
                                        <p:tgtEl>
                                          <p:spTgt spid="7577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5778">
                                            <p:txEl>
                                              <p:pRg st="5" end="5"/>
                                            </p:txEl>
                                          </p:spTgt>
                                        </p:tgtEl>
                                        <p:attrNameLst>
                                          <p:attrName>style.visibility</p:attrName>
                                        </p:attrNameLst>
                                      </p:cBhvr>
                                      <p:to>
                                        <p:strVal val="visible"/>
                                      </p:to>
                                    </p:set>
                                    <p:animEffect transition="in" filter="box(in)">
                                      <p:cBhvr>
                                        <p:cTn id="12" dur="500"/>
                                        <p:tgtEl>
                                          <p:spTgt spid="75778">
                                            <p:txEl>
                                              <p:pRg st="5" end="5"/>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75778">
                                            <p:txEl>
                                              <p:pRg st="6" end="6"/>
                                            </p:txEl>
                                          </p:spTgt>
                                        </p:tgtEl>
                                        <p:attrNameLst>
                                          <p:attrName>style.visibility</p:attrName>
                                        </p:attrNameLst>
                                      </p:cBhvr>
                                      <p:to>
                                        <p:strVal val="visible"/>
                                      </p:to>
                                    </p:set>
                                    <p:animEffect transition="in" filter="box(in)">
                                      <p:cBhvr>
                                        <p:cTn id="15" dur="500"/>
                                        <p:tgtEl>
                                          <p:spTgt spid="7577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1222600" y="519113"/>
            <a:ext cx="6899208" cy="2355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397" tIns="34199" rIns="68397" bIns="34199">
            <a:spAutoFit/>
          </a:bodyPr>
          <a:lstStyle>
            <a:lvl1pPr marL="441325" indent="-441325">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dirty="0">
                <a:solidFill>
                  <a:srgbClr val="FF0000"/>
                </a:solidFill>
                <a:latin typeface="Times New Roman" panose="02020603050405020304" pitchFamily="18" charset="0"/>
              </a:rPr>
              <a:t>local </a:t>
            </a:r>
            <a:r>
              <a:rPr lang="en-US" altLang="zh-CN" sz="3000" dirty="0">
                <a:latin typeface="Times New Roman" panose="02020603050405020304" pitchFamily="18" charset="0"/>
              </a:rPr>
              <a:t>    </a:t>
            </a:r>
            <a:r>
              <a:rPr lang="en-US" altLang="zh-CN" sz="3000" i="1" dirty="0">
                <a:latin typeface="Times New Roman" panose="02020603050405020304" pitchFamily="18" charset="0"/>
              </a:rPr>
              <a:t>adj.</a:t>
            </a:r>
            <a:r>
              <a:rPr lang="en-US" altLang="zh-CN" sz="3000" dirty="0">
                <a:latin typeface="Times New Roman" panose="02020603050405020304" pitchFamily="18" charset="0"/>
              </a:rPr>
              <a:t>    </a:t>
            </a:r>
            <a:r>
              <a:rPr lang="zh-CN" altLang="en-US" sz="3000" dirty="0">
                <a:latin typeface="Times New Roman" panose="02020603050405020304" pitchFamily="18" charset="0"/>
              </a:rPr>
              <a:t>当地的</a:t>
            </a:r>
          </a:p>
          <a:p>
            <a:r>
              <a:rPr lang="en-US" altLang="zh-CN" sz="3000" dirty="0">
                <a:solidFill>
                  <a:srgbClr val="FF0000"/>
                </a:solidFill>
                <a:latin typeface="Times New Roman" panose="02020603050405020304" pitchFamily="18" charset="0"/>
              </a:rPr>
              <a:t>close down</a:t>
            </a:r>
            <a:r>
              <a:rPr lang="en-US" altLang="zh-CN" sz="3000" dirty="0">
                <a:latin typeface="Times New Roman" panose="02020603050405020304" pitchFamily="18" charset="0"/>
              </a:rPr>
              <a:t>  “</a:t>
            </a:r>
            <a:r>
              <a:rPr lang="zh-CN" altLang="en-US" sz="3000" dirty="0">
                <a:latin typeface="Times New Roman" panose="02020603050405020304" pitchFamily="18" charset="0"/>
              </a:rPr>
              <a:t>（永久性地）停工，关闭”。 </a:t>
            </a:r>
          </a:p>
          <a:p>
            <a:r>
              <a:rPr lang="zh-CN" altLang="en-US" sz="3000" dirty="0">
                <a:latin typeface="Times New Roman" panose="02020603050405020304" pitchFamily="18" charset="0"/>
                <a:ea typeface="楷体" panose="02010609060101010101" pitchFamily="49" charset="-122"/>
              </a:rPr>
              <a:t>去年那家公司关闭。</a:t>
            </a:r>
          </a:p>
          <a:p>
            <a:r>
              <a:rPr lang="en-US" altLang="zh-CN" sz="3000" dirty="0">
                <a:latin typeface="Times New Roman" panose="02020603050405020304" pitchFamily="18" charset="0"/>
                <a:ea typeface="楷体" panose="02010609060101010101" pitchFamily="49" charset="-122"/>
              </a:rPr>
              <a:t>The company closed down last year.</a:t>
            </a:r>
          </a:p>
          <a:p>
            <a:endParaRPr lang="en-US" altLang="zh-CN" sz="3000" dirty="0">
              <a:latin typeface="Times New Roman" panose="02020603050405020304" pitchFamily="18" charset="0"/>
              <a:ea typeface="楷体" panose="02010609060101010101" pitchFamily="49" charset="-122"/>
            </a:endParaRPr>
          </a:p>
        </p:txBody>
      </p:sp>
      <p:sp>
        <p:nvSpPr>
          <p:cNvPr id="68610" name="Text Box 2"/>
          <p:cNvSpPr txBox="1">
            <a:spLocks noChangeArrowheads="1"/>
          </p:cNvSpPr>
          <p:nvPr/>
        </p:nvSpPr>
        <p:spPr bwMode="auto">
          <a:xfrm>
            <a:off x="1266475" y="2571750"/>
            <a:ext cx="6748607" cy="1807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5000"/>
              </a:lnSpc>
            </a:pPr>
            <a:r>
              <a:rPr lang="en-US" altLang="zh-CN" sz="3000" dirty="0">
                <a:latin typeface="Times New Roman" panose="02020603050405020304" pitchFamily="18" charset="0"/>
              </a:rPr>
              <a:t>The government </a:t>
            </a:r>
            <a:r>
              <a:rPr lang="en-US" altLang="zh-CN" sz="3000" dirty="0">
                <a:solidFill>
                  <a:srgbClr val="FF3399"/>
                </a:solidFill>
                <a:latin typeface="Times New Roman" panose="02020603050405020304" pitchFamily="18" charset="0"/>
              </a:rPr>
              <a:t>closed down</a:t>
            </a:r>
            <a:r>
              <a:rPr lang="en-US" altLang="zh-CN" sz="3000" dirty="0">
                <a:latin typeface="Times New Roman" panose="02020603050405020304" pitchFamily="18" charset="0"/>
              </a:rPr>
              <a:t> all the coal mines in this area in the 1980s.</a:t>
            </a:r>
          </a:p>
          <a:p>
            <a:pPr>
              <a:lnSpc>
                <a:spcPct val="95000"/>
              </a:lnSpc>
            </a:pPr>
            <a:r>
              <a:rPr lang="zh-CN" altLang="en-US" sz="3000" dirty="0">
                <a:latin typeface="Times New Roman" panose="02020603050405020304" pitchFamily="18" charset="0"/>
              </a:rPr>
              <a:t>当地政府在</a:t>
            </a:r>
            <a:r>
              <a:rPr lang="en-US" altLang="zh-CN" sz="3000" dirty="0">
                <a:latin typeface="Times New Roman" panose="02020603050405020304" pitchFamily="18" charset="0"/>
              </a:rPr>
              <a:t>20</a:t>
            </a:r>
            <a:r>
              <a:rPr lang="zh-CN" altLang="en-US" sz="3000" dirty="0">
                <a:latin typeface="Times New Roman" panose="02020603050405020304" pitchFamily="18" charset="0"/>
              </a:rPr>
              <a:t>世纪</a:t>
            </a:r>
            <a:r>
              <a:rPr lang="en-US" altLang="zh-CN" sz="3000" dirty="0">
                <a:latin typeface="Times New Roman" panose="02020603050405020304" pitchFamily="18" charset="0"/>
              </a:rPr>
              <a:t>80</a:t>
            </a:r>
            <a:r>
              <a:rPr lang="zh-CN" altLang="en-US" sz="3000" dirty="0">
                <a:latin typeface="Times New Roman" panose="02020603050405020304" pitchFamily="18" charset="0"/>
              </a:rPr>
              <a:t>年代关闭了这个地区的所有煤矿。</a:t>
            </a: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6802">
                                            <p:txEl>
                                              <p:pRg st="3" end="3"/>
                                            </p:txEl>
                                          </p:spTgt>
                                        </p:tgtEl>
                                        <p:attrNameLst>
                                          <p:attrName>style.visibility</p:attrName>
                                        </p:attrNameLst>
                                      </p:cBhvr>
                                      <p:to>
                                        <p:strVal val="visible"/>
                                      </p:to>
                                    </p:set>
                                    <p:animEffect transition="in" filter="randombar(horizontal)">
                                      <p:cBhvr>
                                        <p:cTn id="7" dur="500"/>
                                        <p:tgtEl>
                                          <p:spTgt spid="7680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8610">
                                            <p:txEl>
                                              <p:pRg st="0" end="0"/>
                                            </p:txEl>
                                          </p:spTgt>
                                        </p:tgtEl>
                                        <p:attrNameLst>
                                          <p:attrName>style.visibility</p:attrName>
                                        </p:attrNameLst>
                                      </p:cBhvr>
                                      <p:to>
                                        <p:strVal val="visible"/>
                                      </p:to>
                                    </p:set>
                                    <p:animEffect transition="in" filter="box(in)">
                                      <p:cBhvr>
                                        <p:cTn id="12" dur="500"/>
                                        <p:tgtEl>
                                          <p:spTgt spid="686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1275962" y="844154"/>
            <a:ext cx="6684571" cy="3726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397" tIns="34199" rIns="68397" bIns="34199">
            <a:spAutoFit/>
          </a:bodyPr>
          <a:lstStyle>
            <a:lvl1pPr marL="441325" indent="-441325">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dirty="0">
                <a:solidFill>
                  <a:srgbClr val="FF0000"/>
                </a:solidFill>
                <a:latin typeface="Times New Roman" panose="02020603050405020304" pitchFamily="18" charset="0"/>
              </a:rPr>
              <a:t>pollution</a:t>
            </a:r>
            <a:r>
              <a:rPr lang="en-US" altLang="zh-CN" sz="3000" dirty="0">
                <a:latin typeface="Times New Roman" panose="02020603050405020304" pitchFamily="18" charset="0"/>
              </a:rPr>
              <a:t>   </a:t>
            </a:r>
            <a:r>
              <a:rPr lang="en-US" altLang="zh-CN" sz="3000" i="1" dirty="0">
                <a:latin typeface="Times New Roman" panose="02020603050405020304" pitchFamily="18" charset="0"/>
              </a:rPr>
              <a:t>n.</a:t>
            </a:r>
            <a:r>
              <a:rPr lang="en-US" altLang="zh-CN" sz="3000" dirty="0">
                <a:latin typeface="Times New Roman" panose="02020603050405020304" pitchFamily="18" charset="0"/>
              </a:rPr>
              <a:t>    </a:t>
            </a:r>
            <a:r>
              <a:rPr lang="zh-CN" altLang="en-US" sz="3000" dirty="0">
                <a:latin typeface="Times New Roman" panose="02020603050405020304" pitchFamily="18" charset="0"/>
              </a:rPr>
              <a:t>污染</a:t>
            </a:r>
          </a:p>
          <a:p>
            <a:r>
              <a:rPr lang="en-US" altLang="zh-CN" sz="3000" dirty="0">
                <a:solidFill>
                  <a:srgbClr val="FF0000"/>
                </a:solidFill>
                <a:latin typeface="Times New Roman" panose="02020603050405020304" pitchFamily="18" charset="0"/>
              </a:rPr>
              <a:t>pollute  </a:t>
            </a:r>
            <a:r>
              <a:rPr lang="en-US" altLang="zh-CN" sz="3000" dirty="0">
                <a:latin typeface="Times New Roman" panose="02020603050405020304" pitchFamily="18" charset="0"/>
              </a:rPr>
              <a:t>     </a:t>
            </a:r>
            <a:r>
              <a:rPr lang="en-US" altLang="zh-CN" sz="3000" i="1" dirty="0">
                <a:latin typeface="Times New Roman" panose="02020603050405020304" pitchFamily="18" charset="0"/>
              </a:rPr>
              <a:t>v.</a:t>
            </a:r>
            <a:r>
              <a:rPr lang="en-US" altLang="zh-CN" sz="3000" dirty="0">
                <a:latin typeface="Times New Roman" panose="02020603050405020304" pitchFamily="18" charset="0"/>
              </a:rPr>
              <a:t>    </a:t>
            </a:r>
            <a:r>
              <a:rPr lang="zh-CN" altLang="en-US" sz="3000" dirty="0">
                <a:latin typeface="Times New Roman" panose="02020603050405020304" pitchFamily="18" charset="0"/>
              </a:rPr>
              <a:t>污染</a:t>
            </a:r>
          </a:p>
          <a:p>
            <a:r>
              <a:rPr lang="zh-CN" altLang="en-US" sz="3000" dirty="0">
                <a:latin typeface="Times New Roman" panose="02020603050405020304" pitchFamily="18" charset="0"/>
              </a:rPr>
              <a:t>噪音污染是城市中更为严重的问题。</a:t>
            </a:r>
          </a:p>
          <a:p>
            <a:r>
              <a:rPr lang="en-US" altLang="zh-CN" sz="3000" dirty="0">
                <a:latin typeface="Times New Roman" panose="02020603050405020304" pitchFamily="18" charset="0"/>
              </a:rPr>
              <a:t>Noise pollution is more serious in the city.</a:t>
            </a:r>
          </a:p>
          <a:p>
            <a:r>
              <a:rPr lang="zh-CN" altLang="en-US" sz="3000" dirty="0">
                <a:latin typeface="Times New Roman" panose="02020603050405020304" pitchFamily="18" charset="0"/>
              </a:rPr>
              <a:t>水污染</a:t>
            </a:r>
          </a:p>
          <a:p>
            <a:r>
              <a:rPr lang="en-US" altLang="zh-CN" sz="3000" dirty="0">
                <a:latin typeface="Times New Roman" panose="02020603050405020304" pitchFamily="18" charset="0"/>
              </a:rPr>
              <a:t>water pollution</a:t>
            </a:r>
          </a:p>
          <a:p>
            <a:r>
              <a:rPr lang="zh-CN" altLang="en-US" sz="3000" dirty="0">
                <a:latin typeface="Times New Roman" panose="02020603050405020304" pitchFamily="18" charset="0"/>
              </a:rPr>
              <a:t>大气污染</a:t>
            </a:r>
          </a:p>
          <a:p>
            <a:r>
              <a:rPr lang="en-US" altLang="zh-CN" sz="3000" dirty="0">
                <a:latin typeface="Times New Roman" panose="02020603050405020304" pitchFamily="18" charset="0"/>
              </a:rPr>
              <a:t>air pollution</a:t>
            </a: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6802">
                                            <p:txEl>
                                              <p:pRg st="3" end="3"/>
                                            </p:txEl>
                                          </p:spTgt>
                                        </p:tgtEl>
                                        <p:attrNameLst>
                                          <p:attrName>style.visibility</p:attrName>
                                        </p:attrNameLst>
                                      </p:cBhvr>
                                      <p:to>
                                        <p:strVal val="visible"/>
                                      </p:to>
                                    </p:set>
                                    <p:animEffect transition="in" filter="randombar(horizontal)">
                                      <p:cBhvr>
                                        <p:cTn id="7" dur="500"/>
                                        <p:tgtEl>
                                          <p:spTgt spid="7680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76802">
                                            <p:txEl>
                                              <p:pRg st="4" end="4"/>
                                            </p:txEl>
                                          </p:spTgt>
                                        </p:tgtEl>
                                        <p:attrNameLst>
                                          <p:attrName>style.visibility</p:attrName>
                                        </p:attrNameLst>
                                      </p:cBhvr>
                                      <p:to>
                                        <p:strVal val="visible"/>
                                      </p:to>
                                    </p:set>
                                    <p:animEffect transition="in" filter="randombar(horizontal)">
                                      <p:cBhvr>
                                        <p:cTn id="12" dur="500"/>
                                        <p:tgtEl>
                                          <p:spTgt spid="7680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76802">
                                            <p:txEl>
                                              <p:pRg st="5" end="5"/>
                                            </p:txEl>
                                          </p:spTgt>
                                        </p:tgtEl>
                                        <p:attrNameLst>
                                          <p:attrName>style.visibility</p:attrName>
                                        </p:attrNameLst>
                                      </p:cBhvr>
                                      <p:to>
                                        <p:strVal val="visible"/>
                                      </p:to>
                                    </p:set>
                                    <p:animEffect transition="in" filter="randombar(horizontal)">
                                      <p:cBhvr>
                                        <p:cTn id="17" dur="500"/>
                                        <p:tgtEl>
                                          <p:spTgt spid="7680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76802">
                                            <p:txEl>
                                              <p:pRg st="6" end="6"/>
                                            </p:txEl>
                                          </p:spTgt>
                                        </p:tgtEl>
                                        <p:attrNameLst>
                                          <p:attrName>style.visibility</p:attrName>
                                        </p:attrNameLst>
                                      </p:cBhvr>
                                      <p:to>
                                        <p:strVal val="visible"/>
                                      </p:to>
                                    </p:set>
                                    <p:animEffect transition="in" filter="randombar(horizontal)">
                                      <p:cBhvr>
                                        <p:cTn id="22" dur="500"/>
                                        <p:tgtEl>
                                          <p:spTgt spid="7680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76802">
                                            <p:txEl>
                                              <p:pRg st="7" end="7"/>
                                            </p:txEl>
                                          </p:spTgt>
                                        </p:tgtEl>
                                        <p:attrNameLst>
                                          <p:attrName>style.visibility</p:attrName>
                                        </p:attrNameLst>
                                      </p:cBhvr>
                                      <p:to>
                                        <p:strVal val="visible"/>
                                      </p:to>
                                    </p:set>
                                    <p:animEffect transition="in" filter="randombar(horizontal)">
                                      <p:cBhvr>
                                        <p:cTn id="27" dur="500"/>
                                        <p:tgtEl>
                                          <p:spTgt spid="7680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descr="90%"/>
          <p:cNvSpPr>
            <a:spLocks noChangeArrowheads="1"/>
          </p:cNvSpPr>
          <p:nvPr/>
        </p:nvSpPr>
        <p:spPr bwMode="auto">
          <a:xfrm>
            <a:off x="2181943" y="742950"/>
            <a:ext cx="4724380" cy="514350"/>
          </a:xfrm>
          <a:prstGeom prst="roundRect">
            <a:avLst>
              <a:gd name="adj" fmla="val 16667"/>
            </a:avLst>
          </a:prstGeom>
          <a:pattFill prst="pct90">
            <a:fgClr>
              <a:srgbClr val="9900CC"/>
            </a:fgClr>
            <a:bgClr>
              <a:srgbClr val="FF33CC"/>
            </a:bgClr>
          </a:pattFill>
          <a:ln w="25400">
            <a:solidFill>
              <a:srgbClr val="800080"/>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pPr algn="ctr"/>
            <a:r>
              <a:rPr lang="en-US" altLang="zh-CN" sz="3000" dirty="0">
                <a:solidFill>
                  <a:srgbClr val="FFFF00"/>
                </a:solidFill>
              </a:rPr>
              <a:t>Teaching objectives</a:t>
            </a:r>
          </a:p>
        </p:txBody>
      </p:sp>
      <p:sp>
        <p:nvSpPr>
          <p:cNvPr id="6147" name="Rectangle 3"/>
          <p:cNvSpPr>
            <a:spLocks noChangeArrowheads="1"/>
          </p:cNvSpPr>
          <p:nvPr/>
        </p:nvSpPr>
        <p:spPr bwMode="auto">
          <a:xfrm>
            <a:off x="1624599" y="1762125"/>
            <a:ext cx="6021687"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90000"/>
              </a:lnSpc>
            </a:pPr>
            <a:r>
              <a:rPr lang="en-US" altLang="zh-CN" sz="3000" dirty="0">
                <a:latin typeface="Times New Roman" panose="02020603050405020304" pitchFamily="18" charset="0"/>
              </a:rPr>
              <a:t>1. To learn the vocabulary in unit 2.</a:t>
            </a:r>
          </a:p>
          <a:p>
            <a:pPr>
              <a:lnSpc>
                <a:spcPct val="90000"/>
              </a:lnSpc>
            </a:pPr>
            <a:r>
              <a:rPr lang="en-US" altLang="zh-CN" sz="3000" dirty="0">
                <a:latin typeface="Times New Roman" panose="02020603050405020304" pitchFamily="18" charset="0"/>
              </a:rPr>
              <a:t>2. To listen and understand the </a:t>
            </a:r>
          </a:p>
          <a:p>
            <a:pPr>
              <a:lnSpc>
                <a:spcPct val="90000"/>
              </a:lnSpc>
            </a:pPr>
            <a:r>
              <a:rPr lang="en-US" altLang="zh-CN" sz="3000" dirty="0">
                <a:latin typeface="Times New Roman" panose="02020603050405020304" pitchFamily="18" charset="0"/>
              </a:rPr>
              <a:t>    text on page 74. </a:t>
            </a:r>
          </a:p>
          <a:p>
            <a:r>
              <a:rPr lang="en-US" altLang="zh-CN" sz="3000" dirty="0">
                <a:latin typeface="Times New Roman" panose="02020603050405020304" pitchFamily="18" charset="0"/>
              </a:rPr>
              <a:t>3. To try our best to let more people   </a:t>
            </a:r>
          </a:p>
          <a:p>
            <a:r>
              <a:rPr lang="en-US" altLang="zh-CN" sz="3000" dirty="0">
                <a:latin typeface="Times New Roman" panose="02020603050405020304" pitchFamily="18" charset="0"/>
              </a:rPr>
              <a:t>    know the problems of our growing </a:t>
            </a:r>
          </a:p>
          <a:p>
            <a:r>
              <a:rPr lang="en-US" altLang="zh-CN" sz="3000" dirty="0">
                <a:latin typeface="Times New Roman" panose="02020603050405020304" pitchFamily="18" charset="0"/>
              </a:rPr>
              <a:t>    population.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1398104" y="1082278"/>
            <a:ext cx="6347792" cy="2977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05000"/>
              </a:lnSpc>
            </a:pPr>
            <a:r>
              <a:rPr lang="en-US" altLang="zh-CN" sz="3000">
                <a:solidFill>
                  <a:srgbClr val="FF0000"/>
                </a:solidFill>
                <a:latin typeface="Times New Roman" panose="02020603050405020304" pitchFamily="18" charset="0"/>
              </a:rPr>
              <a:t>It takes sb. some time to do sth.</a:t>
            </a:r>
            <a:r>
              <a:rPr lang="en-US" altLang="zh-CN" sz="3000">
                <a:latin typeface="Times New Roman" panose="02020603050405020304" pitchFamily="18" charset="0"/>
              </a:rPr>
              <a:t> </a:t>
            </a:r>
          </a:p>
          <a:p>
            <a:pPr>
              <a:lnSpc>
                <a:spcPct val="105000"/>
              </a:lnSpc>
            </a:pPr>
            <a:r>
              <a:rPr lang="zh-CN" altLang="en-US" sz="3000">
                <a:latin typeface="Times New Roman" panose="02020603050405020304" pitchFamily="18" charset="0"/>
              </a:rPr>
              <a:t>某人花多长时间做某事。 </a:t>
            </a:r>
          </a:p>
          <a:p>
            <a:pPr>
              <a:lnSpc>
                <a:spcPct val="105000"/>
              </a:lnSpc>
            </a:pPr>
            <a:r>
              <a:rPr lang="en-US" altLang="zh-CN" sz="3000">
                <a:latin typeface="Times New Roman" panose="02020603050405020304" pitchFamily="18" charset="0"/>
              </a:rPr>
              <a:t>It takes an hour to get there by bus.</a:t>
            </a:r>
          </a:p>
          <a:p>
            <a:pPr>
              <a:lnSpc>
                <a:spcPct val="105000"/>
              </a:lnSpc>
            </a:pPr>
            <a:r>
              <a:rPr lang="zh-CN" altLang="en-US" sz="3000">
                <a:latin typeface="Times New Roman" panose="02020603050405020304" pitchFamily="18" charset="0"/>
              </a:rPr>
              <a:t>乘巴士去那儿需一个小时。</a:t>
            </a:r>
          </a:p>
          <a:p>
            <a:pPr>
              <a:lnSpc>
                <a:spcPct val="105000"/>
              </a:lnSpc>
            </a:pPr>
            <a:r>
              <a:rPr lang="en-US" altLang="zh-CN" sz="3000">
                <a:latin typeface="Times New Roman" panose="02020603050405020304" pitchFamily="18" charset="0"/>
              </a:rPr>
              <a:t>It took me an hour to do my homework.</a:t>
            </a:r>
          </a:p>
          <a:p>
            <a:pPr>
              <a:lnSpc>
                <a:spcPct val="105000"/>
              </a:lnSpc>
            </a:pPr>
            <a:r>
              <a:rPr lang="zh-CN" altLang="en-US" sz="3000">
                <a:latin typeface="Times New Roman" panose="02020603050405020304" pitchFamily="18" charset="0"/>
              </a:rPr>
              <a:t>我用了一个小时做作业。</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9634">
                                            <p:txEl>
                                              <p:pRg st="2" end="2"/>
                                            </p:txEl>
                                          </p:spTgt>
                                        </p:tgtEl>
                                        <p:attrNameLst>
                                          <p:attrName>style.visibility</p:attrName>
                                        </p:attrNameLst>
                                      </p:cBhvr>
                                      <p:to>
                                        <p:strVal val="visible"/>
                                      </p:to>
                                    </p:set>
                                    <p:animEffect transition="in" filter="box(in)">
                                      <p:cBhvr>
                                        <p:cTn id="7" dur="500"/>
                                        <p:tgtEl>
                                          <p:spTgt spid="6963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9634">
                                            <p:txEl>
                                              <p:pRg st="4" end="4"/>
                                            </p:txEl>
                                          </p:spTgt>
                                        </p:tgtEl>
                                        <p:attrNameLst>
                                          <p:attrName>style.visibility</p:attrName>
                                        </p:attrNameLst>
                                      </p:cBhvr>
                                      <p:to>
                                        <p:strVal val="visible"/>
                                      </p:to>
                                    </p:set>
                                    <p:animEffect transition="in" filter="box(in)">
                                      <p:cBhvr>
                                        <p:cTn id="12" dur="500"/>
                                        <p:tgtEl>
                                          <p:spTgt spid="696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164494" y="1577579"/>
            <a:ext cx="6634766" cy="2608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dist">
              <a:lnSpc>
                <a:spcPct val="110000"/>
              </a:lnSpc>
            </a:pPr>
            <a:r>
              <a:rPr lang="en-US" altLang="zh-CN" sz="3000">
                <a:latin typeface="Times New Roman" panose="02020603050405020304" pitchFamily="18" charset="0"/>
                <a:ea typeface="黑体" panose="02010609060101010101" charset="-122"/>
              </a:rPr>
              <a:t>       Many towns and cities have the same problems as Arnwick. People need places </a:t>
            </a:r>
          </a:p>
          <a:p>
            <a:pPr algn="dist">
              <a:lnSpc>
                <a:spcPct val="110000"/>
              </a:lnSpc>
            </a:pPr>
            <a:r>
              <a:rPr lang="en-US" altLang="zh-CN" sz="3000">
                <a:latin typeface="Times New Roman" panose="02020603050405020304" pitchFamily="18" charset="0"/>
                <a:ea typeface="黑体" panose="02010609060101010101" charset="-122"/>
              </a:rPr>
              <a:t>to live, so the (1) ______ government has </a:t>
            </a:r>
          </a:p>
          <a:p>
            <a:pPr algn="dist">
              <a:lnSpc>
                <a:spcPct val="110000"/>
              </a:lnSpc>
            </a:pPr>
            <a:r>
              <a:rPr lang="en-US" altLang="zh-CN" sz="3000">
                <a:latin typeface="Times New Roman" panose="02020603050405020304" pitchFamily="18" charset="0"/>
                <a:ea typeface="黑体" panose="02010609060101010101" charset="-122"/>
              </a:rPr>
              <a:t>to build more (2) _________. People need </a:t>
            </a:r>
          </a:p>
          <a:p>
            <a:pPr>
              <a:lnSpc>
                <a:spcPct val="110000"/>
              </a:lnSpc>
            </a:pPr>
            <a:r>
              <a:rPr lang="en-US" altLang="zh-CN" sz="3000">
                <a:latin typeface="Times New Roman" panose="02020603050405020304" pitchFamily="18" charset="0"/>
                <a:ea typeface="黑体" panose="02010609060101010101" charset="-122"/>
              </a:rPr>
              <a:t>better bus and train (3) __________. </a:t>
            </a:r>
          </a:p>
        </p:txBody>
      </p:sp>
      <p:sp>
        <p:nvSpPr>
          <p:cNvPr id="25603" name="Text Box 3"/>
          <p:cNvSpPr txBox="1">
            <a:spLocks noChangeArrowheads="1"/>
          </p:cNvSpPr>
          <p:nvPr/>
        </p:nvSpPr>
        <p:spPr bwMode="auto">
          <a:xfrm>
            <a:off x="4140948" y="2639617"/>
            <a:ext cx="1022193"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spcBef>
                <a:spcPct val="50000"/>
              </a:spcBef>
            </a:pPr>
            <a:r>
              <a:rPr lang="en-US" altLang="zh-CN" sz="3000">
                <a:solidFill>
                  <a:srgbClr val="FF0000"/>
                </a:solidFill>
                <a:latin typeface="Times New Roman" panose="02020603050405020304" pitchFamily="18" charset="0"/>
              </a:rPr>
              <a:t>local</a:t>
            </a:r>
          </a:p>
        </p:txBody>
      </p:sp>
      <p:sp>
        <p:nvSpPr>
          <p:cNvPr id="25604" name="Text Box 4"/>
          <p:cNvSpPr txBox="1">
            <a:spLocks noChangeArrowheads="1"/>
          </p:cNvSpPr>
          <p:nvPr/>
        </p:nvSpPr>
        <p:spPr bwMode="auto">
          <a:xfrm>
            <a:off x="4356770" y="3112294"/>
            <a:ext cx="1022193"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spcBef>
                <a:spcPct val="50000"/>
              </a:spcBef>
            </a:pPr>
            <a:r>
              <a:rPr lang="en-US" altLang="zh-CN" sz="3000">
                <a:solidFill>
                  <a:srgbClr val="FF0000"/>
                </a:solidFill>
                <a:latin typeface="Times New Roman" panose="02020603050405020304" pitchFamily="18" charset="0"/>
              </a:rPr>
              <a:t>flat</a:t>
            </a:r>
            <a:r>
              <a:rPr lang="en-US" altLang="zh-CN" sz="3000">
                <a:solidFill>
                  <a:srgbClr val="0000FF"/>
                </a:solidFill>
                <a:latin typeface="Times New Roman" panose="02020603050405020304" pitchFamily="18" charset="0"/>
              </a:rPr>
              <a:t>s</a:t>
            </a:r>
          </a:p>
        </p:txBody>
      </p:sp>
      <p:sp>
        <p:nvSpPr>
          <p:cNvPr id="25605" name="Text Box 5"/>
          <p:cNvSpPr txBox="1">
            <a:spLocks noChangeArrowheads="1"/>
          </p:cNvSpPr>
          <p:nvPr/>
        </p:nvSpPr>
        <p:spPr bwMode="auto">
          <a:xfrm>
            <a:off x="4948504" y="3611167"/>
            <a:ext cx="1398103"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85" tIns="34193" rIns="68385" bIns="34193">
            <a:spAutoFit/>
          </a:bodyPr>
          <a:lstStyle>
            <a:lvl1pPr defTabSz="704850">
              <a:defRPr>
                <a:solidFill>
                  <a:schemeClr val="tx1"/>
                </a:solidFill>
                <a:latin typeface="Arial" panose="020B0604020202020204" pitchFamily="34" charset="0"/>
                <a:ea typeface="宋体" panose="02010600030101010101" pitchFamily="2" charset="-122"/>
              </a:defRPr>
            </a:lvl1pPr>
            <a:lvl2pPr defTabSz="704850">
              <a:defRPr>
                <a:solidFill>
                  <a:schemeClr val="tx1"/>
                </a:solidFill>
                <a:latin typeface="Arial" panose="020B0604020202020204" pitchFamily="34" charset="0"/>
                <a:ea typeface="宋体" panose="02010600030101010101" pitchFamily="2" charset="-122"/>
              </a:defRPr>
            </a:lvl2pPr>
            <a:lvl3pPr defTabSz="704850">
              <a:defRPr>
                <a:solidFill>
                  <a:schemeClr val="tx1"/>
                </a:solidFill>
                <a:latin typeface="Arial" panose="020B0604020202020204" pitchFamily="34" charset="0"/>
                <a:ea typeface="宋体" panose="02010600030101010101" pitchFamily="2" charset="-122"/>
              </a:defRPr>
            </a:lvl3pPr>
            <a:lvl4pPr defTabSz="704850">
              <a:defRPr>
                <a:solidFill>
                  <a:schemeClr val="tx1"/>
                </a:solidFill>
                <a:latin typeface="Arial" panose="020B0604020202020204" pitchFamily="34" charset="0"/>
                <a:ea typeface="宋体" panose="02010600030101010101" pitchFamily="2" charset="-122"/>
              </a:defRPr>
            </a:lvl4pPr>
            <a:lvl5pPr defTabSz="704850">
              <a:defRPr>
                <a:solidFill>
                  <a:schemeClr val="tx1"/>
                </a:solidFill>
                <a:latin typeface="Arial" panose="020B0604020202020204" pitchFamily="34" charset="0"/>
                <a:ea typeface="宋体" panose="02010600030101010101" pitchFamily="2" charset="-122"/>
              </a:defRPr>
            </a:lvl5pPr>
            <a:lvl6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000">
                <a:solidFill>
                  <a:srgbClr val="FF0000"/>
                </a:solidFill>
                <a:latin typeface="Times New Roman" panose="02020603050405020304" pitchFamily="18" charset="0"/>
              </a:rPr>
              <a:t>service</a:t>
            </a:r>
            <a:r>
              <a:rPr lang="en-US" altLang="zh-CN" sz="3000">
                <a:solidFill>
                  <a:srgbClr val="0000FF"/>
                </a:solidFill>
                <a:latin typeface="Times New Roman" panose="02020603050405020304" pitchFamily="18" charset="0"/>
              </a:rPr>
              <a:t>s</a:t>
            </a:r>
          </a:p>
        </p:txBody>
      </p:sp>
      <p:sp>
        <p:nvSpPr>
          <p:cNvPr id="25606" name="AutoShape 6" descr="深色木质"/>
          <p:cNvSpPr>
            <a:spLocks noChangeArrowheads="1"/>
          </p:cNvSpPr>
          <p:nvPr/>
        </p:nvSpPr>
        <p:spPr bwMode="auto">
          <a:xfrm>
            <a:off x="1829749" y="519113"/>
            <a:ext cx="5324414" cy="594122"/>
          </a:xfrm>
          <a:prstGeom prst="roundRect">
            <a:avLst>
              <a:gd name="adj" fmla="val 16667"/>
            </a:avLst>
          </a:prstGeom>
          <a:blipFill dpi="0" rotWithShape="1">
            <a:blip r:embed="rId2"/>
            <a:srcRect/>
            <a:tile tx="0" ty="0" sx="100000" sy="100000" flip="none" algn="tl"/>
          </a:blip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pPr algn="ctr">
              <a:lnSpc>
                <a:spcPct val="75000"/>
              </a:lnSpc>
            </a:pPr>
            <a:r>
              <a:rPr lang="en-US" altLang="zh-CN" sz="2400" b="1">
                <a:solidFill>
                  <a:schemeClr val="bg1"/>
                </a:solidFill>
              </a:rPr>
              <a:t>flat       local      pollution  </a:t>
            </a:r>
          </a:p>
          <a:p>
            <a:pPr algn="ctr">
              <a:lnSpc>
                <a:spcPct val="75000"/>
              </a:lnSpc>
            </a:pPr>
            <a:r>
              <a:rPr lang="en-US" altLang="zh-CN" sz="2400" b="1">
                <a:solidFill>
                  <a:schemeClr val="bg1"/>
                </a:solidFill>
              </a:rPr>
              <a:t> rubbish     service      thousand</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blinds(horizontal)">
                                      <p:cBhvr>
                                        <p:cTn id="7" dur="500"/>
                                        <p:tgtEl>
                                          <p:spTgt spid="2560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4"/>
                                        </p:tgtEl>
                                        <p:attrNameLst>
                                          <p:attrName>style.visibility</p:attrName>
                                        </p:attrNameLst>
                                      </p:cBhvr>
                                      <p:to>
                                        <p:strVal val="visible"/>
                                      </p:to>
                                    </p:set>
                                    <p:animEffect transition="in" filter="blinds(horizontal)">
                                      <p:cBhvr>
                                        <p:cTn id="12" dur="500"/>
                                        <p:tgtEl>
                                          <p:spTgt spid="2560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605"/>
                                        </p:tgtEl>
                                        <p:attrNameLst>
                                          <p:attrName>style.visibility</p:attrName>
                                        </p:attrNameLst>
                                      </p:cBhvr>
                                      <p:to>
                                        <p:strVal val="visible"/>
                                      </p:to>
                                    </p:set>
                                    <p:animEffect transition="in" filter="blinds(horizontal)">
                                      <p:cBhvr>
                                        <p:cTn id="17" dur="500"/>
                                        <p:tgtEl>
                                          <p:spTgt spid="25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P spid="25604" grpId="0"/>
      <p:bldP spid="25605"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183467" y="1719263"/>
            <a:ext cx="6634766" cy="2608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dist">
              <a:lnSpc>
                <a:spcPct val="110000"/>
              </a:lnSpc>
            </a:pPr>
            <a:r>
              <a:rPr lang="en-US" altLang="zh-CN" sz="3000">
                <a:latin typeface="Times New Roman" panose="02020603050405020304" pitchFamily="18" charset="0"/>
                <a:ea typeface="黑体" panose="02010609060101010101" charset="-122"/>
              </a:rPr>
              <a:t>They also produce more (4) ________, so the government has to make more efforts to protect the city against (5) __________. As we say, a hun-  dred people make a (6) </a:t>
            </a:r>
          </a:p>
          <a:p>
            <a:pPr>
              <a:lnSpc>
                <a:spcPct val="110000"/>
              </a:lnSpc>
            </a:pPr>
            <a:r>
              <a:rPr lang="en-US" altLang="zh-CN" sz="3000">
                <a:latin typeface="Times New Roman" panose="02020603050405020304" pitchFamily="18" charset="0"/>
                <a:ea typeface="黑体" panose="02010609060101010101" charset="-122"/>
              </a:rPr>
              <a:t>________ problems!</a:t>
            </a:r>
          </a:p>
        </p:txBody>
      </p:sp>
      <p:sp>
        <p:nvSpPr>
          <p:cNvPr id="26627" name="Text Box 3"/>
          <p:cNvSpPr txBox="1">
            <a:spLocks noChangeArrowheads="1"/>
          </p:cNvSpPr>
          <p:nvPr/>
        </p:nvSpPr>
        <p:spPr bwMode="auto">
          <a:xfrm>
            <a:off x="5720485" y="1774032"/>
            <a:ext cx="1398104"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85" tIns="34193" rIns="68385" bIns="34193">
            <a:spAutoFit/>
          </a:bodyPr>
          <a:lstStyle>
            <a:lvl1pPr defTabSz="704850">
              <a:defRPr>
                <a:solidFill>
                  <a:schemeClr val="tx1"/>
                </a:solidFill>
                <a:latin typeface="Arial" panose="020B0604020202020204" pitchFamily="34" charset="0"/>
                <a:ea typeface="宋体" panose="02010600030101010101" pitchFamily="2" charset="-122"/>
              </a:defRPr>
            </a:lvl1pPr>
            <a:lvl2pPr defTabSz="704850">
              <a:defRPr>
                <a:solidFill>
                  <a:schemeClr val="tx1"/>
                </a:solidFill>
                <a:latin typeface="Arial" panose="020B0604020202020204" pitchFamily="34" charset="0"/>
                <a:ea typeface="宋体" panose="02010600030101010101" pitchFamily="2" charset="-122"/>
              </a:defRPr>
            </a:lvl2pPr>
            <a:lvl3pPr defTabSz="704850">
              <a:defRPr>
                <a:solidFill>
                  <a:schemeClr val="tx1"/>
                </a:solidFill>
                <a:latin typeface="Arial" panose="020B0604020202020204" pitchFamily="34" charset="0"/>
                <a:ea typeface="宋体" panose="02010600030101010101" pitchFamily="2" charset="-122"/>
              </a:defRPr>
            </a:lvl3pPr>
            <a:lvl4pPr defTabSz="704850">
              <a:defRPr>
                <a:solidFill>
                  <a:schemeClr val="tx1"/>
                </a:solidFill>
                <a:latin typeface="Arial" panose="020B0604020202020204" pitchFamily="34" charset="0"/>
                <a:ea typeface="宋体" panose="02010600030101010101" pitchFamily="2" charset="-122"/>
              </a:defRPr>
            </a:lvl4pPr>
            <a:lvl5pPr defTabSz="704850">
              <a:defRPr>
                <a:solidFill>
                  <a:schemeClr val="tx1"/>
                </a:solidFill>
                <a:latin typeface="Arial" panose="020B0604020202020204" pitchFamily="34" charset="0"/>
                <a:ea typeface="宋体" panose="02010600030101010101" pitchFamily="2" charset="-122"/>
              </a:defRPr>
            </a:lvl5pPr>
            <a:lvl6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000">
                <a:solidFill>
                  <a:srgbClr val="FF0000"/>
                </a:solidFill>
                <a:latin typeface="Times New Roman" panose="02020603050405020304" pitchFamily="18" charset="0"/>
              </a:rPr>
              <a:t>rubbish</a:t>
            </a:r>
          </a:p>
        </p:txBody>
      </p:sp>
      <p:sp>
        <p:nvSpPr>
          <p:cNvPr id="26628" name="Text Box 4"/>
          <p:cNvSpPr txBox="1">
            <a:spLocks noChangeArrowheads="1"/>
          </p:cNvSpPr>
          <p:nvPr/>
        </p:nvSpPr>
        <p:spPr bwMode="auto">
          <a:xfrm>
            <a:off x="5935121" y="2799160"/>
            <a:ext cx="1565307"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85" tIns="34193" rIns="68385" bIns="34193">
            <a:spAutoFit/>
          </a:bodyPr>
          <a:lstStyle>
            <a:lvl1pPr defTabSz="704850">
              <a:defRPr>
                <a:solidFill>
                  <a:schemeClr val="tx1"/>
                </a:solidFill>
                <a:latin typeface="Arial" panose="020B0604020202020204" pitchFamily="34" charset="0"/>
                <a:ea typeface="宋体" panose="02010600030101010101" pitchFamily="2" charset="-122"/>
              </a:defRPr>
            </a:lvl1pPr>
            <a:lvl2pPr defTabSz="704850">
              <a:defRPr>
                <a:solidFill>
                  <a:schemeClr val="tx1"/>
                </a:solidFill>
                <a:latin typeface="Arial" panose="020B0604020202020204" pitchFamily="34" charset="0"/>
                <a:ea typeface="宋体" panose="02010600030101010101" pitchFamily="2" charset="-122"/>
              </a:defRPr>
            </a:lvl2pPr>
            <a:lvl3pPr defTabSz="704850">
              <a:defRPr>
                <a:solidFill>
                  <a:schemeClr val="tx1"/>
                </a:solidFill>
                <a:latin typeface="Arial" panose="020B0604020202020204" pitchFamily="34" charset="0"/>
                <a:ea typeface="宋体" panose="02010600030101010101" pitchFamily="2" charset="-122"/>
              </a:defRPr>
            </a:lvl3pPr>
            <a:lvl4pPr defTabSz="704850">
              <a:defRPr>
                <a:solidFill>
                  <a:schemeClr val="tx1"/>
                </a:solidFill>
                <a:latin typeface="Arial" panose="020B0604020202020204" pitchFamily="34" charset="0"/>
                <a:ea typeface="宋体" panose="02010600030101010101" pitchFamily="2" charset="-122"/>
              </a:defRPr>
            </a:lvl4pPr>
            <a:lvl5pPr defTabSz="704850">
              <a:defRPr>
                <a:solidFill>
                  <a:schemeClr val="tx1"/>
                </a:solidFill>
                <a:latin typeface="Arial" panose="020B0604020202020204" pitchFamily="34" charset="0"/>
                <a:ea typeface="宋体" panose="02010600030101010101" pitchFamily="2" charset="-122"/>
              </a:defRPr>
            </a:lvl5pPr>
            <a:lvl6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000">
                <a:solidFill>
                  <a:srgbClr val="FF0000"/>
                </a:solidFill>
                <a:latin typeface="Times New Roman" panose="02020603050405020304" pitchFamily="18" charset="0"/>
              </a:rPr>
              <a:t>pollution</a:t>
            </a:r>
            <a:r>
              <a:rPr lang="en-US" altLang="zh-CN" sz="3000">
                <a:solidFill>
                  <a:schemeClr val="hlink"/>
                </a:solidFill>
                <a:latin typeface="Times New Roman" panose="02020603050405020304" pitchFamily="18" charset="0"/>
              </a:rPr>
              <a:t> </a:t>
            </a:r>
          </a:p>
        </p:txBody>
      </p:sp>
      <p:sp>
        <p:nvSpPr>
          <p:cNvPr id="26629" name="Text Box 5"/>
          <p:cNvSpPr txBox="1">
            <a:spLocks noChangeArrowheads="1"/>
          </p:cNvSpPr>
          <p:nvPr/>
        </p:nvSpPr>
        <p:spPr bwMode="auto">
          <a:xfrm>
            <a:off x="1202440" y="3771901"/>
            <a:ext cx="1612740" cy="52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85" tIns="34193" rIns="68385" bIns="34193">
            <a:spAutoFit/>
          </a:bodyPr>
          <a:lstStyle>
            <a:lvl1pPr defTabSz="704850">
              <a:defRPr>
                <a:solidFill>
                  <a:schemeClr val="tx1"/>
                </a:solidFill>
                <a:latin typeface="Arial" panose="020B0604020202020204" pitchFamily="34" charset="0"/>
                <a:ea typeface="宋体" panose="02010600030101010101" pitchFamily="2" charset="-122"/>
              </a:defRPr>
            </a:lvl1pPr>
            <a:lvl2pPr defTabSz="704850">
              <a:defRPr>
                <a:solidFill>
                  <a:schemeClr val="tx1"/>
                </a:solidFill>
                <a:latin typeface="Arial" panose="020B0604020202020204" pitchFamily="34" charset="0"/>
                <a:ea typeface="宋体" panose="02010600030101010101" pitchFamily="2" charset="-122"/>
              </a:defRPr>
            </a:lvl2pPr>
            <a:lvl3pPr defTabSz="704850">
              <a:defRPr>
                <a:solidFill>
                  <a:schemeClr val="tx1"/>
                </a:solidFill>
                <a:latin typeface="Arial" panose="020B0604020202020204" pitchFamily="34" charset="0"/>
                <a:ea typeface="宋体" panose="02010600030101010101" pitchFamily="2" charset="-122"/>
              </a:defRPr>
            </a:lvl3pPr>
            <a:lvl4pPr defTabSz="704850">
              <a:defRPr>
                <a:solidFill>
                  <a:schemeClr val="tx1"/>
                </a:solidFill>
                <a:latin typeface="Arial" panose="020B0604020202020204" pitchFamily="34" charset="0"/>
                <a:ea typeface="宋体" panose="02010600030101010101" pitchFamily="2" charset="-122"/>
              </a:defRPr>
            </a:lvl4pPr>
            <a:lvl5pPr defTabSz="704850">
              <a:defRPr>
                <a:solidFill>
                  <a:schemeClr val="tx1"/>
                </a:solidFill>
                <a:latin typeface="Arial" panose="020B0604020202020204" pitchFamily="34" charset="0"/>
                <a:ea typeface="宋体" panose="02010600030101010101" pitchFamily="2" charset="-122"/>
              </a:defRPr>
            </a:lvl5pPr>
            <a:lvl6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000">
                <a:solidFill>
                  <a:srgbClr val="FF0000"/>
                </a:solidFill>
                <a:latin typeface="Times New Roman" panose="02020603050405020304" pitchFamily="18" charset="0"/>
              </a:rPr>
              <a:t>thousand</a:t>
            </a:r>
            <a:r>
              <a:rPr lang="en-US" altLang="zh-CN" sz="3000">
                <a:solidFill>
                  <a:schemeClr val="hlink"/>
                </a:solidFill>
                <a:latin typeface="Times New Roman" panose="02020603050405020304" pitchFamily="18" charset="0"/>
              </a:rPr>
              <a:t> </a:t>
            </a:r>
          </a:p>
        </p:txBody>
      </p:sp>
      <p:sp>
        <p:nvSpPr>
          <p:cNvPr id="26630" name="AutoShape 6" descr="深色木质"/>
          <p:cNvSpPr>
            <a:spLocks noChangeArrowheads="1"/>
          </p:cNvSpPr>
          <p:nvPr/>
        </p:nvSpPr>
        <p:spPr bwMode="auto">
          <a:xfrm>
            <a:off x="1829749" y="519113"/>
            <a:ext cx="5324414" cy="594122"/>
          </a:xfrm>
          <a:prstGeom prst="roundRect">
            <a:avLst>
              <a:gd name="adj" fmla="val 16667"/>
            </a:avLst>
          </a:prstGeom>
          <a:blipFill dpi="0" rotWithShape="1">
            <a:blip r:embed="rId2"/>
            <a:srcRect/>
            <a:tile tx="0" ty="0" sx="100000" sy="100000" flip="none" algn="tl"/>
          </a:blip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pPr algn="ctr">
              <a:lnSpc>
                <a:spcPct val="75000"/>
              </a:lnSpc>
            </a:pPr>
            <a:r>
              <a:rPr lang="en-US" altLang="zh-CN" sz="2400" b="1">
                <a:solidFill>
                  <a:schemeClr val="bg1"/>
                </a:solidFill>
              </a:rPr>
              <a:t>flat       local      pollution  </a:t>
            </a:r>
          </a:p>
          <a:p>
            <a:pPr algn="ctr">
              <a:lnSpc>
                <a:spcPct val="75000"/>
              </a:lnSpc>
            </a:pPr>
            <a:r>
              <a:rPr lang="en-US" altLang="zh-CN" sz="2400" b="1">
                <a:solidFill>
                  <a:schemeClr val="bg1"/>
                </a:solidFill>
              </a:rPr>
              <a:t> rubbish     service      thousand</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blinds(horizontal)">
                                      <p:cBhvr>
                                        <p:cTn id="7" dur="500"/>
                                        <p:tgtEl>
                                          <p:spTgt spid="266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28"/>
                                        </p:tgtEl>
                                        <p:attrNameLst>
                                          <p:attrName>style.visibility</p:attrName>
                                        </p:attrNameLst>
                                      </p:cBhvr>
                                      <p:to>
                                        <p:strVal val="visible"/>
                                      </p:to>
                                    </p:set>
                                    <p:animEffect transition="in" filter="blinds(horizontal)">
                                      <p:cBhvr>
                                        <p:cTn id="12" dur="500"/>
                                        <p:tgtEl>
                                          <p:spTgt spid="266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629"/>
                                        </p:tgtEl>
                                        <p:attrNameLst>
                                          <p:attrName>style.visibility</p:attrName>
                                        </p:attrNameLst>
                                      </p:cBhvr>
                                      <p:to>
                                        <p:strVal val="visible"/>
                                      </p:to>
                                    </p:set>
                                    <p:animEffect transition="in" filter="blinds(horizontal)">
                                      <p:cBhvr>
                                        <p:cTn id="17" dur="5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utoUpdateAnimBg="0"/>
      <p:bldP spid="26628" grpId="0" autoUpdateAnimBg="0"/>
      <p:bldP spid="26629"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1130105" y="1383506"/>
            <a:ext cx="6614606" cy="2539604"/>
          </a:xfrm>
          <a:prstGeom prst="rect">
            <a:avLst/>
          </a:prstGeom>
          <a:noFill/>
          <a:ln>
            <a:noFill/>
          </a:ln>
          <a:effectLst/>
          <a:extLst>
            <a:ext uri="{909E8E84-426E-40DD-AFC4-6F175D3DCCD1}">
              <a14:hiddenFill xmlns:a14="http://schemas.microsoft.com/office/drawing/2010/main">
                <a:solidFill>
                  <a:srgbClr val="CCFF99">
                    <a:alpha val="79999"/>
                  </a:srgbClr>
                </a:solidFill>
              </a14:hiddenFill>
            </a:ext>
            <a:ext uri="{91240B29-F687-4F45-9708-019B960494DF}">
              <a14:hiddenLine xmlns:a14="http://schemas.microsoft.com/office/drawing/2010/main" w="63500">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lvl1pPr marL="457200" indent="-457200">
              <a:defRPr>
                <a:solidFill>
                  <a:schemeClr val="tx1"/>
                </a:solidFill>
                <a:latin typeface="Arial" panose="020B0604020202020204" pitchFamily="34" charset="0"/>
                <a:ea typeface="宋体" panose="02010600030101010101" pitchFamily="2" charset="-122"/>
              </a:defRPr>
            </a:lvl1pPr>
            <a:lvl2pPr marL="914400" indent="-457200">
              <a:defRPr>
                <a:solidFill>
                  <a:schemeClr val="tx1"/>
                </a:solidFill>
                <a:latin typeface="Arial" panose="020B0604020202020204" pitchFamily="34" charset="0"/>
                <a:ea typeface="宋体" panose="02010600030101010101" pitchFamily="2" charset="-122"/>
              </a:defRPr>
            </a:lvl2pPr>
            <a:lvl3pPr marL="1371600" indent="-457200">
              <a:defRPr>
                <a:solidFill>
                  <a:schemeClr val="tx1"/>
                </a:solidFill>
                <a:latin typeface="Arial" panose="020B0604020202020204" pitchFamily="34" charset="0"/>
                <a:ea typeface="宋体" panose="02010600030101010101" pitchFamily="2" charset="-122"/>
              </a:defRPr>
            </a:lvl3pPr>
            <a:lvl4pPr marL="1828800" indent="-457200">
              <a:defRPr>
                <a:solidFill>
                  <a:schemeClr val="tx1"/>
                </a:solidFill>
                <a:latin typeface="Arial" panose="020B0604020202020204" pitchFamily="34" charset="0"/>
                <a:ea typeface="宋体" panose="02010600030101010101" pitchFamily="2" charset="-122"/>
              </a:defRPr>
            </a:lvl4pPr>
            <a:lvl5pPr marL="2286000" indent="-457200">
              <a:defRPr>
                <a:solidFill>
                  <a:schemeClr val="tx1"/>
                </a:solidFill>
                <a:latin typeface="Arial" panose="020B0604020202020204" pitchFamily="34" charset="0"/>
                <a:ea typeface="宋体" panose="02010600030101010101" pitchFamily="2" charset="-122"/>
              </a:defRPr>
            </a:lvl5pPr>
            <a:lvl6pPr marL="27432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buFontTx/>
              <a:buAutoNum type="arabicPeriod"/>
            </a:pPr>
            <a:r>
              <a:rPr lang="zh-CN" altLang="en-US" sz="2700">
                <a:latin typeface="Times New Roman" panose="02020603050405020304" pitchFamily="18" charset="0"/>
              </a:rPr>
              <a:t>他觉得他像家庭中的一员了。 </a:t>
            </a:r>
            <a:r>
              <a:rPr lang="en-US" altLang="zh-CN" sz="2700">
                <a:latin typeface="Times New Roman" panose="02020603050405020304" pitchFamily="18" charset="0"/>
              </a:rPr>
              <a:t>(one of …)</a:t>
            </a:r>
          </a:p>
          <a:p>
            <a:pPr>
              <a:lnSpc>
                <a:spcPct val="120000"/>
              </a:lnSpc>
            </a:pPr>
            <a:r>
              <a:rPr lang="en-US" altLang="zh-CN" sz="2700">
                <a:latin typeface="Times New Roman" panose="02020603050405020304" pitchFamily="18" charset="0"/>
              </a:rPr>
              <a:t> </a:t>
            </a:r>
          </a:p>
          <a:p>
            <a:pPr>
              <a:lnSpc>
                <a:spcPct val="120000"/>
              </a:lnSpc>
            </a:pPr>
            <a:r>
              <a:rPr lang="en-US" altLang="zh-CN" sz="2700">
                <a:latin typeface="Times New Roman" panose="02020603050405020304" pitchFamily="18" charset="0"/>
              </a:rPr>
              <a:t>2. </a:t>
            </a:r>
            <a:r>
              <a:rPr lang="zh-CN" altLang="en-US" sz="2700">
                <a:latin typeface="Times New Roman" panose="02020603050405020304" pitchFamily="18" charset="0"/>
              </a:rPr>
              <a:t>她花了两个小时做作业。</a:t>
            </a:r>
            <a:r>
              <a:rPr lang="en-US" altLang="zh-CN" sz="2700">
                <a:latin typeface="Times New Roman" panose="02020603050405020304" pitchFamily="18" charset="0"/>
              </a:rPr>
              <a:t>(It takes…to do)</a:t>
            </a:r>
          </a:p>
          <a:p>
            <a:pPr>
              <a:lnSpc>
                <a:spcPct val="120000"/>
              </a:lnSpc>
            </a:pPr>
            <a:r>
              <a:rPr lang="en-US" altLang="zh-CN" sz="2700">
                <a:latin typeface="Times New Roman" panose="02020603050405020304" pitchFamily="18" charset="0"/>
              </a:rPr>
              <a:t> </a:t>
            </a:r>
          </a:p>
          <a:p>
            <a:pPr>
              <a:lnSpc>
                <a:spcPct val="120000"/>
              </a:lnSpc>
            </a:pPr>
            <a:r>
              <a:rPr lang="en-US" altLang="zh-CN" sz="2700">
                <a:latin typeface="Times New Roman" panose="02020603050405020304" pitchFamily="18" charset="0"/>
              </a:rPr>
              <a:t>3. </a:t>
            </a:r>
            <a:r>
              <a:rPr lang="zh-CN" altLang="en-US" sz="2700">
                <a:latin typeface="Times New Roman" panose="02020603050405020304" pitchFamily="18" charset="0"/>
              </a:rPr>
              <a:t>中国丝绸驰名天下。    </a:t>
            </a:r>
            <a:r>
              <a:rPr lang="en-US" altLang="zh-CN" sz="2700">
                <a:latin typeface="Times New Roman" panose="02020603050405020304" pitchFamily="18" charset="0"/>
              </a:rPr>
              <a:t>(all over the world)</a:t>
            </a:r>
          </a:p>
        </p:txBody>
      </p:sp>
      <p:sp>
        <p:nvSpPr>
          <p:cNvPr id="61444" name="Text Box 4"/>
          <p:cNvSpPr txBox="1">
            <a:spLocks noChangeArrowheads="1"/>
          </p:cNvSpPr>
          <p:nvPr/>
        </p:nvSpPr>
        <p:spPr bwMode="auto">
          <a:xfrm>
            <a:off x="1506015" y="1924051"/>
            <a:ext cx="6024059" cy="526256"/>
          </a:xfrm>
          <a:prstGeom prst="rect">
            <a:avLst/>
          </a:prstGeom>
          <a:noFill/>
          <a:ln>
            <a:noFill/>
          </a:ln>
          <a:effectLst/>
          <a:extLst>
            <a:ext uri="{909E8E84-426E-40DD-AFC4-6F175D3DCCD1}">
              <a14:hiddenFill xmlns:a14="http://schemas.microsoft.com/office/drawing/2010/main">
                <a:solidFill>
                  <a:srgbClr val="CCFF99">
                    <a:alpha val="79999"/>
                  </a:srgbClr>
                </a:solidFill>
              </a14:hiddenFill>
            </a:ext>
            <a:ext uri="{91240B29-F687-4F45-9708-019B960494DF}">
              <a14:hiddenLine xmlns:a14="http://schemas.microsoft.com/office/drawing/2010/main" w="63500">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000" dirty="0">
                <a:solidFill>
                  <a:srgbClr val="FF0000"/>
                </a:solidFill>
                <a:latin typeface="Times New Roman" panose="02020603050405020304" pitchFamily="18" charset="0"/>
              </a:rPr>
              <a:t>He feels like one of the family now.</a:t>
            </a:r>
          </a:p>
        </p:txBody>
      </p:sp>
      <p:sp>
        <p:nvSpPr>
          <p:cNvPr id="61445" name="Text Box 5"/>
          <p:cNvSpPr txBox="1">
            <a:spLocks noChangeArrowheads="1"/>
          </p:cNvSpPr>
          <p:nvPr/>
        </p:nvSpPr>
        <p:spPr bwMode="auto">
          <a:xfrm>
            <a:off x="1508387" y="2855119"/>
            <a:ext cx="6505509" cy="992396"/>
          </a:xfrm>
          <a:prstGeom prst="rect">
            <a:avLst/>
          </a:prstGeom>
          <a:noFill/>
          <a:ln>
            <a:noFill/>
          </a:ln>
          <a:effectLst/>
          <a:extLst>
            <a:ext uri="{909E8E84-426E-40DD-AFC4-6F175D3DCCD1}">
              <a14:hiddenFill xmlns:a14="http://schemas.microsoft.com/office/drawing/2010/main">
                <a:solidFill>
                  <a:srgbClr val="CCFF99">
                    <a:alpha val="79999"/>
                  </a:srgbClr>
                </a:solidFill>
              </a14:hiddenFill>
            </a:ext>
            <a:ext uri="{91240B29-F687-4F45-9708-019B960494DF}">
              <a14:hiddenLine xmlns:a14="http://schemas.microsoft.com/office/drawing/2010/main" w="63500">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a:solidFill>
                  <a:srgbClr val="FF0000"/>
                </a:solidFill>
                <a:latin typeface="Times New Roman" panose="02020603050405020304" pitchFamily="18" charset="0"/>
              </a:rPr>
              <a:t>It took her two hours to do her homework.</a:t>
            </a:r>
          </a:p>
        </p:txBody>
      </p:sp>
      <p:sp>
        <p:nvSpPr>
          <p:cNvPr id="61446" name="Text Box 6"/>
          <p:cNvSpPr txBox="1">
            <a:spLocks noChangeArrowheads="1"/>
          </p:cNvSpPr>
          <p:nvPr/>
        </p:nvSpPr>
        <p:spPr bwMode="auto">
          <a:xfrm>
            <a:off x="1022193" y="3936207"/>
            <a:ext cx="7154163" cy="526256"/>
          </a:xfrm>
          <a:prstGeom prst="rect">
            <a:avLst/>
          </a:prstGeom>
          <a:noFill/>
          <a:ln>
            <a:noFill/>
          </a:ln>
          <a:effectLst/>
          <a:extLst>
            <a:ext uri="{909E8E84-426E-40DD-AFC4-6F175D3DCCD1}">
              <a14:hiddenFill xmlns:a14="http://schemas.microsoft.com/office/drawing/2010/main">
                <a:solidFill>
                  <a:srgbClr val="CCFF99">
                    <a:alpha val="79999"/>
                  </a:srgbClr>
                </a:solidFill>
              </a14:hiddenFill>
            </a:ext>
            <a:ext uri="{91240B29-F687-4F45-9708-019B960494DF}">
              <a14:hiddenLine xmlns:a14="http://schemas.microsoft.com/office/drawing/2010/main" w="63500">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000">
                <a:solidFill>
                  <a:srgbClr val="FF0000"/>
                </a:solidFill>
                <a:latin typeface="Times New Roman" panose="02020603050405020304" pitchFamily="18" charset="0"/>
              </a:rPr>
              <a:t>The Chinese silk is famous all over the world.</a:t>
            </a:r>
          </a:p>
        </p:txBody>
      </p:sp>
      <p:sp>
        <p:nvSpPr>
          <p:cNvPr id="27654" name="AutoShape 6"/>
          <p:cNvSpPr>
            <a:spLocks noChangeArrowheads="1"/>
          </p:cNvSpPr>
          <p:nvPr/>
        </p:nvSpPr>
        <p:spPr bwMode="auto">
          <a:xfrm>
            <a:off x="2958667" y="411956"/>
            <a:ext cx="2850755" cy="457200"/>
          </a:xfrm>
          <a:prstGeom prst="roundRect">
            <a:avLst>
              <a:gd name="adj" fmla="val 16667"/>
            </a:avLst>
          </a:prstGeom>
          <a:solidFill>
            <a:schemeClr val="tx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pPr algn="ctr"/>
            <a:r>
              <a:rPr lang="zh-CN" altLang="en-US" sz="3000" b="1">
                <a:solidFill>
                  <a:schemeClr val="bg1"/>
                </a:solidFill>
                <a:ea typeface="楷体" panose="02010609060101010101" pitchFamily="49" charset="-122"/>
              </a:rPr>
              <a:t>汉译英</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44"/>
                                        </p:tgtEl>
                                        <p:attrNameLst>
                                          <p:attrName>style.visibility</p:attrName>
                                        </p:attrNameLst>
                                      </p:cBhvr>
                                      <p:to>
                                        <p:strVal val="visible"/>
                                      </p:to>
                                    </p:set>
                                    <p:anim calcmode="lin" valueType="num">
                                      <p:cBhvr>
                                        <p:cTn id="7" dur="500" fill="hold"/>
                                        <p:tgtEl>
                                          <p:spTgt spid="61444"/>
                                        </p:tgtEl>
                                        <p:attrNameLst>
                                          <p:attrName>ppt_w</p:attrName>
                                        </p:attrNameLst>
                                      </p:cBhvr>
                                      <p:tavLst>
                                        <p:tav tm="0">
                                          <p:val>
                                            <p:fltVal val="0"/>
                                          </p:val>
                                        </p:tav>
                                        <p:tav tm="100000">
                                          <p:val>
                                            <p:strVal val="#ppt_w"/>
                                          </p:val>
                                        </p:tav>
                                      </p:tavLst>
                                    </p:anim>
                                    <p:anim calcmode="lin" valueType="num">
                                      <p:cBhvr>
                                        <p:cTn id="8" dur="500" fill="hold"/>
                                        <p:tgtEl>
                                          <p:spTgt spid="6144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45"/>
                                        </p:tgtEl>
                                        <p:attrNameLst>
                                          <p:attrName>style.visibility</p:attrName>
                                        </p:attrNameLst>
                                      </p:cBhvr>
                                      <p:to>
                                        <p:strVal val="visible"/>
                                      </p:to>
                                    </p:set>
                                    <p:anim calcmode="lin" valueType="num">
                                      <p:cBhvr>
                                        <p:cTn id="13" dur="500" fill="hold"/>
                                        <p:tgtEl>
                                          <p:spTgt spid="61445"/>
                                        </p:tgtEl>
                                        <p:attrNameLst>
                                          <p:attrName>ppt_w</p:attrName>
                                        </p:attrNameLst>
                                      </p:cBhvr>
                                      <p:tavLst>
                                        <p:tav tm="0">
                                          <p:val>
                                            <p:fltVal val="0"/>
                                          </p:val>
                                        </p:tav>
                                        <p:tav tm="100000">
                                          <p:val>
                                            <p:strVal val="#ppt_w"/>
                                          </p:val>
                                        </p:tav>
                                      </p:tavLst>
                                    </p:anim>
                                    <p:anim calcmode="lin" valueType="num">
                                      <p:cBhvr>
                                        <p:cTn id="14" dur="500" fill="hold"/>
                                        <p:tgtEl>
                                          <p:spTgt spid="6144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1446"/>
                                        </p:tgtEl>
                                        <p:attrNameLst>
                                          <p:attrName>style.visibility</p:attrName>
                                        </p:attrNameLst>
                                      </p:cBhvr>
                                      <p:to>
                                        <p:strVal val="visible"/>
                                      </p:to>
                                    </p:set>
                                    <p:anim calcmode="lin" valueType="num">
                                      <p:cBhvr>
                                        <p:cTn id="19" dur="500" fill="hold"/>
                                        <p:tgtEl>
                                          <p:spTgt spid="61446"/>
                                        </p:tgtEl>
                                        <p:attrNameLst>
                                          <p:attrName>ppt_w</p:attrName>
                                        </p:attrNameLst>
                                      </p:cBhvr>
                                      <p:tavLst>
                                        <p:tav tm="0">
                                          <p:val>
                                            <p:fltVal val="0"/>
                                          </p:val>
                                        </p:tav>
                                        <p:tav tm="100000">
                                          <p:val>
                                            <p:strVal val="#ppt_w"/>
                                          </p:val>
                                        </p:tav>
                                      </p:tavLst>
                                    </p:anim>
                                    <p:anim calcmode="lin" valueType="num">
                                      <p:cBhvr>
                                        <p:cTn id="20" dur="500" fill="hold"/>
                                        <p:tgtEl>
                                          <p:spTgt spid="614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p:bldP spid="61445" grpId="0"/>
      <p:bldP spid="6144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Text Box 3"/>
          <p:cNvSpPr txBox="1">
            <a:spLocks noChangeArrowheads="1"/>
          </p:cNvSpPr>
          <p:nvPr/>
        </p:nvSpPr>
        <p:spPr bwMode="auto">
          <a:xfrm>
            <a:off x="698459" y="519113"/>
            <a:ext cx="7692533" cy="4188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397" tIns="34199" rIns="68397" bIns="34199">
            <a:spAutoFit/>
          </a:bodyPr>
          <a:lstStyle>
            <a:lvl1pPr marL="533400" indent="-5334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3000">
                <a:latin typeface="Times New Roman" panose="02020603050405020304" pitchFamily="18" charset="0"/>
              </a:rPr>
              <a:t>1. Please make _____ for the old woman.      </a:t>
            </a:r>
          </a:p>
          <a:p>
            <a:pPr>
              <a:lnSpc>
                <a:spcPct val="90000"/>
              </a:lnSpc>
            </a:pPr>
            <a:r>
              <a:rPr lang="en-US" altLang="zh-CN" sz="3000">
                <a:latin typeface="Times New Roman" panose="02020603050405020304" pitchFamily="18" charset="0"/>
              </a:rPr>
              <a:t>    A. house    B. flat    C. room     D. rooms</a:t>
            </a:r>
          </a:p>
          <a:p>
            <a:pPr>
              <a:lnSpc>
                <a:spcPct val="90000"/>
              </a:lnSpc>
            </a:pPr>
            <a:r>
              <a:rPr lang="en-US" altLang="zh-CN" sz="3000">
                <a:latin typeface="Times New Roman" panose="02020603050405020304" pitchFamily="18" charset="0"/>
              </a:rPr>
              <a:t>2. The factory _____ last year and the villagers</a:t>
            </a:r>
          </a:p>
          <a:p>
            <a:pPr>
              <a:lnSpc>
                <a:spcPct val="90000"/>
              </a:lnSpc>
            </a:pPr>
            <a:r>
              <a:rPr lang="en-US" altLang="zh-CN" sz="3000">
                <a:latin typeface="Times New Roman" panose="02020603050405020304" pitchFamily="18" charset="0"/>
              </a:rPr>
              <a:t>    were very happy to have a better life.</a:t>
            </a:r>
          </a:p>
          <a:p>
            <a:pPr>
              <a:lnSpc>
                <a:spcPct val="90000"/>
              </a:lnSpc>
            </a:pPr>
            <a:r>
              <a:rPr lang="en-US" altLang="zh-CN" sz="3000">
                <a:latin typeface="Times New Roman" panose="02020603050405020304" pitchFamily="18" charset="0"/>
              </a:rPr>
              <a:t>    A. closed off   B. closed away  C. closed down</a:t>
            </a:r>
          </a:p>
          <a:p>
            <a:pPr>
              <a:lnSpc>
                <a:spcPct val="90000"/>
              </a:lnSpc>
            </a:pPr>
            <a:r>
              <a:rPr lang="en-US" altLang="zh-CN" sz="3000">
                <a:latin typeface="Times New Roman" panose="02020603050405020304" pitchFamily="18" charset="0"/>
              </a:rPr>
              <a:t>3. Air ______ is a serious problem in big cities.</a:t>
            </a:r>
          </a:p>
          <a:p>
            <a:pPr>
              <a:lnSpc>
                <a:spcPct val="90000"/>
              </a:lnSpc>
            </a:pPr>
            <a:r>
              <a:rPr lang="en-US" altLang="zh-CN" sz="3000">
                <a:latin typeface="Times New Roman" panose="02020603050405020304" pitchFamily="18" charset="0"/>
              </a:rPr>
              <a:t>    A. pollution     B. pollute           C. rubbish</a:t>
            </a:r>
          </a:p>
          <a:p>
            <a:pPr>
              <a:lnSpc>
                <a:spcPct val="90000"/>
              </a:lnSpc>
            </a:pPr>
            <a:r>
              <a:rPr lang="en-US" altLang="zh-CN" sz="3000">
                <a:latin typeface="Times New Roman" panose="02020603050405020304" pitchFamily="18" charset="0"/>
              </a:rPr>
              <a:t>4. The government needs to make ______ to </a:t>
            </a:r>
          </a:p>
          <a:p>
            <a:pPr>
              <a:lnSpc>
                <a:spcPct val="90000"/>
              </a:lnSpc>
            </a:pPr>
            <a:r>
              <a:rPr lang="en-US" altLang="zh-CN" sz="3000">
                <a:latin typeface="Times New Roman" panose="02020603050405020304" pitchFamily="18" charset="0"/>
              </a:rPr>
              <a:t>    protect the forest.</a:t>
            </a:r>
          </a:p>
          <a:p>
            <a:pPr>
              <a:lnSpc>
                <a:spcPct val="90000"/>
              </a:lnSpc>
            </a:pPr>
            <a:r>
              <a:rPr lang="en-US" altLang="zh-CN" sz="3000">
                <a:latin typeface="Times New Roman" panose="02020603050405020304" pitchFamily="18" charset="0"/>
              </a:rPr>
              <a:t>    A. laws           B. stories           C. ways     </a:t>
            </a:r>
          </a:p>
        </p:txBody>
      </p:sp>
      <p:sp>
        <p:nvSpPr>
          <p:cNvPr id="79877" name="Text Box 5"/>
          <p:cNvSpPr txBox="1">
            <a:spLocks noChangeArrowheads="1"/>
          </p:cNvSpPr>
          <p:nvPr/>
        </p:nvSpPr>
        <p:spPr bwMode="auto">
          <a:xfrm>
            <a:off x="4142134" y="897732"/>
            <a:ext cx="411486" cy="52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b="1">
                <a:solidFill>
                  <a:srgbClr val="FF0000"/>
                </a:solidFill>
                <a:latin typeface="Times New Roman" panose="02020603050405020304" pitchFamily="18" charset="0"/>
              </a:rPr>
              <a:t>C</a:t>
            </a:r>
          </a:p>
        </p:txBody>
      </p:sp>
      <p:sp>
        <p:nvSpPr>
          <p:cNvPr id="79878" name="Text Box 6"/>
          <p:cNvSpPr txBox="1">
            <a:spLocks noChangeArrowheads="1"/>
          </p:cNvSpPr>
          <p:nvPr/>
        </p:nvSpPr>
        <p:spPr bwMode="auto">
          <a:xfrm>
            <a:off x="5809423" y="2139554"/>
            <a:ext cx="456547" cy="52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b="1">
                <a:solidFill>
                  <a:srgbClr val="FF0000"/>
                </a:solidFill>
                <a:latin typeface="Times New Roman" panose="02020603050405020304" pitchFamily="18" charset="0"/>
              </a:rPr>
              <a:t>C</a:t>
            </a:r>
          </a:p>
        </p:txBody>
      </p:sp>
      <p:sp>
        <p:nvSpPr>
          <p:cNvPr id="111622" name="Text Box 6"/>
          <p:cNvSpPr txBox="1">
            <a:spLocks noChangeArrowheads="1"/>
          </p:cNvSpPr>
          <p:nvPr/>
        </p:nvSpPr>
        <p:spPr bwMode="auto">
          <a:xfrm>
            <a:off x="1094529" y="2963467"/>
            <a:ext cx="411486" cy="52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b="1">
                <a:solidFill>
                  <a:srgbClr val="FF0000"/>
                </a:solidFill>
                <a:latin typeface="Times New Roman" panose="02020603050405020304" pitchFamily="18" charset="0"/>
              </a:rPr>
              <a:t>A</a:t>
            </a:r>
          </a:p>
        </p:txBody>
      </p:sp>
      <p:sp>
        <p:nvSpPr>
          <p:cNvPr id="111621" name="Text Box 5"/>
          <p:cNvSpPr txBox="1">
            <a:spLocks noChangeArrowheads="1"/>
          </p:cNvSpPr>
          <p:nvPr/>
        </p:nvSpPr>
        <p:spPr bwMode="auto">
          <a:xfrm>
            <a:off x="1075556" y="4205288"/>
            <a:ext cx="551414" cy="52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b="1">
                <a:solidFill>
                  <a:srgbClr val="FF0000"/>
                </a:solidFill>
                <a:latin typeface="Times New Roman" panose="02020603050405020304" pitchFamily="18" charset="0"/>
              </a:rPr>
              <a:t>A</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877"/>
                                        </p:tgtEl>
                                        <p:attrNameLst>
                                          <p:attrName>style.visibility</p:attrName>
                                        </p:attrNameLst>
                                      </p:cBhvr>
                                      <p:to>
                                        <p:strVal val="visible"/>
                                      </p:to>
                                    </p:set>
                                    <p:anim calcmode="lin" valueType="num">
                                      <p:cBhvr additive="base">
                                        <p:cTn id="7" dur="500" fill="hold"/>
                                        <p:tgtEl>
                                          <p:spTgt spid="79877"/>
                                        </p:tgtEl>
                                        <p:attrNameLst>
                                          <p:attrName>ppt_x</p:attrName>
                                        </p:attrNameLst>
                                      </p:cBhvr>
                                      <p:tavLst>
                                        <p:tav tm="0">
                                          <p:val>
                                            <p:strVal val="#ppt_x"/>
                                          </p:val>
                                        </p:tav>
                                        <p:tav tm="100000">
                                          <p:val>
                                            <p:strVal val="#ppt_x"/>
                                          </p:val>
                                        </p:tav>
                                      </p:tavLst>
                                    </p:anim>
                                    <p:anim calcmode="lin" valueType="num">
                                      <p:cBhvr additive="base">
                                        <p:cTn id="8" dur="500" fill="hold"/>
                                        <p:tgtEl>
                                          <p:spTgt spid="7987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9878"/>
                                        </p:tgtEl>
                                        <p:attrNameLst>
                                          <p:attrName>style.visibility</p:attrName>
                                        </p:attrNameLst>
                                      </p:cBhvr>
                                      <p:to>
                                        <p:strVal val="visible"/>
                                      </p:to>
                                    </p:set>
                                    <p:anim calcmode="lin" valueType="num">
                                      <p:cBhvr additive="base">
                                        <p:cTn id="13" dur="500" fill="hold"/>
                                        <p:tgtEl>
                                          <p:spTgt spid="79878"/>
                                        </p:tgtEl>
                                        <p:attrNameLst>
                                          <p:attrName>ppt_x</p:attrName>
                                        </p:attrNameLst>
                                      </p:cBhvr>
                                      <p:tavLst>
                                        <p:tav tm="0">
                                          <p:val>
                                            <p:strVal val="#ppt_x"/>
                                          </p:val>
                                        </p:tav>
                                        <p:tav tm="100000">
                                          <p:val>
                                            <p:strVal val="#ppt_x"/>
                                          </p:val>
                                        </p:tav>
                                      </p:tavLst>
                                    </p:anim>
                                    <p:anim calcmode="lin" valueType="num">
                                      <p:cBhvr additive="base">
                                        <p:cTn id="14" dur="500" fill="hold"/>
                                        <p:tgtEl>
                                          <p:spTgt spid="7987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1622"/>
                                        </p:tgtEl>
                                        <p:attrNameLst>
                                          <p:attrName>style.visibility</p:attrName>
                                        </p:attrNameLst>
                                      </p:cBhvr>
                                      <p:to>
                                        <p:strVal val="visible"/>
                                      </p:to>
                                    </p:set>
                                    <p:anim calcmode="lin" valueType="num">
                                      <p:cBhvr additive="base">
                                        <p:cTn id="19" dur="500" fill="hold"/>
                                        <p:tgtEl>
                                          <p:spTgt spid="111622"/>
                                        </p:tgtEl>
                                        <p:attrNameLst>
                                          <p:attrName>ppt_x</p:attrName>
                                        </p:attrNameLst>
                                      </p:cBhvr>
                                      <p:tavLst>
                                        <p:tav tm="0">
                                          <p:val>
                                            <p:strVal val="#ppt_x"/>
                                          </p:val>
                                        </p:tav>
                                        <p:tav tm="100000">
                                          <p:val>
                                            <p:strVal val="#ppt_x"/>
                                          </p:val>
                                        </p:tav>
                                      </p:tavLst>
                                    </p:anim>
                                    <p:anim calcmode="lin" valueType="num">
                                      <p:cBhvr additive="base">
                                        <p:cTn id="20" dur="500" fill="hold"/>
                                        <p:tgtEl>
                                          <p:spTgt spid="1116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1621"/>
                                        </p:tgtEl>
                                        <p:attrNameLst>
                                          <p:attrName>style.visibility</p:attrName>
                                        </p:attrNameLst>
                                      </p:cBhvr>
                                      <p:to>
                                        <p:strVal val="visible"/>
                                      </p:to>
                                    </p:set>
                                    <p:anim calcmode="lin" valueType="num">
                                      <p:cBhvr additive="base">
                                        <p:cTn id="25" dur="500" fill="hold"/>
                                        <p:tgtEl>
                                          <p:spTgt spid="111621"/>
                                        </p:tgtEl>
                                        <p:attrNameLst>
                                          <p:attrName>ppt_x</p:attrName>
                                        </p:attrNameLst>
                                      </p:cBhvr>
                                      <p:tavLst>
                                        <p:tav tm="0">
                                          <p:val>
                                            <p:strVal val="#ppt_x"/>
                                          </p:val>
                                        </p:tav>
                                        <p:tav tm="100000">
                                          <p:val>
                                            <p:strVal val="#ppt_x"/>
                                          </p:val>
                                        </p:tav>
                                      </p:tavLst>
                                    </p:anim>
                                    <p:anim calcmode="lin" valueType="num">
                                      <p:cBhvr additive="base">
                                        <p:cTn id="26" dur="500" fill="hold"/>
                                        <p:tgtEl>
                                          <p:spTgt spid="1116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7" grpId="0"/>
      <p:bldP spid="79878" grpId="0"/>
      <p:bldP spid="111622" grpId="0"/>
      <p:bldP spid="11162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Rectangle 5"/>
          <p:cNvSpPr>
            <a:spLocks noChangeArrowheads="1"/>
          </p:cNvSpPr>
          <p:nvPr/>
        </p:nvSpPr>
        <p:spPr bwMode="auto">
          <a:xfrm>
            <a:off x="1612740" y="627460"/>
            <a:ext cx="5863971" cy="3996928"/>
          </a:xfrm>
          <a:prstGeom prst="rect">
            <a:avLst/>
          </a:prstGeom>
          <a:solidFill>
            <a:srgbClr val="FFFFFF">
              <a:alpha val="0"/>
            </a:srgbClr>
          </a:solidFill>
          <a:ln w="9525">
            <a:solidFill>
              <a:schemeClr val="bg1"/>
            </a:solidFill>
            <a:miter lim="800000"/>
          </a:ln>
        </p:spPr>
        <p:txBody>
          <a:bodyPr lIns="68397" tIns="34199" rIns="68397" bIns="34199"/>
          <a:lstStyle/>
          <a:p>
            <a:pPr marL="455930" indent="-455930">
              <a:lnSpc>
                <a:spcPct val="85000"/>
              </a:lnSpc>
            </a:pPr>
            <a:r>
              <a:rPr lang="en-US" altLang="zh-CN" sz="3000">
                <a:solidFill>
                  <a:srgbClr val="000000"/>
                </a:solidFill>
                <a:latin typeface="Times New Roman" panose="02020603050405020304" pitchFamily="18" charset="0"/>
              </a:rPr>
              <a:t>5. Our school is ______ the Building.</a:t>
            </a:r>
          </a:p>
          <a:p>
            <a:pPr marL="455930" indent="-455930">
              <a:lnSpc>
                <a:spcPct val="85000"/>
              </a:lnSpc>
            </a:pPr>
            <a:r>
              <a:rPr lang="en-US" altLang="zh-CN" sz="3000">
                <a:solidFill>
                  <a:srgbClr val="000000"/>
                </a:solidFill>
                <a:latin typeface="Times New Roman" panose="02020603050405020304" pitchFamily="18" charset="0"/>
              </a:rPr>
              <a:t>    A. near from          B. far to   </a:t>
            </a:r>
          </a:p>
          <a:p>
            <a:pPr marL="455930" indent="-455930">
              <a:lnSpc>
                <a:spcPct val="85000"/>
              </a:lnSpc>
            </a:pPr>
            <a:r>
              <a:rPr lang="en-US" altLang="zh-CN" sz="3000">
                <a:solidFill>
                  <a:srgbClr val="000000"/>
                </a:solidFill>
                <a:latin typeface="Times New Roman" panose="02020603050405020304" pitchFamily="18" charset="0"/>
              </a:rPr>
              <a:t>    C. close to             D. far away</a:t>
            </a:r>
          </a:p>
          <a:p>
            <a:pPr marL="455930" indent="-455930">
              <a:lnSpc>
                <a:spcPct val="85000"/>
              </a:lnSpc>
            </a:pPr>
            <a:r>
              <a:rPr lang="en-US" altLang="zh-CN" sz="3000">
                <a:solidFill>
                  <a:srgbClr val="000000"/>
                </a:solidFill>
                <a:latin typeface="Times New Roman" panose="02020603050405020304" pitchFamily="18" charset="0"/>
              </a:rPr>
              <a:t>6. It takes me a long time ________  </a:t>
            </a:r>
          </a:p>
          <a:p>
            <a:pPr marL="455930" indent="-455930">
              <a:lnSpc>
                <a:spcPct val="85000"/>
              </a:lnSpc>
            </a:pPr>
            <a:r>
              <a:rPr lang="en-US" altLang="zh-CN" sz="3000">
                <a:solidFill>
                  <a:srgbClr val="000000"/>
                </a:solidFill>
                <a:latin typeface="Times New Roman" panose="02020603050405020304" pitchFamily="18" charset="0"/>
              </a:rPr>
              <a:t>    the TV play. A. watch B. watches    </a:t>
            </a:r>
          </a:p>
          <a:p>
            <a:pPr marL="455930" indent="-455930">
              <a:lnSpc>
                <a:spcPct val="85000"/>
              </a:lnSpc>
            </a:pPr>
            <a:r>
              <a:rPr lang="en-US" altLang="zh-CN" sz="3000">
                <a:solidFill>
                  <a:srgbClr val="000000"/>
                </a:solidFill>
                <a:latin typeface="Times New Roman" panose="02020603050405020304" pitchFamily="18" charset="0"/>
              </a:rPr>
              <a:t>    C. watching                 D. to watch</a:t>
            </a:r>
          </a:p>
          <a:p>
            <a:pPr marL="455930" indent="-455930">
              <a:lnSpc>
                <a:spcPct val="85000"/>
              </a:lnSpc>
            </a:pPr>
            <a:r>
              <a:rPr lang="en-US" altLang="zh-CN" sz="3000">
                <a:solidFill>
                  <a:srgbClr val="000000"/>
                </a:solidFill>
                <a:latin typeface="Times New Roman" panose="02020603050405020304" pitchFamily="18" charset="0"/>
              </a:rPr>
              <a:t>15. Life in the city can’t be _______ than that in the country.</a:t>
            </a:r>
          </a:p>
          <a:p>
            <a:pPr marL="455930" indent="-455930">
              <a:lnSpc>
                <a:spcPct val="85000"/>
              </a:lnSpc>
            </a:pPr>
            <a:r>
              <a:rPr lang="en-US" altLang="zh-CN" sz="3000">
                <a:solidFill>
                  <a:srgbClr val="000000"/>
                </a:solidFill>
                <a:latin typeface="Times New Roman" panose="02020603050405020304" pitchFamily="18" charset="0"/>
              </a:rPr>
              <a:t>    A. enjoyed         B. more enjoyable</a:t>
            </a:r>
          </a:p>
          <a:p>
            <a:pPr marL="455930" indent="-455930">
              <a:lnSpc>
                <a:spcPct val="85000"/>
              </a:lnSpc>
            </a:pPr>
            <a:r>
              <a:rPr lang="en-US" altLang="zh-CN" sz="3000">
                <a:solidFill>
                  <a:srgbClr val="000000"/>
                </a:solidFill>
                <a:latin typeface="Times New Roman" panose="02020603050405020304" pitchFamily="18" charset="0"/>
              </a:rPr>
              <a:t>    C. much enjoyable     D. enjoyable</a:t>
            </a:r>
          </a:p>
        </p:txBody>
      </p:sp>
      <p:sp>
        <p:nvSpPr>
          <p:cNvPr id="79877" name="Text Box 5"/>
          <p:cNvSpPr txBox="1">
            <a:spLocks noChangeArrowheads="1"/>
          </p:cNvSpPr>
          <p:nvPr/>
        </p:nvSpPr>
        <p:spPr bwMode="auto">
          <a:xfrm>
            <a:off x="1989837" y="1329929"/>
            <a:ext cx="411486" cy="52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b="1">
                <a:solidFill>
                  <a:srgbClr val="FF0000"/>
                </a:solidFill>
                <a:latin typeface="Times New Roman" panose="02020603050405020304" pitchFamily="18" charset="0"/>
              </a:rPr>
              <a:t>C</a:t>
            </a:r>
          </a:p>
        </p:txBody>
      </p:sp>
      <p:sp>
        <p:nvSpPr>
          <p:cNvPr id="2" name="Text Box 5"/>
          <p:cNvSpPr txBox="1">
            <a:spLocks noChangeArrowheads="1"/>
          </p:cNvSpPr>
          <p:nvPr/>
        </p:nvSpPr>
        <p:spPr bwMode="auto">
          <a:xfrm>
            <a:off x="5432326" y="2518173"/>
            <a:ext cx="411486" cy="52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b="1">
                <a:solidFill>
                  <a:srgbClr val="FF0000"/>
                </a:solidFill>
                <a:latin typeface="Times New Roman" panose="02020603050405020304" pitchFamily="18" charset="0"/>
              </a:rPr>
              <a:t>D</a:t>
            </a:r>
          </a:p>
        </p:txBody>
      </p:sp>
      <p:sp>
        <p:nvSpPr>
          <p:cNvPr id="3" name="Text Box 5"/>
          <p:cNvSpPr txBox="1">
            <a:spLocks noChangeArrowheads="1"/>
          </p:cNvSpPr>
          <p:nvPr/>
        </p:nvSpPr>
        <p:spPr bwMode="auto">
          <a:xfrm>
            <a:off x="4505001" y="3651648"/>
            <a:ext cx="394610" cy="530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397" tIns="34199" rIns="68397" bIns="34199">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000" b="1">
                <a:solidFill>
                  <a:srgbClr val="FF0000"/>
                </a:solidFill>
                <a:latin typeface="Times New Roman" panose="02020603050405020304" pitchFamily="18" charset="0"/>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8373">
                                            <p:bg/>
                                          </p:spTgt>
                                        </p:tgtEl>
                                        <p:attrNameLst>
                                          <p:attrName>style.visibility</p:attrName>
                                        </p:attrNameLst>
                                      </p:cBhvr>
                                      <p:to>
                                        <p:strVal val="visible"/>
                                      </p:to>
                                    </p:set>
                                    <p:animEffect transition="in" filter="wedge">
                                      <p:cBhvr>
                                        <p:cTn id="7" dur="500"/>
                                        <p:tgtEl>
                                          <p:spTgt spid="58373">
                                            <p:bg/>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8373">
                                            <p:txEl>
                                              <p:pRg st="0" end="0"/>
                                            </p:txEl>
                                          </p:spTgt>
                                        </p:tgtEl>
                                        <p:attrNameLst>
                                          <p:attrName>style.visibility</p:attrName>
                                        </p:attrNameLst>
                                      </p:cBhvr>
                                      <p:to>
                                        <p:strVal val="visible"/>
                                      </p:to>
                                    </p:set>
                                    <p:animEffect transition="in" filter="wedge">
                                      <p:cBhvr>
                                        <p:cTn id="12" dur="500"/>
                                        <p:tgtEl>
                                          <p:spTgt spid="58373">
                                            <p:txEl>
                                              <p:pRg st="0" end="0"/>
                                            </p:txEl>
                                          </p:spTgt>
                                        </p:tgtEl>
                                      </p:cBhvr>
                                    </p:animEffect>
                                  </p:childTnLst>
                                </p:cTn>
                              </p:par>
                              <p:par>
                                <p:cTn id="13" presetID="20" presetClass="entr" presetSubtype="0" fill="hold" grpId="0" nodeType="withEffect">
                                  <p:stCondLst>
                                    <p:cond delay="0"/>
                                  </p:stCondLst>
                                  <p:childTnLst>
                                    <p:set>
                                      <p:cBhvr>
                                        <p:cTn id="14" dur="1" fill="hold">
                                          <p:stCondLst>
                                            <p:cond delay="0"/>
                                          </p:stCondLst>
                                        </p:cTn>
                                        <p:tgtEl>
                                          <p:spTgt spid="58373">
                                            <p:txEl>
                                              <p:pRg st="1" end="1"/>
                                            </p:txEl>
                                          </p:spTgt>
                                        </p:tgtEl>
                                        <p:attrNameLst>
                                          <p:attrName>style.visibility</p:attrName>
                                        </p:attrNameLst>
                                      </p:cBhvr>
                                      <p:to>
                                        <p:strVal val="visible"/>
                                      </p:to>
                                    </p:set>
                                    <p:animEffect transition="in" filter="wedge">
                                      <p:cBhvr>
                                        <p:cTn id="15" dur="500"/>
                                        <p:tgtEl>
                                          <p:spTgt spid="58373">
                                            <p:txEl>
                                              <p:pRg st="1" end="1"/>
                                            </p:txEl>
                                          </p:spTgt>
                                        </p:tgtEl>
                                      </p:cBhvr>
                                    </p:animEffect>
                                  </p:childTnLst>
                                </p:cTn>
                              </p:par>
                              <p:par>
                                <p:cTn id="16" presetID="20" presetClass="entr" presetSubtype="0" fill="hold" grpId="0" nodeType="withEffect">
                                  <p:stCondLst>
                                    <p:cond delay="0"/>
                                  </p:stCondLst>
                                  <p:childTnLst>
                                    <p:set>
                                      <p:cBhvr>
                                        <p:cTn id="17" dur="1" fill="hold">
                                          <p:stCondLst>
                                            <p:cond delay="0"/>
                                          </p:stCondLst>
                                        </p:cTn>
                                        <p:tgtEl>
                                          <p:spTgt spid="58373">
                                            <p:txEl>
                                              <p:pRg st="2" end="2"/>
                                            </p:txEl>
                                          </p:spTgt>
                                        </p:tgtEl>
                                        <p:attrNameLst>
                                          <p:attrName>style.visibility</p:attrName>
                                        </p:attrNameLst>
                                      </p:cBhvr>
                                      <p:to>
                                        <p:strVal val="visible"/>
                                      </p:to>
                                    </p:set>
                                    <p:animEffect transition="in" filter="wedge">
                                      <p:cBhvr>
                                        <p:cTn id="18" dur="500"/>
                                        <p:tgtEl>
                                          <p:spTgt spid="5837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0" presetClass="entr" presetSubtype="0" fill="hold" grpId="0" nodeType="clickEffect">
                                  <p:stCondLst>
                                    <p:cond delay="0"/>
                                  </p:stCondLst>
                                  <p:childTnLst>
                                    <p:set>
                                      <p:cBhvr>
                                        <p:cTn id="22" dur="1" fill="hold">
                                          <p:stCondLst>
                                            <p:cond delay="0"/>
                                          </p:stCondLst>
                                        </p:cTn>
                                        <p:tgtEl>
                                          <p:spTgt spid="58373">
                                            <p:txEl>
                                              <p:pRg st="3" end="3"/>
                                            </p:txEl>
                                          </p:spTgt>
                                        </p:tgtEl>
                                        <p:attrNameLst>
                                          <p:attrName>style.visibility</p:attrName>
                                        </p:attrNameLst>
                                      </p:cBhvr>
                                      <p:to>
                                        <p:strVal val="visible"/>
                                      </p:to>
                                    </p:set>
                                    <p:animEffect transition="in" filter="wedge">
                                      <p:cBhvr>
                                        <p:cTn id="23" dur="500"/>
                                        <p:tgtEl>
                                          <p:spTgt spid="5837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0" presetClass="entr" presetSubtype="0" fill="hold" grpId="0" nodeType="clickEffect">
                                  <p:stCondLst>
                                    <p:cond delay="0"/>
                                  </p:stCondLst>
                                  <p:childTnLst>
                                    <p:set>
                                      <p:cBhvr>
                                        <p:cTn id="27" dur="1" fill="hold">
                                          <p:stCondLst>
                                            <p:cond delay="0"/>
                                          </p:stCondLst>
                                        </p:cTn>
                                        <p:tgtEl>
                                          <p:spTgt spid="58373">
                                            <p:txEl>
                                              <p:pRg st="4" end="4"/>
                                            </p:txEl>
                                          </p:spTgt>
                                        </p:tgtEl>
                                        <p:attrNameLst>
                                          <p:attrName>style.visibility</p:attrName>
                                        </p:attrNameLst>
                                      </p:cBhvr>
                                      <p:to>
                                        <p:strVal val="visible"/>
                                      </p:to>
                                    </p:set>
                                    <p:animEffect transition="in" filter="wedge">
                                      <p:cBhvr>
                                        <p:cTn id="28" dur="500"/>
                                        <p:tgtEl>
                                          <p:spTgt spid="5837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0" presetClass="entr" presetSubtype="0" fill="hold" grpId="0" nodeType="clickEffect">
                                  <p:stCondLst>
                                    <p:cond delay="0"/>
                                  </p:stCondLst>
                                  <p:childTnLst>
                                    <p:set>
                                      <p:cBhvr>
                                        <p:cTn id="32" dur="1" fill="hold">
                                          <p:stCondLst>
                                            <p:cond delay="0"/>
                                          </p:stCondLst>
                                        </p:cTn>
                                        <p:tgtEl>
                                          <p:spTgt spid="58373">
                                            <p:txEl>
                                              <p:pRg st="5" end="5"/>
                                            </p:txEl>
                                          </p:spTgt>
                                        </p:tgtEl>
                                        <p:attrNameLst>
                                          <p:attrName>style.visibility</p:attrName>
                                        </p:attrNameLst>
                                      </p:cBhvr>
                                      <p:to>
                                        <p:strVal val="visible"/>
                                      </p:to>
                                    </p:set>
                                    <p:animEffect transition="in" filter="wedge">
                                      <p:cBhvr>
                                        <p:cTn id="33" dur="500"/>
                                        <p:tgtEl>
                                          <p:spTgt spid="5837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0" presetClass="entr" presetSubtype="0" fill="hold" grpId="0" nodeType="clickEffect">
                                  <p:stCondLst>
                                    <p:cond delay="0"/>
                                  </p:stCondLst>
                                  <p:childTnLst>
                                    <p:set>
                                      <p:cBhvr>
                                        <p:cTn id="37" dur="1" fill="hold">
                                          <p:stCondLst>
                                            <p:cond delay="0"/>
                                          </p:stCondLst>
                                        </p:cTn>
                                        <p:tgtEl>
                                          <p:spTgt spid="58373">
                                            <p:txEl>
                                              <p:pRg st="6" end="6"/>
                                            </p:txEl>
                                          </p:spTgt>
                                        </p:tgtEl>
                                        <p:attrNameLst>
                                          <p:attrName>style.visibility</p:attrName>
                                        </p:attrNameLst>
                                      </p:cBhvr>
                                      <p:to>
                                        <p:strVal val="visible"/>
                                      </p:to>
                                    </p:set>
                                    <p:animEffect transition="in" filter="wedge">
                                      <p:cBhvr>
                                        <p:cTn id="38" dur="500"/>
                                        <p:tgtEl>
                                          <p:spTgt spid="5837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0" presetClass="entr" presetSubtype="0" fill="hold" grpId="0" nodeType="clickEffect">
                                  <p:stCondLst>
                                    <p:cond delay="0"/>
                                  </p:stCondLst>
                                  <p:childTnLst>
                                    <p:set>
                                      <p:cBhvr>
                                        <p:cTn id="42" dur="1" fill="hold">
                                          <p:stCondLst>
                                            <p:cond delay="0"/>
                                          </p:stCondLst>
                                        </p:cTn>
                                        <p:tgtEl>
                                          <p:spTgt spid="58373">
                                            <p:txEl>
                                              <p:pRg st="7" end="7"/>
                                            </p:txEl>
                                          </p:spTgt>
                                        </p:tgtEl>
                                        <p:attrNameLst>
                                          <p:attrName>style.visibility</p:attrName>
                                        </p:attrNameLst>
                                      </p:cBhvr>
                                      <p:to>
                                        <p:strVal val="visible"/>
                                      </p:to>
                                    </p:set>
                                    <p:animEffect transition="in" filter="wedge">
                                      <p:cBhvr>
                                        <p:cTn id="43" dur="500"/>
                                        <p:tgtEl>
                                          <p:spTgt spid="5837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0" presetClass="entr" presetSubtype="0" fill="hold" grpId="0" nodeType="clickEffect">
                                  <p:stCondLst>
                                    <p:cond delay="0"/>
                                  </p:stCondLst>
                                  <p:childTnLst>
                                    <p:set>
                                      <p:cBhvr>
                                        <p:cTn id="47" dur="1" fill="hold">
                                          <p:stCondLst>
                                            <p:cond delay="0"/>
                                          </p:stCondLst>
                                        </p:cTn>
                                        <p:tgtEl>
                                          <p:spTgt spid="58373">
                                            <p:txEl>
                                              <p:pRg st="8" end="8"/>
                                            </p:txEl>
                                          </p:spTgt>
                                        </p:tgtEl>
                                        <p:attrNameLst>
                                          <p:attrName>style.visibility</p:attrName>
                                        </p:attrNameLst>
                                      </p:cBhvr>
                                      <p:to>
                                        <p:strVal val="visible"/>
                                      </p:to>
                                    </p:set>
                                    <p:animEffect transition="in" filter="wedge">
                                      <p:cBhvr>
                                        <p:cTn id="48" dur="500"/>
                                        <p:tgtEl>
                                          <p:spTgt spid="58373">
                                            <p:txEl>
                                              <p:pRg st="8" end="8"/>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79877"/>
                                        </p:tgtEl>
                                        <p:attrNameLst>
                                          <p:attrName>style.visibility</p:attrName>
                                        </p:attrNameLst>
                                      </p:cBhvr>
                                      <p:to>
                                        <p:strVal val="visible"/>
                                      </p:to>
                                    </p:set>
                                    <p:anim calcmode="lin" valueType="num">
                                      <p:cBhvr additive="base">
                                        <p:cTn id="53" dur="500" fill="hold"/>
                                        <p:tgtEl>
                                          <p:spTgt spid="79877"/>
                                        </p:tgtEl>
                                        <p:attrNameLst>
                                          <p:attrName>ppt_x</p:attrName>
                                        </p:attrNameLst>
                                      </p:cBhvr>
                                      <p:tavLst>
                                        <p:tav tm="0">
                                          <p:val>
                                            <p:strVal val="#ppt_x"/>
                                          </p:val>
                                        </p:tav>
                                        <p:tav tm="100000">
                                          <p:val>
                                            <p:strVal val="#ppt_x"/>
                                          </p:val>
                                        </p:tav>
                                      </p:tavLst>
                                    </p:anim>
                                    <p:anim calcmode="lin" valueType="num">
                                      <p:cBhvr additive="base">
                                        <p:cTn id="54" dur="500" fill="hold"/>
                                        <p:tgtEl>
                                          <p:spTgt spid="79877"/>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
                                        </p:tgtEl>
                                        <p:attrNameLst>
                                          <p:attrName>style.visibility</p:attrName>
                                        </p:attrNameLst>
                                      </p:cBhvr>
                                      <p:to>
                                        <p:strVal val="visible"/>
                                      </p:to>
                                    </p:set>
                                    <p:anim calcmode="lin" valueType="num">
                                      <p:cBhvr additive="base">
                                        <p:cTn id="59" dur="500" fill="hold"/>
                                        <p:tgtEl>
                                          <p:spTgt spid="2"/>
                                        </p:tgtEl>
                                        <p:attrNameLst>
                                          <p:attrName>ppt_x</p:attrName>
                                        </p:attrNameLst>
                                      </p:cBhvr>
                                      <p:tavLst>
                                        <p:tav tm="0">
                                          <p:val>
                                            <p:strVal val="#ppt_x"/>
                                          </p:val>
                                        </p:tav>
                                        <p:tav tm="100000">
                                          <p:val>
                                            <p:strVal val="#ppt_x"/>
                                          </p:val>
                                        </p:tav>
                                      </p:tavLst>
                                    </p:anim>
                                    <p:anim calcmode="lin" valueType="num">
                                      <p:cBhvr additive="base">
                                        <p:cTn id="6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additive="base">
                                        <p:cTn id="65" dur="500" fill="hold"/>
                                        <p:tgtEl>
                                          <p:spTgt spid="3"/>
                                        </p:tgtEl>
                                        <p:attrNameLst>
                                          <p:attrName>ppt_x</p:attrName>
                                        </p:attrNameLst>
                                      </p:cBhvr>
                                      <p:tavLst>
                                        <p:tav tm="0">
                                          <p:val>
                                            <p:strVal val="#ppt_x"/>
                                          </p:val>
                                        </p:tav>
                                        <p:tav tm="100000">
                                          <p:val>
                                            <p:strVal val="#ppt_x"/>
                                          </p:val>
                                        </p:tav>
                                      </p:tavLst>
                                    </p:anim>
                                    <p:anim calcmode="lin" valueType="num">
                                      <p:cBhvr additive="base">
                                        <p:cTn id="6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build="p" animBg="1"/>
      <p:bldP spid="79877" grpId="0"/>
      <p:bldP spid="2"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descr="5%"/>
          <p:cNvSpPr>
            <a:spLocks noChangeArrowheads="1"/>
          </p:cNvSpPr>
          <p:nvPr/>
        </p:nvSpPr>
        <p:spPr bwMode="auto">
          <a:xfrm>
            <a:off x="1331697" y="1006079"/>
            <a:ext cx="6252925" cy="983456"/>
          </a:xfrm>
          <a:prstGeom prst="rect">
            <a:avLst/>
          </a:prstGeom>
          <a:pattFill prst="pct5">
            <a:fgClr>
              <a:schemeClr val="accent1"/>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lIns="68397" tIns="34199" rIns="68397" bIns="34199">
            <a:spAutoFit/>
          </a:bodyPr>
          <a:lstStyle/>
          <a:p>
            <a:pPr algn="ctr" eaLnBrk="0" hangingPunct="0">
              <a:spcBef>
                <a:spcPct val="5000"/>
              </a:spcBef>
              <a:buSzPct val="100000"/>
              <a:buFont typeface="Arial" panose="020B0604020202020204" pitchFamily="34" charset="0"/>
              <a:buNone/>
            </a:pPr>
            <a:r>
              <a:rPr lang="en-US" sz="3000">
                <a:latin typeface="Times New Roman" panose="02020603050405020304" pitchFamily="18" charset="0"/>
              </a:rPr>
              <a:t>Write a composition about how to solve the problems in your home town. </a:t>
            </a:r>
            <a:endParaRPr lang="en-US" altLang="zh-CN" sz="3000">
              <a:latin typeface="Times New Roman" panose="02020603050405020304" pitchFamily="18" charset="0"/>
            </a:endParaRPr>
          </a:p>
        </p:txBody>
      </p:sp>
      <p:sp>
        <p:nvSpPr>
          <p:cNvPr id="30723" name="Text Box 3"/>
          <p:cNvSpPr txBox="1">
            <a:spLocks noChangeArrowheads="1"/>
          </p:cNvSpPr>
          <p:nvPr/>
        </p:nvSpPr>
        <p:spPr bwMode="auto">
          <a:xfrm>
            <a:off x="1022193" y="2616994"/>
            <a:ext cx="7046252" cy="1440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spcBef>
                <a:spcPct val="50000"/>
              </a:spcBef>
              <a:buFont typeface="Arial" panose="020B0604020202020204" pitchFamily="34" charset="0"/>
              <a:buNone/>
            </a:pPr>
            <a:r>
              <a:rPr lang="en-US" sz="3000">
                <a:solidFill>
                  <a:srgbClr val="9900CC"/>
                </a:solidFill>
                <a:latin typeface="Times New Roman" panose="02020603050405020304" pitchFamily="18" charset="0"/>
              </a:rPr>
              <a:t>   With the development of our home town, it is becoming stronger and stronger. But  there are still some problems in our home town.</a:t>
            </a:r>
            <a:endParaRPr lang="en-US" altLang="zh-CN" sz="3000">
              <a:solidFill>
                <a:srgbClr val="9900CC"/>
              </a:solidFill>
              <a:latin typeface="Times New Roman" panose="02020603050405020304" pitchFamily="18" charset="0"/>
            </a:endParaRPr>
          </a:p>
        </p:txBody>
      </p:sp>
    </p:spTree>
  </p:cSld>
  <p:clrMapOvr>
    <a:masterClrMapping/>
  </p:clrMapOvr>
  <p:transition>
    <p:blinds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1130105" y="2280047"/>
            <a:ext cx="7251895" cy="1695450"/>
          </a:xfrm>
        </p:spPr>
        <p:txBody>
          <a:bodyPr/>
          <a:lstStyle/>
          <a:p>
            <a:pPr>
              <a:buFontTx/>
              <a:buNone/>
            </a:pPr>
            <a:r>
              <a:rPr lang="en-US" altLang="zh-CN" sz="3000" dirty="0"/>
              <a:t>1. Recite the text on page 74.</a:t>
            </a:r>
          </a:p>
          <a:p>
            <a:pPr>
              <a:buFontTx/>
              <a:buNone/>
            </a:pPr>
            <a:r>
              <a:rPr lang="en-US" altLang="zh-CN" sz="3000" dirty="0"/>
              <a:t>2. Do something to protect our hometown.</a:t>
            </a:r>
          </a:p>
          <a:p>
            <a:pPr>
              <a:buFontTx/>
              <a:buNone/>
            </a:pPr>
            <a:r>
              <a:rPr lang="en-US" altLang="zh-CN" sz="3000" dirty="0"/>
              <a:t>3. Complete the exercise in the workbook.</a:t>
            </a:r>
            <a:endParaRPr lang="zh-CN" altLang="en-US" sz="3000" dirty="0"/>
          </a:p>
        </p:txBody>
      </p:sp>
      <p:sp>
        <p:nvSpPr>
          <p:cNvPr id="31747" name="WordArt 3"/>
          <p:cNvSpPr>
            <a:spLocks noChangeArrowheads="1" noChangeShapeType="1"/>
          </p:cNvSpPr>
          <p:nvPr/>
        </p:nvSpPr>
        <p:spPr bwMode="auto">
          <a:xfrm>
            <a:off x="2698968" y="1014413"/>
            <a:ext cx="3325091" cy="692944"/>
          </a:xfrm>
          <a:prstGeom prst="rect">
            <a:avLst/>
          </a:prstGeom>
        </p:spPr>
        <p:txBody>
          <a:bodyPr wrap="none" lIns="68397" tIns="34199" rIns="68397" bIns="34199" fromWordArt="1">
            <a:prstTxWarp prst="textPlain">
              <a:avLst>
                <a:gd name="adj" fmla="val 50000"/>
              </a:avLst>
            </a:prstTxWarp>
          </a:bodyPr>
          <a:lstStyle/>
          <a:p>
            <a:pPr algn="ctr"/>
            <a:r>
              <a:rPr lang="en-US" altLang="zh-CN" sz="3600" kern="10" dirty="0">
                <a:ln w="19050">
                  <a:solidFill>
                    <a:schemeClr val="tx1"/>
                  </a:solidFill>
                  <a:round/>
                </a:ln>
                <a:effectLst>
                  <a:outerShdw dist="35921" dir="2700000" algn="ctr" rotWithShape="0">
                    <a:srgbClr val="990000"/>
                  </a:outerShdw>
                </a:effectLst>
                <a:latin typeface="Browallia New"/>
                <a:cs typeface="Browallia New"/>
              </a:rPr>
              <a:t>Homework</a:t>
            </a:r>
            <a:endParaRPr lang="zh-CN" altLang="en-US" sz="3600" kern="10" dirty="0">
              <a:ln w="19050">
                <a:solidFill>
                  <a:schemeClr val="tx1"/>
                </a:solidFill>
                <a:round/>
              </a:ln>
              <a:effectLst>
                <a:outerShdw dist="35921" dir="2700000" algn="ctr" rotWithShape="0">
                  <a:srgbClr val="990000"/>
                </a:outerShdw>
              </a:effectLst>
              <a:latin typeface="Browallia New"/>
              <a:cs typeface="Browallia New"/>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967644" y="1362075"/>
            <a:ext cx="6992889" cy="2559844"/>
          </a:xfrm>
        </p:spPr>
        <p:txBody>
          <a:bodyPr/>
          <a:lstStyle/>
          <a:p>
            <a:pPr>
              <a:lnSpc>
                <a:spcPct val="125000"/>
              </a:lnSpc>
            </a:pPr>
            <a:r>
              <a:rPr lang="en-US" altLang="zh-CN" sz="3000" dirty="0">
                <a:solidFill>
                  <a:srgbClr val="9900CC"/>
                </a:solidFill>
                <a:latin typeface="Times New Roman" panose="02020603050405020304" pitchFamily="18" charset="0"/>
              </a:rPr>
              <a:t>Protect</a:t>
            </a:r>
            <a:r>
              <a:rPr lang="zh-CN" altLang="en-US" sz="3000" dirty="0">
                <a:solidFill>
                  <a:srgbClr val="9900CC"/>
                </a:solidFill>
                <a:latin typeface="Times New Roman" panose="02020603050405020304" pitchFamily="18" charset="0"/>
              </a:rPr>
              <a:t> the environment! Because we have only one earth, this is our common home!</a:t>
            </a:r>
          </a:p>
          <a:p>
            <a:pPr>
              <a:lnSpc>
                <a:spcPct val="125000"/>
              </a:lnSpc>
            </a:pPr>
            <a:r>
              <a:rPr lang="zh-CN" altLang="en-US" sz="3000" dirty="0">
                <a:latin typeface="Times New Roman" panose="02020603050405020304" pitchFamily="18" charset="0"/>
              </a:rPr>
              <a:t>保护环境吧！因为我们只有一个地球，这是我们共同的家园！</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6" descr="信纸"/>
          <p:cNvPicPr>
            <a:picLocks noChangeAspect="1" noChangeArrowheads="1"/>
          </p:cNvPicPr>
          <p:nvPr/>
        </p:nvPicPr>
        <p:blipFill>
          <a:blip r:embed="rId2">
            <a:lum bright="-18000"/>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WordArt 3"/>
          <p:cNvSpPr>
            <a:spLocks noChangeArrowheads="1" noChangeShapeType="1"/>
          </p:cNvSpPr>
          <p:nvPr/>
        </p:nvSpPr>
        <p:spPr bwMode="auto">
          <a:xfrm>
            <a:off x="2523464" y="1988344"/>
            <a:ext cx="4282063" cy="1326356"/>
          </a:xfrm>
          <a:prstGeom prst="rect">
            <a:avLst/>
          </a:prstGeom>
          <a:extLst>
            <a:ext uri="{91240B29-F687-4F45-9708-019B960494DF}">
              <a14:hiddenLine xmlns:a14="http://schemas.microsoft.com/office/drawing/2010/main" w="9525">
                <a:solidFill>
                  <a:srgbClr val="000000"/>
                </a:solidFill>
                <a:round/>
              </a14:hiddenLine>
            </a:ext>
          </a:extLst>
        </p:spPr>
        <p:txBody>
          <a:bodyPr wrap="none" lIns="68397" tIns="34199" rIns="68397" bIns="34199" fromWordArt="1">
            <a:prstTxWarp prst="textPlain">
              <a:avLst>
                <a:gd name="adj" fmla="val 50000"/>
              </a:avLst>
            </a:prstTxWarp>
          </a:bodyPr>
          <a:lstStyle/>
          <a:p>
            <a:pPr algn="ctr"/>
            <a:r>
              <a:rPr lang="en-US" altLang="zh-CN" sz="2700" b="1">
                <a:solidFill>
                  <a:srgbClr val="FF0066"/>
                </a:solidFill>
                <a:effectLst>
                  <a:outerShdw dist="35921" dir="2700000" algn="ctr" rotWithShape="0">
                    <a:srgbClr val="C0C0C0"/>
                  </a:outerShdw>
                </a:effectLst>
                <a:latin typeface="Monotype Corsiva" panose="03010101010201010101"/>
              </a:rPr>
              <a:t>Goodbye</a:t>
            </a:r>
            <a:endParaRPr lang="zh-CN" altLang="en-US" sz="2700" b="1">
              <a:solidFill>
                <a:srgbClr val="FF0066"/>
              </a:solidFill>
              <a:effectLst>
                <a:outerShdw dist="35921" dir="2700000" algn="ctr" rotWithShape="0">
                  <a:srgbClr val="C0C0C0"/>
                </a:outerShdw>
              </a:effectLst>
              <a:latin typeface="Monotype Corsiva" panose="03010101010201010101"/>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p:cTn id="7" dur="1000" fill="hold"/>
                                        <p:tgtEl>
                                          <p:spTgt spid="33795"/>
                                        </p:tgtEl>
                                        <p:attrNameLst>
                                          <p:attrName>ppt_w</p:attrName>
                                        </p:attrNameLst>
                                      </p:cBhvr>
                                      <p:tavLst>
                                        <p:tav tm="0">
                                          <p:val>
                                            <p:fltVal val="0"/>
                                          </p:val>
                                        </p:tav>
                                        <p:tav tm="100000">
                                          <p:val>
                                            <p:strVal val="#ppt_w"/>
                                          </p:val>
                                        </p:tav>
                                      </p:tavLst>
                                    </p:anim>
                                    <p:anim calcmode="lin" valueType="num">
                                      <p:cBhvr>
                                        <p:cTn id="8" dur="1000" fill="hold"/>
                                        <p:tgtEl>
                                          <p:spTgt spid="33795"/>
                                        </p:tgtEl>
                                        <p:attrNameLst>
                                          <p:attrName>ppt_h</p:attrName>
                                        </p:attrNameLst>
                                      </p:cBhvr>
                                      <p:tavLst>
                                        <p:tav tm="0">
                                          <p:val>
                                            <p:fltVal val="0"/>
                                          </p:val>
                                        </p:tav>
                                        <p:tav tm="100000">
                                          <p:val>
                                            <p:strVal val="#ppt_h"/>
                                          </p:val>
                                        </p:tav>
                                      </p:tavLst>
                                    </p:anim>
                                    <p:anim calcmode="lin" valueType="num">
                                      <p:cBhvr>
                                        <p:cTn id="9" dur="1000" fill="hold"/>
                                        <p:tgtEl>
                                          <p:spTgt spid="3379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379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742845" y="1782366"/>
            <a:ext cx="2044385" cy="2608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110000"/>
              </a:lnSpc>
            </a:pPr>
            <a:r>
              <a:rPr lang="en-US" altLang="zh-CN" sz="3000">
                <a:solidFill>
                  <a:srgbClr val="9900CC"/>
                </a:solidFill>
                <a:latin typeface="Times New Roman" panose="02020603050405020304" pitchFamily="18" charset="0"/>
              </a:rPr>
              <a:t>flat</a:t>
            </a:r>
          </a:p>
          <a:p>
            <a:pPr>
              <a:lnSpc>
                <a:spcPct val="110000"/>
              </a:lnSpc>
            </a:pPr>
            <a:r>
              <a:rPr lang="en-US" altLang="zh-CN" sz="3000">
                <a:solidFill>
                  <a:srgbClr val="9900CC"/>
                </a:solidFill>
                <a:latin typeface="Times New Roman" panose="02020603050405020304" pitchFamily="18" charset="0"/>
              </a:rPr>
              <a:t>rubbish</a:t>
            </a:r>
          </a:p>
          <a:p>
            <a:pPr>
              <a:lnSpc>
                <a:spcPct val="110000"/>
              </a:lnSpc>
            </a:pPr>
            <a:r>
              <a:rPr lang="en-US" altLang="zh-CN" sz="3000">
                <a:solidFill>
                  <a:srgbClr val="9900CC"/>
                </a:solidFill>
                <a:latin typeface="Times New Roman" panose="02020603050405020304" pitchFamily="18" charset="0"/>
              </a:rPr>
              <a:t>quiet</a:t>
            </a:r>
          </a:p>
          <a:p>
            <a:pPr>
              <a:lnSpc>
                <a:spcPct val="110000"/>
              </a:lnSpc>
            </a:pPr>
            <a:r>
              <a:rPr lang="en-US" altLang="zh-CN" sz="3000">
                <a:solidFill>
                  <a:srgbClr val="9900CC"/>
                </a:solidFill>
                <a:latin typeface="Times New Roman" panose="02020603050405020304" pitchFamily="18" charset="0"/>
              </a:rPr>
              <a:t>local</a:t>
            </a:r>
          </a:p>
          <a:p>
            <a:pPr>
              <a:lnSpc>
                <a:spcPct val="110000"/>
              </a:lnSpc>
            </a:pPr>
            <a:r>
              <a:rPr lang="en-US" altLang="zh-CN" sz="3000">
                <a:solidFill>
                  <a:srgbClr val="9900CC"/>
                </a:solidFill>
                <a:latin typeface="Times New Roman" panose="02020603050405020304" pitchFamily="18" charset="0"/>
              </a:rPr>
              <a:t>close down</a:t>
            </a:r>
          </a:p>
        </p:txBody>
      </p:sp>
      <p:sp>
        <p:nvSpPr>
          <p:cNvPr id="7171" name="Rectangle 3"/>
          <p:cNvSpPr>
            <a:spLocks noChangeArrowheads="1"/>
          </p:cNvSpPr>
          <p:nvPr/>
        </p:nvSpPr>
        <p:spPr bwMode="auto">
          <a:xfrm>
            <a:off x="4625956" y="1756172"/>
            <a:ext cx="3442488" cy="2608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110000"/>
              </a:lnSpc>
            </a:pPr>
            <a:r>
              <a:rPr lang="zh-CN" altLang="en-US" sz="3000">
                <a:latin typeface="Times New Roman" panose="02020603050405020304" pitchFamily="18" charset="0"/>
              </a:rPr>
              <a:t>套房；公寓 </a:t>
            </a:r>
            <a:r>
              <a:rPr lang="en-US" altLang="zh-CN" sz="3000">
                <a:latin typeface="Times New Roman" panose="02020603050405020304" pitchFamily="18" charset="0"/>
              </a:rPr>
              <a:t>n. </a:t>
            </a:r>
          </a:p>
          <a:p>
            <a:pPr>
              <a:lnSpc>
                <a:spcPct val="110000"/>
              </a:lnSpc>
            </a:pPr>
            <a:r>
              <a:rPr lang="zh-CN" altLang="en-US" sz="3000">
                <a:latin typeface="Times New Roman" panose="02020603050405020304" pitchFamily="18" charset="0"/>
              </a:rPr>
              <a:t>垃圾；废弃物 </a:t>
            </a:r>
            <a:r>
              <a:rPr lang="en-US" altLang="zh-CN" sz="3000" i="1">
                <a:latin typeface="Times New Roman" panose="02020603050405020304" pitchFamily="18" charset="0"/>
              </a:rPr>
              <a:t>n.</a:t>
            </a:r>
          </a:p>
          <a:p>
            <a:pPr>
              <a:lnSpc>
                <a:spcPct val="110000"/>
              </a:lnSpc>
            </a:pPr>
            <a:r>
              <a:rPr lang="zh-CN" altLang="en-US" sz="3000">
                <a:latin typeface="Times New Roman" panose="02020603050405020304" pitchFamily="18" charset="0"/>
              </a:rPr>
              <a:t>寂静的</a:t>
            </a:r>
            <a:r>
              <a:rPr lang="en-US" altLang="zh-CN" sz="3000">
                <a:latin typeface="Times New Roman" panose="02020603050405020304" pitchFamily="18" charset="0"/>
              </a:rPr>
              <a:t>; </a:t>
            </a:r>
            <a:r>
              <a:rPr lang="zh-CN" altLang="en-US" sz="3000">
                <a:latin typeface="Times New Roman" panose="02020603050405020304" pitchFamily="18" charset="0"/>
              </a:rPr>
              <a:t>安静的 </a:t>
            </a:r>
            <a:r>
              <a:rPr lang="en-US" altLang="zh-CN" sz="3000" i="1">
                <a:latin typeface="Times New Roman" panose="02020603050405020304" pitchFamily="18" charset="0"/>
              </a:rPr>
              <a:t>adj.</a:t>
            </a:r>
          </a:p>
          <a:p>
            <a:pPr>
              <a:lnSpc>
                <a:spcPct val="110000"/>
              </a:lnSpc>
            </a:pPr>
            <a:r>
              <a:rPr lang="zh-CN" altLang="en-US" sz="3000">
                <a:latin typeface="Times New Roman" panose="02020603050405020304" pitchFamily="18" charset="0"/>
              </a:rPr>
              <a:t>当地的</a:t>
            </a:r>
            <a:r>
              <a:rPr lang="en-US" altLang="zh-CN" sz="3000">
                <a:latin typeface="Times New Roman" panose="02020603050405020304" pitchFamily="18" charset="0"/>
              </a:rPr>
              <a:t>; </a:t>
            </a:r>
            <a:r>
              <a:rPr lang="zh-CN" altLang="en-US" sz="3000">
                <a:latin typeface="Times New Roman" panose="02020603050405020304" pitchFamily="18" charset="0"/>
              </a:rPr>
              <a:t>本地的 </a:t>
            </a:r>
            <a:r>
              <a:rPr lang="en-US" altLang="zh-CN" sz="3000" i="1">
                <a:latin typeface="Times New Roman" panose="02020603050405020304" pitchFamily="18" charset="0"/>
              </a:rPr>
              <a:t>adj.</a:t>
            </a:r>
          </a:p>
          <a:p>
            <a:pPr>
              <a:lnSpc>
                <a:spcPct val="110000"/>
              </a:lnSpc>
            </a:pPr>
            <a:r>
              <a:rPr lang="en-US" altLang="zh-CN" sz="3000">
                <a:latin typeface="Times New Roman" panose="02020603050405020304" pitchFamily="18" charset="0"/>
              </a:rPr>
              <a:t>(</a:t>
            </a:r>
            <a:r>
              <a:rPr lang="zh-CN" altLang="en-US" sz="3000">
                <a:latin typeface="Times New Roman" panose="02020603050405020304" pitchFamily="18" charset="0"/>
              </a:rPr>
              <a:t>永久）关闭，关停</a:t>
            </a:r>
            <a:endParaRPr lang="en-US" sz="3000" i="1">
              <a:latin typeface="Times New Roman" panose="02020603050405020304" pitchFamily="18" charset="0"/>
            </a:endParaRPr>
          </a:p>
        </p:txBody>
      </p:sp>
      <p:sp>
        <p:nvSpPr>
          <p:cNvPr id="7172" name="Rectangle 4"/>
          <p:cNvSpPr>
            <a:spLocks noChangeArrowheads="1"/>
          </p:cNvSpPr>
          <p:nvPr/>
        </p:nvSpPr>
        <p:spPr bwMode="auto">
          <a:xfrm>
            <a:off x="1022193" y="1782367"/>
            <a:ext cx="1667289" cy="210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r">
              <a:lnSpc>
                <a:spcPct val="110000"/>
              </a:lnSpc>
            </a:pPr>
            <a:r>
              <a:rPr lang="en-US" altLang="zh-CN" sz="3000">
                <a:latin typeface="Times New Roman" panose="02020603050405020304" pitchFamily="18" charset="0"/>
              </a:rPr>
              <a:t>/flæt/</a:t>
            </a:r>
          </a:p>
          <a:p>
            <a:pPr algn="r">
              <a:lnSpc>
                <a:spcPct val="110000"/>
              </a:lnSpc>
            </a:pPr>
            <a:r>
              <a:rPr lang="en-US" altLang="zh-CN" sz="3000">
                <a:latin typeface="Times New Roman" panose="02020603050405020304" pitchFamily="18" charset="0"/>
              </a:rPr>
              <a:t>/'rʌbɪʃ /</a:t>
            </a:r>
          </a:p>
          <a:p>
            <a:pPr algn="r">
              <a:lnSpc>
                <a:spcPct val="110000"/>
              </a:lnSpc>
            </a:pPr>
            <a:r>
              <a:rPr lang="en-US" altLang="zh-CN" sz="3000">
                <a:latin typeface="Times New Roman" panose="02020603050405020304" pitchFamily="18" charset="0"/>
              </a:rPr>
              <a:t>/'kwaɪət /</a:t>
            </a:r>
          </a:p>
          <a:p>
            <a:pPr algn="r">
              <a:lnSpc>
                <a:spcPct val="110000"/>
              </a:lnSpc>
            </a:pPr>
            <a:r>
              <a:rPr lang="en-US" altLang="zh-CN" sz="3000">
                <a:latin typeface="Times New Roman" panose="02020603050405020304" pitchFamily="18" charset="0"/>
              </a:rPr>
              <a:t>/'ləukl /</a:t>
            </a:r>
          </a:p>
        </p:txBody>
      </p:sp>
      <p:sp>
        <p:nvSpPr>
          <p:cNvPr id="7173" name="AutoShape 5" descr="90%"/>
          <p:cNvSpPr>
            <a:spLocks noChangeArrowheads="1"/>
          </p:cNvSpPr>
          <p:nvPr/>
        </p:nvSpPr>
        <p:spPr bwMode="auto">
          <a:xfrm>
            <a:off x="2125022" y="598885"/>
            <a:ext cx="4724380" cy="514350"/>
          </a:xfrm>
          <a:prstGeom prst="roundRect">
            <a:avLst>
              <a:gd name="adj" fmla="val 16667"/>
            </a:avLst>
          </a:prstGeom>
          <a:pattFill prst="pct90">
            <a:fgClr>
              <a:srgbClr val="9900CC"/>
            </a:fgClr>
            <a:bgClr>
              <a:srgbClr val="FF33CC"/>
            </a:bgClr>
          </a:pattFill>
          <a:ln w="25400">
            <a:solidFill>
              <a:srgbClr val="800080"/>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pPr algn="ctr"/>
            <a:r>
              <a:rPr lang="en-US" altLang="zh-CN" sz="3000">
                <a:solidFill>
                  <a:srgbClr val="FFFF00"/>
                </a:solidFill>
              </a:rPr>
              <a:t>Words and expressions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box(in)">
                                      <p:cBhvr>
                                        <p:cTn id="7" dur="500"/>
                                        <p:tgtEl>
                                          <p:spTgt spid="71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0">
                                            <p:txEl>
                                              <p:pRg st="1" end="1"/>
                                            </p:txEl>
                                          </p:spTgt>
                                        </p:tgtEl>
                                        <p:attrNameLst>
                                          <p:attrName>style.visibility</p:attrName>
                                        </p:attrNameLst>
                                      </p:cBhvr>
                                      <p:to>
                                        <p:strVal val="visible"/>
                                      </p:to>
                                    </p:set>
                                    <p:animEffect transition="in" filter="box(in)">
                                      <p:cBhvr>
                                        <p:cTn id="12" dur="500"/>
                                        <p:tgtEl>
                                          <p:spTgt spid="71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70">
                                            <p:txEl>
                                              <p:pRg st="2" end="2"/>
                                            </p:txEl>
                                          </p:spTgt>
                                        </p:tgtEl>
                                        <p:attrNameLst>
                                          <p:attrName>style.visibility</p:attrName>
                                        </p:attrNameLst>
                                      </p:cBhvr>
                                      <p:to>
                                        <p:strVal val="visible"/>
                                      </p:to>
                                    </p:set>
                                    <p:animEffect transition="in" filter="box(in)">
                                      <p:cBhvr>
                                        <p:cTn id="17" dur="500"/>
                                        <p:tgtEl>
                                          <p:spTgt spid="71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170">
                                            <p:txEl>
                                              <p:pRg st="3" end="3"/>
                                            </p:txEl>
                                          </p:spTgt>
                                        </p:tgtEl>
                                        <p:attrNameLst>
                                          <p:attrName>style.visibility</p:attrName>
                                        </p:attrNameLst>
                                      </p:cBhvr>
                                      <p:to>
                                        <p:strVal val="visible"/>
                                      </p:to>
                                    </p:set>
                                    <p:animEffect transition="in" filter="box(in)">
                                      <p:cBhvr>
                                        <p:cTn id="22" dur="500"/>
                                        <p:tgtEl>
                                          <p:spTgt spid="717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170">
                                            <p:txEl>
                                              <p:pRg st="4" end="4"/>
                                            </p:txEl>
                                          </p:spTgt>
                                        </p:tgtEl>
                                        <p:attrNameLst>
                                          <p:attrName>style.visibility</p:attrName>
                                        </p:attrNameLst>
                                      </p:cBhvr>
                                      <p:to>
                                        <p:strVal val="visible"/>
                                      </p:to>
                                    </p:set>
                                    <p:animEffect transition="in" filter="box(in)">
                                      <p:cBhvr>
                                        <p:cTn id="27" dur="500"/>
                                        <p:tgtEl>
                                          <p:spTgt spid="71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2850756" y="1437085"/>
            <a:ext cx="1721837" cy="2608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110000"/>
              </a:lnSpc>
            </a:pPr>
            <a:r>
              <a:rPr lang="en-US" altLang="zh-CN" sz="3000">
                <a:solidFill>
                  <a:srgbClr val="9900CC"/>
                </a:solidFill>
                <a:latin typeface="Times New Roman" panose="02020603050405020304" pitchFamily="18" charset="0"/>
              </a:rPr>
              <a:t>pupil</a:t>
            </a:r>
          </a:p>
          <a:p>
            <a:pPr>
              <a:lnSpc>
                <a:spcPct val="110000"/>
              </a:lnSpc>
            </a:pPr>
            <a:r>
              <a:rPr lang="en-US" altLang="zh-CN" sz="3000">
                <a:solidFill>
                  <a:srgbClr val="9900CC"/>
                </a:solidFill>
                <a:latin typeface="Times New Roman" panose="02020603050405020304" pitchFamily="18" charset="0"/>
              </a:rPr>
              <a:t>pollution</a:t>
            </a:r>
          </a:p>
          <a:p>
            <a:pPr>
              <a:lnSpc>
                <a:spcPct val="110000"/>
              </a:lnSpc>
            </a:pPr>
            <a:r>
              <a:rPr lang="en-US" altLang="zh-CN" sz="3000">
                <a:solidFill>
                  <a:srgbClr val="9900CC"/>
                </a:solidFill>
                <a:latin typeface="Times New Roman" panose="02020603050405020304" pitchFamily="18" charset="0"/>
              </a:rPr>
              <a:t>public</a:t>
            </a:r>
          </a:p>
          <a:p>
            <a:pPr>
              <a:lnSpc>
                <a:spcPct val="110000"/>
              </a:lnSpc>
            </a:pPr>
            <a:r>
              <a:rPr lang="en-US" altLang="zh-CN" sz="3000">
                <a:solidFill>
                  <a:srgbClr val="9900CC"/>
                </a:solidFill>
                <a:latin typeface="Times New Roman" panose="02020603050405020304" pitchFamily="18" charset="0"/>
              </a:rPr>
              <a:t>service</a:t>
            </a:r>
          </a:p>
          <a:p>
            <a:pPr>
              <a:lnSpc>
                <a:spcPct val="110000"/>
              </a:lnSpc>
            </a:pPr>
            <a:r>
              <a:rPr lang="en-US" altLang="zh-CN" sz="3000">
                <a:solidFill>
                  <a:srgbClr val="9900CC"/>
                </a:solidFill>
                <a:latin typeface="Times New Roman" panose="02020603050405020304" pitchFamily="18" charset="0"/>
              </a:rPr>
              <a:t>solve</a:t>
            </a:r>
          </a:p>
        </p:txBody>
      </p:sp>
      <p:sp>
        <p:nvSpPr>
          <p:cNvPr id="8195" name="Rectangle 3"/>
          <p:cNvSpPr>
            <a:spLocks noChangeArrowheads="1"/>
          </p:cNvSpPr>
          <p:nvPr/>
        </p:nvSpPr>
        <p:spPr bwMode="auto">
          <a:xfrm>
            <a:off x="4356770" y="1465660"/>
            <a:ext cx="3658312" cy="2608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nSpc>
                <a:spcPct val="110000"/>
              </a:lnSpc>
            </a:pPr>
            <a:r>
              <a:rPr lang="zh-CN" altLang="en-US" sz="3000">
                <a:latin typeface="Times New Roman" panose="02020603050405020304" pitchFamily="18" charset="0"/>
              </a:rPr>
              <a:t>学生</a:t>
            </a:r>
            <a:r>
              <a:rPr lang="en-US" altLang="zh-CN" sz="3000">
                <a:latin typeface="Times New Roman" panose="02020603050405020304" pitchFamily="18" charset="0"/>
              </a:rPr>
              <a:t>; (</a:t>
            </a:r>
            <a:r>
              <a:rPr lang="zh-CN" altLang="en-US" sz="3000">
                <a:latin typeface="Times New Roman" panose="02020603050405020304" pitchFamily="18" charset="0"/>
              </a:rPr>
              <a:t>尤指</a:t>
            </a:r>
            <a:r>
              <a:rPr lang="en-US" altLang="zh-CN" sz="3000">
                <a:latin typeface="Times New Roman" panose="02020603050405020304" pitchFamily="18" charset="0"/>
              </a:rPr>
              <a:t>)</a:t>
            </a:r>
            <a:r>
              <a:rPr lang="zh-CN" altLang="en-US" sz="3000">
                <a:latin typeface="Times New Roman" panose="02020603050405020304" pitchFamily="18" charset="0"/>
              </a:rPr>
              <a:t>小学生</a:t>
            </a:r>
            <a:r>
              <a:rPr lang="en-US" altLang="zh-CN" sz="3000" i="1">
                <a:latin typeface="Times New Roman" panose="02020603050405020304" pitchFamily="18" charset="0"/>
              </a:rPr>
              <a:t>n.</a:t>
            </a:r>
          </a:p>
          <a:p>
            <a:pPr>
              <a:lnSpc>
                <a:spcPct val="110000"/>
              </a:lnSpc>
            </a:pPr>
            <a:r>
              <a:rPr lang="zh-CN" altLang="en-US" sz="3000">
                <a:latin typeface="Times New Roman" panose="02020603050405020304" pitchFamily="18" charset="0"/>
              </a:rPr>
              <a:t>污染 </a:t>
            </a:r>
            <a:r>
              <a:rPr lang="en-US" altLang="zh-CN" sz="3000" i="1">
                <a:latin typeface="Times New Roman" panose="02020603050405020304" pitchFamily="18" charset="0"/>
              </a:rPr>
              <a:t>n.</a:t>
            </a:r>
            <a:endParaRPr lang="en-US" altLang="zh-CN" sz="3000">
              <a:latin typeface="Times New Roman" panose="02020603050405020304" pitchFamily="18" charset="0"/>
            </a:endParaRPr>
          </a:p>
          <a:p>
            <a:pPr>
              <a:lnSpc>
                <a:spcPct val="110000"/>
              </a:lnSpc>
            </a:pPr>
            <a:r>
              <a:rPr lang="zh-CN" altLang="en-US" sz="3000">
                <a:latin typeface="Times New Roman" panose="02020603050405020304" pitchFamily="18" charset="0"/>
              </a:rPr>
              <a:t>公共的；公众的 </a:t>
            </a:r>
            <a:r>
              <a:rPr lang="en-US" altLang="zh-CN" sz="3000" i="1">
                <a:latin typeface="Times New Roman" panose="02020603050405020304" pitchFamily="18" charset="0"/>
              </a:rPr>
              <a:t>adj.</a:t>
            </a:r>
            <a:endParaRPr lang="en-US" altLang="zh-CN" sz="3000">
              <a:latin typeface="Times New Roman" panose="02020603050405020304" pitchFamily="18" charset="0"/>
            </a:endParaRPr>
          </a:p>
          <a:p>
            <a:pPr>
              <a:lnSpc>
                <a:spcPct val="110000"/>
              </a:lnSpc>
            </a:pPr>
            <a:r>
              <a:rPr lang="zh-CN" altLang="en-US" sz="3000">
                <a:latin typeface="Times New Roman" panose="02020603050405020304" pitchFamily="18" charset="0"/>
              </a:rPr>
              <a:t>公共服务；服务 </a:t>
            </a:r>
            <a:r>
              <a:rPr lang="en-US" altLang="zh-CN" sz="3000" i="1">
                <a:latin typeface="Times New Roman" panose="02020603050405020304" pitchFamily="18" charset="0"/>
              </a:rPr>
              <a:t>n.</a:t>
            </a:r>
          </a:p>
          <a:p>
            <a:pPr>
              <a:lnSpc>
                <a:spcPct val="110000"/>
              </a:lnSpc>
            </a:pPr>
            <a:r>
              <a:rPr lang="zh-CN" altLang="en-US" sz="3000">
                <a:latin typeface="Times New Roman" panose="02020603050405020304" pitchFamily="18" charset="0"/>
              </a:rPr>
              <a:t>解决问题 </a:t>
            </a:r>
            <a:r>
              <a:rPr lang="en-US" altLang="zh-CN" sz="3000" i="1">
                <a:latin typeface="Times New Roman" panose="02020603050405020304" pitchFamily="18" charset="0"/>
              </a:rPr>
              <a:t>v.</a:t>
            </a:r>
          </a:p>
        </p:txBody>
      </p:sp>
      <p:sp>
        <p:nvSpPr>
          <p:cNvPr id="8196" name="Rectangle 4"/>
          <p:cNvSpPr>
            <a:spLocks noChangeArrowheads="1"/>
          </p:cNvSpPr>
          <p:nvPr/>
        </p:nvSpPr>
        <p:spPr bwMode="auto">
          <a:xfrm>
            <a:off x="1022193" y="1437085"/>
            <a:ext cx="1775200" cy="2608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r">
              <a:lnSpc>
                <a:spcPct val="110000"/>
              </a:lnSpc>
            </a:pPr>
            <a:r>
              <a:rPr lang="en-US" altLang="zh-CN" sz="3000">
                <a:latin typeface="Times New Roman" panose="02020603050405020304" pitchFamily="18" charset="0"/>
              </a:rPr>
              <a:t>/'pju:pl /</a:t>
            </a:r>
          </a:p>
          <a:p>
            <a:pPr algn="r">
              <a:lnSpc>
                <a:spcPct val="110000"/>
              </a:lnSpc>
            </a:pPr>
            <a:r>
              <a:rPr lang="en-US" altLang="zh-CN" sz="3000">
                <a:latin typeface="Times New Roman" panose="02020603050405020304" pitchFamily="18" charset="0"/>
              </a:rPr>
              <a:t>/pə'lu:ʃn /</a:t>
            </a:r>
          </a:p>
          <a:p>
            <a:pPr algn="r">
              <a:lnSpc>
                <a:spcPct val="110000"/>
              </a:lnSpc>
            </a:pPr>
            <a:r>
              <a:rPr lang="en-US" altLang="zh-CN" sz="3000">
                <a:latin typeface="Times New Roman" panose="02020603050405020304" pitchFamily="18" charset="0"/>
              </a:rPr>
              <a:t>/'pʌblɪk /</a:t>
            </a:r>
          </a:p>
          <a:p>
            <a:pPr algn="r">
              <a:lnSpc>
                <a:spcPct val="110000"/>
              </a:lnSpc>
            </a:pPr>
            <a:r>
              <a:rPr lang="en-US" altLang="zh-CN" sz="3000">
                <a:latin typeface="Times New Roman" panose="02020603050405020304" pitchFamily="18" charset="0"/>
              </a:rPr>
              <a:t>/'sɜ:vɪs /</a:t>
            </a:r>
          </a:p>
          <a:p>
            <a:pPr algn="r">
              <a:lnSpc>
                <a:spcPct val="110000"/>
              </a:lnSpc>
            </a:pPr>
            <a:r>
              <a:rPr lang="en-US" altLang="zh-CN" sz="3000">
                <a:latin typeface="Times New Roman" panose="02020603050405020304" pitchFamily="18" charset="0"/>
              </a:rPr>
              <a:t>/ 'sɔlv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box(in)">
                                      <p:cBhvr>
                                        <p:cTn id="7" dur="500"/>
                                        <p:tgtEl>
                                          <p:spTgt spid="81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194">
                                            <p:txEl>
                                              <p:pRg st="1" end="1"/>
                                            </p:txEl>
                                          </p:spTgt>
                                        </p:tgtEl>
                                        <p:attrNameLst>
                                          <p:attrName>style.visibility</p:attrName>
                                        </p:attrNameLst>
                                      </p:cBhvr>
                                      <p:to>
                                        <p:strVal val="visible"/>
                                      </p:to>
                                    </p:set>
                                    <p:animEffect transition="in" filter="box(in)">
                                      <p:cBhvr>
                                        <p:cTn id="12" dur="500"/>
                                        <p:tgtEl>
                                          <p:spTgt spid="81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194">
                                            <p:txEl>
                                              <p:pRg st="2" end="2"/>
                                            </p:txEl>
                                          </p:spTgt>
                                        </p:tgtEl>
                                        <p:attrNameLst>
                                          <p:attrName>style.visibility</p:attrName>
                                        </p:attrNameLst>
                                      </p:cBhvr>
                                      <p:to>
                                        <p:strVal val="visible"/>
                                      </p:to>
                                    </p:set>
                                    <p:animEffect transition="in" filter="box(in)">
                                      <p:cBhvr>
                                        <p:cTn id="17" dur="500"/>
                                        <p:tgtEl>
                                          <p:spTgt spid="81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194">
                                            <p:txEl>
                                              <p:pRg st="3" end="3"/>
                                            </p:txEl>
                                          </p:spTgt>
                                        </p:tgtEl>
                                        <p:attrNameLst>
                                          <p:attrName>style.visibility</p:attrName>
                                        </p:attrNameLst>
                                      </p:cBhvr>
                                      <p:to>
                                        <p:strVal val="visible"/>
                                      </p:to>
                                    </p:set>
                                    <p:animEffect transition="in" filter="box(in)">
                                      <p:cBhvr>
                                        <p:cTn id="22" dur="500"/>
                                        <p:tgtEl>
                                          <p:spTgt spid="81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194">
                                            <p:txEl>
                                              <p:pRg st="4" end="4"/>
                                            </p:txEl>
                                          </p:spTgt>
                                        </p:tgtEl>
                                        <p:attrNameLst>
                                          <p:attrName>style.visibility</p:attrName>
                                        </p:attrNameLst>
                                      </p:cBhvr>
                                      <p:to>
                                        <p:strVal val="visible"/>
                                      </p:to>
                                    </p:set>
                                    <p:animEffect transition="in" filter="box(in)">
                                      <p:cBhvr>
                                        <p:cTn id="27" dur="500"/>
                                        <p:tgtEl>
                                          <p:spTgt spid="81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967644" y="1383507"/>
            <a:ext cx="6939526" cy="2557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ctr">
              <a:lnSpc>
                <a:spcPct val="110000"/>
              </a:lnSpc>
            </a:pPr>
            <a:r>
              <a:rPr lang="en-US" altLang="zh-CN" sz="2700" dirty="0"/>
              <a:t>Could it be your town?</a:t>
            </a:r>
          </a:p>
          <a:p>
            <a:pPr algn="dist">
              <a:lnSpc>
                <a:spcPct val="110000"/>
              </a:lnSpc>
            </a:pPr>
            <a:r>
              <a:rPr lang="en-US" altLang="zh-CN" sz="3000" dirty="0">
                <a:latin typeface="Times New Roman" panose="02020603050405020304" pitchFamily="18" charset="0"/>
              </a:rPr>
              <a:t>     Jo is fifteen and lives in Parkville. When Jo’s grandparents first came to Parkville, it was a quiet village. They had a small house, </a:t>
            </a:r>
          </a:p>
          <a:p>
            <a:pPr>
              <a:lnSpc>
                <a:spcPct val="110000"/>
              </a:lnSpc>
            </a:pPr>
            <a:r>
              <a:rPr lang="en-US" altLang="zh-CN" sz="3000" dirty="0">
                <a:latin typeface="Times New Roman" panose="02020603050405020304" pitchFamily="18" charset="0"/>
              </a:rPr>
              <a:t>close to fields and hills.     </a:t>
            </a:r>
          </a:p>
        </p:txBody>
      </p:sp>
      <p:sp>
        <p:nvSpPr>
          <p:cNvPr id="9219" name="Oval 3"/>
          <p:cNvSpPr>
            <a:spLocks noChangeArrowheads="1"/>
          </p:cNvSpPr>
          <p:nvPr/>
        </p:nvSpPr>
        <p:spPr bwMode="auto">
          <a:xfrm>
            <a:off x="2238863" y="342900"/>
            <a:ext cx="398442" cy="400050"/>
          </a:xfrm>
          <a:prstGeom prst="ellipse">
            <a:avLst/>
          </a:prstGeom>
          <a:gradFill rotWithShape="1">
            <a:gsLst>
              <a:gs pos="0">
                <a:srgbClr val="FFFF00"/>
              </a:gs>
              <a:gs pos="100000">
                <a:srgbClr val="FFFF00">
                  <a:gamma/>
                  <a:shade val="46275"/>
                  <a:invGamma/>
                </a:srgbClr>
              </a:gs>
            </a:gsLst>
            <a:path path="shape">
              <a:fillToRect l="50000" t="50000" r="50000" b="50000"/>
            </a:path>
          </a:gradFill>
          <a:ln w="9525">
            <a:solidFill>
              <a:srgbClr val="FFFF00"/>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pPr algn="ctr"/>
            <a:r>
              <a:rPr lang="en-US" altLang="zh-CN" sz="2400"/>
              <a:t>2</a:t>
            </a:r>
          </a:p>
        </p:txBody>
      </p:sp>
      <p:sp>
        <p:nvSpPr>
          <p:cNvPr id="9220" name="AutoShape 4"/>
          <p:cNvSpPr>
            <a:spLocks noChangeArrowheads="1"/>
          </p:cNvSpPr>
          <p:nvPr/>
        </p:nvSpPr>
        <p:spPr bwMode="auto">
          <a:xfrm>
            <a:off x="2632561" y="342900"/>
            <a:ext cx="3813656" cy="457200"/>
          </a:xfrm>
          <a:prstGeom prst="roundRect">
            <a:avLst>
              <a:gd name="adj" fmla="val 16667"/>
            </a:avLst>
          </a:prstGeom>
          <a:solidFill>
            <a:srgbClr val="9900CC"/>
          </a:solidFill>
          <a:ln w="9525">
            <a:solidFill>
              <a:srgbClr val="9900CC"/>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397" tIns="34199" rIns="68397" bIns="34199" anchor="ctr"/>
          <a:lstStyle/>
          <a:p>
            <a:pPr algn="ctr"/>
            <a:r>
              <a:rPr lang="en-US" altLang="zh-CN" sz="3000" b="1" dirty="0">
                <a:solidFill>
                  <a:srgbClr val="FFFF00"/>
                </a:solidFill>
                <a:latin typeface="Times New Roman" panose="02020603050405020304" pitchFamily="18" charset="0"/>
              </a:rPr>
              <a:t>Listen, read and learn</a:t>
            </a:r>
          </a:p>
        </p:txBody>
      </p:sp>
      <p:pic>
        <p:nvPicPr>
          <p:cNvPr id="9221" name="Picture 5" descr="u=3514564935,2314017624&amp;fm=21&amp;gp=0"/>
          <p:cNvPicPr>
            <a:picLocks noChangeAspect="1" noChangeArrowheads="1"/>
          </p:cNvPicPr>
          <p:nvPr/>
        </p:nvPicPr>
        <p:blipFill>
          <a:blip r:embed="rId2" cstate="email">
            <a:clrChange>
              <a:clrFrom>
                <a:srgbClr val="FEFEFE"/>
              </a:clrFrom>
              <a:clrTo>
                <a:srgbClr val="FEFEFE">
                  <a:alpha val="0"/>
                </a:srgbClr>
              </a:clrTo>
            </a:clrChange>
            <a:lum bright="-6000"/>
          </a:blip>
          <a:srcRect/>
          <a:stretch>
            <a:fillRect/>
          </a:stretch>
        </p:blipFill>
        <p:spPr bwMode="auto">
          <a:xfrm>
            <a:off x="5324414" y="3331369"/>
            <a:ext cx="2528207" cy="1812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blinds(horizontal)">
                                      <p:cBhvr>
                                        <p:cTn id="7" dur="5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967644" y="1059657"/>
            <a:ext cx="7154163" cy="330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dist"/>
            <a:r>
              <a:rPr lang="en-US" altLang="zh-CN" sz="3000" dirty="0">
                <a:latin typeface="Times New Roman" panose="02020603050405020304" pitchFamily="18" charset="0"/>
              </a:rPr>
              <a:t>      Parkville was near </a:t>
            </a:r>
            <a:r>
              <a:rPr lang="en-US" altLang="zh-CN" sz="3000" dirty="0" err="1">
                <a:latin typeface="Times New Roman" panose="02020603050405020304" pitchFamily="18" charset="0"/>
              </a:rPr>
              <a:t>Arnwick</a:t>
            </a:r>
            <a:r>
              <a:rPr lang="en-US" altLang="zh-CN" sz="3000" dirty="0">
                <a:latin typeface="Times New Roman" panose="02020603050405020304" pitchFamily="18" charset="0"/>
              </a:rPr>
              <a:t>, a city with</a:t>
            </a:r>
          </a:p>
          <a:p>
            <a:pPr algn="dist"/>
            <a:r>
              <a:rPr lang="en-US" altLang="zh-CN" sz="3000" dirty="0">
                <a:latin typeface="Times New Roman" panose="02020603050405020304" pitchFamily="18" charset="0"/>
              </a:rPr>
              <a:t>200,000 people. People from Parkville moved</a:t>
            </a:r>
          </a:p>
          <a:p>
            <a:pPr algn="dist"/>
            <a:r>
              <a:rPr lang="en-US" altLang="zh-CN" sz="3000" dirty="0">
                <a:latin typeface="Times New Roman" panose="02020603050405020304" pitchFamily="18" charset="0"/>
              </a:rPr>
              <a:t>to </a:t>
            </a:r>
            <a:r>
              <a:rPr lang="en-US" altLang="zh-CN" sz="3000" dirty="0" err="1">
                <a:latin typeface="Times New Roman" panose="02020603050405020304" pitchFamily="18" charset="0"/>
              </a:rPr>
              <a:t>Arnwick</a:t>
            </a:r>
            <a:r>
              <a:rPr lang="en-US" altLang="zh-CN" sz="3000" dirty="0">
                <a:latin typeface="Times New Roman" panose="02020603050405020304" pitchFamily="18" charset="0"/>
              </a:rPr>
              <a:t> to find jobs, and they needed places to live. However, it was expensive to </a:t>
            </a:r>
          </a:p>
          <a:p>
            <a:r>
              <a:rPr lang="en-US" altLang="zh-CN" sz="3000" dirty="0">
                <a:latin typeface="Times New Roman" panose="02020603050405020304" pitchFamily="18" charset="0"/>
              </a:rPr>
              <a:t>live in the city </a:t>
            </a:r>
            <a:r>
              <a:rPr lang="en-US" altLang="zh-CN" sz="3000" dirty="0" err="1">
                <a:latin typeface="Times New Roman" panose="02020603050405020304" pitchFamily="18" charset="0"/>
              </a:rPr>
              <a:t>centre</a:t>
            </a:r>
            <a:r>
              <a:rPr lang="en-US" altLang="zh-CN" sz="3000" dirty="0">
                <a:latin typeface="Times New Roman" panose="02020603050405020304" pitchFamily="18" charset="0"/>
              </a:rPr>
              <a:t>, so the government built flats outside the </a:t>
            </a:r>
            <a:r>
              <a:rPr lang="en-US" altLang="zh-CN" sz="3000" dirty="0" err="1">
                <a:latin typeface="Times New Roman" panose="02020603050405020304" pitchFamily="18" charset="0"/>
              </a:rPr>
              <a:t>centre</a:t>
            </a:r>
            <a:r>
              <a:rPr lang="en-US" altLang="zh-CN" sz="3000" dirty="0">
                <a:latin typeface="Times New Roman" panose="02020603050405020304" pitchFamily="18" charset="0"/>
              </a:rPr>
              <a:t>. </a:t>
            </a:r>
          </a:p>
        </p:txBody>
      </p:sp>
      <p:pic>
        <p:nvPicPr>
          <p:cNvPr id="10243" name="Picture 5" descr="W020080906638464211353"/>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5432326" y="3348037"/>
            <a:ext cx="2581570" cy="1815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ChangeArrowheads="1"/>
          </p:cNvSpPr>
          <p:nvPr/>
        </p:nvSpPr>
        <p:spPr bwMode="auto">
          <a:xfrm>
            <a:off x="1022193" y="1507331"/>
            <a:ext cx="7099615" cy="2492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397" tIns="34199" rIns="68397" bIns="34199">
            <a:spAutoFit/>
          </a:bodyPr>
          <a:lstStyle/>
          <a:p>
            <a:pPr algn="dist">
              <a:lnSpc>
                <a:spcPct val="105000"/>
              </a:lnSpc>
            </a:pPr>
            <a:r>
              <a:rPr lang="en-US" altLang="zh-CN" sz="3000">
                <a:latin typeface="Times New Roman" panose="02020603050405020304" pitchFamily="18" charset="0"/>
              </a:rPr>
              <a:t>Soon, Parkville became part of Arnwick, and Arnwick became a city with over a million people. Jo’s family lives in one of those flats. </a:t>
            </a:r>
          </a:p>
          <a:p>
            <a:pPr>
              <a:lnSpc>
                <a:spcPct val="105000"/>
              </a:lnSpc>
            </a:pPr>
            <a:r>
              <a:rPr lang="en-US" altLang="zh-CN" sz="3000">
                <a:latin typeface="Times New Roman" panose="02020603050405020304" pitchFamily="18" charset="0"/>
              </a:rPr>
              <a:t>It is very crowded, and rubbish</a:t>
            </a:r>
          </a:p>
          <a:p>
            <a:pPr>
              <a:lnSpc>
                <a:spcPct val="105000"/>
              </a:lnSpc>
            </a:pPr>
            <a:r>
              <a:rPr lang="en-US" altLang="zh-CN" sz="3000">
                <a:latin typeface="Times New Roman" panose="02020603050405020304" pitchFamily="18" charset="0"/>
              </a:rPr>
              <a:t>is also a problem. </a:t>
            </a:r>
          </a:p>
        </p:txBody>
      </p:sp>
      <p:pic>
        <p:nvPicPr>
          <p:cNvPr id="11267" name="Picture 3" descr="$]}Z]A3XD]~BQQ}YC)3MV(Y"/>
          <p:cNvPicPr>
            <a:picLocks noChangeAspect="1" noChangeArrowheads="1"/>
          </p:cNvPicPr>
          <p:nvPr/>
        </p:nvPicPr>
        <p:blipFill>
          <a:blip r:embed="rId2" cstate="email">
            <a:lum bright="42000"/>
          </a:blip>
          <a:srcRect/>
          <a:stretch>
            <a:fillRect/>
          </a:stretch>
        </p:blipFill>
        <p:spPr bwMode="auto">
          <a:xfrm>
            <a:off x="6562430" y="3042048"/>
            <a:ext cx="1507201" cy="210145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auto">
          <a:xfrm>
            <a:off x="1022193" y="1291829"/>
            <a:ext cx="7099615" cy="2492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397" tIns="34199" rIns="68397" bIns="34199">
            <a:spAutoFit/>
          </a:bodyPr>
          <a:lstStyle/>
          <a:p>
            <a:pPr algn="dist">
              <a:lnSpc>
                <a:spcPct val="105000"/>
              </a:lnSpc>
            </a:pPr>
            <a:r>
              <a:rPr lang="en-US" altLang="zh-CN" sz="3000">
                <a:latin typeface="Times New Roman" panose="02020603050405020304" pitchFamily="18" charset="0"/>
              </a:rPr>
              <a:t>    The small local school in Parkville closed down five years ago, so Jo now has to go to a </a:t>
            </a:r>
          </a:p>
          <a:p>
            <a:pPr algn="dist">
              <a:lnSpc>
                <a:spcPct val="105000"/>
              </a:lnSpc>
            </a:pPr>
            <a:r>
              <a:rPr lang="en-US" altLang="zh-CN" sz="3000">
                <a:latin typeface="Times New Roman" panose="02020603050405020304" pitchFamily="18" charset="0"/>
              </a:rPr>
              <a:t>school in Arnwick with 2000 pupils. It takes an hour to get there by bus. There is a lot of </a:t>
            </a:r>
          </a:p>
          <a:p>
            <a:pPr>
              <a:lnSpc>
                <a:spcPct val="105000"/>
              </a:lnSpc>
            </a:pPr>
            <a:r>
              <a:rPr lang="en-US" altLang="zh-CN" sz="3000">
                <a:latin typeface="Times New Roman" panose="02020603050405020304" pitchFamily="18" charset="0"/>
              </a:rPr>
              <a:t>traffic and pollution.</a:t>
            </a:r>
          </a:p>
        </p:txBody>
      </p:sp>
      <p:pic>
        <p:nvPicPr>
          <p:cNvPr id="12291" name="Picture 3"/>
          <p:cNvPicPr>
            <a:picLocks noGrp="1" noChangeAspect="1" noChangeArrowheads="1"/>
          </p:cNvPicPr>
          <p:nvPr>
            <p:ph type="title"/>
          </p:nvPr>
        </p:nvPicPr>
        <p:blipFill>
          <a:blip r:embed="rId2" cstate="email">
            <a:clrChange>
              <a:clrFrom>
                <a:srgbClr val="D6D3C4"/>
              </a:clrFrom>
              <a:clrTo>
                <a:srgbClr val="D6D3C4">
                  <a:alpha val="0"/>
                </a:srgbClr>
              </a:clrTo>
            </a:clrChange>
          </a:blip>
          <a:srcRect/>
          <a:stretch>
            <a:fillRect/>
          </a:stretch>
        </p:blipFill>
        <p:spPr>
          <a:xfrm>
            <a:off x="5486875" y="3274219"/>
            <a:ext cx="2580384" cy="1813322"/>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282" y="1059657"/>
            <a:ext cx="7154162" cy="3116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397" tIns="34199" rIns="68397" bIns="34199">
            <a:spAutoFit/>
          </a:bodyPr>
          <a:lstStyle/>
          <a:p>
            <a:pPr algn="dist">
              <a:lnSpc>
                <a:spcPct val="110000"/>
              </a:lnSpc>
            </a:pPr>
            <a:r>
              <a:rPr lang="en-US" altLang="zh-CN" sz="3000">
                <a:latin typeface="Times New Roman" panose="02020603050405020304" pitchFamily="18" charset="0"/>
              </a:rPr>
              <a:t>    It is clear that Arnwick needs more schools, buses and hospitals. It needs fresh air, clean water, and better public services. It also needs more police to protect its people. But to do all </a:t>
            </a:r>
          </a:p>
          <a:p>
            <a:pPr>
              <a:lnSpc>
                <a:spcPct val="110000"/>
              </a:lnSpc>
            </a:pPr>
            <a:r>
              <a:rPr lang="en-US" altLang="zh-CN" sz="3000">
                <a:latin typeface="Times New Roman" panose="02020603050405020304" pitchFamily="18" charset="0"/>
              </a:rPr>
              <a:t>these things, it needs</a:t>
            </a:r>
          </a:p>
          <a:p>
            <a:pPr>
              <a:lnSpc>
                <a:spcPct val="110000"/>
              </a:lnSpc>
            </a:pPr>
            <a:r>
              <a:rPr lang="en-US" altLang="zh-CN" sz="3000">
                <a:latin typeface="Times New Roman" panose="02020603050405020304" pitchFamily="18" charset="0"/>
              </a:rPr>
              <a:t>more money.   </a:t>
            </a:r>
          </a:p>
        </p:txBody>
      </p:sp>
      <p:pic>
        <p:nvPicPr>
          <p:cNvPr id="52229" name="Picture 5" descr="u=2515377976,2484687516&amp;fm=23&amp;gp=0"/>
          <p:cNvPicPr>
            <a:picLocks noChangeAspect="1" noChangeArrowheads="1"/>
          </p:cNvPicPr>
          <p:nvPr/>
        </p:nvPicPr>
        <p:blipFill>
          <a:blip r:embed="rId2" cstate="email">
            <a:lum bright="6000"/>
          </a:blip>
          <a:srcRect/>
          <a:stretch>
            <a:fillRect/>
          </a:stretch>
        </p:blipFill>
        <p:spPr bwMode="auto">
          <a:xfrm>
            <a:off x="4303408" y="3221832"/>
            <a:ext cx="3711674" cy="182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52229"/>
                                        </p:tgtEl>
                                        <p:attrNameLst>
                                          <p:attrName>style.visibility</p:attrName>
                                        </p:attrNameLst>
                                      </p:cBhvr>
                                      <p:to>
                                        <p:strVal val="visible"/>
                                      </p:to>
                                    </p:set>
                                    <p:animEffect transition="in" filter="strips(downLeft)">
                                      <p:cBhvr>
                                        <p:cTn id="7" dur="500"/>
                                        <p:tgtEl>
                                          <p:spTgt spid="52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1455</Words>
  <Application>Microsoft Office PowerPoint</Application>
  <PresentationFormat>全屏显示(16:9)</PresentationFormat>
  <Paragraphs>225</Paragraphs>
  <Slides>29</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29</vt:i4>
      </vt:variant>
    </vt:vector>
  </HeadingPairs>
  <TitlesOfParts>
    <vt:vector size="40" baseType="lpstr">
      <vt:lpstr>Browallia New</vt:lpstr>
      <vt:lpstr>黑体</vt:lpstr>
      <vt:lpstr>楷体</vt:lpstr>
      <vt:lpstr>宋体</vt:lpstr>
      <vt:lpstr>微软雅黑</vt:lpstr>
      <vt:lpstr>Arial</vt:lpstr>
      <vt:lpstr>Calibri</vt:lpstr>
      <vt:lpstr>Monotype Corsiva</vt:lpstr>
      <vt:lpstr>Tahoma</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2018-08-09T06:10:00Z</dcterms:created>
  <dcterms:modified xsi:type="dcterms:W3CDTF">2023-01-16T21:05:20Z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560BCEBF240640199B9BC46279447049</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