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51" r:id="rId2"/>
    <p:sldId id="839" r:id="rId3"/>
    <p:sldId id="845" r:id="rId4"/>
    <p:sldId id="800" r:id="rId5"/>
    <p:sldId id="814" r:id="rId6"/>
    <p:sldId id="811" r:id="rId7"/>
    <p:sldId id="830" r:id="rId8"/>
    <p:sldId id="846" r:id="rId9"/>
    <p:sldId id="847" r:id="rId10"/>
    <p:sldId id="848" r:id="rId11"/>
    <p:sldId id="849" r:id="rId12"/>
    <p:sldId id="850" r:id="rId13"/>
    <p:sldId id="772" r:id="rId14"/>
  </p:sldIdLst>
  <p:sldSz cx="9144000" cy="6858000" type="screen4x3"/>
  <p:notesSz cx="6858000" cy="91440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0" autoAdjust="0"/>
    <p:restoredTop sz="99853" autoAdjust="0"/>
  </p:normalViewPr>
  <p:slideViewPr>
    <p:cSldViewPr>
      <p:cViewPr>
        <p:scale>
          <a:sx n="100" d="100"/>
          <a:sy n="100" d="100"/>
        </p:scale>
        <p:origin x="-34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A902F21-9656-48A9-AA58-5E07D1171C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6A97338-8052-4B36-A7FA-5ED92DC452F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788024" y="112704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燕尾形 10"/>
          <p:cNvSpPr/>
          <p:nvPr userDrawn="1"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12" name="五边形 11"/>
          <p:cNvSpPr/>
          <p:nvPr userDrawn="1"/>
        </p:nvSpPr>
        <p:spPr>
          <a:xfrm>
            <a:off x="5940425" y="25400"/>
            <a:ext cx="28797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4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Friends forever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unit4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09" y="1616919"/>
            <a:ext cx="9136063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06252" y="4365104"/>
            <a:ext cx="39401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"/>
          <p:cNvGraphicFramePr>
            <a:graphicFrameLocks noChangeAspect="1"/>
          </p:cNvGraphicFramePr>
          <p:nvPr/>
        </p:nvGraphicFramePr>
        <p:xfrm>
          <a:off x="419100" y="1484313"/>
          <a:ext cx="8280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3" imgW="11049000" imgH="3695700" progId="Word.Document.8">
                  <p:embed/>
                </p:oleObj>
              </mc:Choice>
              <mc:Fallback>
                <p:oleObj name="Document" r:id="rId3" imgW="11049000" imgH="36957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484313"/>
                        <a:ext cx="8280400" cy="275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2217738" y="3573463"/>
            <a:ext cx="62420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makes it possible for us to live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对象 1"/>
          <p:cNvGraphicFramePr>
            <a:graphicFrameLocks noChangeAspect="1"/>
          </p:cNvGraphicFramePr>
          <p:nvPr/>
        </p:nvGraphicFramePr>
        <p:xfrm>
          <a:off x="419100" y="546100"/>
          <a:ext cx="8280400" cy="600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Document" r:id="rId3" imgW="11049000" imgH="8039100" progId="Word.Document.8">
                  <p:embed/>
                </p:oleObj>
              </mc:Choice>
              <mc:Fallback>
                <p:oleObj name="Document" r:id="rId3" imgW="11049000" imgH="80391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546100"/>
                        <a:ext cx="8280400" cy="600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635375" y="2463800"/>
            <a:ext cx="64262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who/that spoke to the headmaster just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441700" y="3911600"/>
            <a:ext cx="7178675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that/which they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’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 talking about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907088" y="5414963"/>
            <a:ext cx="49291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who was a famous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4213" y="2924175"/>
            <a:ext cx="8858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now?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7375" y="5919788"/>
            <a:ext cx="42005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American writer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"/>
          <p:cNvGraphicFramePr>
            <a:graphicFrameLocks noChangeAspect="1"/>
          </p:cNvGraphicFramePr>
          <p:nvPr/>
        </p:nvGraphicFramePr>
        <p:xfrm>
          <a:off x="419100" y="977900"/>
          <a:ext cx="8280400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Document" r:id="rId3" imgW="11049000" imgH="6248400" progId="Word.Document.8">
                  <p:embed/>
                </p:oleObj>
              </mc:Choice>
              <mc:Fallback>
                <p:oleObj name="Document" r:id="rId3" imgW="11049000" imgH="62484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77900"/>
                        <a:ext cx="8280400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5003800" y="1455738"/>
            <a:ext cx="5040313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that/which I gave to her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124075" y="2636838"/>
            <a:ext cx="40401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whose father is a Chinese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105400" y="4335463"/>
            <a:ext cx="65960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which/that is more than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1188" y="4911725"/>
            <a:ext cx="1911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100 years old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432050"/>
            <a:ext cx="70866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797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100" dirty="0">
                <a:solidFill>
                  <a:srgbClr val="2D2D8A">
                    <a:lumMod val="50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本部分内容讲解结束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燕尾形 4"/>
          <p:cNvSpPr/>
          <p:nvPr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5940425" y="25400"/>
            <a:ext cx="28797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4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Friends forever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  <p:graphicFrame>
        <p:nvGraphicFramePr>
          <p:cNvPr id="2052" name="对象 1"/>
          <p:cNvGraphicFramePr>
            <a:graphicFrameLocks noChangeAspect="1"/>
          </p:cNvGraphicFramePr>
          <p:nvPr/>
        </p:nvGraphicFramePr>
        <p:xfrm>
          <a:off x="425450" y="677863"/>
          <a:ext cx="8213725" cy="529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11049000" imgH="7150100" progId="Word.Document.8">
                  <p:embed/>
                </p:oleObj>
              </mc:Choice>
              <mc:Fallback>
                <p:oleObj name="Document" r:id="rId3" imgW="11049000" imgH="71501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677863"/>
                        <a:ext cx="8213725" cy="529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5580063" y="2565400"/>
            <a:ext cx="14335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advanced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881438" y="3644900"/>
            <a:ext cx="13811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advances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572250" y="4797425"/>
            <a:ext cx="4413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419100" y="836613"/>
          <a:ext cx="828040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11049000" imgH="6769100" progId="Word.Document.8">
                  <p:embed/>
                </p:oleObj>
              </mc:Choice>
              <mc:Fallback>
                <p:oleObj name="Document" r:id="rId3" imgW="11049000" imgH="67691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836613"/>
                        <a:ext cx="828040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燕尾形 5"/>
          <p:cNvSpPr/>
          <p:nvPr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8797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4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Friends forever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92950" y="692150"/>
            <a:ext cx="9096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get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219700" y="1773238"/>
            <a:ext cx="441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088" y="2954338"/>
            <a:ext cx="1082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seek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70138" y="3543300"/>
            <a:ext cx="22018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encouragement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716463" y="4675188"/>
            <a:ext cx="1082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take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419100" y="814388"/>
          <a:ext cx="82804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3" imgW="11049000" imgH="6680200" progId="Word.Document.8">
                  <p:embed/>
                </p:oleObj>
              </mc:Choice>
              <mc:Fallback>
                <p:oleObj name="Document" r:id="rId3" imgW="11049000" imgH="66802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814388"/>
                        <a:ext cx="8280400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5795963" y="692150"/>
            <a:ext cx="13477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patiently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55674" y="1844675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patience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3746500" y="2420938"/>
            <a:ext cx="8255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go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92275" y="2967038"/>
            <a:ext cx="14144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about/for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13100" y="4048125"/>
            <a:ext cx="15033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Anxiously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419100" y="977900"/>
          <a:ext cx="8280400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3" imgW="11049000" imgH="5892800" progId="Word.Document.8">
                  <p:embed/>
                </p:oleObj>
              </mc:Choice>
              <mc:Fallback>
                <p:oleObj name="Document" r:id="rId3" imgW="11049000" imgH="58928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77900"/>
                        <a:ext cx="8280400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827088" y="1455738"/>
            <a:ext cx="114141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anxiety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124075" y="1958975"/>
            <a:ext cx="5429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set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659438" y="3040063"/>
            <a:ext cx="179228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be chosen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051050" y="4119563"/>
            <a:ext cx="14160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fortunate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对象 1"/>
          <p:cNvGraphicFramePr>
            <a:graphicFrameLocks noChangeAspect="1"/>
          </p:cNvGraphicFramePr>
          <p:nvPr/>
        </p:nvGraphicFramePr>
        <p:xfrm>
          <a:off x="419100" y="1081088"/>
          <a:ext cx="82804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Document" r:id="rId3" imgW="8282940" imgH="4084320" progId="Word.Document.8">
                  <p:embed/>
                </p:oleObj>
              </mc:Choice>
              <mc:Fallback>
                <p:oleObj name="Document" r:id="rId3" imgW="8282940" imgH="408432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081088"/>
                        <a:ext cx="82804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887413" y="950913"/>
            <a:ext cx="17399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Fortunately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49338" y="1527175"/>
            <a:ext cx="14160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fortunate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56225" y="1527175"/>
            <a:ext cx="11604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fortune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916238" y="2103438"/>
            <a:ext cx="12620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distance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937250" y="3255963"/>
            <a:ext cx="208121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the distance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103688" y="4437063"/>
            <a:ext cx="313213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at/from a distance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1"/>
          <p:cNvGraphicFramePr>
            <a:graphicFrameLocks noChangeAspect="1"/>
          </p:cNvGraphicFramePr>
          <p:nvPr/>
        </p:nvGraphicFramePr>
        <p:xfrm>
          <a:off x="419100" y="549275"/>
          <a:ext cx="8280400" cy="55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Document" r:id="rId3" imgW="11049000" imgH="7429500" progId="Word.Document.8">
                  <p:embed/>
                </p:oleObj>
              </mc:Choice>
              <mc:Fallback>
                <p:oleObj name="Document" r:id="rId3" imgW="11049000" imgH="74295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549275"/>
                        <a:ext cx="8280400" cy="55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765175" y="1557338"/>
            <a:ext cx="17907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lose track of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58838" y="2098675"/>
            <a:ext cx="14097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thanks to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65175" y="2679700"/>
            <a:ext cx="31892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stay in touch with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39800" y="3198813"/>
            <a:ext cx="124618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 up to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5650" y="3759200"/>
            <a:ext cx="18954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keep in mind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00113" y="4308475"/>
            <a:ext cx="12176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long for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27088" y="4868863"/>
            <a:ext cx="442753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set (a play, novel, etc.) in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71550" y="5414963"/>
            <a:ext cx="11858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turn up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对象 1"/>
          <p:cNvGraphicFramePr>
            <a:graphicFrameLocks noChangeAspect="1"/>
          </p:cNvGraphicFramePr>
          <p:nvPr/>
        </p:nvGraphicFramePr>
        <p:xfrm>
          <a:off x="419100" y="1266825"/>
          <a:ext cx="8280400" cy="374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3" imgW="11049000" imgH="5003800" progId="Word.Document.8">
                  <p:embed/>
                </p:oleObj>
              </mc:Choice>
              <mc:Fallback>
                <p:oleObj name="Document" r:id="rId3" imgW="11049000" imgH="50038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266825"/>
                        <a:ext cx="8280400" cy="374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900113" y="1743075"/>
            <a:ext cx="15113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Thanks to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4213" y="2241550"/>
            <a:ext cx="19621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Keep in mind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076825" y="2751138"/>
            <a:ext cx="8604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 to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57775" y="3284538"/>
            <a:ext cx="12192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long for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859338" y="3830638"/>
            <a:ext cx="18351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lost track of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对象 1"/>
          <p:cNvGraphicFramePr>
            <a:graphicFrameLocks noChangeAspect="1"/>
          </p:cNvGraphicFramePr>
          <p:nvPr/>
        </p:nvGraphicFramePr>
        <p:xfrm>
          <a:off x="419100" y="1012825"/>
          <a:ext cx="8280400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Document" r:id="rId3" imgW="11049000" imgH="5918200" progId="Word.Document.8">
                  <p:embed/>
                </p:oleObj>
              </mc:Choice>
              <mc:Fallback>
                <p:oleObj name="Document" r:id="rId3" imgW="11049000" imgH="59182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012825"/>
                        <a:ext cx="8280400" cy="443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84213" y="4264025"/>
            <a:ext cx="6230937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Whatever difficulties you meet in your life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accent2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>
            <a:solidFill>
              <a:srgbClr val="0033CC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全屏显示(4:3)</PresentationFormat>
  <Paragraphs>51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2022-02-13T03:42:13Z</dcterms:created>
  <dcterms:modified xsi:type="dcterms:W3CDTF">2023-01-16T21:05:47Z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5884805033124F87BBEE296C6F3DA194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