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2" r:id="rId11"/>
    <p:sldId id="265" r:id="rId12"/>
    <p:sldId id="266" r:id="rId13"/>
    <p:sldId id="267" r:id="rId14"/>
    <p:sldId id="268" r:id="rId15"/>
    <p:sldId id="269" r:id="rId16"/>
    <p:sldId id="284" r:id="rId17"/>
    <p:sldId id="271" r:id="rId18"/>
    <p:sldId id="272" r:id="rId19"/>
    <p:sldId id="273" r:id="rId20"/>
    <p:sldId id="274" r:id="rId21"/>
    <p:sldId id="275" r:id="rId22"/>
    <p:sldId id="283" r:id="rId23"/>
    <p:sldId id="277" r:id="rId24"/>
    <p:sldId id="278" r:id="rId25"/>
    <p:sldId id="279" r:id="rId26"/>
    <p:sldId id="280" r:id="rId27"/>
    <p:sldId id="281" r:id="rId28"/>
    <p:sldId id="285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15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5C0B7"/>
            </a:solidFill>
          </c:spPr>
          <c:dPt>
            <c:idx val="0"/>
            <c:bubble3D val="0"/>
            <c:spPr>
              <a:solidFill>
                <a:srgbClr val="CB1B3D"/>
              </a:solidFill>
            </c:spPr>
            <c:extLst>
              <c:ext xmlns:c16="http://schemas.microsoft.com/office/drawing/2014/chart" uri="{C3380CC4-5D6E-409C-BE32-E72D297353CC}">
                <c16:uniqueId val="{00000001-9513-4E24-A202-1F7554F2A34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513-4E24-A202-1F7554F2A342}"/>
              </c:ext>
            </c:extLst>
          </c:dPt>
          <c:dPt>
            <c:idx val="2"/>
            <c:bubble3D val="0"/>
            <c:spPr>
              <a:solidFill>
                <a:srgbClr val="CB1B3D">
                  <a:alpha val="79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9513-4E24-A202-1F7554F2A342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  <a:alpha val="79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513-4E24-A202-1F7554F2A3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en-US" smtClean="0"/>
                      <a:t>90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3-4E24-A202-1F7554F2A3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/>
                      <a:t> </a:t>
                    </a:r>
                    <a:r>
                      <a:rPr lang="en-US" altLang="en-US" dirty="0" smtClean="0"/>
                      <a:t>12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3-4E24-A202-1F7554F2A34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en-US" smtClean="0"/>
                      <a:t>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13-4E24-A202-1F7554F2A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13-4E24-A202-1F7554F2A3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66A0-91B3-49D3-BBA2-D5AB1F3D3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97BCA-A8C1-4AD2-B9BD-16D60E168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65" y="100483"/>
            <a:ext cx="2329592" cy="2908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6155" y="14347"/>
            <a:ext cx="6093434" cy="45112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76050" y="4790766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64467A-0C67-4DB6-8AB3-BF4416BF1D4B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B3CB9-D589-44FC-86E1-CF83D811BD57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184400"/>
            <a:ext cx="9144000" cy="295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209965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64630" y="468502"/>
            <a:ext cx="3330464" cy="4157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44852" y="3350313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工商银行金融</a:t>
            </a:r>
            <a:r>
              <a:rPr lang="en-US" altLang="zh-CN" sz="4000" b="1" dirty="0" smtClean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模板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2056" y="2908300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  POWERPOINT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51031" y="1608156"/>
            <a:ext cx="1628343" cy="972208"/>
            <a:chOff x="6200581" y="2144208"/>
            <a:chExt cx="2171124" cy="1296277"/>
          </a:xfrm>
          <a:solidFill>
            <a:srgbClr val="CB1B3D"/>
          </a:solidFill>
        </p:grpSpPr>
        <p:sp>
          <p:nvSpPr>
            <p:cNvPr id="90" name="椭圆 1"/>
            <p:cNvSpPr>
              <a:spLocks noChangeArrowheads="1"/>
            </p:cNvSpPr>
            <p:nvPr/>
          </p:nvSpPr>
          <p:spPr bwMode="auto">
            <a:xfrm>
              <a:off x="7225894" y="2294674"/>
              <a:ext cx="1145811" cy="1145811"/>
            </a:xfrm>
            <a:custGeom>
              <a:avLst/>
              <a:gdLst>
                <a:gd name="T0" fmla="*/ 0 w 1648346"/>
                <a:gd name="T1" fmla="*/ 0 h 1656184"/>
                <a:gd name="T2" fmla="*/ 1648346 w 1648346"/>
                <a:gd name="T3" fmla="*/ 1656184 h 1656184"/>
              </a:gdLst>
              <a:ahLst/>
              <a:cxnLst/>
              <a:rect l="T0" t="T1" r="T2" b="T3"/>
              <a:pathLst>
                <a:path w="1648346" h="1656184">
                  <a:moveTo>
                    <a:pt x="820254" y="0"/>
                  </a:moveTo>
                  <a:cubicBezTo>
                    <a:pt x="1277597" y="0"/>
                    <a:pt x="1648346" y="370749"/>
                    <a:pt x="1648346" y="828092"/>
                  </a:cubicBezTo>
                  <a:cubicBezTo>
                    <a:pt x="1648346" y="1285435"/>
                    <a:pt x="1277597" y="1656184"/>
                    <a:pt x="820254" y="1656184"/>
                  </a:cubicBezTo>
                  <a:cubicBezTo>
                    <a:pt x="771082" y="1656184"/>
                    <a:pt x="722910" y="1651898"/>
                    <a:pt x="676238" y="1642851"/>
                  </a:cubicBezTo>
                  <a:lnTo>
                    <a:pt x="676238" y="1458836"/>
                  </a:lnTo>
                  <a:cubicBezTo>
                    <a:pt x="722365" y="1470593"/>
                    <a:pt x="770659" y="1476164"/>
                    <a:pt x="820254" y="1476164"/>
                  </a:cubicBezTo>
                  <a:cubicBezTo>
                    <a:pt x="1178174" y="1476164"/>
                    <a:pt x="1468326" y="1186012"/>
                    <a:pt x="1468326" y="828092"/>
                  </a:cubicBezTo>
                  <a:cubicBezTo>
                    <a:pt x="1468326" y="470172"/>
                    <a:pt x="1178174" y="180020"/>
                    <a:pt x="820254" y="180020"/>
                  </a:cubicBezTo>
                  <a:cubicBezTo>
                    <a:pt x="499245" y="180020"/>
                    <a:pt x="232748" y="413413"/>
                    <a:pt x="183071" y="720080"/>
                  </a:cubicBezTo>
                  <a:lnTo>
                    <a:pt x="0" y="720080"/>
                  </a:lnTo>
                  <a:cubicBezTo>
                    <a:pt x="52132" y="313716"/>
                    <a:pt x="399556" y="0"/>
                    <a:pt x="820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98" name="椭圆 1"/>
            <p:cNvSpPr>
              <a:spLocks noChangeArrowheads="1"/>
            </p:cNvSpPr>
            <p:nvPr/>
          </p:nvSpPr>
          <p:spPr bwMode="auto">
            <a:xfrm rot="10800000">
              <a:off x="6200581" y="2144208"/>
              <a:ext cx="1147131" cy="1147131"/>
            </a:xfrm>
            <a:custGeom>
              <a:avLst/>
              <a:gdLst>
                <a:gd name="T0" fmla="*/ 0 w 1648346"/>
                <a:gd name="T1" fmla="*/ 0 h 1656184"/>
                <a:gd name="T2" fmla="*/ 1648346 w 1648346"/>
                <a:gd name="T3" fmla="*/ 1656184 h 1656184"/>
              </a:gdLst>
              <a:ahLst/>
              <a:cxnLst/>
              <a:rect l="T0" t="T1" r="T2" b="T3"/>
              <a:pathLst>
                <a:path w="1648346" h="1656184">
                  <a:moveTo>
                    <a:pt x="820254" y="0"/>
                  </a:moveTo>
                  <a:cubicBezTo>
                    <a:pt x="1277597" y="0"/>
                    <a:pt x="1648346" y="370749"/>
                    <a:pt x="1648346" y="828092"/>
                  </a:cubicBezTo>
                  <a:cubicBezTo>
                    <a:pt x="1648346" y="1285435"/>
                    <a:pt x="1277597" y="1656184"/>
                    <a:pt x="820254" y="1656184"/>
                  </a:cubicBezTo>
                  <a:cubicBezTo>
                    <a:pt x="771082" y="1656184"/>
                    <a:pt x="722910" y="1651898"/>
                    <a:pt x="676238" y="1642851"/>
                  </a:cubicBezTo>
                  <a:lnTo>
                    <a:pt x="676238" y="1458836"/>
                  </a:lnTo>
                  <a:cubicBezTo>
                    <a:pt x="722365" y="1470593"/>
                    <a:pt x="770659" y="1476164"/>
                    <a:pt x="820254" y="1476164"/>
                  </a:cubicBezTo>
                  <a:cubicBezTo>
                    <a:pt x="1178174" y="1476164"/>
                    <a:pt x="1468326" y="1186012"/>
                    <a:pt x="1468326" y="828092"/>
                  </a:cubicBezTo>
                  <a:cubicBezTo>
                    <a:pt x="1468326" y="470172"/>
                    <a:pt x="1178174" y="180020"/>
                    <a:pt x="820254" y="180020"/>
                  </a:cubicBezTo>
                  <a:cubicBezTo>
                    <a:pt x="499245" y="180020"/>
                    <a:pt x="232748" y="413413"/>
                    <a:pt x="183071" y="720080"/>
                  </a:cubicBezTo>
                  <a:lnTo>
                    <a:pt x="0" y="720080"/>
                  </a:lnTo>
                  <a:cubicBezTo>
                    <a:pt x="52132" y="313716"/>
                    <a:pt x="399556" y="0"/>
                    <a:pt x="820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99" name="圆角矩形 14"/>
          <p:cNvSpPr>
            <a:spLocks noChangeArrowheads="1"/>
          </p:cNvSpPr>
          <p:nvPr/>
        </p:nvSpPr>
        <p:spPr bwMode="auto">
          <a:xfrm>
            <a:off x="6200171" y="1928915"/>
            <a:ext cx="2066223" cy="335625"/>
          </a:xfrm>
          <a:custGeom>
            <a:avLst/>
            <a:gdLst>
              <a:gd name="T0" fmla="*/ 0 w 3960440"/>
              <a:gd name="T1" fmla="*/ 0 h 648072"/>
              <a:gd name="T2" fmla="*/ 3960440 w 3960440"/>
              <a:gd name="T3" fmla="*/ 648072 h 648072"/>
            </a:gdLst>
            <a:ahLst/>
            <a:cxnLst/>
            <a:rect l="T0" t="T1" r="T2" b="T3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  添加标题</a:t>
            </a:r>
          </a:p>
        </p:txBody>
      </p:sp>
      <p:sp>
        <p:nvSpPr>
          <p:cNvPr id="100" name="圆角矩形 14"/>
          <p:cNvSpPr>
            <a:spLocks noChangeArrowheads="1"/>
          </p:cNvSpPr>
          <p:nvPr/>
        </p:nvSpPr>
        <p:spPr bwMode="auto">
          <a:xfrm>
            <a:off x="6025923" y="3387250"/>
            <a:ext cx="2104835" cy="336615"/>
          </a:xfrm>
          <a:custGeom>
            <a:avLst/>
            <a:gdLst>
              <a:gd name="T0" fmla="*/ 0 w 4033295"/>
              <a:gd name="T1" fmla="*/ 0 h 648072"/>
              <a:gd name="T2" fmla="*/ 3709259 w 4033295"/>
              <a:gd name="T3" fmla="*/ 0 h 648072"/>
              <a:gd name="T4" fmla="*/ 4033295 w 4033295"/>
              <a:gd name="T5" fmla="*/ 324036 h 648072"/>
              <a:gd name="T6" fmla="*/ 3709259 w 4033295"/>
              <a:gd name="T7" fmla="*/ 648072 h 648072"/>
              <a:gd name="T8" fmla="*/ 72855 w 4033295"/>
              <a:gd name="T9" fmla="*/ 648072 h 648072"/>
              <a:gd name="T10" fmla="*/ 0 w 4033295"/>
              <a:gd name="T11" fmla="*/ 0 h 648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3295"/>
              <a:gd name="T19" fmla="*/ 0 h 648072"/>
              <a:gd name="T20" fmla="*/ 4033295 w 4033295"/>
              <a:gd name="T21" fmla="*/ 648072 h 6480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3295" h="648072">
                <a:moveTo>
                  <a:pt x="0" y="0"/>
                </a:moveTo>
                <a:lnTo>
                  <a:pt x="3709259" y="0"/>
                </a:lnTo>
                <a:cubicBezTo>
                  <a:pt x="3888219" y="0"/>
                  <a:pt x="4033295" y="145076"/>
                  <a:pt x="4033295" y="324036"/>
                </a:cubicBezTo>
                <a:cubicBezTo>
                  <a:pt x="4033295" y="502996"/>
                  <a:pt x="3888219" y="648072"/>
                  <a:pt x="3709259" y="648072"/>
                </a:cubicBezTo>
                <a:lnTo>
                  <a:pt x="72855" y="648072"/>
                </a:lnTo>
                <a:cubicBezTo>
                  <a:pt x="72855" y="432048"/>
                  <a:pt x="0" y="216024"/>
                  <a:pt x="0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01" name="TextBox 45"/>
          <p:cNvSpPr>
            <a:spLocks noChangeArrowheads="1"/>
          </p:cNvSpPr>
          <p:nvPr/>
        </p:nvSpPr>
        <p:spPr bwMode="auto">
          <a:xfrm>
            <a:off x="5554802" y="1842826"/>
            <a:ext cx="3158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  <a:sym typeface="Arial Black" panose="020B0A04020102020204" pitchFamily="34" charset="0"/>
              </a:rPr>
              <a:t>A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02" name="TextBox 46"/>
          <p:cNvSpPr>
            <a:spLocks noChangeArrowheads="1"/>
          </p:cNvSpPr>
          <p:nvPr/>
        </p:nvSpPr>
        <p:spPr bwMode="auto">
          <a:xfrm>
            <a:off x="5527930" y="3381840"/>
            <a:ext cx="3158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  <a:sym typeface="Arial Black" panose="020B0A04020102020204" pitchFamily="34" charset="0"/>
              </a:rPr>
              <a:t>B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03" name="TextBox 47"/>
          <p:cNvSpPr>
            <a:spLocks noChangeArrowheads="1"/>
          </p:cNvSpPr>
          <p:nvPr/>
        </p:nvSpPr>
        <p:spPr bwMode="auto">
          <a:xfrm>
            <a:off x="6261553" y="2339783"/>
            <a:ext cx="2314724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您的内容打在这里，或通过复制您的文本后在此框中选择粘贴并选择只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4" name="TextBox 48"/>
          <p:cNvSpPr>
            <a:spLocks noChangeArrowheads="1"/>
          </p:cNvSpPr>
          <p:nvPr/>
        </p:nvSpPr>
        <p:spPr bwMode="auto">
          <a:xfrm>
            <a:off x="6200171" y="3723865"/>
            <a:ext cx="2486992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您的内容打在这里，或通过复制您的文本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在此框中选择粘贴并选择只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37156" y="2474429"/>
            <a:ext cx="1604603" cy="1621692"/>
            <a:chOff x="6048747" y="3299238"/>
            <a:chExt cx="2139471" cy="2162256"/>
          </a:xfrm>
          <a:solidFill>
            <a:srgbClr val="CB1B3D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7035806" y="3299238"/>
              <a:ext cx="1152412" cy="2162256"/>
              <a:chOff x="7035806" y="3299238"/>
              <a:chExt cx="1152412" cy="2162256"/>
            </a:xfrm>
            <a:grpFill/>
          </p:grpSpPr>
          <p:sp>
            <p:nvSpPr>
              <p:cNvPr id="96" name="椭圆 1"/>
              <p:cNvSpPr>
                <a:spLocks noChangeArrowheads="1"/>
              </p:cNvSpPr>
              <p:nvPr/>
            </p:nvSpPr>
            <p:spPr bwMode="auto">
              <a:xfrm>
                <a:off x="7120289" y="3299238"/>
                <a:ext cx="575546" cy="1147132"/>
              </a:xfrm>
              <a:custGeom>
                <a:avLst/>
                <a:gdLst>
                  <a:gd name="T0" fmla="*/ 0 w 828092"/>
                  <a:gd name="T1" fmla="*/ 0 h 1656184"/>
                  <a:gd name="T2" fmla="*/ 828092 w 828092"/>
                  <a:gd name="T3" fmla="*/ 1656184 h 1656184"/>
                </a:gdLst>
                <a:ahLst/>
                <a:cxnLst/>
                <a:rect l="T0" t="T1" r="T2" b="T3"/>
                <a:pathLst>
                  <a:path w="828092" h="1656184">
                    <a:moveTo>
                      <a:pt x="828092" y="0"/>
                    </a:moveTo>
                    <a:lnTo>
                      <a:pt x="828092" y="180020"/>
                    </a:lnTo>
                    <a:cubicBezTo>
                      <a:pt x="470172" y="180020"/>
                      <a:pt x="180020" y="470172"/>
                      <a:pt x="180020" y="828092"/>
                    </a:cubicBezTo>
                    <a:cubicBezTo>
                      <a:pt x="180020" y="1186012"/>
                      <a:pt x="470172" y="1476164"/>
                      <a:pt x="828092" y="1476164"/>
                    </a:cubicBezTo>
                    <a:lnTo>
                      <a:pt x="828092" y="1656184"/>
                    </a:lnTo>
                    <a:cubicBezTo>
                      <a:pt x="370749" y="1656184"/>
                      <a:pt x="0" y="1285435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01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97" name="椭圆 1"/>
              <p:cNvSpPr>
                <a:spLocks noChangeArrowheads="1"/>
              </p:cNvSpPr>
              <p:nvPr/>
            </p:nvSpPr>
            <p:spPr bwMode="auto">
              <a:xfrm rot="5400000">
                <a:off x="7041746" y="4315023"/>
                <a:ext cx="1140531" cy="1152412"/>
              </a:xfrm>
              <a:custGeom>
                <a:avLst/>
                <a:gdLst>
                  <a:gd name="T0" fmla="*/ 0 w 1648346"/>
                  <a:gd name="T1" fmla="*/ 0 h 1656184"/>
                  <a:gd name="T2" fmla="*/ 1648346 w 1648346"/>
                  <a:gd name="T3" fmla="*/ 1656184 h 1656184"/>
                </a:gdLst>
                <a:ahLst/>
                <a:cxnLst/>
                <a:rect l="T0" t="T1" r="T2" b="T3"/>
                <a:pathLst>
                  <a:path w="1648346" h="1656184">
                    <a:moveTo>
                      <a:pt x="820254" y="0"/>
                    </a:moveTo>
                    <a:cubicBezTo>
                      <a:pt x="1277597" y="0"/>
                      <a:pt x="1648346" y="370749"/>
                      <a:pt x="1648346" y="828092"/>
                    </a:cubicBezTo>
                    <a:cubicBezTo>
                      <a:pt x="1648346" y="1285435"/>
                      <a:pt x="1277597" y="1656184"/>
                      <a:pt x="820254" y="1656184"/>
                    </a:cubicBezTo>
                    <a:cubicBezTo>
                      <a:pt x="771082" y="1656184"/>
                      <a:pt x="722910" y="1651898"/>
                      <a:pt x="676238" y="1642851"/>
                    </a:cubicBezTo>
                    <a:lnTo>
                      <a:pt x="676238" y="1458836"/>
                    </a:lnTo>
                    <a:cubicBezTo>
                      <a:pt x="722365" y="1470593"/>
                      <a:pt x="770659" y="1476164"/>
                      <a:pt x="820254" y="1476164"/>
                    </a:cubicBezTo>
                    <a:cubicBezTo>
                      <a:pt x="1178174" y="1476164"/>
                      <a:pt x="1468326" y="1186012"/>
                      <a:pt x="1468326" y="828092"/>
                    </a:cubicBezTo>
                    <a:cubicBezTo>
                      <a:pt x="1468326" y="470172"/>
                      <a:pt x="1178174" y="180020"/>
                      <a:pt x="820254" y="180020"/>
                    </a:cubicBezTo>
                    <a:cubicBezTo>
                      <a:pt x="499245" y="180020"/>
                      <a:pt x="232748" y="413413"/>
                      <a:pt x="183071" y="720080"/>
                    </a:cubicBezTo>
                    <a:lnTo>
                      <a:pt x="0" y="720080"/>
                    </a:lnTo>
                    <a:cubicBezTo>
                      <a:pt x="52132" y="313716"/>
                      <a:pt x="399556" y="0"/>
                      <a:pt x="8202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5" name="椭圆 1"/>
            <p:cNvSpPr>
              <a:spLocks noChangeArrowheads="1"/>
            </p:cNvSpPr>
            <p:nvPr/>
          </p:nvSpPr>
          <p:spPr bwMode="auto">
            <a:xfrm rot="5637942">
              <a:off x="6334540" y="3904033"/>
              <a:ext cx="575546" cy="1147132"/>
            </a:xfrm>
            <a:custGeom>
              <a:avLst/>
              <a:gdLst>
                <a:gd name="T0" fmla="*/ 0 w 828092"/>
                <a:gd name="T1" fmla="*/ 0 h 1656184"/>
                <a:gd name="T2" fmla="*/ 828092 w 828092"/>
                <a:gd name="T3" fmla="*/ 1656184 h 1656184"/>
              </a:gdLst>
              <a:ahLst/>
              <a:cxnLst/>
              <a:rect l="T0" t="T1" r="T2" b="T3"/>
              <a:pathLst>
                <a:path w="828092" h="1656184">
                  <a:moveTo>
                    <a:pt x="828092" y="0"/>
                  </a:moveTo>
                  <a:lnTo>
                    <a:pt x="828092" y="180020"/>
                  </a:lnTo>
                  <a:cubicBezTo>
                    <a:pt x="470172" y="180020"/>
                    <a:pt x="180020" y="470172"/>
                    <a:pt x="180020" y="828092"/>
                  </a:cubicBezTo>
                  <a:cubicBezTo>
                    <a:pt x="180020" y="1186012"/>
                    <a:pt x="470172" y="1476164"/>
                    <a:pt x="828092" y="1476164"/>
                  </a:cubicBezTo>
                  <a:lnTo>
                    <a:pt x="828092" y="1656184"/>
                  </a:ln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1138277" y="3457065"/>
            <a:ext cx="1021266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138704" y="2948559"/>
            <a:ext cx="1518605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138705" y="2440052"/>
            <a:ext cx="2138945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138704" y="1931546"/>
            <a:ext cx="2338705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8276" y="1493084"/>
            <a:ext cx="2988780" cy="2524229"/>
            <a:chOff x="1516907" y="1990778"/>
            <a:chExt cx="3985040" cy="3365639"/>
          </a:xfrm>
        </p:grpSpPr>
        <p:cxnSp>
          <p:nvCxnSpPr>
            <p:cNvPr id="110" name="直接箭头连接符 109"/>
            <p:cNvCxnSpPr/>
            <p:nvPr/>
          </p:nvCxnSpPr>
          <p:spPr>
            <a:xfrm>
              <a:off x="1517480" y="5356417"/>
              <a:ext cx="39844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/>
          </p:nvCxnSpPr>
          <p:spPr>
            <a:xfrm flipV="1">
              <a:off x="1516907" y="1990778"/>
              <a:ext cx="571" cy="33448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47375" y="1908801"/>
            <a:ext cx="540060" cy="1750638"/>
            <a:chOff x="862372" y="2545066"/>
            <a:chExt cx="720080" cy="2334183"/>
          </a:xfrm>
        </p:grpSpPr>
        <p:sp>
          <p:nvSpPr>
            <p:cNvPr id="117" name="TextBox 116"/>
            <p:cNvSpPr txBox="1"/>
            <p:nvPr/>
          </p:nvSpPr>
          <p:spPr>
            <a:xfrm>
              <a:off x="862372" y="4579092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15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2014</a:t>
              </a:r>
              <a:endParaRPr kumimoji="0" lang="zh-CN" altLang="en-US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62372" y="3916248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15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2015</a:t>
              </a:r>
              <a:endParaRPr kumimoji="0" lang="zh-CN" altLang="en-US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62372" y="3279556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15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2016</a:t>
              </a:r>
              <a:endParaRPr kumimoji="0" lang="zh-CN" altLang="en-US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62372" y="2545066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15" b="0" i="0" u="none" strike="noStrike" kern="1200" cap="none" spc="-113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20XX</a:t>
              </a:r>
              <a:endParaRPr kumimoji="0" lang="zh-CN" altLang="en-US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1" name="任意多边形 120"/>
          <p:cNvSpPr/>
          <p:nvPr/>
        </p:nvSpPr>
        <p:spPr>
          <a:xfrm>
            <a:off x="3023639" y="2019768"/>
            <a:ext cx="992982" cy="1985963"/>
          </a:xfrm>
          <a:custGeom>
            <a:avLst/>
            <a:gdLst>
              <a:gd name="connsiteX0" fmla="*/ 0 w 1323975"/>
              <a:gd name="connsiteY0" fmla="*/ 2647950 h 2647950"/>
              <a:gd name="connsiteX1" fmla="*/ 190500 w 1323975"/>
              <a:gd name="connsiteY1" fmla="*/ 2314575 h 2647950"/>
              <a:gd name="connsiteX2" fmla="*/ 219075 w 1323975"/>
              <a:gd name="connsiteY2" fmla="*/ 2238375 h 2647950"/>
              <a:gd name="connsiteX3" fmla="*/ 247650 w 1323975"/>
              <a:gd name="connsiteY3" fmla="*/ 2076450 h 2647950"/>
              <a:gd name="connsiteX4" fmla="*/ 276225 w 1323975"/>
              <a:gd name="connsiteY4" fmla="*/ 1905000 h 2647950"/>
              <a:gd name="connsiteX5" fmla="*/ 304800 w 1323975"/>
              <a:gd name="connsiteY5" fmla="*/ 1914525 h 2647950"/>
              <a:gd name="connsiteX6" fmla="*/ 371475 w 1323975"/>
              <a:gd name="connsiteY6" fmla="*/ 1990725 h 2647950"/>
              <a:gd name="connsiteX7" fmla="*/ 390525 w 1323975"/>
              <a:gd name="connsiteY7" fmla="*/ 2019300 h 2647950"/>
              <a:gd name="connsiteX8" fmla="*/ 447675 w 1323975"/>
              <a:gd name="connsiteY8" fmla="*/ 2066925 h 2647950"/>
              <a:gd name="connsiteX9" fmla="*/ 504825 w 1323975"/>
              <a:gd name="connsiteY9" fmla="*/ 2085975 h 2647950"/>
              <a:gd name="connsiteX10" fmla="*/ 542925 w 1323975"/>
              <a:gd name="connsiteY10" fmla="*/ 2076450 h 2647950"/>
              <a:gd name="connsiteX11" fmla="*/ 552450 w 1323975"/>
              <a:gd name="connsiteY11" fmla="*/ 2047875 h 2647950"/>
              <a:gd name="connsiteX12" fmla="*/ 571500 w 1323975"/>
              <a:gd name="connsiteY12" fmla="*/ 1981200 h 2647950"/>
              <a:gd name="connsiteX13" fmla="*/ 600075 w 1323975"/>
              <a:gd name="connsiteY13" fmla="*/ 1857375 h 2647950"/>
              <a:gd name="connsiteX14" fmla="*/ 619125 w 1323975"/>
              <a:gd name="connsiteY14" fmla="*/ 1762125 h 2647950"/>
              <a:gd name="connsiteX15" fmla="*/ 638175 w 1323975"/>
              <a:gd name="connsiteY15" fmla="*/ 1704975 h 2647950"/>
              <a:gd name="connsiteX16" fmla="*/ 657225 w 1323975"/>
              <a:gd name="connsiteY16" fmla="*/ 1638300 h 2647950"/>
              <a:gd name="connsiteX17" fmla="*/ 676275 w 1323975"/>
              <a:gd name="connsiteY17" fmla="*/ 1428750 h 2647950"/>
              <a:gd name="connsiteX18" fmla="*/ 685800 w 1323975"/>
              <a:gd name="connsiteY18" fmla="*/ 1362075 h 2647950"/>
              <a:gd name="connsiteX19" fmla="*/ 704850 w 1323975"/>
              <a:gd name="connsiteY19" fmla="*/ 1323975 h 2647950"/>
              <a:gd name="connsiteX20" fmla="*/ 790575 w 1323975"/>
              <a:gd name="connsiteY20" fmla="*/ 1323975 h 2647950"/>
              <a:gd name="connsiteX21" fmla="*/ 809625 w 1323975"/>
              <a:gd name="connsiteY21" fmla="*/ 1352550 h 2647950"/>
              <a:gd name="connsiteX22" fmla="*/ 885825 w 1323975"/>
              <a:gd name="connsiteY22" fmla="*/ 1428750 h 2647950"/>
              <a:gd name="connsiteX23" fmla="*/ 904875 w 1323975"/>
              <a:gd name="connsiteY23" fmla="*/ 1466850 h 2647950"/>
              <a:gd name="connsiteX24" fmla="*/ 962025 w 1323975"/>
              <a:gd name="connsiteY24" fmla="*/ 1504950 h 2647950"/>
              <a:gd name="connsiteX25" fmla="*/ 1009650 w 1323975"/>
              <a:gd name="connsiteY25" fmla="*/ 1276350 h 2647950"/>
              <a:gd name="connsiteX26" fmla="*/ 1038225 w 1323975"/>
              <a:gd name="connsiteY26" fmla="*/ 1143000 h 2647950"/>
              <a:gd name="connsiteX27" fmla="*/ 1057275 w 1323975"/>
              <a:gd name="connsiteY27" fmla="*/ 990600 h 2647950"/>
              <a:gd name="connsiteX28" fmla="*/ 1066800 w 1323975"/>
              <a:gd name="connsiteY28" fmla="*/ 895350 h 2647950"/>
              <a:gd name="connsiteX29" fmla="*/ 1104900 w 1323975"/>
              <a:gd name="connsiteY29" fmla="*/ 790575 h 2647950"/>
              <a:gd name="connsiteX30" fmla="*/ 1143000 w 1323975"/>
              <a:gd name="connsiteY30" fmla="*/ 638175 h 2647950"/>
              <a:gd name="connsiteX31" fmla="*/ 1238250 w 1323975"/>
              <a:gd name="connsiteY31" fmla="*/ 314325 h 2647950"/>
              <a:gd name="connsiteX32" fmla="*/ 1266825 w 1323975"/>
              <a:gd name="connsiteY32" fmla="*/ 200025 h 2647950"/>
              <a:gd name="connsiteX33" fmla="*/ 1304925 w 1323975"/>
              <a:gd name="connsiteY33" fmla="*/ 76200 h 2647950"/>
              <a:gd name="connsiteX34" fmla="*/ 1323975 w 1323975"/>
              <a:gd name="connsiteY34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23975" h="2647950">
                <a:moveTo>
                  <a:pt x="0" y="2647950"/>
                </a:moveTo>
                <a:cubicBezTo>
                  <a:pt x="28342" y="2600123"/>
                  <a:pt x="147318" y="2413277"/>
                  <a:pt x="190500" y="2314575"/>
                </a:cubicBezTo>
                <a:cubicBezTo>
                  <a:pt x="201373" y="2289722"/>
                  <a:pt x="209550" y="2263775"/>
                  <a:pt x="219075" y="2238375"/>
                </a:cubicBezTo>
                <a:cubicBezTo>
                  <a:pt x="242936" y="2071348"/>
                  <a:pt x="210125" y="2292217"/>
                  <a:pt x="247650" y="2076450"/>
                </a:cubicBezTo>
                <a:cubicBezTo>
                  <a:pt x="290673" y="1829065"/>
                  <a:pt x="250171" y="2035272"/>
                  <a:pt x="276225" y="1905000"/>
                </a:cubicBezTo>
                <a:cubicBezTo>
                  <a:pt x="285750" y="1908175"/>
                  <a:pt x="296630" y="1908689"/>
                  <a:pt x="304800" y="1914525"/>
                </a:cubicBezTo>
                <a:cubicBezTo>
                  <a:pt x="329245" y="1931985"/>
                  <a:pt x="354115" y="1966421"/>
                  <a:pt x="371475" y="1990725"/>
                </a:cubicBezTo>
                <a:cubicBezTo>
                  <a:pt x="378129" y="2000040"/>
                  <a:pt x="383196" y="2010506"/>
                  <a:pt x="390525" y="2019300"/>
                </a:cubicBezTo>
                <a:cubicBezTo>
                  <a:pt x="403720" y="2035134"/>
                  <a:pt x="427842" y="2058110"/>
                  <a:pt x="447675" y="2066925"/>
                </a:cubicBezTo>
                <a:cubicBezTo>
                  <a:pt x="466025" y="2075080"/>
                  <a:pt x="485775" y="2079625"/>
                  <a:pt x="504825" y="2085975"/>
                </a:cubicBezTo>
                <a:cubicBezTo>
                  <a:pt x="517525" y="2082800"/>
                  <a:pt x="532703" y="2084628"/>
                  <a:pt x="542925" y="2076450"/>
                </a:cubicBezTo>
                <a:cubicBezTo>
                  <a:pt x="550765" y="2070178"/>
                  <a:pt x="549565" y="2057492"/>
                  <a:pt x="552450" y="2047875"/>
                </a:cubicBezTo>
                <a:cubicBezTo>
                  <a:pt x="559092" y="2025735"/>
                  <a:pt x="565894" y="2003624"/>
                  <a:pt x="571500" y="1981200"/>
                </a:cubicBezTo>
                <a:cubicBezTo>
                  <a:pt x="581774" y="1940105"/>
                  <a:pt x="591077" y="1898768"/>
                  <a:pt x="600075" y="1857375"/>
                </a:cubicBezTo>
                <a:cubicBezTo>
                  <a:pt x="606953" y="1825735"/>
                  <a:pt x="611272" y="1793537"/>
                  <a:pt x="619125" y="1762125"/>
                </a:cubicBezTo>
                <a:cubicBezTo>
                  <a:pt x="623995" y="1742644"/>
                  <a:pt x="632270" y="1724167"/>
                  <a:pt x="638175" y="1704975"/>
                </a:cubicBezTo>
                <a:cubicBezTo>
                  <a:pt x="644973" y="1682883"/>
                  <a:pt x="650875" y="1660525"/>
                  <a:pt x="657225" y="1638300"/>
                </a:cubicBezTo>
                <a:cubicBezTo>
                  <a:pt x="663575" y="1568450"/>
                  <a:pt x="669058" y="1498516"/>
                  <a:pt x="676275" y="1428750"/>
                </a:cubicBezTo>
                <a:cubicBezTo>
                  <a:pt x="678585" y="1406419"/>
                  <a:pt x="679893" y="1383735"/>
                  <a:pt x="685800" y="1362075"/>
                </a:cubicBezTo>
                <a:cubicBezTo>
                  <a:pt x="689536" y="1348376"/>
                  <a:pt x="698500" y="1336675"/>
                  <a:pt x="704850" y="1323975"/>
                </a:cubicBezTo>
                <a:cubicBezTo>
                  <a:pt x="718783" y="1254312"/>
                  <a:pt x="703360" y="1254203"/>
                  <a:pt x="790575" y="1323975"/>
                </a:cubicBezTo>
                <a:cubicBezTo>
                  <a:pt x="799514" y="1331126"/>
                  <a:pt x="801924" y="1344079"/>
                  <a:pt x="809625" y="1352550"/>
                </a:cubicBezTo>
                <a:cubicBezTo>
                  <a:pt x="833788" y="1379129"/>
                  <a:pt x="860425" y="1403350"/>
                  <a:pt x="885825" y="1428750"/>
                </a:cubicBezTo>
                <a:cubicBezTo>
                  <a:pt x="895865" y="1438790"/>
                  <a:pt x="896622" y="1455296"/>
                  <a:pt x="904875" y="1466850"/>
                </a:cubicBezTo>
                <a:cubicBezTo>
                  <a:pt x="927172" y="1498065"/>
                  <a:pt x="930642" y="1494489"/>
                  <a:pt x="962025" y="1504950"/>
                </a:cubicBezTo>
                <a:cubicBezTo>
                  <a:pt x="1015096" y="1310357"/>
                  <a:pt x="969513" y="1493091"/>
                  <a:pt x="1009650" y="1276350"/>
                </a:cubicBezTo>
                <a:cubicBezTo>
                  <a:pt x="1017928" y="1231651"/>
                  <a:pt x="1030752" y="1187841"/>
                  <a:pt x="1038225" y="1143000"/>
                </a:cubicBezTo>
                <a:cubicBezTo>
                  <a:pt x="1046641" y="1092501"/>
                  <a:pt x="1051407" y="1041458"/>
                  <a:pt x="1057275" y="990600"/>
                </a:cubicBezTo>
                <a:cubicBezTo>
                  <a:pt x="1060932" y="958902"/>
                  <a:pt x="1059409" y="926391"/>
                  <a:pt x="1066800" y="895350"/>
                </a:cubicBezTo>
                <a:cubicBezTo>
                  <a:pt x="1075408" y="859198"/>
                  <a:pt x="1094343" y="826206"/>
                  <a:pt x="1104900" y="790575"/>
                </a:cubicBezTo>
                <a:cubicBezTo>
                  <a:pt x="1119776" y="740369"/>
                  <a:pt x="1128881" y="688599"/>
                  <a:pt x="1143000" y="638175"/>
                </a:cubicBezTo>
                <a:cubicBezTo>
                  <a:pt x="1173339" y="529820"/>
                  <a:pt x="1210959" y="423488"/>
                  <a:pt x="1238250" y="314325"/>
                </a:cubicBezTo>
                <a:cubicBezTo>
                  <a:pt x="1247775" y="276225"/>
                  <a:pt x="1255540" y="237641"/>
                  <a:pt x="1266825" y="200025"/>
                </a:cubicBezTo>
                <a:cubicBezTo>
                  <a:pt x="1340507" y="-45582"/>
                  <a:pt x="1266553" y="242480"/>
                  <a:pt x="1304925" y="76200"/>
                </a:cubicBezTo>
                <a:cubicBezTo>
                  <a:pt x="1310812" y="50689"/>
                  <a:pt x="1323975" y="0"/>
                  <a:pt x="1323975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6" rIns="68573" bIns="34286" spcCol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77409" y="1931546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82%</a:t>
            </a:r>
            <a:endParaRPr kumimoji="0" lang="zh-CN" altLang="en-US" sz="1015" b="0" i="0" u="none" strike="noStrike" kern="1200" cap="none" spc="-113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77651" y="2440053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73%</a:t>
            </a:r>
            <a:endParaRPr kumimoji="0" lang="zh-CN" altLang="en-US" sz="1015" b="0" i="0" u="none" strike="noStrike" kern="1200" cap="none" spc="-113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57308" y="2950320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56%</a:t>
            </a:r>
            <a:endParaRPr kumimoji="0" lang="zh-CN" altLang="en-US" sz="1015" b="0" i="0" u="none" strike="noStrike" kern="1200" cap="none" spc="-113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66965" y="3434230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15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32%</a:t>
            </a:r>
            <a:endParaRPr kumimoji="0" lang="zh-CN" altLang="en-US" sz="1015" b="0" i="0" u="none" strike="noStrike" kern="1200" cap="none" spc="-113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/>
      <p:bldP spid="102" grpId="0"/>
      <p:bldP spid="103" grpId="0"/>
      <p:bldP spid="104" grpId="0"/>
      <p:bldP spid="106" grpId="0" animBg="1"/>
      <p:bldP spid="107" grpId="0" animBg="1"/>
      <p:bldP spid="108" grpId="0" animBg="1"/>
      <p:bldP spid="109" grpId="0" animBg="1"/>
      <p:bldP spid="121" grpId="0" animBg="1"/>
      <p:bldP spid="122" grpId="0"/>
      <p:bldP spid="123" grpId="0"/>
      <p:bldP spid="124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13766084" y="791997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624713" y="1138242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95045" y="1585875"/>
            <a:ext cx="2725193" cy="2058398"/>
            <a:chOff x="1061987" y="1994163"/>
            <a:chExt cx="4169575" cy="2926069"/>
          </a:xfrm>
        </p:grpSpPr>
        <p:sp>
          <p:nvSpPr>
            <p:cNvPr id="80" name="矩形 79"/>
            <p:cNvSpPr/>
            <p:nvPr/>
          </p:nvSpPr>
          <p:spPr>
            <a:xfrm rot="16200000">
              <a:off x="4044692" y="3940802"/>
              <a:ext cx="929078" cy="37269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16200000">
              <a:off x="2915758" y="3570745"/>
              <a:ext cx="1668414" cy="372691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 rot="16200000">
              <a:off x="1953189" y="3367444"/>
              <a:ext cx="2075017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 rot="16200000">
              <a:off x="1540667" y="3714190"/>
              <a:ext cx="1381522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88380" y="2915203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66%</a:t>
              </a:r>
              <a:endParaRPr kumimoji="0" lang="zh-CN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512306" y="2634258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79%</a:t>
              </a:r>
              <a:endParaRPr kumimoji="0" lang="zh-CN" altLang="en-US" sz="135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259099" y="3364068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43%</a:t>
              </a:r>
              <a:endParaRPr kumimoji="0" lang="zh-CN" altLang="en-US" sz="135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751607" y="2243684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95%</a:t>
              </a:r>
              <a:endParaRPr kumimoji="0" lang="zh-CN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89161" y="4663798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826646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496225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309946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61987" y="1994163"/>
              <a:ext cx="4169575" cy="2597744"/>
              <a:chOff x="1061987" y="1994163"/>
              <a:chExt cx="4169575" cy="2597744"/>
            </a:xfrm>
          </p:grpSpPr>
          <p:cxnSp>
            <p:nvCxnSpPr>
              <p:cNvPr id="91" name="直接箭头连接符 90"/>
              <p:cNvCxnSpPr/>
              <p:nvPr/>
            </p:nvCxnSpPr>
            <p:spPr>
              <a:xfrm flipV="1">
                <a:off x="1650042" y="1994163"/>
                <a:ext cx="0" cy="25977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/>
              <p:cNvCxnSpPr/>
              <p:nvPr/>
            </p:nvCxnSpPr>
            <p:spPr>
              <a:xfrm>
                <a:off x="1610809" y="4591453"/>
                <a:ext cx="36207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1061987" y="4318601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100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061987" y="4109016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200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061987" y="3871788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300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61987" y="3634563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400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061987" y="3397337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500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061987" y="3160109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600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061987" y="2922884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700</a:t>
                </a:r>
                <a:endPara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061987" y="2695449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800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061987" y="2516281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900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061987" y="2326314"/>
                <a:ext cx="487256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1000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Line 6"/>
              <p:cNvSpPr>
                <a:spLocks noChangeShapeType="1"/>
              </p:cNvSpPr>
              <p:nvPr/>
            </p:nvSpPr>
            <p:spPr bwMode="auto">
              <a:xfrm>
                <a:off x="1396955" y="3081174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1396955" y="3310689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Line 8"/>
              <p:cNvSpPr>
                <a:spLocks noChangeShapeType="1"/>
              </p:cNvSpPr>
              <p:nvPr/>
            </p:nvSpPr>
            <p:spPr bwMode="auto">
              <a:xfrm>
                <a:off x="1396955" y="3534805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Line 9"/>
              <p:cNvSpPr>
                <a:spLocks noChangeShapeType="1"/>
              </p:cNvSpPr>
              <p:nvPr/>
            </p:nvSpPr>
            <p:spPr bwMode="auto">
              <a:xfrm>
                <a:off x="1396955" y="3764321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Line 10"/>
              <p:cNvSpPr>
                <a:spLocks noChangeShapeType="1"/>
              </p:cNvSpPr>
              <p:nvPr/>
            </p:nvSpPr>
            <p:spPr bwMode="auto">
              <a:xfrm>
                <a:off x="1396955" y="3993837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Line 11"/>
              <p:cNvSpPr>
                <a:spLocks noChangeShapeType="1"/>
              </p:cNvSpPr>
              <p:nvPr/>
            </p:nvSpPr>
            <p:spPr bwMode="auto">
              <a:xfrm>
                <a:off x="1396955" y="4223352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1" name="Line 12"/>
              <p:cNvSpPr>
                <a:spLocks noChangeShapeType="1"/>
              </p:cNvSpPr>
              <p:nvPr/>
            </p:nvSpPr>
            <p:spPr bwMode="auto">
              <a:xfrm>
                <a:off x="1396955" y="4426304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7" name="Line 10"/>
              <p:cNvSpPr>
                <a:spLocks noChangeShapeType="1"/>
              </p:cNvSpPr>
              <p:nvPr/>
            </p:nvSpPr>
            <p:spPr bwMode="auto">
              <a:xfrm>
                <a:off x="1540366" y="2411492"/>
                <a:ext cx="3547788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8" name="Line 11"/>
              <p:cNvSpPr>
                <a:spLocks noChangeShapeType="1"/>
              </p:cNvSpPr>
              <p:nvPr/>
            </p:nvSpPr>
            <p:spPr bwMode="auto">
              <a:xfrm>
                <a:off x="1540365" y="2641008"/>
                <a:ext cx="354778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9" name="Line 12"/>
              <p:cNvSpPr>
                <a:spLocks noChangeShapeType="1"/>
              </p:cNvSpPr>
              <p:nvPr/>
            </p:nvSpPr>
            <p:spPr bwMode="auto">
              <a:xfrm>
                <a:off x="1509073" y="2843960"/>
                <a:ext cx="3579080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3" name="Line 10"/>
              <p:cNvSpPr>
                <a:spLocks noChangeShapeType="1"/>
              </p:cNvSpPr>
              <p:nvPr/>
            </p:nvSpPr>
            <p:spPr bwMode="auto">
              <a:xfrm>
                <a:off x="1540366" y="2172083"/>
                <a:ext cx="3547788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77204" y="1585875"/>
            <a:ext cx="2725193" cy="2058398"/>
            <a:chOff x="7038199" y="1994163"/>
            <a:chExt cx="4169575" cy="2926069"/>
          </a:xfrm>
        </p:grpSpPr>
        <p:sp>
          <p:nvSpPr>
            <p:cNvPr id="185" name="矩形 184"/>
            <p:cNvSpPr/>
            <p:nvPr/>
          </p:nvSpPr>
          <p:spPr>
            <a:xfrm rot="16200000">
              <a:off x="9537325" y="3457222"/>
              <a:ext cx="1896238" cy="37269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 rot="16200000">
              <a:off x="9010585" y="3689357"/>
              <a:ext cx="1431187" cy="372691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 rot="16200000">
              <a:off x="7929401" y="3367444"/>
              <a:ext cx="2075017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 rot="16200000">
              <a:off x="7124673" y="3321984"/>
              <a:ext cx="2165935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89" name="直接箭头连接符 188"/>
            <p:cNvCxnSpPr/>
            <p:nvPr/>
          </p:nvCxnSpPr>
          <p:spPr>
            <a:xfrm flipV="1">
              <a:off x="7626254" y="1994163"/>
              <a:ext cx="0" cy="25977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>
              <a:off x="7587021" y="4591453"/>
              <a:ext cx="3620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7953435" y="2133288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99%</a:t>
              </a:r>
              <a:endParaRPr kumimoji="0" lang="zh-CN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9459489" y="2839693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69%</a:t>
              </a:r>
              <a:endParaRPr kumimoji="0" lang="zh-CN" altLang="en-US" sz="135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0207190" y="2401664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88%</a:t>
              </a:r>
              <a:endParaRPr kumimoji="0" lang="zh-CN" altLang="en-US" sz="135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727819" y="2243684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95%</a:t>
              </a:r>
              <a:endParaRPr kumimoji="0" lang="zh-CN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038199" y="4318602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100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038199" y="4109017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200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038199" y="3871789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300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038199" y="3634563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400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038199" y="3397336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500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038199" y="3160110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600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038199" y="2922884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700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965373" y="4663798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8802858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9472437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0286158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038199" y="2695449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800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038199" y="2516281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900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038199" y="2326314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1000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Line 6"/>
            <p:cNvSpPr>
              <a:spLocks noChangeShapeType="1"/>
            </p:cNvSpPr>
            <p:nvPr/>
          </p:nvSpPr>
          <p:spPr bwMode="auto">
            <a:xfrm>
              <a:off x="7373167" y="3081174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Line 7"/>
            <p:cNvSpPr>
              <a:spLocks noChangeShapeType="1"/>
            </p:cNvSpPr>
            <p:nvPr/>
          </p:nvSpPr>
          <p:spPr bwMode="auto">
            <a:xfrm>
              <a:off x="7373167" y="3310689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Line 8"/>
            <p:cNvSpPr>
              <a:spLocks noChangeShapeType="1"/>
            </p:cNvSpPr>
            <p:nvPr/>
          </p:nvSpPr>
          <p:spPr bwMode="auto">
            <a:xfrm>
              <a:off x="7373167" y="3534805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Line 9"/>
            <p:cNvSpPr>
              <a:spLocks noChangeShapeType="1"/>
            </p:cNvSpPr>
            <p:nvPr/>
          </p:nvSpPr>
          <p:spPr bwMode="auto">
            <a:xfrm>
              <a:off x="7373167" y="3764321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Line 10"/>
            <p:cNvSpPr>
              <a:spLocks noChangeShapeType="1"/>
            </p:cNvSpPr>
            <p:nvPr/>
          </p:nvSpPr>
          <p:spPr bwMode="auto">
            <a:xfrm>
              <a:off x="7373167" y="3993837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Line 11"/>
            <p:cNvSpPr>
              <a:spLocks noChangeShapeType="1"/>
            </p:cNvSpPr>
            <p:nvPr/>
          </p:nvSpPr>
          <p:spPr bwMode="auto">
            <a:xfrm>
              <a:off x="7373167" y="4223352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Line 12"/>
            <p:cNvSpPr>
              <a:spLocks noChangeShapeType="1"/>
            </p:cNvSpPr>
            <p:nvPr/>
          </p:nvSpPr>
          <p:spPr bwMode="auto">
            <a:xfrm>
              <a:off x="7373167" y="4426304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Line 10"/>
            <p:cNvSpPr>
              <a:spLocks noChangeShapeType="1"/>
            </p:cNvSpPr>
            <p:nvPr/>
          </p:nvSpPr>
          <p:spPr bwMode="auto">
            <a:xfrm>
              <a:off x="7516578" y="2411492"/>
              <a:ext cx="3547788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Line 11"/>
            <p:cNvSpPr>
              <a:spLocks noChangeShapeType="1"/>
            </p:cNvSpPr>
            <p:nvPr/>
          </p:nvSpPr>
          <p:spPr bwMode="auto">
            <a:xfrm>
              <a:off x="7516577" y="2641008"/>
              <a:ext cx="354778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8" name="Line 12"/>
            <p:cNvSpPr>
              <a:spLocks noChangeShapeType="1"/>
            </p:cNvSpPr>
            <p:nvPr/>
          </p:nvSpPr>
          <p:spPr bwMode="auto">
            <a:xfrm>
              <a:off x="7485285" y="2843960"/>
              <a:ext cx="3579080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9" name="Line 10"/>
            <p:cNvSpPr>
              <a:spLocks noChangeShapeType="1"/>
            </p:cNvSpPr>
            <p:nvPr/>
          </p:nvSpPr>
          <p:spPr bwMode="auto">
            <a:xfrm>
              <a:off x="7516578" y="2172083"/>
              <a:ext cx="3547788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16035" y="1525885"/>
            <a:ext cx="790649" cy="1987259"/>
            <a:chOff x="5489974" y="1916832"/>
            <a:chExt cx="1209702" cy="282494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102733" y="1916832"/>
              <a:ext cx="0" cy="2824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489974" y="2562739"/>
              <a:ext cx="1209702" cy="1147008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16035" y="1928641"/>
            <a:ext cx="8942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 pitchFamily="65" charset="-122"/>
                <a:ea typeface="方正大黑_GBK" pitchFamily="65" charset="-122"/>
                <a:cs typeface="+mn-cs"/>
              </a:rPr>
              <a:t>vs</a:t>
            </a:r>
            <a:endParaRPr kumimoji="0" lang="zh-CN" alt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_GBK" pitchFamily="65" charset="-122"/>
              <a:ea typeface="方正大黑_GBK" pitchFamily="65" charset="-122"/>
              <a:cs typeface="+mn-cs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042811" y="4031335"/>
            <a:ext cx="1757063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6076208" y="3732483"/>
            <a:ext cx="902648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2014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年</a:t>
            </a:r>
          </a:p>
        </p:txBody>
      </p:sp>
      <p:sp>
        <p:nvSpPr>
          <p:cNvPr id="224" name="圆角矩形 223"/>
          <p:cNvSpPr/>
          <p:nvPr/>
        </p:nvSpPr>
        <p:spPr>
          <a:xfrm>
            <a:off x="5572037" y="3823819"/>
            <a:ext cx="514325" cy="195812"/>
          </a:xfrm>
          <a:prstGeom prst="round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去年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625738" y="4031335"/>
            <a:ext cx="1757063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664461" y="3732483"/>
            <a:ext cx="902648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2015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年</a:t>
            </a:r>
          </a:p>
        </p:txBody>
      </p:sp>
      <p:sp>
        <p:nvSpPr>
          <p:cNvPr id="230" name="圆角矩形 229"/>
          <p:cNvSpPr/>
          <p:nvPr/>
        </p:nvSpPr>
        <p:spPr>
          <a:xfrm>
            <a:off x="1082452" y="3823819"/>
            <a:ext cx="573225" cy="195812"/>
          </a:xfrm>
          <a:prstGeom prst="round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今年</a:t>
            </a:r>
          </a:p>
        </p:txBody>
      </p:sp>
      <p:sp>
        <p:nvSpPr>
          <p:cNvPr id="139" name="矩形 13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2" grpId="0"/>
      <p:bldP spid="223" grpId="0"/>
      <p:bldP spid="224" grpId="0" animBg="1"/>
      <p:bldP spid="228" grpId="0"/>
      <p:bldP spid="229" grpId="0"/>
      <p:bldP spid="2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六边形 97"/>
          <p:cNvSpPr/>
          <p:nvPr/>
        </p:nvSpPr>
        <p:spPr>
          <a:xfrm>
            <a:off x="3748815" y="1205227"/>
            <a:ext cx="997876" cy="860288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03" name="六边形 102"/>
          <p:cNvSpPr/>
          <p:nvPr/>
        </p:nvSpPr>
        <p:spPr>
          <a:xfrm>
            <a:off x="4593961" y="1679239"/>
            <a:ext cx="997876" cy="860288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04" name="六边形 103"/>
          <p:cNvSpPr/>
          <p:nvPr/>
        </p:nvSpPr>
        <p:spPr>
          <a:xfrm>
            <a:off x="3748815" y="2141017"/>
            <a:ext cx="997876" cy="860288"/>
          </a:xfrm>
          <a:prstGeom prst="hexagon">
            <a:avLst/>
          </a:prstGeom>
          <a:blipFill dpi="0" rotWithShape="1">
            <a:blip r:embed="rId3" cstate="screen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5" name="六边形 104"/>
          <p:cNvSpPr/>
          <p:nvPr/>
        </p:nvSpPr>
        <p:spPr>
          <a:xfrm>
            <a:off x="5439106" y="2153343"/>
            <a:ext cx="997876" cy="860288"/>
          </a:xfrm>
          <a:prstGeom prst="hexagon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6" name="六边形 105"/>
          <p:cNvSpPr/>
          <p:nvPr/>
        </p:nvSpPr>
        <p:spPr>
          <a:xfrm>
            <a:off x="4596677" y="2608903"/>
            <a:ext cx="997876" cy="860288"/>
          </a:xfrm>
          <a:prstGeom prst="hexagon">
            <a:avLst/>
          </a:prstGeom>
          <a:solidFill>
            <a:srgbClr val="7B8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07" name="六边形 106"/>
          <p:cNvSpPr/>
          <p:nvPr/>
        </p:nvSpPr>
        <p:spPr>
          <a:xfrm>
            <a:off x="6284252" y="1681308"/>
            <a:ext cx="997876" cy="86028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08" name="六边形 107"/>
          <p:cNvSpPr/>
          <p:nvPr/>
        </p:nvSpPr>
        <p:spPr>
          <a:xfrm>
            <a:off x="2903670" y="1681308"/>
            <a:ext cx="997876" cy="860288"/>
          </a:xfrm>
          <a:prstGeom prst="hexagon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3748815" y="3076807"/>
            <a:ext cx="997876" cy="860288"/>
          </a:xfrm>
          <a:prstGeom prst="hexagon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1" name="六边形 110"/>
          <p:cNvSpPr/>
          <p:nvPr/>
        </p:nvSpPr>
        <p:spPr>
          <a:xfrm>
            <a:off x="5439107" y="3076807"/>
            <a:ext cx="997876" cy="860288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12" name="六边形 111"/>
          <p:cNvSpPr/>
          <p:nvPr/>
        </p:nvSpPr>
        <p:spPr>
          <a:xfrm>
            <a:off x="6284252" y="2601711"/>
            <a:ext cx="997876" cy="86028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13" name="六边形 112"/>
          <p:cNvSpPr/>
          <p:nvPr/>
        </p:nvSpPr>
        <p:spPr>
          <a:xfrm>
            <a:off x="2903670" y="2601711"/>
            <a:ext cx="997876" cy="860288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14" name="六边形 113"/>
          <p:cNvSpPr/>
          <p:nvPr/>
        </p:nvSpPr>
        <p:spPr>
          <a:xfrm>
            <a:off x="2058522" y="2153343"/>
            <a:ext cx="997876" cy="86028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15" name="TextBox 114"/>
          <p:cNvSpPr txBox="1"/>
          <p:nvPr/>
        </p:nvSpPr>
        <p:spPr>
          <a:xfrm flipH="1">
            <a:off x="1750483" y="3729215"/>
            <a:ext cx="1075468" cy="238101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5C0B7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添加标题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50484" y="3946458"/>
            <a:ext cx="2574751" cy="383525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-33115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027061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84104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组合 1044"/>
          <p:cNvGrpSpPr/>
          <p:nvPr/>
        </p:nvGrpSpPr>
        <p:grpSpPr>
          <a:xfrm>
            <a:off x="536193" y="2247714"/>
            <a:ext cx="7884875" cy="1246497"/>
            <a:chOff x="-1223381" y="3166398"/>
            <a:chExt cx="14258915" cy="22541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5" name="Oval 90"/>
            <p:cNvSpPr>
              <a:spLocks noChangeArrowheads="1"/>
            </p:cNvSpPr>
            <p:nvPr/>
          </p:nvSpPr>
          <p:spPr bwMode="auto">
            <a:xfrm>
              <a:off x="3838370" y="4166217"/>
              <a:ext cx="132112" cy="132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6" name="Oval 91"/>
            <p:cNvSpPr>
              <a:spLocks noChangeArrowheads="1"/>
            </p:cNvSpPr>
            <p:nvPr/>
          </p:nvSpPr>
          <p:spPr bwMode="auto">
            <a:xfrm>
              <a:off x="6046295" y="4166217"/>
              <a:ext cx="132112" cy="132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044" name="组合 1043"/>
            <p:cNvGrpSpPr/>
            <p:nvPr/>
          </p:nvGrpSpPr>
          <p:grpSpPr>
            <a:xfrm>
              <a:off x="-1223381" y="3166398"/>
              <a:ext cx="14258915" cy="2254150"/>
              <a:chOff x="-1223381" y="3166398"/>
              <a:chExt cx="14258915" cy="2254150"/>
            </a:xfrm>
            <a:grpFill/>
          </p:grpSpPr>
          <p:sp>
            <p:nvSpPr>
              <p:cNvPr id="1031" name="Freeform 86"/>
              <p:cNvSpPr>
                <a:spLocks noEditPoints="1"/>
              </p:cNvSpPr>
              <p:nvPr/>
            </p:nvSpPr>
            <p:spPr bwMode="auto">
              <a:xfrm>
                <a:off x="1712982" y="3166398"/>
                <a:ext cx="8801914" cy="2254150"/>
              </a:xfrm>
              <a:custGeom>
                <a:avLst/>
                <a:gdLst>
                  <a:gd name="T0" fmla="*/ 533 w 533"/>
                  <a:gd name="T1" fmla="*/ 71 h 136"/>
                  <a:gd name="T2" fmla="*/ 529 w 533"/>
                  <a:gd name="T3" fmla="*/ 71 h 136"/>
                  <a:gd name="T4" fmla="*/ 465 w 533"/>
                  <a:gd name="T5" fmla="*/ 132 h 136"/>
                  <a:gd name="T6" fmla="*/ 401 w 533"/>
                  <a:gd name="T7" fmla="*/ 74 h 136"/>
                  <a:gd name="T8" fmla="*/ 397 w 533"/>
                  <a:gd name="T9" fmla="*/ 74 h 136"/>
                  <a:gd name="T10" fmla="*/ 465 w 533"/>
                  <a:gd name="T11" fmla="*/ 136 h 136"/>
                  <a:gd name="T12" fmla="*/ 533 w 533"/>
                  <a:gd name="T13" fmla="*/ 71 h 136"/>
                  <a:gd name="T14" fmla="*/ 399 w 533"/>
                  <a:gd name="T15" fmla="*/ 55 h 136"/>
                  <a:gd name="T16" fmla="*/ 332 w 533"/>
                  <a:gd name="T17" fmla="*/ 0 h 136"/>
                  <a:gd name="T18" fmla="*/ 266 w 533"/>
                  <a:gd name="T19" fmla="*/ 55 h 136"/>
                  <a:gd name="T20" fmla="*/ 269 w 533"/>
                  <a:gd name="T21" fmla="*/ 55 h 136"/>
                  <a:gd name="T22" fmla="*/ 332 w 533"/>
                  <a:gd name="T23" fmla="*/ 4 h 136"/>
                  <a:gd name="T24" fmla="*/ 396 w 533"/>
                  <a:gd name="T25" fmla="*/ 55 h 136"/>
                  <a:gd name="T26" fmla="*/ 399 w 533"/>
                  <a:gd name="T27" fmla="*/ 55 h 136"/>
                  <a:gd name="T28" fmla="*/ 264 w 533"/>
                  <a:gd name="T29" fmla="*/ 74 h 136"/>
                  <a:gd name="T30" fmla="*/ 200 w 533"/>
                  <a:gd name="T31" fmla="*/ 132 h 136"/>
                  <a:gd name="T32" fmla="*/ 136 w 533"/>
                  <a:gd name="T33" fmla="*/ 74 h 136"/>
                  <a:gd name="T34" fmla="*/ 132 w 533"/>
                  <a:gd name="T35" fmla="*/ 74 h 136"/>
                  <a:gd name="T36" fmla="*/ 200 w 533"/>
                  <a:gd name="T37" fmla="*/ 136 h 136"/>
                  <a:gd name="T38" fmla="*/ 268 w 533"/>
                  <a:gd name="T39" fmla="*/ 74 h 136"/>
                  <a:gd name="T40" fmla="*/ 264 w 533"/>
                  <a:gd name="T41" fmla="*/ 74 h 136"/>
                  <a:gd name="T42" fmla="*/ 134 w 533"/>
                  <a:gd name="T43" fmla="*/ 55 h 136"/>
                  <a:gd name="T44" fmla="*/ 68 w 533"/>
                  <a:gd name="T45" fmla="*/ 0 h 136"/>
                  <a:gd name="T46" fmla="*/ 0 w 533"/>
                  <a:gd name="T47" fmla="*/ 65 h 136"/>
                  <a:gd name="T48" fmla="*/ 3 w 533"/>
                  <a:gd name="T49" fmla="*/ 65 h 136"/>
                  <a:gd name="T50" fmla="*/ 68 w 533"/>
                  <a:gd name="T51" fmla="*/ 4 h 136"/>
                  <a:gd name="T52" fmla="*/ 131 w 533"/>
                  <a:gd name="T53" fmla="*/ 55 h 136"/>
                  <a:gd name="T54" fmla="*/ 134 w 533"/>
                  <a:gd name="T55" fmla="*/ 5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3" h="136">
                    <a:moveTo>
                      <a:pt x="533" y="71"/>
                    </a:moveTo>
                    <a:cubicBezTo>
                      <a:pt x="529" y="71"/>
                      <a:pt x="529" y="71"/>
                      <a:pt x="529" y="71"/>
                    </a:cubicBezTo>
                    <a:cubicBezTo>
                      <a:pt x="528" y="105"/>
                      <a:pt x="499" y="132"/>
                      <a:pt x="465" y="132"/>
                    </a:cubicBezTo>
                    <a:cubicBezTo>
                      <a:pt x="431" y="132"/>
                      <a:pt x="404" y="107"/>
                      <a:pt x="401" y="74"/>
                    </a:cubicBezTo>
                    <a:cubicBezTo>
                      <a:pt x="397" y="74"/>
                      <a:pt x="397" y="74"/>
                      <a:pt x="397" y="74"/>
                    </a:cubicBezTo>
                    <a:cubicBezTo>
                      <a:pt x="400" y="109"/>
                      <a:pt x="429" y="136"/>
                      <a:pt x="465" y="136"/>
                    </a:cubicBezTo>
                    <a:cubicBezTo>
                      <a:pt x="501" y="136"/>
                      <a:pt x="531" y="107"/>
                      <a:pt x="533" y="71"/>
                    </a:cubicBezTo>
                    <a:close/>
                    <a:moveTo>
                      <a:pt x="399" y="55"/>
                    </a:moveTo>
                    <a:cubicBezTo>
                      <a:pt x="393" y="24"/>
                      <a:pt x="366" y="0"/>
                      <a:pt x="332" y="0"/>
                    </a:cubicBezTo>
                    <a:cubicBezTo>
                      <a:pt x="299" y="0"/>
                      <a:pt x="272" y="24"/>
                      <a:pt x="266" y="55"/>
                    </a:cubicBezTo>
                    <a:cubicBezTo>
                      <a:pt x="269" y="55"/>
                      <a:pt x="269" y="55"/>
                      <a:pt x="269" y="55"/>
                    </a:cubicBezTo>
                    <a:cubicBezTo>
                      <a:pt x="275" y="26"/>
                      <a:pt x="301" y="4"/>
                      <a:pt x="332" y="4"/>
                    </a:cubicBezTo>
                    <a:cubicBezTo>
                      <a:pt x="364" y="4"/>
                      <a:pt x="390" y="26"/>
                      <a:pt x="396" y="55"/>
                    </a:cubicBezTo>
                    <a:lnTo>
                      <a:pt x="399" y="55"/>
                    </a:lnTo>
                    <a:close/>
                    <a:moveTo>
                      <a:pt x="264" y="74"/>
                    </a:moveTo>
                    <a:cubicBezTo>
                      <a:pt x="261" y="107"/>
                      <a:pt x="233" y="132"/>
                      <a:pt x="200" y="132"/>
                    </a:cubicBezTo>
                    <a:cubicBezTo>
                      <a:pt x="167" y="132"/>
                      <a:pt x="139" y="107"/>
                      <a:pt x="136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6" y="109"/>
                      <a:pt x="165" y="136"/>
                      <a:pt x="200" y="136"/>
                    </a:cubicBezTo>
                    <a:cubicBezTo>
                      <a:pt x="235" y="136"/>
                      <a:pt x="264" y="109"/>
                      <a:pt x="268" y="74"/>
                    </a:cubicBezTo>
                    <a:lnTo>
                      <a:pt x="264" y="74"/>
                    </a:lnTo>
                    <a:close/>
                    <a:moveTo>
                      <a:pt x="134" y="55"/>
                    </a:moveTo>
                    <a:cubicBezTo>
                      <a:pt x="128" y="24"/>
                      <a:pt x="101" y="0"/>
                      <a:pt x="68" y="0"/>
                    </a:cubicBezTo>
                    <a:cubicBezTo>
                      <a:pt x="31" y="0"/>
                      <a:pt x="1" y="29"/>
                      <a:pt x="0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5" y="31"/>
                      <a:pt x="33" y="4"/>
                      <a:pt x="68" y="4"/>
                    </a:cubicBezTo>
                    <a:cubicBezTo>
                      <a:pt x="99" y="4"/>
                      <a:pt x="125" y="26"/>
                      <a:pt x="131" y="55"/>
                    </a:cubicBezTo>
                    <a:lnTo>
                      <a:pt x="134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37" name="Oval 92"/>
              <p:cNvSpPr>
                <a:spLocks noChangeArrowheads="1"/>
              </p:cNvSpPr>
              <p:nvPr/>
            </p:nvSpPr>
            <p:spPr bwMode="auto">
              <a:xfrm>
                <a:off x="8207502" y="4166217"/>
                <a:ext cx="132112" cy="1321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40" name="Rectangle 95"/>
              <p:cNvSpPr>
                <a:spLocks noChangeArrowheads="1"/>
              </p:cNvSpPr>
              <p:nvPr/>
            </p:nvSpPr>
            <p:spPr bwMode="auto">
              <a:xfrm>
                <a:off x="-1223381" y="4188392"/>
                <a:ext cx="2950502" cy="534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41" name="Rectangle 96"/>
              <p:cNvSpPr>
                <a:spLocks noChangeArrowheads="1"/>
              </p:cNvSpPr>
              <p:nvPr/>
            </p:nvSpPr>
            <p:spPr bwMode="auto">
              <a:xfrm>
                <a:off x="10453555" y="4299599"/>
                <a:ext cx="2581979" cy="534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1940348" y="3996166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84105" y="1857360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789096" y="1857360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15131" y="2386379"/>
            <a:ext cx="967976" cy="967976"/>
            <a:chOff x="4686046" y="3181838"/>
            <a:chExt cx="1290635" cy="1290635"/>
          </a:xfrm>
        </p:grpSpPr>
        <p:sp>
          <p:nvSpPr>
            <p:cNvPr id="1032" name="Oval 87"/>
            <p:cNvSpPr>
              <a:spLocks noChangeArrowheads="1"/>
            </p:cNvSpPr>
            <p:nvPr/>
          </p:nvSpPr>
          <p:spPr bwMode="auto">
            <a:xfrm>
              <a:off x="4686046" y="3181838"/>
              <a:ext cx="1290635" cy="1290635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44"/>
            <p:cNvSpPr>
              <a:spLocks noEditPoints="1"/>
            </p:cNvSpPr>
            <p:nvPr/>
          </p:nvSpPr>
          <p:spPr bwMode="auto">
            <a:xfrm>
              <a:off x="4943211" y="3521659"/>
              <a:ext cx="744244" cy="648096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0761" tIns="30380" rIns="60761" bIns="3038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5227" y="2386379"/>
            <a:ext cx="967976" cy="967976"/>
            <a:chOff x="6286175" y="3181838"/>
            <a:chExt cx="1290635" cy="1290635"/>
          </a:xfrm>
        </p:grpSpPr>
        <p:sp>
          <p:nvSpPr>
            <p:cNvPr id="1033" name="Oval 88"/>
            <p:cNvSpPr>
              <a:spLocks noChangeArrowheads="1"/>
            </p:cNvSpPr>
            <p:nvPr/>
          </p:nvSpPr>
          <p:spPr bwMode="auto">
            <a:xfrm>
              <a:off x="6286175" y="3181838"/>
              <a:ext cx="1290635" cy="1290635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6"/>
            <p:cNvSpPr>
              <a:spLocks noEditPoints="1"/>
            </p:cNvSpPr>
            <p:nvPr/>
          </p:nvSpPr>
          <p:spPr bwMode="auto">
            <a:xfrm>
              <a:off x="6513658" y="3467308"/>
              <a:ext cx="848984" cy="533412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0051" y="2386379"/>
            <a:ext cx="967976" cy="967976"/>
            <a:chOff x="7919273" y="3181838"/>
            <a:chExt cx="1290635" cy="1290635"/>
          </a:xfrm>
        </p:grpSpPr>
        <p:sp>
          <p:nvSpPr>
            <p:cNvPr id="1034" name="Oval 89"/>
            <p:cNvSpPr>
              <a:spLocks noChangeArrowheads="1"/>
            </p:cNvSpPr>
            <p:nvPr/>
          </p:nvSpPr>
          <p:spPr bwMode="auto">
            <a:xfrm>
              <a:off x="7919273" y="3181838"/>
              <a:ext cx="1290635" cy="1290635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45"/>
            <p:cNvSpPr>
              <a:spLocks noEditPoints="1"/>
            </p:cNvSpPr>
            <p:nvPr/>
          </p:nvSpPr>
          <p:spPr bwMode="auto">
            <a:xfrm>
              <a:off x="8295761" y="3462502"/>
              <a:ext cx="621462" cy="690549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0761" tIns="30380" rIns="60761" bIns="3038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6611" y="2386379"/>
            <a:ext cx="977109" cy="967974"/>
            <a:chOff x="3048020" y="3181839"/>
            <a:chExt cx="1302812" cy="1290632"/>
          </a:xfrm>
        </p:grpSpPr>
        <p:sp>
          <p:nvSpPr>
            <p:cNvPr id="1039" name="Oval 94"/>
            <p:cNvSpPr>
              <a:spLocks noChangeArrowheads="1"/>
            </p:cNvSpPr>
            <p:nvPr/>
          </p:nvSpPr>
          <p:spPr bwMode="auto">
            <a:xfrm>
              <a:off x="3048020" y="3181839"/>
              <a:ext cx="1302812" cy="1290632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39"/>
            <p:cNvSpPr>
              <a:spLocks noEditPoints="1"/>
            </p:cNvSpPr>
            <p:nvPr/>
          </p:nvSpPr>
          <p:spPr bwMode="auto">
            <a:xfrm>
              <a:off x="3368516" y="3483160"/>
              <a:ext cx="686595" cy="686595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0761" tIns="30380" rIns="60761" bIns="3038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38677" y="1437624"/>
            <a:ext cx="1019715" cy="398602"/>
            <a:chOff x="4584108" y="1916832"/>
            <a:chExt cx="1359620" cy="531469"/>
          </a:xfrm>
          <a:solidFill>
            <a:srgbClr val="CB1B3D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4584108" y="1974193"/>
              <a:ext cx="1359620" cy="474108"/>
              <a:chOff x="4714476" y="2253528"/>
              <a:chExt cx="1359620" cy="474108"/>
            </a:xfrm>
            <a:grpFill/>
          </p:grpSpPr>
          <p:sp>
            <p:nvSpPr>
              <p:cNvPr id="75" name="等腰三角形 74"/>
              <p:cNvSpPr/>
              <p:nvPr/>
            </p:nvSpPr>
            <p:spPr>
              <a:xfrm rot="10800000">
                <a:off x="5813900" y="2570625"/>
                <a:ext cx="224131" cy="15701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714476" y="2253528"/>
                <a:ext cx="1359620" cy="33094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just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rgbClr val="001B36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661201" y="1916832"/>
              <a:ext cx="1257939" cy="461665"/>
            </a:xfrm>
            <a:prstGeom prst="rect">
              <a:avLst/>
            </a:prstGeom>
            <a:grp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0354" y="1437624"/>
            <a:ext cx="1019715" cy="398602"/>
            <a:chOff x="8106345" y="1916832"/>
            <a:chExt cx="1359620" cy="531469"/>
          </a:xfrm>
          <a:solidFill>
            <a:srgbClr val="FF6600"/>
          </a:solidFill>
        </p:grpSpPr>
        <p:grpSp>
          <p:nvGrpSpPr>
            <p:cNvPr id="77" name="组合 76"/>
            <p:cNvGrpSpPr/>
            <p:nvPr/>
          </p:nvGrpSpPr>
          <p:grpSpPr>
            <a:xfrm>
              <a:off x="8106345" y="1974193"/>
              <a:ext cx="1359620" cy="474108"/>
              <a:chOff x="4714476" y="2253528"/>
              <a:chExt cx="1359620" cy="474108"/>
            </a:xfrm>
            <a:grpFill/>
          </p:grpSpPr>
          <p:sp>
            <p:nvSpPr>
              <p:cNvPr id="78" name="等腰三角形 77"/>
              <p:cNvSpPr/>
              <p:nvPr/>
            </p:nvSpPr>
            <p:spPr>
              <a:xfrm rot="10800000">
                <a:off x="5813900" y="2570625"/>
                <a:ext cx="224131" cy="157011"/>
              </a:xfrm>
              <a:prstGeom prst="triangle">
                <a:avLst/>
              </a:prstGeom>
              <a:solidFill>
                <a:srgbClr val="CB1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714476" y="2253528"/>
                <a:ext cx="1359620" cy="330945"/>
              </a:xfrm>
              <a:prstGeom prst="rect">
                <a:avLst/>
              </a:prstGeom>
              <a:solidFill>
                <a:srgbClr val="CB1B3D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just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rgbClr val="001B36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8183438" y="1916832"/>
              <a:ext cx="1257939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76644" y="3495215"/>
            <a:ext cx="1019715" cy="414729"/>
            <a:chOff x="2901398" y="4660291"/>
            <a:chExt cx="1359620" cy="552973"/>
          </a:xfrm>
        </p:grpSpPr>
        <p:grpSp>
          <p:nvGrpSpPr>
            <p:cNvPr id="81" name="组合 80"/>
            <p:cNvGrpSpPr/>
            <p:nvPr/>
          </p:nvGrpSpPr>
          <p:grpSpPr>
            <a:xfrm rot="10800000" flipH="1">
              <a:off x="2901398" y="4660291"/>
              <a:ext cx="1359620" cy="510003"/>
              <a:chOff x="4714476" y="2253529"/>
              <a:chExt cx="1359620" cy="510003"/>
            </a:xfrm>
            <a:solidFill>
              <a:srgbClr val="008986"/>
            </a:solidFill>
          </p:grpSpPr>
          <p:sp>
            <p:nvSpPr>
              <p:cNvPr id="82" name="等腰三角形 81"/>
              <p:cNvSpPr/>
              <p:nvPr/>
            </p:nvSpPr>
            <p:spPr>
              <a:xfrm rot="10800000">
                <a:off x="5799124" y="2606521"/>
                <a:ext cx="224131" cy="157011"/>
              </a:xfrm>
              <a:prstGeom prst="triangle">
                <a:avLst/>
              </a:prstGeom>
              <a:solidFill>
                <a:srgbClr val="CB1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714476" y="2253529"/>
                <a:ext cx="1359620" cy="330946"/>
              </a:xfrm>
              <a:prstGeom prst="rect">
                <a:avLst/>
              </a:prstGeom>
              <a:solidFill>
                <a:srgbClr val="CB1B3D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just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rgbClr val="001B36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952238" y="4751598"/>
              <a:ext cx="1257939" cy="46166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440800" y="3995785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677097" y="3512235"/>
            <a:ext cx="1029029" cy="381200"/>
            <a:chOff x="6235335" y="4682979"/>
            <a:chExt cx="1372039" cy="508267"/>
          </a:xfrm>
          <a:solidFill>
            <a:srgbClr val="0070C0"/>
          </a:solidFill>
        </p:grpSpPr>
        <p:grpSp>
          <p:nvGrpSpPr>
            <p:cNvPr id="86" name="组合 85"/>
            <p:cNvGrpSpPr/>
            <p:nvPr/>
          </p:nvGrpSpPr>
          <p:grpSpPr>
            <a:xfrm rot="10800000" flipH="1">
              <a:off x="6235335" y="4682979"/>
              <a:ext cx="1359620" cy="486807"/>
              <a:chOff x="4714476" y="2253529"/>
              <a:chExt cx="1359620" cy="486807"/>
            </a:xfrm>
            <a:grpFill/>
          </p:grpSpPr>
          <p:sp>
            <p:nvSpPr>
              <p:cNvPr id="87" name="等腰三角形 86"/>
              <p:cNvSpPr/>
              <p:nvPr/>
            </p:nvSpPr>
            <p:spPr>
              <a:xfrm rot="10800000">
                <a:off x="5813900" y="2583325"/>
                <a:ext cx="224131" cy="157011"/>
              </a:xfrm>
              <a:prstGeom prst="triangle">
                <a:avLst/>
              </a:prstGeom>
              <a:solidFill>
                <a:srgbClr val="CB1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714476" y="2253529"/>
                <a:ext cx="1359620" cy="330946"/>
              </a:xfrm>
              <a:prstGeom prst="rect">
                <a:avLst/>
              </a:prstGeom>
              <a:solidFill>
                <a:srgbClr val="CB1B3D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just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rgbClr val="001B36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349435" y="4729580"/>
              <a:ext cx="1257939" cy="46166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5" grpId="0"/>
      <p:bldP spid="128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92731" y="1977684"/>
            <a:ext cx="4830312" cy="922147"/>
            <a:chOff x="2922847" y="2636911"/>
            <a:chExt cx="6440416" cy="1229529"/>
          </a:xfrm>
        </p:grpSpPr>
        <p:sp>
          <p:nvSpPr>
            <p:cNvPr id="69" name="直接连接符 5"/>
            <p:cNvSpPr>
              <a:spLocks noChangeShapeType="1"/>
            </p:cNvSpPr>
            <p:nvPr/>
          </p:nvSpPr>
          <p:spPr bwMode="auto">
            <a:xfrm>
              <a:off x="2922847" y="3186087"/>
              <a:ext cx="1839656" cy="680353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直接连接符 158"/>
            <p:cNvSpPr>
              <a:spLocks noChangeShapeType="1"/>
            </p:cNvSpPr>
            <p:nvPr/>
          </p:nvSpPr>
          <p:spPr bwMode="auto">
            <a:xfrm flipV="1">
              <a:off x="4762503" y="2636911"/>
              <a:ext cx="2628847" cy="1229527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直接连接符 159"/>
            <p:cNvSpPr>
              <a:spLocks noChangeShapeType="1"/>
            </p:cNvSpPr>
            <p:nvPr/>
          </p:nvSpPr>
          <p:spPr bwMode="auto">
            <a:xfrm>
              <a:off x="7391350" y="2636912"/>
              <a:ext cx="1971913" cy="961472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191746" y="3327998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191746" y="3025293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789802" y="3684545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789802" y="3381840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07467" y="3240082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807467" y="2926492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589665" y="3533412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89665" y="3219822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77178" y="2091909"/>
            <a:ext cx="647700" cy="682228"/>
            <a:chOff x="2102110" y="2789212"/>
            <a:chExt cx="863600" cy="909637"/>
          </a:xfrm>
        </p:grpSpPr>
        <p:sp>
          <p:nvSpPr>
            <p:cNvPr id="78" name="矩形 2"/>
            <p:cNvSpPr>
              <a:spLocks noChangeArrowheads="1"/>
            </p:cNvSpPr>
            <p:nvPr/>
          </p:nvSpPr>
          <p:spPr bwMode="auto">
            <a:xfrm>
              <a:off x="2102110" y="2789212"/>
              <a:ext cx="863600" cy="909637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7" name="文本框 19"/>
            <p:cNvSpPr>
              <a:spLocks noChangeArrowheads="1"/>
            </p:cNvSpPr>
            <p:nvPr/>
          </p:nvSpPr>
          <p:spPr bwMode="auto">
            <a:xfrm>
              <a:off x="2129161" y="2837035"/>
              <a:ext cx="8094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102110" y="3421809"/>
              <a:ext cx="8636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03061" y="2197827"/>
            <a:ext cx="892578" cy="933450"/>
            <a:chOff x="4190466" y="3106258"/>
            <a:chExt cx="1190104" cy="1244600"/>
          </a:xfrm>
        </p:grpSpPr>
        <p:sp>
          <p:nvSpPr>
            <p:cNvPr id="82" name="矩形 150"/>
            <p:cNvSpPr>
              <a:spLocks noChangeArrowheads="1"/>
            </p:cNvSpPr>
            <p:nvPr/>
          </p:nvSpPr>
          <p:spPr bwMode="auto">
            <a:xfrm>
              <a:off x="4199470" y="3106258"/>
              <a:ext cx="1181100" cy="124460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8" name="文本框 19"/>
            <p:cNvSpPr>
              <a:spLocks noChangeArrowheads="1"/>
            </p:cNvSpPr>
            <p:nvPr/>
          </p:nvSpPr>
          <p:spPr bwMode="auto">
            <a:xfrm>
              <a:off x="4216183" y="3272566"/>
              <a:ext cx="112644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02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190466" y="4058588"/>
              <a:ext cx="119010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1362" y="1523385"/>
            <a:ext cx="1074084" cy="1089422"/>
            <a:chOff x="6480176" y="2152171"/>
            <a:chExt cx="1432112" cy="1452562"/>
          </a:xfrm>
        </p:grpSpPr>
        <p:sp>
          <p:nvSpPr>
            <p:cNvPr id="83" name="矩形 156"/>
            <p:cNvSpPr>
              <a:spLocks noChangeArrowheads="1"/>
            </p:cNvSpPr>
            <p:nvPr/>
          </p:nvSpPr>
          <p:spPr bwMode="auto">
            <a:xfrm>
              <a:off x="6534338" y="2152171"/>
              <a:ext cx="1377950" cy="145256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9" name="文本框 19"/>
            <p:cNvSpPr>
              <a:spLocks noChangeArrowheads="1"/>
            </p:cNvSpPr>
            <p:nvPr/>
          </p:nvSpPr>
          <p:spPr bwMode="auto">
            <a:xfrm>
              <a:off x="6808157" y="2466046"/>
              <a:ext cx="77611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-11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03</a:t>
              </a:r>
              <a:endParaRPr kumimoji="0" lang="zh-CN" altLang="en-US" sz="1015" b="1" i="0" u="none" strike="noStrike" kern="1200" cap="none" spc="-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6480176" y="3318189"/>
              <a:ext cx="14321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07780" y="2067767"/>
            <a:ext cx="885825" cy="933450"/>
            <a:chOff x="9036558" y="2991386"/>
            <a:chExt cx="1181100" cy="1244600"/>
          </a:xfrm>
        </p:grpSpPr>
        <p:sp>
          <p:nvSpPr>
            <p:cNvPr id="100" name="矩形 157"/>
            <p:cNvSpPr>
              <a:spLocks noChangeArrowheads="1"/>
            </p:cNvSpPr>
            <p:nvPr/>
          </p:nvSpPr>
          <p:spPr bwMode="auto">
            <a:xfrm>
              <a:off x="9036558" y="2991386"/>
              <a:ext cx="1181100" cy="124460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0" name="文本框 19"/>
            <p:cNvSpPr>
              <a:spLocks noChangeArrowheads="1"/>
            </p:cNvSpPr>
            <p:nvPr/>
          </p:nvSpPr>
          <p:spPr bwMode="auto">
            <a:xfrm>
              <a:off x="9204649" y="3220109"/>
              <a:ext cx="81475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04</a:t>
              </a:r>
              <a:endParaRPr kumimoji="0" lang="zh-CN" altLang="en-US" sz="10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036558" y="3897848"/>
              <a:ext cx="11811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-33115" y="4938282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27061" y="4938282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84104" y="4938282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0600" y="1134328"/>
            <a:ext cx="747810" cy="8975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955389" y="1214775"/>
            <a:ext cx="571574" cy="718971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5667475" y="1749738"/>
            <a:ext cx="1068129" cy="21783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731777" y="1199797"/>
            <a:ext cx="1026452" cy="482091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3561581" y="2373526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组合 58"/>
          <p:cNvGrpSpPr/>
          <p:nvPr/>
        </p:nvGrpSpPr>
        <p:grpSpPr bwMode="auto">
          <a:xfrm>
            <a:off x="3638980" y="2415188"/>
            <a:ext cx="377478" cy="415498"/>
            <a:chOff x="0" y="0"/>
            <a:chExt cx="588963" cy="648258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TextBox 60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91"/>
          <p:cNvSpPr txBox="1">
            <a:spLocks noChangeArrowheads="1"/>
          </p:cNvSpPr>
          <p:nvPr/>
        </p:nvSpPr>
        <p:spPr bwMode="auto">
          <a:xfrm>
            <a:off x="4048092" y="2358092"/>
            <a:ext cx="4069901" cy="5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129216"/>
            <a:ext cx="9144000" cy="1014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22484"/>
            <a:ext cx="3888869" cy="322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val 7"/>
          <p:cNvSpPr>
            <a:spLocks noChangeArrowheads="1"/>
          </p:cNvSpPr>
          <p:nvPr/>
        </p:nvSpPr>
        <p:spPr bwMode="auto">
          <a:xfrm>
            <a:off x="3198989" y="1404846"/>
            <a:ext cx="2940651" cy="2949102"/>
          </a:xfrm>
          <a:prstGeom prst="ellipse">
            <a:avLst/>
          </a:prstGeom>
          <a:noFill/>
          <a:ln w="12700" cap="flat">
            <a:solidFill>
              <a:schemeClr val="bg1">
                <a:lumMod val="50000"/>
                <a:alpha val="76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1" name="Freeform 34"/>
          <p:cNvSpPr/>
          <p:nvPr/>
        </p:nvSpPr>
        <p:spPr bwMode="auto">
          <a:xfrm>
            <a:off x="3554696" y="1788304"/>
            <a:ext cx="1021736" cy="1029479"/>
          </a:xfrm>
          <a:custGeom>
            <a:avLst/>
            <a:gdLst>
              <a:gd name="T0" fmla="*/ 33 w 66"/>
              <a:gd name="T1" fmla="*/ 0 h 66"/>
              <a:gd name="T2" fmla="*/ 66 w 66"/>
              <a:gd name="T3" fmla="*/ 33 h 66"/>
              <a:gd name="T4" fmla="*/ 64 w 66"/>
              <a:gd name="T5" fmla="*/ 46 h 66"/>
              <a:gd name="T6" fmla="*/ 50 w 66"/>
              <a:gd name="T7" fmla="*/ 36 h 66"/>
              <a:gd name="T8" fmla="*/ 50 w 66"/>
              <a:gd name="T9" fmla="*/ 33 h 66"/>
              <a:gd name="T10" fmla="*/ 33 w 66"/>
              <a:gd name="T11" fmla="*/ 16 h 66"/>
              <a:gd name="T12" fmla="*/ 16 w 66"/>
              <a:gd name="T13" fmla="*/ 33 h 66"/>
              <a:gd name="T14" fmla="*/ 33 w 66"/>
              <a:gd name="T15" fmla="*/ 50 h 66"/>
              <a:gd name="T16" fmla="*/ 34 w 66"/>
              <a:gd name="T17" fmla="*/ 50 h 66"/>
              <a:gd name="T18" fmla="*/ 34 w 66"/>
              <a:gd name="T19" fmla="*/ 51 h 66"/>
              <a:gd name="T20" fmla="*/ 42 w 66"/>
              <a:gd name="T21" fmla="*/ 65 h 66"/>
              <a:gd name="T22" fmla="*/ 33 w 66"/>
              <a:gd name="T23" fmla="*/ 66 h 66"/>
              <a:gd name="T24" fmla="*/ 0 w 66"/>
              <a:gd name="T25" fmla="*/ 33 h 66"/>
              <a:gd name="T26" fmla="*/ 33 w 66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2" name="Freeform 35"/>
          <p:cNvSpPr/>
          <p:nvPr/>
        </p:nvSpPr>
        <p:spPr bwMode="auto">
          <a:xfrm>
            <a:off x="3554696" y="2941626"/>
            <a:ext cx="1021736" cy="1037217"/>
          </a:xfrm>
          <a:custGeom>
            <a:avLst/>
            <a:gdLst>
              <a:gd name="T0" fmla="*/ 33 w 66"/>
              <a:gd name="T1" fmla="*/ 67 h 67"/>
              <a:gd name="T2" fmla="*/ 66 w 66"/>
              <a:gd name="T3" fmla="*/ 33 h 67"/>
              <a:gd name="T4" fmla="*/ 64 w 66"/>
              <a:gd name="T5" fmla="*/ 20 h 67"/>
              <a:gd name="T6" fmla="*/ 50 w 66"/>
              <a:gd name="T7" fmla="*/ 30 h 67"/>
              <a:gd name="T8" fmla="*/ 50 w 66"/>
              <a:gd name="T9" fmla="*/ 33 h 67"/>
              <a:gd name="T10" fmla="*/ 33 w 66"/>
              <a:gd name="T11" fmla="*/ 50 h 67"/>
              <a:gd name="T12" fmla="*/ 16 w 66"/>
              <a:gd name="T13" fmla="*/ 33 h 67"/>
              <a:gd name="T14" fmla="*/ 33 w 66"/>
              <a:gd name="T15" fmla="*/ 17 h 67"/>
              <a:gd name="T16" fmla="*/ 34 w 66"/>
              <a:gd name="T17" fmla="*/ 17 h 67"/>
              <a:gd name="T18" fmla="*/ 34 w 66"/>
              <a:gd name="T19" fmla="*/ 15 h 67"/>
              <a:gd name="T20" fmla="*/ 42 w 66"/>
              <a:gd name="T21" fmla="*/ 1 h 67"/>
              <a:gd name="T22" fmla="*/ 33 w 66"/>
              <a:gd name="T23" fmla="*/ 0 h 67"/>
              <a:gd name="T24" fmla="*/ 0 w 66"/>
              <a:gd name="T25" fmla="*/ 33 h 67"/>
              <a:gd name="T26" fmla="*/ 33 w 66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7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3" name="Freeform 37"/>
          <p:cNvSpPr/>
          <p:nvPr/>
        </p:nvSpPr>
        <p:spPr bwMode="auto">
          <a:xfrm>
            <a:off x="4746718" y="1788304"/>
            <a:ext cx="1037217" cy="1029479"/>
          </a:xfrm>
          <a:custGeom>
            <a:avLst/>
            <a:gdLst>
              <a:gd name="T0" fmla="*/ 34 w 67"/>
              <a:gd name="T1" fmla="*/ 0 h 66"/>
              <a:gd name="T2" fmla="*/ 0 w 67"/>
              <a:gd name="T3" fmla="*/ 33 h 66"/>
              <a:gd name="T4" fmla="*/ 3 w 67"/>
              <a:gd name="T5" fmla="*/ 46 h 66"/>
              <a:gd name="T6" fmla="*/ 17 w 67"/>
              <a:gd name="T7" fmla="*/ 36 h 66"/>
              <a:gd name="T8" fmla="*/ 17 w 67"/>
              <a:gd name="T9" fmla="*/ 33 h 66"/>
              <a:gd name="T10" fmla="*/ 34 w 67"/>
              <a:gd name="T11" fmla="*/ 16 h 66"/>
              <a:gd name="T12" fmla="*/ 51 w 67"/>
              <a:gd name="T13" fmla="*/ 33 h 66"/>
              <a:gd name="T14" fmla="*/ 34 w 67"/>
              <a:gd name="T15" fmla="*/ 50 h 66"/>
              <a:gd name="T16" fmla="*/ 33 w 67"/>
              <a:gd name="T17" fmla="*/ 50 h 66"/>
              <a:gd name="T18" fmla="*/ 33 w 67"/>
              <a:gd name="T19" fmla="*/ 51 h 66"/>
              <a:gd name="T20" fmla="*/ 24 w 67"/>
              <a:gd name="T21" fmla="*/ 65 h 66"/>
              <a:gd name="T22" fmla="*/ 34 w 67"/>
              <a:gd name="T23" fmla="*/ 66 h 66"/>
              <a:gd name="T24" fmla="*/ 67 w 67"/>
              <a:gd name="T25" fmla="*/ 33 h 66"/>
              <a:gd name="T26" fmla="*/ 34 w 67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6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4" name="Freeform 39"/>
          <p:cNvSpPr/>
          <p:nvPr/>
        </p:nvSpPr>
        <p:spPr bwMode="auto">
          <a:xfrm>
            <a:off x="4746718" y="2941626"/>
            <a:ext cx="1037217" cy="1037217"/>
          </a:xfrm>
          <a:custGeom>
            <a:avLst/>
            <a:gdLst>
              <a:gd name="T0" fmla="*/ 34 w 67"/>
              <a:gd name="T1" fmla="*/ 67 h 67"/>
              <a:gd name="T2" fmla="*/ 0 w 67"/>
              <a:gd name="T3" fmla="*/ 33 h 67"/>
              <a:gd name="T4" fmla="*/ 3 w 67"/>
              <a:gd name="T5" fmla="*/ 20 h 67"/>
              <a:gd name="T6" fmla="*/ 17 w 67"/>
              <a:gd name="T7" fmla="*/ 30 h 67"/>
              <a:gd name="T8" fmla="*/ 17 w 67"/>
              <a:gd name="T9" fmla="*/ 33 h 67"/>
              <a:gd name="T10" fmla="*/ 34 w 67"/>
              <a:gd name="T11" fmla="*/ 50 h 67"/>
              <a:gd name="T12" fmla="*/ 51 w 67"/>
              <a:gd name="T13" fmla="*/ 33 h 67"/>
              <a:gd name="T14" fmla="*/ 34 w 67"/>
              <a:gd name="T15" fmla="*/ 17 h 67"/>
              <a:gd name="T16" fmla="*/ 33 w 67"/>
              <a:gd name="T17" fmla="*/ 17 h 67"/>
              <a:gd name="T18" fmla="*/ 33 w 67"/>
              <a:gd name="T19" fmla="*/ 15 h 67"/>
              <a:gd name="T20" fmla="*/ 24 w 67"/>
              <a:gd name="T21" fmla="*/ 1 h 67"/>
              <a:gd name="T22" fmla="*/ 34 w 67"/>
              <a:gd name="T23" fmla="*/ 0 h 67"/>
              <a:gd name="T24" fmla="*/ 67 w 67"/>
              <a:gd name="T25" fmla="*/ 33 h 67"/>
              <a:gd name="T26" fmla="*/ 34 w 67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4112004" y="2384319"/>
            <a:ext cx="468278" cy="402727"/>
            <a:chOff x="5481877" y="3723806"/>
            <a:chExt cx="624371" cy="536968"/>
          </a:xfrm>
        </p:grpSpPr>
        <p:sp>
          <p:nvSpPr>
            <p:cNvPr id="156" name="Oval 32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Oval 33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523450" y="3768333"/>
              <a:ext cx="582798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大黑_GBK" pitchFamily="65" charset="-122"/>
                  <a:ea typeface="方正大黑_GBK" pitchFamily="65" charset="-122"/>
                  <a:cs typeface="+mn-cs"/>
                </a:rPr>
                <a:t>01</a:t>
              </a:r>
              <a:endParaRPr kumimoji="0" lang="zh-CN" altLang="en-US" sz="1800" b="0" i="0" u="none" strike="noStrike" kern="1200" cap="none" spc="-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 pitchFamily="65" charset="-122"/>
                <a:ea typeface="方正大黑_GBK" pitchFamily="65" charset="-122"/>
                <a:cs typeface="+mn-cs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808642" y="2384323"/>
            <a:ext cx="456685" cy="406983"/>
            <a:chOff x="6410728" y="3723806"/>
            <a:chExt cx="608913" cy="542642"/>
          </a:xfrm>
        </p:grpSpPr>
        <p:sp>
          <p:nvSpPr>
            <p:cNvPr id="160" name="Oval 38"/>
            <p:cNvSpPr>
              <a:spLocks noChangeArrowheads="1"/>
            </p:cNvSpPr>
            <p:nvPr/>
          </p:nvSpPr>
          <p:spPr bwMode="auto">
            <a:xfrm>
              <a:off x="6410728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436843" y="3774007"/>
              <a:ext cx="582798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大黑_GBK" pitchFamily="65" charset="-122"/>
                  <a:ea typeface="方正大黑_GBK" pitchFamily="65" charset="-122"/>
                  <a:cs typeface="+mn-cs"/>
                </a:rPr>
                <a:t>02</a:t>
              </a:r>
              <a:endParaRPr kumimoji="0" lang="zh-CN" altLang="en-US" sz="1800" b="0" i="0" u="none" strike="noStrike" kern="1200" cap="none" spc="-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 pitchFamily="65" charset="-122"/>
                <a:ea typeface="方正大黑_GBK" pitchFamily="65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808642" y="2972590"/>
            <a:ext cx="456685" cy="402502"/>
            <a:chOff x="6410728" y="4508169"/>
            <a:chExt cx="608913" cy="536669"/>
          </a:xfrm>
        </p:grpSpPr>
        <p:sp>
          <p:nvSpPr>
            <p:cNvPr id="163" name="Oval 40"/>
            <p:cNvSpPr>
              <a:spLocks noChangeArrowheads="1"/>
            </p:cNvSpPr>
            <p:nvPr/>
          </p:nvSpPr>
          <p:spPr bwMode="auto">
            <a:xfrm>
              <a:off x="6410728" y="4508169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6843" y="4545670"/>
              <a:ext cx="58279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大黑_GBK" pitchFamily="65" charset="-122"/>
                  <a:ea typeface="方正大黑_GBK" pitchFamily="65" charset="-122"/>
                  <a:cs typeface="+mn-cs"/>
                </a:rPr>
                <a:t>03</a:t>
              </a:r>
              <a:endParaRPr kumimoji="0" lang="zh-CN" altLang="en-US" sz="1800" b="0" i="0" u="none" strike="noStrike" kern="1200" cap="none" spc="-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 pitchFamily="65" charset="-122"/>
                <a:ea typeface="方正大黑_GBK" pitchFamily="65" charset="-122"/>
                <a:cs typeface="+mn-cs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12003" y="2972590"/>
            <a:ext cx="464429" cy="402502"/>
            <a:chOff x="5481877" y="4508169"/>
            <a:chExt cx="619238" cy="536669"/>
          </a:xfrm>
        </p:grpSpPr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5481877" y="4508169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518317" y="4545670"/>
              <a:ext cx="58279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-11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大黑_GBK" pitchFamily="65" charset="-122"/>
                  <a:ea typeface="方正大黑_GBK" pitchFamily="65" charset="-122"/>
                  <a:cs typeface="+mn-cs"/>
                </a:rPr>
                <a:t>04</a:t>
              </a:r>
              <a:endParaRPr kumimoji="0" lang="zh-CN" altLang="en-US" sz="1800" b="0" i="0" u="none" strike="noStrike" kern="1200" cap="none" spc="-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 pitchFamily="65" charset="-122"/>
                <a:ea typeface="方正大黑_GBK" pitchFamily="65" charset="-122"/>
                <a:cs typeface="+mn-cs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6693401" y="2074651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670014" y="1738110"/>
            <a:ext cx="926323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70" name="组合 169"/>
          <p:cNvGrpSpPr/>
          <p:nvPr/>
        </p:nvGrpSpPr>
        <p:grpSpPr>
          <a:xfrm flipH="1">
            <a:off x="5965173" y="1906426"/>
            <a:ext cx="672809" cy="349229"/>
            <a:chOff x="10968080" y="2834540"/>
            <a:chExt cx="1020324" cy="465639"/>
          </a:xfrm>
        </p:grpSpPr>
        <p:grpSp>
          <p:nvGrpSpPr>
            <p:cNvPr id="171" name="组合 170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椭圆 173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flipH="1" flipV="1">
            <a:off x="5924920" y="3629612"/>
            <a:ext cx="672809" cy="349230"/>
            <a:chOff x="10968080" y="2834540"/>
            <a:chExt cx="1020324" cy="465639"/>
          </a:xfrm>
        </p:grpSpPr>
        <p:grpSp>
          <p:nvGrpSpPr>
            <p:cNvPr id="178" name="组合 177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6703054" y="3790024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649050" y="3453483"/>
            <a:ext cx="926323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86" name="组合 185"/>
          <p:cNvGrpSpPr/>
          <p:nvPr/>
        </p:nvGrpSpPr>
        <p:grpSpPr>
          <a:xfrm>
            <a:off x="2662587" y="1854762"/>
            <a:ext cx="765244" cy="2124085"/>
            <a:chOff x="3549319" y="3017729"/>
            <a:chExt cx="1020324" cy="2832113"/>
          </a:xfrm>
        </p:grpSpPr>
        <p:grpSp>
          <p:nvGrpSpPr>
            <p:cNvPr id="187" name="组合 186"/>
            <p:cNvGrpSpPr/>
            <p:nvPr/>
          </p:nvGrpSpPr>
          <p:grpSpPr>
            <a:xfrm flipH="1" flipV="1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组合 187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196" name="直接连接符 195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椭圆 196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 flipV="1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190" name="组合 189"/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194" name="直接连接符 193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组合 190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192" name="直接连接符 191"/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椭圆 192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200" name="组合 199"/>
          <p:cNvGrpSpPr/>
          <p:nvPr/>
        </p:nvGrpSpPr>
        <p:grpSpPr>
          <a:xfrm>
            <a:off x="940550" y="1653648"/>
            <a:ext cx="1674186" cy="2589241"/>
            <a:chOff x="1253273" y="2749583"/>
            <a:chExt cx="2232248" cy="3452321"/>
          </a:xfrm>
        </p:grpSpPr>
        <p:sp>
          <p:nvSpPr>
            <p:cNvPr id="201" name="TextBox 200"/>
            <p:cNvSpPr txBox="1"/>
            <p:nvPr/>
          </p:nvSpPr>
          <p:spPr>
            <a:xfrm>
              <a:off x="1253273" y="3197136"/>
              <a:ext cx="2232248" cy="60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250424" y="2749583"/>
              <a:ext cx="1235097" cy="923329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53273" y="5598661"/>
              <a:ext cx="2232248" cy="60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250424" y="5151108"/>
              <a:ext cx="1235097" cy="923329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205" name="矩形 204"/>
          <p:cNvSpPr/>
          <p:nvPr/>
        </p:nvSpPr>
        <p:spPr>
          <a:xfrm>
            <a:off x="4553211" y="2768215"/>
            <a:ext cx="232213" cy="18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-33115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027061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84104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68" grpId="0"/>
      <p:bldP spid="169" grpId="0"/>
      <p:bldP spid="184" grpId="0"/>
      <p:bldP spid="185" grpId="0"/>
      <p:bldP spid="2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5793590" y="2180402"/>
            <a:ext cx="2895792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您的内容打在这里，或者通过复制您的内容，您的内容打在这里，或者通过复制您的内容，</a:t>
            </a:r>
          </a:p>
        </p:txBody>
      </p:sp>
      <p:sp>
        <p:nvSpPr>
          <p:cNvPr id="55" name="空心弧 2"/>
          <p:cNvSpPr/>
          <p:nvPr/>
        </p:nvSpPr>
        <p:spPr bwMode="auto">
          <a:xfrm rot="13247034">
            <a:off x="1048212" y="1776001"/>
            <a:ext cx="2174496" cy="2174496"/>
          </a:xfrm>
          <a:custGeom>
            <a:avLst/>
            <a:gdLst>
              <a:gd name="T0" fmla="*/ 2950 w 21600"/>
              <a:gd name="T1" fmla="*/ 15226 h 21600"/>
              <a:gd name="T2" fmla="*/ 1788 w 21600"/>
              <a:gd name="T3" fmla="*/ 10800 h 21600"/>
              <a:gd name="T4" fmla="*/ 10800 w 21600"/>
              <a:gd name="T5" fmla="*/ 1788 h 21600"/>
              <a:gd name="T6" fmla="*/ 19812 w 21600"/>
              <a:gd name="T7" fmla="*/ 10800 h 21600"/>
              <a:gd name="T8" fmla="*/ 18649 w 21600"/>
              <a:gd name="T9" fmla="*/ 15226 h 21600"/>
              <a:gd name="T10" fmla="*/ 20207 w 21600"/>
              <a:gd name="T11" fmla="*/ 16105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1392 w 21600"/>
              <a:gd name="T19" fmla="*/ 16105 h 21600"/>
              <a:gd name="T20" fmla="*/ 2950 w 21600"/>
              <a:gd name="T21" fmla="*/ 15226 h 21600"/>
              <a:gd name="T22" fmla="*/ 0 w 21600"/>
              <a:gd name="T23" fmla="*/ 0 h 21600"/>
              <a:gd name="T24" fmla="*/ 21600 w 21600"/>
              <a:gd name="T25" fmla="*/ 1369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2950" y="15226"/>
                </a:moveTo>
                <a:cubicBezTo>
                  <a:pt x="2188" y="13875"/>
                  <a:pt x="1788" y="12351"/>
                  <a:pt x="1788" y="10800"/>
                </a:cubicBezTo>
                <a:cubicBezTo>
                  <a:pt x="1788" y="5822"/>
                  <a:pt x="5822" y="1788"/>
                  <a:pt x="10800" y="1788"/>
                </a:cubicBezTo>
                <a:cubicBezTo>
                  <a:pt x="15777" y="1788"/>
                  <a:pt x="19812" y="5822"/>
                  <a:pt x="19812" y="10800"/>
                </a:cubicBezTo>
                <a:cubicBezTo>
                  <a:pt x="19812" y="12351"/>
                  <a:pt x="19411" y="13875"/>
                  <a:pt x="18649" y="15226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lnTo>
                  <a:pt x="2950" y="15226"/>
                </a:lnTo>
                <a:close/>
              </a:path>
            </a:pathLst>
          </a:custGeom>
          <a:solidFill>
            <a:srgbClr val="CB1B3D">
              <a:alpha val="59000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空心弧 4"/>
          <p:cNvSpPr/>
          <p:nvPr/>
        </p:nvSpPr>
        <p:spPr bwMode="auto">
          <a:xfrm rot="16200000">
            <a:off x="854942" y="1598209"/>
            <a:ext cx="2532459" cy="2532461"/>
          </a:xfrm>
          <a:custGeom>
            <a:avLst/>
            <a:gdLst>
              <a:gd name="T0" fmla="*/ 6106 w 21600"/>
              <a:gd name="T1" fmla="*/ 18536 h 21600"/>
              <a:gd name="T2" fmla="*/ 1751 w 21600"/>
              <a:gd name="T3" fmla="*/ 10800 h 21600"/>
              <a:gd name="T4" fmla="*/ 10800 w 21600"/>
              <a:gd name="T5" fmla="*/ 1751 h 21600"/>
              <a:gd name="T6" fmla="*/ 19849 w 21600"/>
              <a:gd name="T7" fmla="*/ 10800 h 21600"/>
              <a:gd name="T8" fmla="*/ 15493 w 21600"/>
              <a:gd name="T9" fmla="*/ 18536 h 21600"/>
              <a:gd name="T10" fmla="*/ 16401 w 21600"/>
              <a:gd name="T11" fmla="*/ 20033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5198 w 21600"/>
              <a:gd name="T19" fmla="*/ 20033 h 21600"/>
              <a:gd name="T20" fmla="*/ 6106 w 21600"/>
              <a:gd name="T21" fmla="*/ 18536 h 21600"/>
              <a:gd name="T22" fmla="*/ 0 w 21600"/>
              <a:gd name="T23" fmla="*/ 0 h 21600"/>
              <a:gd name="T24" fmla="*/ 21600 w 21600"/>
              <a:gd name="T25" fmla="*/ 187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rgbClr val="CB1B3D">
              <a:alpha val="84000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矩形 5"/>
          <p:cNvSpPr>
            <a:spLocks noChangeArrowheads="1"/>
          </p:cNvSpPr>
          <p:nvPr/>
        </p:nvSpPr>
        <p:spPr bwMode="auto">
          <a:xfrm>
            <a:off x="1539283" y="2668231"/>
            <a:ext cx="12433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添加内容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05708" y="1831356"/>
            <a:ext cx="1600751" cy="346249"/>
            <a:chOff x="7073484" y="2441806"/>
            <a:chExt cx="2134334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7433543" y="2441806"/>
              <a:ext cx="1774275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60" name="矩形 22"/>
            <p:cNvSpPr>
              <a:spLocks noChangeArrowheads="1"/>
            </p:cNvSpPr>
            <p:nvPr/>
          </p:nvSpPr>
          <p:spPr bwMode="auto">
            <a:xfrm>
              <a:off x="7073484" y="2574698"/>
              <a:ext cx="360058" cy="230796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793590" y="2953622"/>
            <a:ext cx="2788241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您的内容打在这里，或者通过复制您的内容，您的内容打在这里，或者通过复制您的内容，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83728" y="2604577"/>
            <a:ext cx="1600751" cy="346249"/>
            <a:chOff x="7073484" y="3472766"/>
            <a:chExt cx="2134334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7433543" y="3472766"/>
              <a:ext cx="1774275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74" name="矩形 22"/>
            <p:cNvSpPr>
              <a:spLocks noChangeArrowheads="1"/>
            </p:cNvSpPr>
            <p:nvPr/>
          </p:nvSpPr>
          <p:spPr bwMode="auto">
            <a:xfrm>
              <a:off x="7073484" y="3605658"/>
              <a:ext cx="360058" cy="2307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93590" y="3750105"/>
            <a:ext cx="2895792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您的内容打在这里，或者通过复制您的内容，您的内容打在这里，或者通过复制您的内容，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05708" y="3401059"/>
            <a:ext cx="1600751" cy="346249"/>
            <a:chOff x="7073484" y="4534743"/>
            <a:chExt cx="2134334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7433543" y="4534743"/>
              <a:ext cx="1774275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77" name="矩形 22"/>
            <p:cNvSpPr>
              <a:spLocks noChangeArrowheads="1"/>
            </p:cNvSpPr>
            <p:nvPr/>
          </p:nvSpPr>
          <p:spPr bwMode="auto">
            <a:xfrm>
              <a:off x="7073484" y="4667635"/>
              <a:ext cx="360058" cy="230796"/>
            </a:xfrm>
            <a:prstGeom prst="rect">
              <a:avLst/>
            </a:prstGeom>
            <a:solidFill>
              <a:srgbClr val="CB1B3D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1561121">
            <a:off x="1232692" y="1961266"/>
            <a:ext cx="1805537" cy="1803965"/>
            <a:chOff x="1642796" y="2615022"/>
            <a:chExt cx="2407382" cy="2405286"/>
          </a:xfrm>
        </p:grpSpPr>
        <p:sp>
          <p:nvSpPr>
            <p:cNvPr id="56" name="空心弧 3"/>
            <p:cNvSpPr/>
            <p:nvPr/>
          </p:nvSpPr>
          <p:spPr bwMode="auto">
            <a:xfrm rot="15302329">
              <a:off x="1643844" y="2613974"/>
              <a:ext cx="2405286" cy="2407382"/>
            </a:xfrm>
            <a:custGeom>
              <a:avLst/>
              <a:gdLst>
                <a:gd name="T0" fmla="*/ 2643 w 21600"/>
                <a:gd name="T1" fmla="*/ 7715 h 21600"/>
                <a:gd name="T2" fmla="*/ 10799 w 21600"/>
                <a:gd name="T3" fmla="*/ 2080 h 21600"/>
                <a:gd name="T4" fmla="*/ 18956 w 21600"/>
                <a:gd name="T5" fmla="*/ 7715 h 21600"/>
                <a:gd name="T6" fmla="*/ 20901 w 21600"/>
                <a:gd name="T7" fmla="*/ 6979 h 21600"/>
                <a:gd name="T8" fmla="*/ 10800 w 21600"/>
                <a:gd name="T9" fmla="*/ 0 h 21600"/>
                <a:gd name="T10" fmla="*/ 698 w 21600"/>
                <a:gd name="T11" fmla="*/ 6979 h 21600"/>
                <a:gd name="T12" fmla="*/ 2643 w 21600"/>
                <a:gd name="T13" fmla="*/ 7715 h 21600"/>
                <a:gd name="T14" fmla="*/ 0 w 21600"/>
                <a:gd name="T15" fmla="*/ 0 h 21600"/>
                <a:gd name="T16" fmla="*/ 21600 w 21600"/>
                <a:gd name="T17" fmla="*/ 3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空心弧 3"/>
            <p:cNvSpPr/>
            <p:nvPr/>
          </p:nvSpPr>
          <p:spPr bwMode="auto">
            <a:xfrm rot="7872149">
              <a:off x="1643844" y="2613974"/>
              <a:ext cx="2405286" cy="2407382"/>
            </a:xfrm>
            <a:custGeom>
              <a:avLst/>
              <a:gdLst>
                <a:gd name="T0" fmla="*/ 2643 w 21600"/>
                <a:gd name="T1" fmla="*/ 7715 h 21600"/>
                <a:gd name="T2" fmla="*/ 10799 w 21600"/>
                <a:gd name="T3" fmla="*/ 2080 h 21600"/>
                <a:gd name="T4" fmla="*/ 18956 w 21600"/>
                <a:gd name="T5" fmla="*/ 7715 h 21600"/>
                <a:gd name="T6" fmla="*/ 20901 w 21600"/>
                <a:gd name="T7" fmla="*/ 6979 h 21600"/>
                <a:gd name="T8" fmla="*/ 10800 w 21600"/>
                <a:gd name="T9" fmla="*/ 0 h 21600"/>
                <a:gd name="T10" fmla="*/ 698 w 21600"/>
                <a:gd name="T11" fmla="*/ 6979 h 21600"/>
                <a:gd name="T12" fmla="*/ 2643 w 21600"/>
                <a:gd name="T13" fmla="*/ 7715 h 21600"/>
                <a:gd name="T14" fmla="*/ 0 w 21600"/>
                <a:gd name="T15" fmla="*/ 0 h 21600"/>
                <a:gd name="T16" fmla="*/ 21600 w 21600"/>
                <a:gd name="T17" fmla="*/ 3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10584" y="1999226"/>
            <a:ext cx="2295126" cy="1588049"/>
            <a:chOff x="4013318" y="2665635"/>
            <a:chExt cx="3060168" cy="2117398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4150990" y="2665635"/>
              <a:ext cx="2922494" cy="241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77" idx="1"/>
            </p:cNvCxnSpPr>
            <p:nvPr/>
          </p:nvCxnSpPr>
          <p:spPr>
            <a:xfrm flipH="1" flipV="1">
              <a:off x="4150990" y="4534743"/>
              <a:ext cx="2922494" cy="2482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4013318" y="3708825"/>
              <a:ext cx="3060168" cy="1088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矩形 63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55" grpId="0" animBg="1"/>
      <p:bldP spid="57" grpId="0" animBg="1"/>
      <p:bldP spid="58" grpId="0"/>
      <p:bldP spid="72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11796480"/>
              <a:gd name="G29" fmla="sin 10800 11796480"/>
              <a:gd name="G30" fmla="sin 9798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1 w 21600"/>
              <a:gd name="T15" fmla="*/ 10800 h 21600"/>
              <a:gd name="T16" fmla="*/ 10800 w 21600"/>
              <a:gd name="T17" fmla="*/ 1002 h 21600"/>
              <a:gd name="T18" fmla="*/ 21099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2" y="10800"/>
                </a:moveTo>
                <a:cubicBezTo>
                  <a:pt x="1002" y="5388"/>
                  <a:pt x="5388" y="1002"/>
                  <a:pt x="10800" y="1002"/>
                </a:cubicBezTo>
                <a:cubicBezTo>
                  <a:pt x="16211" y="1001"/>
                  <a:pt x="20597" y="5388"/>
                  <a:pt x="20598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5898240 0 0"/>
              <a:gd name="G2" fmla="+- 0 0 5898240"/>
              <a:gd name="T0" fmla="*/ 0 256 1"/>
              <a:gd name="T1" fmla="*/ 180 256 1"/>
              <a:gd name="G3" fmla="+- 5898240 T0 T1"/>
              <a:gd name="T2" fmla="*/ 0 256 1"/>
              <a:gd name="T3" fmla="*/ 90 256 1"/>
              <a:gd name="G4" fmla="+- 5898240 T2 T3"/>
              <a:gd name="G5" fmla="*/ G4 2 1"/>
              <a:gd name="T4" fmla="*/ 90 256 1"/>
              <a:gd name="T5" fmla="*/ 0 256 1"/>
              <a:gd name="G6" fmla="+- 5898240 T4 T5"/>
              <a:gd name="G7" fmla="*/ G6 2 1"/>
              <a:gd name="G8" fmla="abs 589824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5898240"/>
              <a:gd name="G21" fmla="sin G19 589824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5898240"/>
              <a:gd name="G29" fmla="sin 10800 5898240"/>
              <a:gd name="G30" fmla="sin 9798 5898240"/>
              <a:gd name="G31" fmla="+- G28 10800 0"/>
              <a:gd name="G32" fmla="+- G29 10800 0"/>
              <a:gd name="G33" fmla="+- G30 10800 0"/>
              <a:gd name="G34" fmla="?: G4 0 G31"/>
              <a:gd name="G35" fmla="?: 5898240 G34 0"/>
              <a:gd name="G36" fmla="?: G6 G35 G31"/>
              <a:gd name="G37" fmla="+- 21600 0 G36"/>
              <a:gd name="G38" fmla="?: G4 0 G33"/>
              <a:gd name="G39" fmla="?: 589824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0800 w 21600"/>
              <a:gd name="T15" fmla="*/ 21099 h 21600"/>
              <a:gd name="T16" fmla="*/ 10800 w 21600"/>
              <a:gd name="T17" fmla="*/ 20598 h 21600"/>
              <a:gd name="T18" fmla="*/ 10800 w 21600"/>
              <a:gd name="T19" fmla="*/ 2109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800" y="20598"/>
                </a:moveTo>
                <a:lnTo>
                  <a:pt x="10800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0 0 0"/>
              <a:gd name="G2" fmla="+- 0 0 0"/>
              <a:gd name="T0" fmla="*/ 0 256 1"/>
              <a:gd name="T1" fmla="*/ 180 256 1"/>
              <a:gd name="G3" fmla="+- 0 T0 T1"/>
              <a:gd name="T2" fmla="*/ 0 256 1"/>
              <a:gd name="T3" fmla="*/ 90 256 1"/>
              <a:gd name="G4" fmla="+- 0 T2 T3"/>
              <a:gd name="G5" fmla="*/ G4 2 1"/>
              <a:gd name="T4" fmla="*/ 90 256 1"/>
              <a:gd name="T5" fmla="*/ 0 256 1"/>
              <a:gd name="G6" fmla="+- 0 T4 T5"/>
              <a:gd name="G7" fmla="*/ G6 2 1"/>
              <a:gd name="G8" fmla="abs 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0"/>
              <a:gd name="G21" fmla="sin G19 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0"/>
              <a:gd name="G29" fmla="sin 10800 0"/>
              <a:gd name="G30" fmla="sin 9798 0"/>
              <a:gd name="G31" fmla="+- G28 10800 0"/>
              <a:gd name="G32" fmla="+- G29 10800 0"/>
              <a:gd name="G33" fmla="+- G30 10800 0"/>
              <a:gd name="G34" fmla="?: G4 0 G31"/>
              <a:gd name="G35" fmla="?: 0 G34 0"/>
              <a:gd name="G36" fmla="?: G6 G35 G31"/>
              <a:gd name="G37" fmla="+- 21600 0 G36"/>
              <a:gd name="G38" fmla="?: G4 0 G33"/>
              <a:gd name="G39" fmla="?: 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21099 w 21600"/>
              <a:gd name="T15" fmla="*/ 10800 h 21600"/>
              <a:gd name="T16" fmla="*/ 10800 w 21600"/>
              <a:gd name="T17" fmla="*/ 20598 h 21600"/>
              <a:gd name="T18" fmla="*/ 501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598" y="10800"/>
                </a:moveTo>
                <a:cubicBezTo>
                  <a:pt x="20598" y="16211"/>
                  <a:pt x="16211" y="20598"/>
                  <a:pt x="10800" y="20598"/>
                </a:cubicBezTo>
                <a:cubicBezTo>
                  <a:pt x="5388" y="20598"/>
                  <a:pt x="1002" y="16211"/>
                  <a:pt x="1002" y="10800"/>
                </a:cubicBez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AutoShape 10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17694720 0 0"/>
              <a:gd name="G2" fmla="+- 0 0 17694720"/>
              <a:gd name="T0" fmla="*/ 0 256 1"/>
              <a:gd name="T1" fmla="*/ 180 256 1"/>
              <a:gd name="G3" fmla="+- 17694720 T0 T1"/>
              <a:gd name="T2" fmla="*/ 0 256 1"/>
              <a:gd name="T3" fmla="*/ 90 256 1"/>
              <a:gd name="G4" fmla="+- 17694720 T2 T3"/>
              <a:gd name="G5" fmla="*/ G4 2 1"/>
              <a:gd name="T4" fmla="*/ 90 256 1"/>
              <a:gd name="T5" fmla="*/ 0 256 1"/>
              <a:gd name="G6" fmla="+- 17694720 T4 T5"/>
              <a:gd name="G7" fmla="*/ G6 2 1"/>
              <a:gd name="G8" fmla="abs 1769472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17694720"/>
              <a:gd name="G21" fmla="sin G19 1769472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17694720"/>
              <a:gd name="G29" fmla="sin 10800 17694720"/>
              <a:gd name="G30" fmla="sin 9798 17694720"/>
              <a:gd name="G31" fmla="+- G28 10800 0"/>
              <a:gd name="G32" fmla="+- G29 10800 0"/>
              <a:gd name="G33" fmla="+- G30 10800 0"/>
              <a:gd name="G34" fmla="?: G4 0 G31"/>
              <a:gd name="G35" fmla="?: 17694720 G34 0"/>
              <a:gd name="G36" fmla="?: G6 G35 G31"/>
              <a:gd name="G37" fmla="+- 21600 0 G36"/>
              <a:gd name="G38" fmla="?: G4 0 G33"/>
              <a:gd name="G39" fmla="?: 1769472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799 w 21600"/>
              <a:gd name="T15" fmla="*/ 501 h 21600"/>
              <a:gd name="T16" fmla="*/ 10800 w 21600"/>
              <a:gd name="T17" fmla="*/ 1002 h 21600"/>
              <a:gd name="T18" fmla="*/ 10801 w 21600"/>
              <a:gd name="T19" fmla="*/ 50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99" y="1002"/>
                </a:moveTo>
                <a:lnTo>
                  <a:pt x="107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92950" y="2385984"/>
            <a:ext cx="941924" cy="941924"/>
            <a:chOff x="5589805" y="3181311"/>
            <a:chExt cx="1255899" cy="1255899"/>
          </a:xfrm>
          <a:solidFill>
            <a:srgbClr val="CB1B3D"/>
          </a:solidFill>
        </p:grpSpPr>
        <p:sp>
          <p:nvSpPr>
            <p:cNvPr id="104" name="Oval 11"/>
            <p:cNvSpPr>
              <a:spLocks noChangeArrowheads="1"/>
            </p:cNvSpPr>
            <p:nvPr/>
          </p:nvSpPr>
          <p:spPr bwMode="auto">
            <a:xfrm>
              <a:off x="5589805" y="3181311"/>
              <a:ext cx="1255899" cy="1255899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5773727" y="3365233"/>
              <a:ext cx="888055" cy="8880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35" tIns="13335" rIns="13335" bIns="13335" anchor="ctr"/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</a:t>
              </a:r>
              <a:endPara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标题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4238" y="1528224"/>
            <a:ext cx="659346" cy="659346"/>
            <a:chOff x="5778190" y="2037632"/>
            <a:chExt cx="879128" cy="879128"/>
          </a:xfrm>
          <a:solidFill>
            <a:srgbClr val="CB1B3D"/>
          </a:solidFill>
        </p:grpSpPr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5778190" y="2037632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Rectangle 14"/>
            <p:cNvSpPr>
              <a:spLocks noChangeArrowheads="1"/>
            </p:cNvSpPr>
            <p:nvPr/>
          </p:nvSpPr>
          <p:spPr bwMode="auto">
            <a:xfrm>
              <a:off x="5906935" y="2166377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3285" y="2527271"/>
            <a:ext cx="659346" cy="659346"/>
            <a:chOff x="7110253" y="3369695"/>
            <a:chExt cx="879128" cy="879128"/>
          </a:xfrm>
          <a:solidFill>
            <a:srgbClr val="CB1B3D"/>
          </a:solidFill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7110253" y="3369695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C000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Rectangle 16"/>
            <p:cNvSpPr>
              <a:spLocks noChangeArrowheads="1"/>
            </p:cNvSpPr>
            <p:nvPr/>
          </p:nvSpPr>
          <p:spPr bwMode="auto">
            <a:xfrm>
              <a:off x="7238998" y="3498440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添加内容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34238" y="3526319"/>
            <a:ext cx="659346" cy="659346"/>
            <a:chOff x="5778190" y="4701759"/>
            <a:chExt cx="879128" cy="879128"/>
          </a:xfrm>
          <a:solidFill>
            <a:srgbClr val="CB1B3D"/>
          </a:solidFill>
        </p:grpSpPr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5778190" y="4701759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Rectangle 18"/>
            <p:cNvSpPr>
              <a:spLocks noChangeArrowheads="1"/>
            </p:cNvSpPr>
            <p:nvPr/>
          </p:nvSpPr>
          <p:spPr bwMode="auto">
            <a:xfrm>
              <a:off x="5906935" y="4830504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添加内容</a:t>
              </a: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35191" y="2527271"/>
            <a:ext cx="659346" cy="659346"/>
            <a:chOff x="4446127" y="3369695"/>
            <a:chExt cx="879128" cy="879128"/>
          </a:xfrm>
          <a:solidFill>
            <a:srgbClr val="CB1B3D"/>
          </a:solidFill>
        </p:grpSpPr>
        <p:sp>
          <p:nvSpPr>
            <p:cNvPr id="117" name="Oval 19"/>
            <p:cNvSpPr>
              <a:spLocks noChangeArrowheads="1"/>
            </p:cNvSpPr>
            <p:nvPr/>
          </p:nvSpPr>
          <p:spPr bwMode="auto">
            <a:xfrm>
              <a:off x="4446127" y="3369695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4574872" y="3498440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添加内容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745889" y="1999798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686501" y="1615780"/>
            <a:ext cx="751373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标题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991769" y="1985255"/>
            <a:ext cx="152198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976156" y="1596147"/>
            <a:ext cx="1209734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726577" y="3536658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070056" y="3159875"/>
            <a:ext cx="1330707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030158" y="3645973"/>
            <a:ext cx="152198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014545" y="3226326"/>
            <a:ext cx="1209734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2" name="上箭头 1"/>
          <p:cNvSpPr/>
          <p:nvPr/>
        </p:nvSpPr>
        <p:spPr>
          <a:xfrm>
            <a:off x="4524744" y="2253706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上箭头 44"/>
          <p:cNvSpPr/>
          <p:nvPr/>
        </p:nvSpPr>
        <p:spPr>
          <a:xfrm rot="10800000">
            <a:off x="4524744" y="3380633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上箭头 47"/>
          <p:cNvSpPr/>
          <p:nvPr/>
        </p:nvSpPr>
        <p:spPr>
          <a:xfrm rot="5400000">
            <a:off x="5088208" y="2833323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上箭头 48"/>
          <p:cNvSpPr/>
          <p:nvPr/>
        </p:nvSpPr>
        <p:spPr>
          <a:xfrm rot="16200000">
            <a:off x="3961280" y="2833323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-33115" y="4955645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27061" y="4955645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84104" y="4955645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2" grpId="0" animBg="1"/>
      <p:bldP spid="45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080951" y="1795758"/>
            <a:ext cx="3627756" cy="77646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46" tIns="26472" rIns="52946" bIns="26472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85346" y="2741899"/>
            <a:ext cx="3627756" cy="77646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46" tIns="26472" rIns="52946" bIns="26472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椭圆 64"/>
          <p:cNvSpPr>
            <a:spLocks noChangeArrowheads="1"/>
          </p:cNvSpPr>
          <p:nvPr/>
        </p:nvSpPr>
        <p:spPr bwMode="auto">
          <a:xfrm>
            <a:off x="1588279" y="2429449"/>
            <a:ext cx="1203341" cy="1203029"/>
          </a:xfrm>
          <a:prstGeom prst="ellipse">
            <a:avLst/>
          </a:prstGeom>
          <a:solidFill>
            <a:srgbClr val="CB1B3D"/>
          </a:solidFill>
          <a:ln w="190500" cap="sq" cmpd="sng">
            <a:noFill/>
            <a:round/>
          </a:ln>
        </p:spPr>
        <p:txBody>
          <a:bodyPr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添加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标题</a:t>
            </a: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16516" y="1939497"/>
            <a:ext cx="3419264" cy="593609"/>
          </a:xfrm>
          <a:prstGeom prst="rect">
            <a:avLst/>
          </a:prstGeom>
          <a:noFill/>
        </p:spPr>
        <p:txBody>
          <a:bodyPr wrap="square" lIns="52946" tIns="26472" rIns="52946" bIns="264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</a:t>
            </a:r>
          </a:p>
        </p:txBody>
      </p:sp>
      <p:sp>
        <p:nvSpPr>
          <p:cNvPr id="57" name="椭圆 64"/>
          <p:cNvSpPr>
            <a:spLocks noChangeArrowheads="1"/>
          </p:cNvSpPr>
          <p:nvPr/>
        </p:nvSpPr>
        <p:spPr bwMode="auto">
          <a:xfrm>
            <a:off x="6462210" y="1319358"/>
            <a:ext cx="1203341" cy="1203029"/>
          </a:xfrm>
          <a:prstGeom prst="ellipse">
            <a:avLst/>
          </a:prstGeom>
          <a:solidFill>
            <a:srgbClr val="CB1B3D"/>
          </a:solidFill>
          <a:ln w="190500" cap="sq" cmpd="sng">
            <a:noFill/>
            <a:round/>
          </a:ln>
        </p:spPr>
        <p:txBody>
          <a:bodyPr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添加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标题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16516" y="2868017"/>
            <a:ext cx="3419264" cy="413560"/>
          </a:xfrm>
          <a:prstGeom prst="rect">
            <a:avLst/>
          </a:prstGeom>
          <a:noFill/>
        </p:spPr>
        <p:txBody>
          <a:bodyPr wrap="square" lIns="52946" tIns="26472" rIns="52946" bIns="264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080951" y="3632447"/>
            <a:ext cx="3627756" cy="77646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46" tIns="26472" rIns="52946" bIns="26472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椭圆 64"/>
          <p:cNvSpPr>
            <a:spLocks noChangeArrowheads="1"/>
          </p:cNvSpPr>
          <p:nvPr/>
        </p:nvSpPr>
        <p:spPr bwMode="auto">
          <a:xfrm>
            <a:off x="6462210" y="3108578"/>
            <a:ext cx="1203341" cy="1203029"/>
          </a:xfrm>
          <a:prstGeom prst="ellipse">
            <a:avLst/>
          </a:prstGeom>
          <a:solidFill>
            <a:srgbClr val="CB1B3D"/>
          </a:solidFill>
          <a:ln w="190500" cap="sq" cmpd="sng">
            <a:noFill/>
            <a:round/>
          </a:ln>
        </p:spPr>
        <p:txBody>
          <a:bodyPr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添加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标题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16516" y="3757563"/>
            <a:ext cx="3419264" cy="413560"/>
          </a:xfrm>
          <a:prstGeom prst="rect">
            <a:avLst/>
          </a:prstGeom>
          <a:noFill/>
        </p:spPr>
        <p:txBody>
          <a:bodyPr wrap="square" lIns="52946" tIns="26472" rIns="52946" bIns="264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3115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27061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84104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4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0" grpId="1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88666" y="572435"/>
            <a:ext cx="747810" cy="8975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993455" y="652882"/>
            <a:ext cx="571574" cy="718971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705541" y="1187845"/>
            <a:ext cx="1068129" cy="21783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1769843" y="637904"/>
            <a:ext cx="1026452" cy="482091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3197587" y="572435"/>
            <a:ext cx="92011" cy="2759726"/>
          </a:xfrm>
          <a:custGeom>
            <a:avLst/>
            <a:gdLst>
              <a:gd name="T0" fmla="*/ 0 w 153"/>
              <a:gd name="T1" fmla="*/ 0 h 6522"/>
              <a:gd name="T2" fmla="*/ 46203 w 153"/>
              <a:gd name="T3" fmla="*/ 0 h 6522"/>
              <a:gd name="T4" fmla="*/ 46203 w 153"/>
              <a:gd name="T5" fmla="*/ 5040312 h 6522"/>
              <a:gd name="T6" fmla="*/ 0 w 153"/>
              <a:gd name="T7" fmla="*/ 5040312 h 6522"/>
              <a:gd name="T8" fmla="*/ 0 w 153"/>
              <a:gd name="T9" fmla="*/ 0 h 6522"/>
              <a:gd name="T10" fmla="*/ 99224 w 153"/>
              <a:gd name="T11" fmla="*/ 0 h 6522"/>
              <a:gd name="T12" fmla="*/ 115887 w 153"/>
              <a:gd name="T13" fmla="*/ 0 h 6522"/>
              <a:gd name="T14" fmla="*/ 115887 w 153"/>
              <a:gd name="T15" fmla="*/ 5040312 h 6522"/>
              <a:gd name="T16" fmla="*/ 99224 w 153"/>
              <a:gd name="T17" fmla="*/ 5040312 h 6522"/>
              <a:gd name="T18" fmla="*/ 99224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3528625" y="692660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组合 58"/>
          <p:cNvGrpSpPr/>
          <p:nvPr/>
        </p:nvGrpSpPr>
        <p:grpSpPr bwMode="auto">
          <a:xfrm>
            <a:off x="3606024" y="734322"/>
            <a:ext cx="377478" cy="415498"/>
            <a:chOff x="0" y="0"/>
            <a:chExt cx="588963" cy="648258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TextBox 60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9" name="Freeform 10"/>
          <p:cNvSpPr/>
          <p:nvPr/>
        </p:nvSpPr>
        <p:spPr bwMode="auto">
          <a:xfrm>
            <a:off x="3528625" y="1417583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0" name="组合 62"/>
          <p:cNvGrpSpPr/>
          <p:nvPr/>
        </p:nvGrpSpPr>
        <p:grpSpPr bwMode="auto">
          <a:xfrm>
            <a:off x="3606024" y="1459244"/>
            <a:ext cx="377478" cy="415498"/>
            <a:chOff x="0" y="0"/>
            <a:chExt cx="588963" cy="648257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TextBox 64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3" name="Freeform 10"/>
          <p:cNvSpPr/>
          <p:nvPr/>
        </p:nvSpPr>
        <p:spPr bwMode="auto">
          <a:xfrm>
            <a:off x="3528625" y="2124650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4" name="组合 71"/>
          <p:cNvGrpSpPr/>
          <p:nvPr/>
        </p:nvGrpSpPr>
        <p:grpSpPr bwMode="auto">
          <a:xfrm>
            <a:off x="3606024" y="2166312"/>
            <a:ext cx="377478" cy="415498"/>
            <a:chOff x="0" y="0"/>
            <a:chExt cx="588963" cy="650210"/>
          </a:xfrm>
        </p:grpSpPr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TextBox 78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5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7" name="Freeform 10"/>
          <p:cNvSpPr/>
          <p:nvPr/>
        </p:nvSpPr>
        <p:spPr bwMode="auto">
          <a:xfrm>
            <a:off x="3528625" y="2821004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8" name="组合 80"/>
          <p:cNvGrpSpPr/>
          <p:nvPr/>
        </p:nvGrpSpPr>
        <p:grpSpPr bwMode="auto">
          <a:xfrm>
            <a:off x="3606024" y="2862667"/>
            <a:ext cx="377478" cy="415498"/>
            <a:chOff x="0" y="0"/>
            <a:chExt cx="588963" cy="648258"/>
          </a:xfrm>
        </p:grpSpPr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TextBox 82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91"/>
          <p:cNvSpPr txBox="1">
            <a:spLocks noChangeArrowheads="1"/>
          </p:cNvSpPr>
          <p:nvPr/>
        </p:nvSpPr>
        <p:spPr bwMode="auto">
          <a:xfrm>
            <a:off x="3971594" y="749796"/>
            <a:ext cx="3484917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6" name="TextBox 92"/>
          <p:cNvSpPr txBox="1">
            <a:spLocks noChangeArrowheads="1"/>
          </p:cNvSpPr>
          <p:nvPr/>
        </p:nvSpPr>
        <p:spPr bwMode="auto">
          <a:xfrm>
            <a:off x="3971595" y="1472339"/>
            <a:ext cx="2598282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7" name="TextBox 93"/>
          <p:cNvSpPr txBox="1">
            <a:spLocks noChangeArrowheads="1"/>
          </p:cNvSpPr>
          <p:nvPr/>
        </p:nvSpPr>
        <p:spPr bwMode="auto">
          <a:xfrm>
            <a:off x="3971594" y="2155599"/>
            <a:ext cx="2929319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8" name="TextBox 94"/>
          <p:cNvSpPr txBox="1">
            <a:spLocks noChangeArrowheads="1"/>
          </p:cNvSpPr>
          <p:nvPr/>
        </p:nvSpPr>
        <p:spPr bwMode="auto">
          <a:xfrm>
            <a:off x="3971594" y="2863857"/>
            <a:ext cx="2929319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4129216"/>
            <a:ext cx="9144000" cy="1014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22484"/>
            <a:ext cx="3888869" cy="322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9" grpId="0" animBg="1"/>
      <p:bldP spid="23" grpId="0" animBg="1"/>
      <p:bldP spid="27" grpId="0" animBg="1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图表 69"/>
          <p:cNvGraphicFramePr/>
          <p:nvPr/>
        </p:nvGraphicFramePr>
        <p:xfrm flipH="1">
          <a:off x="3230013" y="1491630"/>
          <a:ext cx="2856350" cy="26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椭圆 70"/>
          <p:cNvSpPr/>
          <p:nvPr/>
        </p:nvSpPr>
        <p:spPr>
          <a:xfrm>
            <a:off x="3976620" y="2141924"/>
            <a:ext cx="1363139" cy="1363217"/>
          </a:xfrm>
          <a:prstGeom prst="ellipse">
            <a:avLst/>
          </a:prstGeom>
          <a:noFill/>
          <a:ln>
            <a:solidFill>
              <a:srgbClr val="CB1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89057" y="1831092"/>
            <a:ext cx="520444" cy="54972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Bebas" pitchFamily="2" charset="0"/>
                <a:ea typeface="等线" panose="02010600030101010101" pitchFamily="2" charset="-122"/>
                <a:cs typeface="+mn-cs"/>
              </a:rPr>
              <a:t>12</a:t>
            </a:r>
            <a:endParaRPr kumimoji="0" lang="zh-CN" altLang="en-US" sz="3225" b="0" i="0" u="none" strike="noStrike" kern="1200" cap="none" spc="0" normalizeH="0" baseline="0" noProof="0" dirty="0">
              <a:ln>
                <a:noFill/>
              </a:ln>
              <a:solidFill>
                <a:srgbClr val="CB1B3D"/>
              </a:solidFill>
              <a:effectLst/>
              <a:uLnTx/>
              <a:uFillTx/>
              <a:latin typeface="Bebas" pitchFamily="2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25152" y="1831092"/>
            <a:ext cx="520444" cy="54972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ebas" pitchFamily="2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32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ebas" pitchFamily="2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89059" y="3181505"/>
            <a:ext cx="520444" cy="549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ebas" pitchFamily="2" charset="0"/>
                <a:ea typeface="等线" panose="02010600030101010101" pitchFamily="2" charset="-122"/>
                <a:cs typeface="+mn-cs"/>
              </a:rPr>
              <a:t>20</a:t>
            </a:r>
            <a:endParaRPr kumimoji="0" lang="zh-CN" altLang="en-US" sz="32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ebas" pitchFamily="2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25152" y="3181505"/>
            <a:ext cx="520444" cy="54972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Bebas" pitchFamily="2" charset="0"/>
                <a:ea typeface="等线" panose="02010600030101010101" pitchFamily="2" charset="-122"/>
                <a:cs typeface="+mn-cs"/>
              </a:rPr>
              <a:t>90</a:t>
            </a:r>
            <a:endParaRPr kumimoji="0" lang="zh-CN" altLang="en-US" sz="3225" b="0" i="0" u="none" strike="noStrike" kern="1200" cap="none" spc="0" normalizeH="0" baseline="0" noProof="0" dirty="0">
              <a:ln>
                <a:noFill/>
              </a:ln>
              <a:solidFill>
                <a:srgbClr val="CB1B3D"/>
              </a:solidFill>
              <a:effectLst/>
              <a:uLnTx/>
              <a:uFillTx/>
              <a:latin typeface="Bebas" pitchFamily="2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82880" y="2133214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182882" y="1865994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60230" y="2133214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60229" y="1865994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82880" y="3523599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82882" y="3256379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60230" y="3523599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60229" y="3256379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AsOne/>
      </p:bldGraphic>
      <p:bldGraphic spid="70" grpId="1">
        <p:bldAsOne/>
      </p:bldGraphic>
      <p:bldP spid="71" grpId="0" animBg="1"/>
      <p:bldP spid="72" grpId="0"/>
      <p:bldP spid="73" grpId="0"/>
      <p:bldP spid="74" grpId="0" animBg="1"/>
      <p:bldP spid="78" grpId="0"/>
      <p:bldP spid="79" grpId="0"/>
      <p:bldP spid="80" grpId="0"/>
      <p:bldP spid="81" grpId="0"/>
      <p:bldP spid="82" grpId="0"/>
      <p:bldP spid="89" grpId="0"/>
      <p:bldP spid="90" grpId="0"/>
      <p:bldP spid="96" grpId="0"/>
      <p:bldP spid="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0600" y="1134328"/>
            <a:ext cx="747810" cy="8975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955389" y="1214775"/>
            <a:ext cx="571574" cy="718971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5667475" y="1749738"/>
            <a:ext cx="1068129" cy="21783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731777" y="1199797"/>
            <a:ext cx="1026452" cy="482091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3561581" y="2373526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组合 58"/>
          <p:cNvGrpSpPr/>
          <p:nvPr/>
        </p:nvGrpSpPr>
        <p:grpSpPr bwMode="auto">
          <a:xfrm>
            <a:off x="3638980" y="2415188"/>
            <a:ext cx="377478" cy="415498"/>
            <a:chOff x="0" y="0"/>
            <a:chExt cx="588963" cy="648258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TextBox 60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91"/>
          <p:cNvSpPr txBox="1">
            <a:spLocks noChangeArrowheads="1"/>
          </p:cNvSpPr>
          <p:nvPr/>
        </p:nvSpPr>
        <p:spPr bwMode="auto">
          <a:xfrm>
            <a:off x="4048092" y="2358092"/>
            <a:ext cx="4069901" cy="5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129216"/>
            <a:ext cx="9144000" cy="1014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22484"/>
            <a:ext cx="3888869" cy="322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/>
          <p:cNvSpPr>
            <a:spLocks noChangeArrowheads="1"/>
          </p:cNvSpPr>
          <p:nvPr/>
        </p:nvSpPr>
        <p:spPr bwMode="auto">
          <a:xfrm flipH="1">
            <a:off x="4621412" y="1537399"/>
            <a:ext cx="3041633" cy="1342259"/>
          </a:xfrm>
          <a:prstGeom prst="snip2Diag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68573" tIns="34286" rIns="68573" bIns="3428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863128" y="3003798"/>
            <a:ext cx="524054" cy="526665"/>
          </a:xfrm>
          <a:prstGeom prst="ellipse">
            <a:avLst/>
          </a:prstGeom>
          <a:solidFill>
            <a:srgbClr val="CB1B3D"/>
          </a:solidFill>
          <a:ln w="9525">
            <a:noFill/>
            <a:round/>
          </a:ln>
        </p:spPr>
        <p:txBody>
          <a:bodyPr lIns="68573" tIns="34286" rIns="68573" bIns="3428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3619946" y="3003798"/>
            <a:ext cx="524924" cy="526665"/>
          </a:xfrm>
          <a:prstGeom prst="ellipse">
            <a:avLst/>
          </a:prstGeom>
          <a:solidFill>
            <a:srgbClr val="CB1B3D"/>
          </a:solidFill>
          <a:ln w="9525">
            <a:noFill/>
            <a:round/>
          </a:ln>
        </p:spPr>
        <p:txBody>
          <a:bodyPr lIns="68573" tIns="34286" rIns="68573" bIns="3428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5226496" y="3003798"/>
            <a:ext cx="524054" cy="526665"/>
          </a:xfrm>
          <a:prstGeom prst="ellipse">
            <a:avLst/>
          </a:prstGeom>
          <a:solidFill>
            <a:srgbClr val="CB1B3D"/>
          </a:solidFill>
          <a:ln w="9525">
            <a:noFill/>
            <a:round/>
          </a:ln>
        </p:spPr>
        <p:txBody>
          <a:bodyPr lIns="68573" tIns="34286" rIns="68573" bIns="3428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8" name="Oval 16"/>
          <p:cNvSpPr>
            <a:spLocks noChangeArrowheads="1"/>
          </p:cNvSpPr>
          <p:nvPr/>
        </p:nvSpPr>
        <p:spPr bwMode="auto">
          <a:xfrm>
            <a:off x="6725224" y="3003798"/>
            <a:ext cx="523184" cy="526665"/>
          </a:xfrm>
          <a:prstGeom prst="ellipse">
            <a:avLst/>
          </a:prstGeom>
          <a:solidFill>
            <a:srgbClr val="CB1B3D"/>
          </a:solidFill>
          <a:ln w="9525">
            <a:noFill/>
            <a:round/>
          </a:ln>
        </p:spPr>
        <p:txBody>
          <a:bodyPr lIns="68573" tIns="34286" rIns="68573" bIns="3428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89" name="Group 20"/>
          <p:cNvGrpSpPr/>
          <p:nvPr/>
        </p:nvGrpSpPr>
        <p:grpSpPr bwMode="auto">
          <a:xfrm>
            <a:off x="1988187" y="3117429"/>
            <a:ext cx="293364" cy="295976"/>
            <a:chOff x="0" y="0"/>
            <a:chExt cx="401822" cy="404317"/>
          </a:xfrm>
        </p:grpSpPr>
        <p:sp>
          <p:nvSpPr>
            <p:cNvPr id="90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96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grpSp>
        <p:nvGrpSpPr>
          <p:cNvPr id="97" name="Group 23"/>
          <p:cNvGrpSpPr/>
          <p:nvPr/>
        </p:nvGrpSpPr>
        <p:grpSpPr bwMode="auto">
          <a:xfrm>
            <a:off x="3772078" y="3152225"/>
            <a:ext cx="284660" cy="248097"/>
            <a:chOff x="0" y="0"/>
            <a:chExt cx="389342" cy="339426"/>
          </a:xfrm>
        </p:grpSpPr>
        <p:sp>
          <p:nvSpPr>
            <p:cNvPr id="99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00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01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02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09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2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3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4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5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6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7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grpSp>
        <p:nvGrpSpPr>
          <p:cNvPr id="128" name="Group 35"/>
          <p:cNvGrpSpPr/>
          <p:nvPr/>
        </p:nvGrpSpPr>
        <p:grpSpPr bwMode="auto">
          <a:xfrm>
            <a:off x="6847966" y="3123303"/>
            <a:ext cx="277697" cy="275085"/>
            <a:chOff x="0" y="0"/>
            <a:chExt cx="379359" cy="376864"/>
          </a:xfrm>
        </p:grpSpPr>
        <p:sp>
          <p:nvSpPr>
            <p:cNvPr id="1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4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4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grpSp>
        <p:nvGrpSpPr>
          <p:cNvPr id="147" name="Group 54"/>
          <p:cNvGrpSpPr/>
          <p:nvPr/>
        </p:nvGrpSpPr>
        <p:grpSpPr bwMode="auto">
          <a:xfrm>
            <a:off x="5382267" y="3159084"/>
            <a:ext cx="219373" cy="284660"/>
            <a:chOff x="0" y="0"/>
            <a:chExt cx="299494" cy="389342"/>
          </a:xfrm>
        </p:grpSpPr>
        <p:sp>
          <p:nvSpPr>
            <p:cNvPr id="1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sp>
        <p:nvSpPr>
          <p:cNvPr id="150" name="剪去对角的矩形 149"/>
          <p:cNvSpPr/>
          <p:nvPr/>
        </p:nvSpPr>
        <p:spPr>
          <a:xfrm>
            <a:off x="1327044" y="1593501"/>
            <a:ext cx="3224402" cy="1301108"/>
          </a:xfrm>
          <a:prstGeom prst="snip2Diag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007FD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1" name="矩形 104"/>
          <p:cNvSpPr>
            <a:spLocks noChangeArrowheads="1"/>
          </p:cNvSpPr>
          <p:nvPr/>
        </p:nvSpPr>
        <p:spPr bwMode="auto">
          <a:xfrm>
            <a:off x="3022486" y="1768427"/>
            <a:ext cx="1023331" cy="33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7" tIns="34283" rIns="68567" bIns="34283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25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添加标题</a:t>
            </a:r>
            <a:endParaRPr kumimoji="0" lang="en-US" sz="1725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2" name="矩形 47"/>
          <p:cNvSpPr>
            <a:spLocks noChangeArrowheads="1"/>
          </p:cNvSpPr>
          <p:nvPr/>
        </p:nvSpPr>
        <p:spPr bwMode="auto">
          <a:xfrm>
            <a:off x="1714531" y="2092275"/>
            <a:ext cx="2603870" cy="4847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7" tIns="34283" rIns="68567" bIns="34283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441193" y="3917453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41193" y="3571206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223506" y="3935403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223506" y="3589158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826598" y="3925026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826598" y="3578781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319635" y="3916865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319635" y="3570618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98" name="矩形 97"/>
          <p:cNvSpPr/>
          <p:nvPr/>
        </p:nvSpPr>
        <p:spPr>
          <a:xfrm>
            <a:off x="-33115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027061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084104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6" grpId="0" animBg="1"/>
      <p:bldP spid="87" grpId="0" animBg="1"/>
      <p:bldP spid="88" grpId="0" animBg="1"/>
      <p:bldP spid="150" grpId="0" animBg="1"/>
      <p:bldP spid="151" grpId="0"/>
      <p:bldP spid="152" grpId="0"/>
      <p:bldP spid="15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648647" y="2957410"/>
            <a:ext cx="1021516" cy="961847"/>
            <a:chOff x="2197402" y="3943213"/>
            <a:chExt cx="1362021" cy="1282462"/>
          </a:xfrm>
        </p:grpSpPr>
        <p:sp>
          <p:nvSpPr>
            <p:cNvPr id="79" name="Oval 4"/>
            <p:cNvSpPr>
              <a:spLocks noChangeArrowheads="1"/>
            </p:cNvSpPr>
            <p:nvPr/>
          </p:nvSpPr>
          <p:spPr bwMode="auto">
            <a:xfrm>
              <a:off x="2197402" y="3943213"/>
              <a:ext cx="1362021" cy="1282462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2289284" y="4031000"/>
              <a:ext cx="1179608" cy="111070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人员</a:t>
              </a:r>
              <a:endPara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分配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0323" y="3174016"/>
            <a:ext cx="1424852" cy="1341623"/>
            <a:chOff x="4986303" y="4232021"/>
            <a:chExt cx="1899803" cy="1788831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4986303" y="4232021"/>
              <a:ext cx="1899803" cy="1788831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4" name="Oval 7"/>
            <p:cNvSpPr>
              <a:spLocks noChangeArrowheads="1"/>
            </p:cNvSpPr>
            <p:nvPr/>
          </p:nvSpPr>
          <p:spPr bwMode="auto">
            <a:xfrm>
              <a:off x="5114668" y="4355433"/>
              <a:ext cx="1645776" cy="15483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力量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52811" y="2458357"/>
            <a:ext cx="599938" cy="565848"/>
            <a:chOff x="5136287" y="3277809"/>
            <a:chExt cx="799917" cy="754464"/>
          </a:xfrm>
        </p:grpSpPr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5136287" y="3277809"/>
              <a:ext cx="799917" cy="754464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5190336" y="3329972"/>
              <a:ext cx="693172" cy="6514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学习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59405" y="1368824"/>
            <a:ext cx="4496699" cy="2476004"/>
            <a:chOff x="2878413" y="1825099"/>
            <a:chExt cx="5995598" cy="3301338"/>
          </a:xfrm>
        </p:grpSpPr>
        <p:cxnSp>
          <p:nvCxnSpPr>
            <p:cNvPr id="87" name="AutoShape 10"/>
            <p:cNvCxnSpPr>
              <a:cxnSpLocks noChangeShapeType="1"/>
              <a:stCxn id="79" idx="0"/>
              <a:endCxn id="105" idx="0"/>
            </p:cNvCxnSpPr>
            <p:nvPr/>
          </p:nvCxnSpPr>
          <p:spPr bwMode="auto">
            <a:xfrm flipV="1">
              <a:off x="2878413" y="1825099"/>
              <a:ext cx="830932" cy="2118114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11"/>
            <p:cNvCxnSpPr>
              <a:cxnSpLocks noChangeShapeType="1"/>
              <a:stCxn id="79" idx="7"/>
              <a:endCxn id="85" idx="2"/>
            </p:cNvCxnSpPr>
            <p:nvPr/>
          </p:nvCxnSpPr>
          <p:spPr bwMode="auto">
            <a:xfrm flipV="1">
              <a:off x="3359444" y="3654404"/>
              <a:ext cx="1776843" cy="477106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12"/>
            <p:cNvCxnSpPr>
              <a:cxnSpLocks noChangeShapeType="1"/>
              <a:stCxn id="79" idx="5"/>
              <a:endCxn id="81" idx="2"/>
            </p:cNvCxnSpPr>
            <p:nvPr/>
          </p:nvCxnSpPr>
          <p:spPr bwMode="auto">
            <a:xfrm>
              <a:off x="3359444" y="5037377"/>
              <a:ext cx="1626859" cy="89060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13"/>
            <p:cNvCxnSpPr>
              <a:cxnSpLocks noChangeShapeType="1"/>
              <a:stCxn id="85" idx="6"/>
              <a:endCxn id="101" idx="2"/>
            </p:cNvCxnSpPr>
            <p:nvPr/>
          </p:nvCxnSpPr>
          <p:spPr bwMode="auto">
            <a:xfrm>
              <a:off x="5936204" y="3655041"/>
              <a:ext cx="2752440" cy="237916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4"/>
            <p:cNvCxnSpPr>
              <a:cxnSpLocks noChangeShapeType="1"/>
              <a:stCxn id="81" idx="6"/>
              <a:endCxn id="101" idx="3"/>
            </p:cNvCxnSpPr>
            <p:nvPr/>
          </p:nvCxnSpPr>
          <p:spPr bwMode="auto">
            <a:xfrm flipV="1">
              <a:off x="6886106" y="4209631"/>
              <a:ext cx="1941846" cy="916806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15"/>
            <p:cNvCxnSpPr>
              <a:cxnSpLocks noChangeShapeType="1"/>
              <a:stCxn id="81" idx="1"/>
              <a:endCxn id="105" idx="3"/>
            </p:cNvCxnSpPr>
            <p:nvPr/>
          </p:nvCxnSpPr>
          <p:spPr bwMode="auto">
            <a:xfrm flipH="1" flipV="1">
              <a:off x="4283215" y="3128835"/>
              <a:ext cx="981308" cy="1365154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16"/>
            <p:cNvCxnSpPr>
              <a:cxnSpLocks noChangeShapeType="1"/>
              <a:stCxn id="85" idx="1"/>
              <a:endCxn id="105" idx="7"/>
            </p:cNvCxnSpPr>
            <p:nvPr/>
          </p:nvCxnSpPr>
          <p:spPr bwMode="auto">
            <a:xfrm flipH="1" flipV="1">
              <a:off x="3135476" y="2048785"/>
              <a:ext cx="2117956" cy="1339513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17"/>
            <p:cNvCxnSpPr>
              <a:cxnSpLocks noChangeShapeType="1"/>
              <a:stCxn id="103" idx="1"/>
              <a:endCxn id="105" idx="2"/>
            </p:cNvCxnSpPr>
            <p:nvPr/>
          </p:nvCxnSpPr>
          <p:spPr bwMode="auto">
            <a:xfrm flipH="1" flipV="1">
              <a:off x="4520919" y="2588810"/>
              <a:ext cx="4353092" cy="1031028"/>
            </a:xfrm>
            <a:prstGeom prst="straightConnector1">
              <a:avLst/>
            </a:prstGeom>
            <a:noFill/>
            <a:ln w="22225" cap="rnd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组合 9"/>
          <p:cNvGrpSpPr/>
          <p:nvPr/>
        </p:nvGrpSpPr>
        <p:grpSpPr>
          <a:xfrm>
            <a:off x="6517079" y="2583835"/>
            <a:ext cx="713440" cy="671766"/>
            <a:chOff x="8662949" y="3394859"/>
            <a:chExt cx="951253" cy="895688"/>
          </a:xfrm>
        </p:grpSpPr>
        <p:sp>
          <p:nvSpPr>
            <p:cNvPr id="101" name="Oval 22"/>
            <p:cNvSpPr>
              <a:spLocks noChangeArrowheads="1"/>
            </p:cNvSpPr>
            <p:nvPr/>
          </p:nvSpPr>
          <p:spPr bwMode="auto">
            <a:xfrm>
              <a:off x="8662949" y="3394859"/>
              <a:ext cx="951253" cy="895688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" name="Oval 23"/>
            <p:cNvSpPr>
              <a:spLocks noChangeArrowheads="1"/>
            </p:cNvSpPr>
            <p:nvPr/>
          </p:nvSpPr>
          <p:spPr bwMode="auto">
            <a:xfrm>
              <a:off x="8727807" y="3455928"/>
              <a:ext cx="822888" cy="7760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严谨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59405" y="1368824"/>
            <a:ext cx="1231880" cy="1145567"/>
            <a:chOff x="2878412" y="1825099"/>
            <a:chExt cx="1642507" cy="1527422"/>
          </a:xfrm>
        </p:grpSpPr>
        <p:sp>
          <p:nvSpPr>
            <p:cNvPr id="105" name="Oval 20"/>
            <p:cNvSpPr>
              <a:spLocks noChangeArrowheads="1"/>
            </p:cNvSpPr>
            <p:nvPr/>
          </p:nvSpPr>
          <p:spPr bwMode="auto">
            <a:xfrm flipH="1">
              <a:off x="2897772" y="1825099"/>
              <a:ext cx="1623147" cy="1527422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19050" cmpd="sng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굴림" pitchFamily="34" charset="-127"/>
                  <a:cs typeface="+mn-cs"/>
                  <a:sym typeface="Verdana" panose="020B0604030504040204" pitchFamily="34" charset="0"/>
                </a:rPr>
                <a:t>Subtitle</a:t>
              </a: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878412" y="1847648"/>
              <a:ext cx="1623147" cy="1504873"/>
            </a:xfrm>
            <a:prstGeom prst="ellipse">
              <a:avLst/>
            </a:prstGeom>
            <a:ln w="444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6" name="TextBox 135"/>
          <p:cNvSpPr txBox="1"/>
          <p:nvPr/>
        </p:nvSpPr>
        <p:spPr>
          <a:xfrm>
            <a:off x="5575752" y="4086147"/>
            <a:ext cx="2983256" cy="60939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您的内容打在这里，或者通过复制您的内容，您的内容打在这里，或者通过复制您的内容，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40833" y="3742111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467333" y="1948494"/>
            <a:ext cx="2011566" cy="60939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您的内容打在这里，或者通过复制您的内容，您的内容打在这里，或者通过复制您的内容，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49495" y="1599447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-33115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27061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084104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6"/>
          <p:cNvSpPr/>
          <p:nvPr/>
        </p:nvSpPr>
        <p:spPr bwMode="auto">
          <a:xfrm>
            <a:off x="2688122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0" name="Freeform 7"/>
          <p:cNvSpPr/>
          <p:nvPr/>
        </p:nvSpPr>
        <p:spPr bwMode="auto">
          <a:xfrm>
            <a:off x="2688122" y="2630542"/>
            <a:ext cx="196223" cy="37031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" name="Freeform 8"/>
          <p:cNvSpPr/>
          <p:nvPr/>
        </p:nvSpPr>
        <p:spPr bwMode="auto">
          <a:xfrm>
            <a:off x="2940256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7" name="Freeform 9"/>
          <p:cNvSpPr/>
          <p:nvPr/>
        </p:nvSpPr>
        <p:spPr bwMode="auto">
          <a:xfrm>
            <a:off x="3191338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8" name="Freeform 10"/>
          <p:cNvSpPr/>
          <p:nvPr/>
        </p:nvSpPr>
        <p:spPr bwMode="auto">
          <a:xfrm>
            <a:off x="3440307" y="1793911"/>
            <a:ext cx="197277" cy="1206950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9" name="Freeform 11"/>
          <p:cNvSpPr/>
          <p:nvPr/>
        </p:nvSpPr>
        <p:spPr bwMode="auto">
          <a:xfrm>
            <a:off x="2940256" y="2378392"/>
            <a:ext cx="196223" cy="622466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0" name="Freeform 12"/>
          <p:cNvSpPr/>
          <p:nvPr/>
        </p:nvSpPr>
        <p:spPr bwMode="auto">
          <a:xfrm>
            <a:off x="3191338" y="2117804"/>
            <a:ext cx="197277" cy="883057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" name="Freeform 13"/>
          <p:cNvSpPr/>
          <p:nvPr/>
        </p:nvSpPr>
        <p:spPr bwMode="auto">
          <a:xfrm>
            <a:off x="3440307" y="1946890"/>
            <a:ext cx="197277" cy="1053971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3" name="Freeform 14"/>
          <p:cNvSpPr/>
          <p:nvPr/>
        </p:nvSpPr>
        <p:spPr bwMode="auto">
          <a:xfrm>
            <a:off x="4040576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5" name="Freeform 15"/>
          <p:cNvSpPr/>
          <p:nvPr/>
        </p:nvSpPr>
        <p:spPr bwMode="auto">
          <a:xfrm>
            <a:off x="4291658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7" name="Freeform 16"/>
          <p:cNvSpPr/>
          <p:nvPr/>
        </p:nvSpPr>
        <p:spPr bwMode="auto">
          <a:xfrm>
            <a:off x="4543793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8" name="Freeform 17"/>
          <p:cNvSpPr/>
          <p:nvPr/>
        </p:nvSpPr>
        <p:spPr bwMode="auto">
          <a:xfrm>
            <a:off x="4795927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9" name="Freeform 18"/>
          <p:cNvSpPr/>
          <p:nvPr/>
        </p:nvSpPr>
        <p:spPr bwMode="auto">
          <a:xfrm>
            <a:off x="4040576" y="2821507"/>
            <a:ext cx="196223" cy="179354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0" name="Freeform 19"/>
          <p:cNvSpPr/>
          <p:nvPr/>
        </p:nvSpPr>
        <p:spPr bwMode="auto">
          <a:xfrm>
            <a:off x="4291658" y="2383667"/>
            <a:ext cx="197277" cy="61719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9" name="Freeform 20"/>
          <p:cNvSpPr/>
          <p:nvPr/>
        </p:nvSpPr>
        <p:spPr bwMode="auto">
          <a:xfrm>
            <a:off x="4543793" y="1946890"/>
            <a:ext cx="197277" cy="1053971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Freeform 21"/>
          <p:cNvSpPr/>
          <p:nvPr/>
        </p:nvSpPr>
        <p:spPr bwMode="auto">
          <a:xfrm>
            <a:off x="4795927" y="2537704"/>
            <a:ext cx="197277" cy="463157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" name="Freeform 22"/>
          <p:cNvSpPr/>
          <p:nvPr/>
        </p:nvSpPr>
        <p:spPr bwMode="auto">
          <a:xfrm>
            <a:off x="5386705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Freeform 23"/>
          <p:cNvSpPr/>
          <p:nvPr/>
        </p:nvSpPr>
        <p:spPr bwMode="auto">
          <a:xfrm>
            <a:off x="5638837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9" name="Freeform 24"/>
          <p:cNvSpPr/>
          <p:nvPr/>
        </p:nvSpPr>
        <p:spPr bwMode="auto">
          <a:xfrm>
            <a:off x="5890971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0" name="Freeform 25"/>
          <p:cNvSpPr/>
          <p:nvPr/>
        </p:nvSpPr>
        <p:spPr bwMode="auto">
          <a:xfrm>
            <a:off x="6142052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1" name="Freeform 26"/>
          <p:cNvSpPr/>
          <p:nvPr/>
        </p:nvSpPr>
        <p:spPr bwMode="auto">
          <a:xfrm>
            <a:off x="6142052" y="1941610"/>
            <a:ext cx="197277" cy="1059246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2" name="Freeform 27"/>
          <p:cNvSpPr/>
          <p:nvPr/>
        </p:nvSpPr>
        <p:spPr bwMode="auto">
          <a:xfrm>
            <a:off x="5890971" y="2137850"/>
            <a:ext cx="196223" cy="863011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3" name="Freeform 28"/>
          <p:cNvSpPr/>
          <p:nvPr/>
        </p:nvSpPr>
        <p:spPr bwMode="auto">
          <a:xfrm>
            <a:off x="5638837" y="2383667"/>
            <a:ext cx="196223" cy="61719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4" name="Freeform 29"/>
          <p:cNvSpPr/>
          <p:nvPr/>
        </p:nvSpPr>
        <p:spPr bwMode="auto">
          <a:xfrm>
            <a:off x="5386705" y="2638984"/>
            <a:ext cx="197277" cy="361874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5" name="Freeform 30"/>
          <p:cNvSpPr/>
          <p:nvPr/>
        </p:nvSpPr>
        <p:spPr bwMode="auto">
          <a:xfrm>
            <a:off x="6805619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6" name="Freeform 31"/>
          <p:cNvSpPr/>
          <p:nvPr/>
        </p:nvSpPr>
        <p:spPr bwMode="auto">
          <a:xfrm>
            <a:off x="7054589" y="1793911"/>
            <a:ext cx="197277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7" name="Freeform 32"/>
          <p:cNvSpPr/>
          <p:nvPr/>
        </p:nvSpPr>
        <p:spPr bwMode="auto">
          <a:xfrm>
            <a:off x="7306722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8" name="Freeform 33"/>
          <p:cNvSpPr/>
          <p:nvPr/>
        </p:nvSpPr>
        <p:spPr bwMode="auto">
          <a:xfrm>
            <a:off x="7558858" y="1793911"/>
            <a:ext cx="196223" cy="120695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9" name="Freeform 34"/>
          <p:cNvSpPr/>
          <p:nvPr/>
        </p:nvSpPr>
        <p:spPr bwMode="auto">
          <a:xfrm>
            <a:off x="7558858" y="1953220"/>
            <a:ext cx="196223" cy="1047641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0" name="Freeform 35"/>
          <p:cNvSpPr/>
          <p:nvPr/>
        </p:nvSpPr>
        <p:spPr bwMode="auto">
          <a:xfrm>
            <a:off x="7306722" y="2045003"/>
            <a:ext cx="196223" cy="955854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1" name="Freeform 36"/>
          <p:cNvSpPr/>
          <p:nvPr/>
        </p:nvSpPr>
        <p:spPr bwMode="auto">
          <a:xfrm>
            <a:off x="7054589" y="2743432"/>
            <a:ext cx="197277" cy="257426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2" name="Freeform 37"/>
          <p:cNvSpPr/>
          <p:nvPr/>
        </p:nvSpPr>
        <p:spPr bwMode="auto">
          <a:xfrm>
            <a:off x="6805619" y="2265503"/>
            <a:ext cx="197277" cy="735354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3" name="Oval 38"/>
          <p:cNvSpPr>
            <a:spLocks noChangeArrowheads="1"/>
          </p:cNvSpPr>
          <p:nvPr/>
        </p:nvSpPr>
        <p:spPr bwMode="auto">
          <a:xfrm>
            <a:off x="2907557" y="3202053"/>
            <a:ext cx="497940" cy="499655"/>
          </a:xfrm>
          <a:prstGeom prst="ellipse">
            <a:avLst/>
          </a:prstGeom>
          <a:solidFill>
            <a:schemeClr val="bg1"/>
          </a:solidFill>
          <a:ln w="63500" cap="flat">
            <a:solidFill>
              <a:srgbClr val="CB1B3D"/>
            </a:solidFill>
            <a:prstDash val="solid"/>
            <a:miter lim="800000"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4" name="Freeform 39"/>
          <p:cNvSpPr>
            <a:spLocks noEditPoints="1"/>
          </p:cNvSpPr>
          <p:nvPr/>
        </p:nvSpPr>
        <p:spPr bwMode="auto">
          <a:xfrm>
            <a:off x="3026052" y="3318134"/>
            <a:ext cx="264110" cy="267492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Oval 40"/>
          <p:cNvSpPr>
            <a:spLocks noChangeArrowheads="1"/>
          </p:cNvSpPr>
          <p:nvPr/>
        </p:nvSpPr>
        <p:spPr bwMode="auto">
          <a:xfrm>
            <a:off x="4265994" y="3202053"/>
            <a:ext cx="499622" cy="499655"/>
          </a:xfrm>
          <a:prstGeom prst="ellipse">
            <a:avLst/>
          </a:prstGeom>
          <a:solidFill>
            <a:schemeClr val="bg1"/>
          </a:solidFill>
          <a:ln w="635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6" name="Oval 42"/>
          <p:cNvSpPr>
            <a:spLocks noChangeArrowheads="1"/>
          </p:cNvSpPr>
          <p:nvPr/>
        </p:nvSpPr>
        <p:spPr bwMode="auto">
          <a:xfrm>
            <a:off x="7020567" y="3202053"/>
            <a:ext cx="497940" cy="499655"/>
          </a:xfrm>
          <a:prstGeom prst="ellipse">
            <a:avLst/>
          </a:prstGeom>
          <a:solidFill>
            <a:schemeClr val="bg1"/>
          </a:solidFill>
          <a:ln w="635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Freeform 44"/>
          <p:cNvSpPr>
            <a:spLocks noEditPoints="1"/>
          </p:cNvSpPr>
          <p:nvPr/>
        </p:nvSpPr>
        <p:spPr bwMode="auto">
          <a:xfrm>
            <a:off x="4372285" y="3327918"/>
            <a:ext cx="285980" cy="248986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Freeform 45"/>
          <p:cNvSpPr>
            <a:spLocks noEditPoints="1"/>
          </p:cNvSpPr>
          <p:nvPr/>
        </p:nvSpPr>
        <p:spPr bwMode="auto">
          <a:xfrm>
            <a:off x="7163555" y="3332534"/>
            <a:ext cx="211963" cy="235527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0755" tIns="30377" rIns="60755" bIns="303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566989" y="3800850"/>
            <a:ext cx="1179077" cy="259686"/>
          </a:xfrm>
          <a:prstGeom prst="rect">
            <a:avLst/>
          </a:prstGeom>
          <a:noFill/>
        </p:spPr>
        <p:txBody>
          <a:bodyPr wrap="square" lIns="60755" tIns="0" rIns="60755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934966" y="3800850"/>
            <a:ext cx="1179077" cy="259686"/>
          </a:xfrm>
          <a:prstGeom prst="rect">
            <a:avLst/>
          </a:prstGeom>
          <a:noFill/>
        </p:spPr>
        <p:txBody>
          <a:bodyPr wrap="square" lIns="60755" tIns="0" rIns="60755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284558" y="3800850"/>
            <a:ext cx="1179077" cy="259686"/>
          </a:xfrm>
          <a:prstGeom prst="rect">
            <a:avLst/>
          </a:prstGeom>
          <a:noFill/>
        </p:spPr>
        <p:txBody>
          <a:bodyPr wrap="square" lIns="60755" tIns="0" rIns="60755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6686594" y="3800850"/>
            <a:ext cx="1179077" cy="259686"/>
          </a:xfrm>
          <a:prstGeom prst="rect">
            <a:avLst/>
          </a:prstGeom>
          <a:noFill/>
        </p:spPr>
        <p:txBody>
          <a:bodyPr wrap="square" lIns="60755" tIns="0" rIns="60755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-18510" y="1793910"/>
            <a:ext cx="8345908" cy="1338700"/>
            <a:chOff x="-611847" y="2511445"/>
            <a:chExt cx="11127877" cy="1784933"/>
          </a:xfrm>
        </p:grpSpPr>
        <p:sp>
          <p:nvSpPr>
            <p:cNvPr id="210" name="右箭头 209"/>
            <p:cNvSpPr/>
            <p:nvPr/>
          </p:nvSpPr>
          <p:spPr>
            <a:xfrm>
              <a:off x="1947078" y="4120710"/>
              <a:ext cx="8568952" cy="17566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11" name="组合 210"/>
            <p:cNvGrpSpPr/>
            <p:nvPr/>
          </p:nvGrpSpPr>
          <p:grpSpPr>
            <a:xfrm>
              <a:off x="-611847" y="2511445"/>
              <a:ext cx="2558925" cy="1697099"/>
              <a:chOff x="-611847" y="2511445"/>
              <a:chExt cx="2558925" cy="1697099"/>
            </a:xfrm>
          </p:grpSpPr>
          <p:cxnSp>
            <p:nvCxnSpPr>
              <p:cNvPr id="212" name="直接连接符 211"/>
              <p:cNvCxnSpPr>
                <a:endCxn id="210" idx="1"/>
              </p:cNvCxnSpPr>
              <p:nvPr/>
            </p:nvCxnSpPr>
            <p:spPr>
              <a:xfrm>
                <a:off x="1947078" y="2511445"/>
                <a:ext cx="0" cy="1697099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 flipV="1">
                <a:off x="-611847" y="3418063"/>
                <a:ext cx="2558925" cy="65409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组合 213"/>
          <p:cNvGrpSpPr/>
          <p:nvPr/>
        </p:nvGrpSpPr>
        <p:grpSpPr>
          <a:xfrm>
            <a:off x="5617738" y="3202053"/>
            <a:ext cx="497940" cy="499655"/>
            <a:chOff x="6903150" y="4388972"/>
            <a:chExt cx="663920" cy="666206"/>
          </a:xfrm>
        </p:grpSpPr>
        <p:sp>
          <p:nvSpPr>
            <p:cNvPr id="215" name="Oval 41"/>
            <p:cNvSpPr>
              <a:spLocks noChangeArrowheads="1"/>
            </p:cNvSpPr>
            <p:nvPr/>
          </p:nvSpPr>
          <p:spPr bwMode="auto">
            <a:xfrm>
              <a:off x="6903150" y="4388972"/>
              <a:ext cx="663920" cy="666206"/>
            </a:xfrm>
            <a:prstGeom prst="ellipse">
              <a:avLst/>
            </a:prstGeom>
            <a:noFill/>
            <a:ln w="63500" cap="flat">
              <a:solidFill>
                <a:srgbClr val="CB1B3D"/>
              </a:solidFill>
              <a:prstDash val="solid"/>
              <a:miter lim="800000"/>
            </a:ln>
          </p:spPr>
          <p:txBody>
            <a:bodyPr vert="horz" wrap="square" lIns="60761" tIns="30380" rIns="60761" bIns="3038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173"/>
            <p:cNvSpPr>
              <a:spLocks noChangeAspect="1" noEditPoints="1" noChangeArrowheads="1"/>
            </p:cNvSpPr>
            <p:nvPr/>
          </p:nvSpPr>
          <p:spPr bwMode="auto">
            <a:xfrm>
              <a:off x="7088505" y="4556788"/>
              <a:ext cx="293210" cy="312664"/>
            </a:xfrm>
            <a:custGeom>
              <a:avLst/>
              <a:gdLst>
                <a:gd name="T0" fmla="*/ 386912 w 89"/>
                <a:gd name="T1" fmla="*/ 113381 h 95"/>
                <a:gd name="T2" fmla="*/ 459136 w 89"/>
                <a:gd name="T3" fmla="*/ 273145 h 95"/>
                <a:gd name="T4" fmla="*/ 402389 w 89"/>
                <a:gd name="T5" fmla="*/ 412295 h 95"/>
                <a:gd name="T6" fmla="*/ 242465 w 89"/>
                <a:gd name="T7" fmla="*/ 273145 h 95"/>
                <a:gd name="T8" fmla="*/ 386912 w 89"/>
                <a:gd name="T9" fmla="*/ 113381 h 95"/>
                <a:gd name="T10" fmla="*/ 392071 w 89"/>
                <a:gd name="T11" fmla="*/ 427756 h 95"/>
                <a:gd name="T12" fmla="*/ 355959 w 89"/>
                <a:gd name="T13" fmla="*/ 453524 h 95"/>
                <a:gd name="T14" fmla="*/ 381754 w 89"/>
                <a:gd name="T15" fmla="*/ 417448 h 95"/>
                <a:gd name="T16" fmla="*/ 392071 w 89"/>
                <a:gd name="T17" fmla="*/ 427756 h 95"/>
                <a:gd name="T18" fmla="*/ 330165 w 89"/>
                <a:gd name="T19" fmla="*/ 474139 h 95"/>
                <a:gd name="T20" fmla="*/ 371436 w 89"/>
                <a:gd name="T21" fmla="*/ 407141 h 95"/>
                <a:gd name="T22" fmla="*/ 361118 w 89"/>
                <a:gd name="T23" fmla="*/ 396834 h 95"/>
                <a:gd name="T24" fmla="*/ 309530 w 89"/>
                <a:gd name="T25" fmla="*/ 484446 h 95"/>
                <a:gd name="T26" fmla="*/ 330165 w 89"/>
                <a:gd name="T27" fmla="*/ 474139 h 95"/>
                <a:gd name="T28" fmla="*/ 299212 w 89"/>
                <a:gd name="T29" fmla="*/ 468985 h 95"/>
                <a:gd name="T30" fmla="*/ 345642 w 89"/>
                <a:gd name="T31" fmla="*/ 386526 h 95"/>
                <a:gd name="T32" fmla="*/ 335324 w 89"/>
                <a:gd name="T33" fmla="*/ 381373 h 95"/>
                <a:gd name="T34" fmla="*/ 294053 w 89"/>
                <a:gd name="T35" fmla="*/ 453524 h 95"/>
                <a:gd name="T36" fmla="*/ 299212 w 89"/>
                <a:gd name="T37" fmla="*/ 468985 h 95"/>
                <a:gd name="T38" fmla="*/ 288895 w 89"/>
                <a:gd name="T39" fmla="*/ 432909 h 95"/>
                <a:gd name="T40" fmla="*/ 325006 w 89"/>
                <a:gd name="T41" fmla="*/ 371065 h 95"/>
                <a:gd name="T42" fmla="*/ 314689 w 89"/>
                <a:gd name="T43" fmla="*/ 360758 h 95"/>
                <a:gd name="T44" fmla="*/ 283736 w 89"/>
                <a:gd name="T45" fmla="*/ 417448 h 95"/>
                <a:gd name="T46" fmla="*/ 288895 w 89"/>
                <a:gd name="T47" fmla="*/ 432909 h 95"/>
                <a:gd name="T48" fmla="*/ 273418 w 89"/>
                <a:gd name="T49" fmla="*/ 401987 h 95"/>
                <a:gd name="T50" fmla="*/ 304371 w 89"/>
                <a:gd name="T51" fmla="*/ 350451 h 95"/>
                <a:gd name="T52" fmla="*/ 294053 w 89"/>
                <a:gd name="T53" fmla="*/ 340143 h 95"/>
                <a:gd name="T54" fmla="*/ 268259 w 89"/>
                <a:gd name="T55" fmla="*/ 386526 h 95"/>
                <a:gd name="T56" fmla="*/ 273418 w 89"/>
                <a:gd name="T57" fmla="*/ 401987 h 95"/>
                <a:gd name="T58" fmla="*/ 263100 w 89"/>
                <a:gd name="T59" fmla="*/ 365912 h 95"/>
                <a:gd name="T60" fmla="*/ 283736 w 89"/>
                <a:gd name="T61" fmla="*/ 329836 h 95"/>
                <a:gd name="T62" fmla="*/ 273418 w 89"/>
                <a:gd name="T63" fmla="*/ 319528 h 95"/>
                <a:gd name="T64" fmla="*/ 257942 w 89"/>
                <a:gd name="T65" fmla="*/ 350451 h 95"/>
                <a:gd name="T66" fmla="*/ 263100 w 89"/>
                <a:gd name="T67" fmla="*/ 365912 h 95"/>
                <a:gd name="T68" fmla="*/ 247624 w 89"/>
                <a:gd name="T69" fmla="*/ 334990 h 95"/>
                <a:gd name="T70" fmla="*/ 263100 w 89"/>
                <a:gd name="T71" fmla="*/ 314375 h 95"/>
                <a:gd name="T72" fmla="*/ 252783 w 89"/>
                <a:gd name="T73" fmla="*/ 304067 h 95"/>
                <a:gd name="T74" fmla="*/ 242465 w 89"/>
                <a:gd name="T75" fmla="*/ 314375 h 95"/>
                <a:gd name="T76" fmla="*/ 247624 w 89"/>
                <a:gd name="T77" fmla="*/ 334990 h 95"/>
                <a:gd name="T78" fmla="*/ 237306 w 89"/>
                <a:gd name="T79" fmla="*/ 298914 h 95"/>
                <a:gd name="T80" fmla="*/ 232147 w 89"/>
                <a:gd name="T81" fmla="*/ 283453 h 95"/>
                <a:gd name="T82" fmla="*/ 242465 w 89"/>
                <a:gd name="T83" fmla="*/ 293760 h 95"/>
                <a:gd name="T84" fmla="*/ 237306 w 89"/>
                <a:gd name="T85" fmla="*/ 298914 h 95"/>
                <a:gd name="T86" fmla="*/ 304371 w 89"/>
                <a:gd name="T87" fmla="*/ 87613 h 95"/>
                <a:gd name="T88" fmla="*/ 211512 w 89"/>
                <a:gd name="T89" fmla="*/ 278299 h 95"/>
                <a:gd name="T90" fmla="*/ 185718 w 89"/>
                <a:gd name="T91" fmla="*/ 66998 h 95"/>
                <a:gd name="T92" fmla="*/ 0 w 89"/>
                <a:gd name="T93" fmla="*/ 278299 h 95"/>
                <a:gd name="T94" fmla="*/ 211512 w 89"/>
                <a:gd name="T95" fmla="*/ 489600 h 95"/>
                <a:gd name="T96" fmla="*/ 283736 w 89"/>
                <a:gd name="T97" fmla="*/ 479293 h 95"/>
                <a:gd name="T98" fmla="*/ 211512 w 89"/>
                <a:gd name="T99" fmla="*/ 278299 h 95"/>
                <a:gd name="T100" fmla="*/ 350801 w 89"/>
                <a:gd name="T101" fmla="*/ 118535 h 95"/>
                <a:gd name="T102" fmla="*/ 304371 w 89"/>
                <a:gd name="T103" fmla="*/ 87613 h 95"/>
                <a:gd name="T104" fmla="*/ 221830 w 89"/>
                <a:gd name="T105" fmla="*/ 0 h 95"/>
                <a:gd name="T106" fmla="*/ 196036 w 89"/>
                <a:gd name="T107" fmla="*/ 0 h 95"/>
                <a:gd name="T108" fmla="*/ 221830 w 89"/>
                <a:gd name="T109" fmla="*/ 211301 h 95"/>
                <a:gd name="T110" fmla="*/ 314689 w 89"/>
                <a:gd name="T111" fmla="*/ 20615 h 95"/>
                <a:gd name="T112" fmla="*/ 221830 w 89"/>
                <a:gd name="T113" fmla="*/ 0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95"/>
                <a:gd name="T173" fmla="*/ 89 w 89"/>
                <a:gd name="T174" fmla="*/ 95 h 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CB1B3D"/>
            </a:solidFill>
            <a:ln w="63500">
              <a:noFill/>
              <a:miter lim="800000"/>
            </a:ln>
          </p:spPr>
          <p:txBody>
            <a:bodyPr lIns="91440" tIns="45720" rIns="91440" bIns="4572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9" grpId="0" animBg="1"/>
      <p:bldP spid="120" grpId="0" animBg="1"/>
      <p:bldP spid="121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/>
      <p:bldP spid="206" grpId="0"/>
      <p:bldP spid="207" grpId="0"/>
      <p:bldP spid="2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14"/>
          <p:cNvSpPr/>
          <p:nvPr/>
        </p:nvSpPr>
        <p:spPr>
          <a:xfrm flipV="1">
            <a:off x="596" y="2988668"/>
            <a:ext cx="3798821" cy="142228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287511" y="2989496"/>
            <a:ext cx="1014224" cy="1012135"/>
            <a:chOff x="3225639" y="4543564"/>
            <a:chExt cx="1752329" cy="1748619"/>
          </a:xfrm>
        </p:grpSpPr>
        <p:sp>
          <p:nvSpPr>
            <p:cNvPr id="65" name="椭圆 64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27000" anchor="ctr" anchorCtr="1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25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ebas" pitchFamily="2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325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椭圆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矩形 14"/>
          <p:cNvSpPr/>
          <p:nvPr/>
        </p:nvSpPr>
        <p:spPr>
          <a:xfrm>
            <a:off x="596" y="2677801"/>
            <a:ext cx="5531262" cy="151324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969100" y="1822774"/>
            <a:ext cx="1004636" cy="1004693"/>
            <a:chOff x="6131017" y="674750"/>
            <a:chExt cx="1735762" cy="1735763"/>
          </a:xfrm>
        </p:grpSpPr>
        <p:sp>
          <p:nvSpPr>
            <p:cNvPr id="70" name="椭圆 69"/>
            <p:cNvSpPr/>
            <p:nvPr/>
          </p:nvSpPr>
          <p:spPr>
            <a:xfrm>
              <a:off x="6131017" y="674750"/>
              <a:ext cx="1735762" cy="1735763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25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ebas" pitchFamily="2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325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3" name="矩形 14"/>
          <p:cNvSpPr/>
          <p:nvPr/>
        </p:nvSpPr>
        <p:spPr>
          <a:xfrm flipV="1">
            <a:off x="4948379" y="2988668"/>
            <a:ext cx="4174564" cy="142228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4443921" y="2989498"/>
            <a:ext cx="1006773" cy="1005962"/>
            <a:chOff x="5223633" y="4543564"/>
            <a:chExt cx="1739455" cy="1737953"/>
          </a:xfrm>
        </p:grpSpPr>
        <p:sp>
          <p:nvSpPr>
            <p:cNvPr id="78" name="椭圆 77"/>
            <p:cNvSpPr/>
            <p:nvPr/>
          </p:nvSpPr>
          <p:spPr>
            <a:xfrm flipV="1">
              <a:off x="5227326" y="4543564"/>
              <a:ext cx="1735762" cy="1734333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25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ebas" pitchFamily="2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325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椭圆 7"/>
            <p:cNvSpPr/>
            <p:nvPr/>
          </p:nvSpPr>
          <p:spPr>
            <a:xfrm flipV="1">
              <a:off x="5223633" y="4545754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526778" y="1896978"/>
            <a:ext cx="2234060" cy="383525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14312" y="1665387"/>
            <a:ext cx="683951" cy="226559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53599" y="3771027"/>
            <a:ext cx="2269505" cy="383525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17444" y="3539436"/>
            <a:ext cx="683951" cy="226559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95768" y="3747562"/>
            <a:ext cx="2234060" cy="383525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600088" y="3515971"/>
            <a:ext cx="683951" cy="226559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59" name="矩形 5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49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99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  <p:bldP spid="73" grpId="0" animBg="1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38"/>
          <p:cNvSpPr>
            <a:spLocks noChangeArrowheads="1"/>
          </p:cNvSpPr>
          <p:nvPr/>
        </p:nvSpPr>
        <p:spPr bwMode="auto">
          <a:xfrm>
            <a:off x="7238875" y="1424207"/>
            <a:ext cx="814924" cy="801816"/>
          </a:xfrm>
          <a:prstGeom prst="ellipse">
            <a:avLst/>
          </a:prstGeom>
          <a:solidFill>
            <a:srgbClr val="CB1B3D"/>
          </a:solidFill>
          <a:ln w="19050">
            <a:noFill/>
            <a:round/>
          </a:ln>
        </p:spPr>
        <p:txBody>
          <a:bodyPr wrap="none"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添加</a:t>
            </a:r>
            <a:endParaRPr kumimoji="0" lang="en-US" altLang="zh-CN" sz="10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101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Oval 38"/>
          <p:cNvSpPr>
            <a:spLocks noChangeArrowheads="1"/>
          </p:cNvSpPr>
          <p:nvPr/>
        </p:nvSpPr>
        <p:spPr bwMode="auto">
          <a:xfrm>
            <a:off x="3664728" y="1424207"/>
            <a:ext cx="814924" cy="801816"/>
          </a:xfrm>
          <a:prstGeom prst="ellipse">
            <a:avLst/>
          </a:prstGeom>
          <a:solidFill>
            <a:srgbClr val="CB1B3D"/>
          </a:solidFill>
          <a:ln w="19050">
            <a:noFill/>
            <a:round/>
          </a:ln>
        </p:spPr>
        <p:txBody>
          <a:bodyPr wrap="none"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添加</a:t>
            </a:r>
            <a:endParaRPr kumimoji="0" lang="en-US" altLang="zh-CN" sz="10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101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Oval 38"/>
          <p:cNvSpPr>
            <a:spLocks noChangeArrowheads="1"/>
          </p:cNvSpPr>
          <p:nvPr/>
        </p:nvSpPr>
        <p:spPr bwMode="auto">
          <a:xfrm>
            <a:off x="3664728" y="2473334"/>
            <a:ext cx="814924" cy="801816"/>
          </a:xfrm>
          <a:prstGeom prst="ellipse">
            <a:avLst/>
          </a:prstGeom>
          <a:solidFill>
            <a:srgbClr val="CB1B3D"/>
          </a:solidFill>
          <a:ln w="19050">
            <a:noFill/>
            <a:round/>
          </a:ln>
        </p:spPr>
        <p:txBody>
          <a:bodyPr wrap="none"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添加</a:t>
            </a:r>
            <a:endParaRPr kumimoji="0" lang="en-US" altLang="zh-CN" sz="101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50" name="Oval 38"/>
          <p:cNvSpPr>
            <a:spLocks noChangeArrowheads="1"/>
          </p:cNvSpPr>
          <p:nvPr/>
        </p:nvSpPr>
        <p:spPr bwMode="auto">
          <a:xfrm>
            <a:off x="7245099" y="3568105"/>
            <a:ext cx="814924" cy="801816"/>
          </a:xfrm>
          <a:prstGeom prst="ellipse">
            <a:avLst/>
          </a:prstGeom>
          <a:solidFill>
            <a:srgbClr val="CB1B3D"/>
          </a:solidFill>
          <a:ln w="19050">
            <a:noFill/>
            <a:round/>
          </a:ln>
        </p:spPr>
        <p:txBody>
          <a:bodyPr wrap="none"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添加</a:t>
            </a:r>
            <a:endParaRPr kumimoji="0" lang="en-US" altLang="zh-CN" sz="101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51" name="左箭头 50"/>
          <p:cNvSpPr/>
          <p:nvPr/>
        </p:nvSpPr>
        <p:spPr>
          <a:xfrm>
            <a:off x="4479654" y="1703686"/>
            <a:ext cx="2765446" cy="242861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左箭头 51"/>
          <p:cNvSpPr/>
          <p:nvPr/>
        </p:nvSpPr>
        <p:spPr>
          <a:xfrm rot="16200000">
            <a:off x="3956034" y="2215039"/>
            <a:ext cx="224633" cy="26946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左箭头 52"/>
          <p:cNvSpPr/>
          <p:nvPr/>
        </p:nvSpPr>
        <p:spPr>
          <a:xfrm flipH="1">
            <a:off x="4479654" y="2752813"/>
            <a:ext cx="2765446" cy="242861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左箭头 53"/>
          <p:cNvSpPr/>
          <p:nvPr/>
        </p:nvSpPr>
        <p:spPr>
          <a:xfrm rot="16200000">
            <a:off x="7123234" y="2621570"/>
            <a:ext cx="1037697" cy="26946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左箭头 54"/>
          <p:cNvSpPr/>
          <p:nvPr/>
        </p:nvSpPr>
        <p:spPr>
          <a:xfrm rot="16200000">
            <a:off x="7529767" y="3288376"/>
            <a:ext cx="224633" cy="26946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左箭头 55"/>
          <p:cNvSpPr/>
          <p:nvPr/>
        </p:nvSpPr>
        <p:spPr>
          <a:xfrm>
            <a:off x="2695780" y="3852864"/>
            <a:ext cx="4549319" cy="242861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Oval 38"/>
          <p:cNvSpPr>
            <a:spLocks noChangeArrowheads="1"/>
          </p:cNvSpPr>
          <p:nvPr/>
        </p:nvSpPr>
        <p:spPr bwMode="auto">
          <a:xfrm>
            <a:off x="7245099" y="2473334"/>
            <a:ext cx="814924" cy="801816"/>
          </a:xfrm>
          <a:prstGeom prst="ellipse">
            <a:avLst/>
          </a:prstGeom>
          <a:solidFill>
            <a:srgbClr val="CB1B3D"/>
          </a:solidFill>
          <a:ln w="19050">
            <a:noFill/>
            <a:round/>
          </a:ln>
        </p:spPr>
        <p:txBody>
          <a:bodyPr wrap="none" lIns="52946" tIns="26472" rIns="52946" bIns="264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添加</a:t>
            </a:r>
            <a:endParaRPr kumimoji="0" lang="en-US" altLang="zh-CN" sz="101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3158046" y="3506834"/>
            <a:ext cx="4087055" cy="399710"/>
          </a:xfrm>
          <a:prstGeom prst="rect">
            <a:avLst/>
          </a:prstGeom>
        </p:spPr>
        <p:txBody>
          <a:bodyPr wrap="square" lIns="52946" tIns="26472" rIns="52946" bIns="26472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       添加文本      添加文本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18850" y="1427638"/>
            <a:ext cx="4087055" cy="330460"/>
          </a:xfrm>
          <a:prstGeom prst="rect">
            <a:avLst/>
          </a:prstGeom>
        </p:spPr>
        <p:txBody>
          <a:bodyPr wrap="square" lIns="52946" tIns="26472" rIns="52946" bIns="26472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    添加文本   添加文本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818849" y="2476347"/>
            <a:ext cx="4087055" cy="330460"/>
          </a:xfrm>
          <a:prstGeom prst="rect">
            <a:avLst/>
          </a:prstGeom>
        </p:spPr>
        <p:txBody>
          <a:bodyPr wrap="square" lIns="52946" tIns="26472" rIns="52946" bIns="26472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     添加文本    添加文本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1728672" y="3510247"/>
            <a:ext cx="972109" cy="877673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83136" y="3728996"/>
            <a:ext cx="663174" cy="53687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添加</a:t>
            </a:r>
            <a:endParaRPr kumimoji="0" lang="en-US" altLang="zh-CN" sz="101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标题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/>
          <p:bldP spid="59" grpId="0"/>
          <p:bldP spid="60" grpId="0"/>
          <p:bldP spid="61" grpId="0" animBg="1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/>
          <p:bldP spid="59" grpId="0"/>
          <p:bldP spid="60" grpId="0"/>
          <p:bldP spid="61" grpId="0" animBg="1"/>
          <p:bldP spid="6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184400"/>
            <a:ext cx="9144000" cy="295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209965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64630" y="468502"/>
            <a:ext cx="3330464" cy="4157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44852" y="3350313"/>
            <a:ext cx="4796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THANKS!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2056" y="2908300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20XX POWERPOINT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0600" y="1134328"/>
            <a:ext cx="747810" cy="8975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955389" y="1214775"/>
            <a:ext cx="571574" cy="718971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5667475" y="1749738"/>
            <a:ext cx="1068129" cy="21783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731777" y="1199797"/>
            <a:ext cx="1026452" cy="482091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3561581" y="2373526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组合 58"/>
          <p:cNvGrpSpPr/>
          <p:nvPr/>
        </p:nvGrpSpPr>
        <p:grpSpPr bwMode="auto">
          <a:xfrm>
            <a:off x="3638980" y="2415188"/>
            <a:ext cx="377478" cy="415498"/>
            <a:chOff x="0" y="0"/>
            <a:chExt cx="588963" cy="648258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TextBox 60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91"/>
          <p:cNvSpPr txBox="1">
            <a:spLocks noChangeArrowheads="1"/>
          </p:cNvSpPr>
          <p:nvPr/>
        </p:nvSpPr>
        <p:spPr bwMode="auto">
          <a:xfrm>
            <a:off x="4048092" y="2358092"/>
            <a:ext cx="4069901" cy="5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129216"/>
            <a:ext cx="9144000" cy="1014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22484"/>
            <a:ext cx="3888869" cy="322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0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4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4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2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1" y="3803185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63881" y="3500481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140388" y="3800421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140388" y="3497717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83230" y="3797658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83230" y="3494953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163784" y="3794894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163784" y="3492189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4" y="2760568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等线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64" name="组合 9"/>
          <p:cNvGrpSpPr/>
          <p:nvPr/>
        </p:nvGrpSpPr>
        <p:grpSpPr bwMode="auto">
          <a:xfrm>
            <a:off x="4813781" y="1842466"/>
            <a:ext cx="1041797" cy="1040606"/>
            <a:chOff x="0" y="0"/>
            <a:chExt cx="1387872" cy="1387872"/>
          </a:xfrm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3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67" name="组合 13"/>
          <p:cNvGrpSpPr/>
          <p:nvPr/>
        </p:nvGrpSpPr>
        <p:grpSpPr bwMode="auto">
          <a:xfrm>
            <a:off x="6261581" y="1842466"/>
            <a:ext cx="1041797" cy="1040606"/>
            <a:chOff x="0" y="0"/>
            <a:chExt cx="1387872" cy="1387872"/>
          </a:xfrm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89" name="组合 13"/>
          <p:cNvGrpSpPr/>
          <p:nvPr/>
        </p:nvGrpSpPr>
        <p:grpSpPr bwMode="auto">
          <a:xfrm>
            <a:off x="3328060" y="1842466"/>
            <a:ext cx="1041797" cy="1040606"/>
            <a:chOff x="0" y="0"/>
            <a:chExt cx="1387872" cy="1387872"/>
          </a:xfrm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1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99" name="组合 9"/>
          <p:cNvGrpSpPr/>
          <p:nvPr/>
        </p:nvGrpSpPr>
        <p:grpSpPr bwMode="auto">
          <a:xfrm>
            <a:off x="1845972" y="1842466"/>
            <a:ext cx="1041797" cy="1040606"/>
            <a:chOff x="0" y="0"/>
            <a:chExt cx="1387872" cy="1387872"/>
          </a:xfrm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6" y="2132763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8" y="2143479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3" y="2132763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7" y="2147403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57" grpId="0" bldLvl="0" animBg="1" autoUpdateAnimBg="0"/>
      <p:bldP spid="119" grpId="0"/>
      <p:bldP spid="120" grpId="0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9"/>
          <p:cNvSpPr>
            <a:spLocks noChangeAspect="1" noChangeArrowheads="1" noTextEdit="1"/>
          </p:cNvSpPr>
          <p:nvPr/>
        </p:nvSpPr>
        <p:spPr bwMode="auto">
          <a:xfrm rot="17150482">
            <a:off x="3149204" y="547092"/>
            <a:ext cx="3189685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0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32276" y="2243194"/>
            <a:ext cx="1622042" cy="1461626"/>
            <a:chOff x="2975573" y="2990925"/>
            <a:chExt cx="2162723" cy="1948834"/>
          </a:xfrm>
        </p:grpSpPr>
        <p:sp>
          <p:nvSpPr>
            <p:cNvPr id="75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avLst/>
              <a:gdLst>
                <a:gd name="T0" fmla="*/ 175 w 453"/>
                <a:gd name="T1" fmla="*/ 0 h 445"/>
                <a:gd name="T2" fmla="*/ 453 w 453"/>
                <a:gd name="T3" fmla="*/ 200 h 445"/>
                <a:gd name="T4" fmla="*/ 266 w 453"/>
                <a:gd name="T5" fmla="*/ 445 h 445"/>
                <a:gd name="T6" fmla="*/ 0 w 453"/>
                <a:gd name="T7" fmla="*/ 230 h 445"/>
                <a:gd name="T8" fmla="*/ 175 w 45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45"/>
                <a:gd name="T17" fmla="*/ 453 w 453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45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13479" y="1500787"/>
            <a:ext cx="1410725" cy="1945709"/>
            <a:chOff x="4683845" y="2001050"/>
            <a:chExt cx="1880966" cy="2594278"/>
          </a:xfrm>
        </p:grpSpPr>
        <p:sp>
          <p:nvSpPr>
            <p:cNvPr id="77" name="Freeform 23"/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avLst/>
              <a:gdLst>
                <a:gd name="T0" fmla="*/ 506 w 506"/>
                <a:gd name="T1" fmla="*/ 258 h 495"/>
                <a:gd name="T2" fmla="*/ 204 w 506"/>
                <a:gd name="T3" fmla="*/ 495 h 495"/>
                <a:gd name="T4" fmla="*/ 0 w 506"/>
                <a:gd name="T5" fmla="*/ 222 h 495"/>
                <a:gd name="T6" fmla="*/ 313 w 506"/>
                <a:gd name="T7" fmla="*/ 0 h 495"/>
                <a:gd name="T8" fmla="*/ 506 w 506"/>
                <a:gd name="T9" fmla="*/ 258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495"/>
                <a:gd name="T17" fmla="*/ 506 w 506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495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21964" y="2773534"/>
            <a:ext cx="1978853" cy="1805441"/>
            <a:chOff x="5495158" y="3698044"/>
            <a:chExt cx="2638470" cy="2407255"/>
          </a:xfrm>
        </p:grpSpPr>
        <p:sp>
          <p:nvSpPr>
            <p:cNvPr id="79" name="Freeform 25"/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avLst/>
              <a:gdLst>
                <a:gd name="T0" fmla="*/ 211 w 552"/>
                <a:gd name="T1" fmla="*/ 0 h 545"/>
                <a:gd name="T2" fmla="*/ 552 w 552"/>
                <a:gd name="T3" fmla="*/ 227 h 545"/>
                <a:gd name="T4" fmla="*/ 320 w 552"/>
                <a:gd name="T5" fmla="*/ 545 h 545"/>
                <a:gd name="T6" fmla="*/ 0 w 552"/>
                <a:gd name="T7" fmla="*/ 289 h 545"/>
                <a:gd name="T8" fmla="*/ 211 w 552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45"/>
                <a:gd name="T17" fmla="*/ 552 w 552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45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45678" y="1785120"/>
            <a:ext cx="1629348" cy="1629271"/>
            <a:chOff x="7526776" y="2380159"/>
            <a:chExt cx="2172464" cy="2172361"/>
          </a:xfrm>
        </p:grpSpPr>
        <p:sp>
          <p:nvSpPr>
            <p:cNvPr id="8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46758" y="2790733"/>
            <a:ext cx="877163" cy="699680"/>
            <a:chOff x="3128215" y="3720976"/>
            <a:chExt cx="1169551" cy="932907"/>
          </a:xfrm>
        </p:grpSpPr>
        <p:sp>
          <p:nvSpPr>
            <p:cNvPr id="58" name="TextBox 8"/>
            <p:cNvSpPr>
              <a:spLocks noChangeArrowheads="1"/>
            </p:cNvSpPr>
            <p:nvPr/>
          </p:nvSpPr>
          <p:spPr bwMode="auto">
            <a:xfrm>
              <a:off x="3128215" y="4253774"/>
              <a:ext cx="11695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添加标题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2" name="TextBox 38"/>
            <p:cNvSpPr>
              <a:spLocks noChangeArrowheads="1"/>
            </p:cNvSpPr>
            <p:nvPr/>
          </p:nvSpPr>
          <p:spPr bwMode="auto">
            <a:xfrm>
              <a:off x="3359668" y="3720976"/>
              <a:ext cx="75046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-113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方正黑体简体" pitchFamily="2" charset="-122"/>
                </a:rPr>
                <a:t>01</a:t>
              </a:r>
              <a:endParaRPr kumimoji="0" lang="zh-CN" altLang="en-US" sz="2700" b="0" i="0" u="none" strike="noStrike" kern="1200" cap="none" spc="-113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黑体简体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23287" y="1757483"/>
            <a:ext cx="898124" cy="730728"/>
            <a:chOff x="4963588" y="2343309"/>
            <a:chExt cx="1197499" cy="974303"/>
          </a:xfrm>
        </p:grpSpPr>
        <p:sp>
          <p:nvSpPr>
            <p:cNvPr id="59" name="TextBox 8"/>
            <p:cNvSpPr>
              <a:spLocks noChangeArrowheads="1"/>
            </p:cNvSpPr>
            <p:nvPr/>
          </p:nvSpPr>
          <p:spPr bwMode="auto">
            <a:xfrm>
              <a:off x="4963588" y="2917503"/>
              <a:ext cx="119749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添加标题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3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89106" cy="67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方正黑体简体" pitchFamily="2" charset="-122"/>
                </a:rPr>
                <a:t>02</a:t>
              </a: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黑体简体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77277" y="3551670"/>
            <a:ext cx="877163" cy="737719"/>
            <a:chOff x="5835573" y="4735561"/>
            <a:chExt cx="1169551" cy="983625"/>
          </a:xfrm>
        </p:grpSpPr>
        <p:sp>
          <p:nvSpPr>
            <p:cNvPr id="60" name="TextBox 8"/>
            <p:cNvSpPr>
              <a:spLocks noChangeArrowheads="1"/>
            </p:cNvSpPr>
            <p:nvPr/>
          </p:nvSpPr>
          <p:spPr bwMode="auto">
            <a:xfrm>
              <a:off x="5835573" y="5319077"/>
              <a:ext cx="11695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添加标题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72" name="TextBox 40"/>
            <p:cNvSpPr>
              <a:spLocks noChangeArrowheads="1"/>
            </p:cNvSpPr>
            <p:nvPr/>
          </p:nvSpPr>
          <p:spPr bwMode="auto">
            <a:xfrm>
              <a:off x="6030914" y="4735561"/>
              <a:ext cx="78910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方正黑体简体" pitchFamily="2" charset="-122"/>
                </a:rPr>
                <a:t>03</a:t>
              </a: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黑体简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12082" y="2246258"/>
            <a:ext cx="954107" cy="807914"/>
            <a:chOff x="8015314" y="2995009"/>
            <a:chExt cx="1272143" cy="1077218"/>
          </a:xfrm>
        </p:grpSpPr>
        <p:sp>
          <p:nvSpPr>
            <p:cNvPr id="61" name="TextBox 8"/>
            <p:cNvSpPr>
              <a:spLocks noChangeArrowheads="1"/>
            </p:cNvSpPr>
            <p:nvPr/>
          </p:nvSpPr>
          <p:spPr bwMode="auto">
            <a:xfrm>
              <a:off x="8015314" y="364134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添加标题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73" name="TextBox 41"/>
            <p:cNvSpPr>
              <a:spLocks noChangeArrowheads="1"/>
            </p:cNvSpPr>
            <p:nvPr/>
          </p:nvSpPr>
          <p:spPr bwMode="auto">
            <a:xfrm>
              <a:off x="8255446" y="2995009"/>
              <a:ext cx="78910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CB1B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方正黑体简体" pitchFamily="2" charset="-122"/>
                </a:rPr>
                <a:t>04</a:t>
              </a: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黑体简体" pitchFamily="2" charset="-122"/>
              </a:endParaRPr>
            </a:p>
          </p:txBody>
        </p:sp>
      </p:grpSp>
      <p:grpSp>
        <p:nvGrpSpPr>
          <p:cNvPr id="104" name="组合 54"/>
          <p:cNvGrpSpPr/>
          <p:nvPr/>
        </p:nvGrpSpPr>
        <p:grpSpPr bwMode="auto">
          <a:xfrm>
            <a:off x="749559" y="3815937"/>
            <a:ext cx="2573042" cy="729732"/>
            <a:chOff x="0" y="-92391"/>
            <a:chExt cx="3430717" cy="973606"/>
          </a:xfrm>
        </p:grpSpPr>
        <p:sp>
          <p:nvSpPr>
            <p:cNvPr id="105" name="TextBox 55"/>
            <p:cNvSpPr>
              <a:spLocks noChangeArrowheads="1"/>
            </p:cNvSpPr>
            <p:nvPr/>
          </p:nvSpPr>
          <p:spPr bwMode="auto">
            <a:xfrm>
              <a:off x="0" y="419251"/>
              <a:ext cx="3354009" cy="4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grpSp>
          <p:nvGrpSpPr>
            <p:cNvPr id="106" name="组合 56"/>
            <p:cNvGrpSpPr/>
            <p:nvPr/>
          </p:nvGrpSpPr>
          <p:grpSpPr bwMode="auto">
            <a:xfrm>
              <a:off x="2782645" y="-92391"/>
              <a:ext cx="648072" cy="554356"/>
              <a:chOff x="-571364" y="-193262"/>
              <a:chExt cx="648072" cy="554356"/>
            </a:xfrm>
          </p:grpSpPr>
          <p:sp>
            <p:nvSpPr>
              <p:cNvPr id="107" name="矩形 57"/>
              <p:cNvSpPr>
                <a:spLocks noChangeArrowheads="1"/>
              </p:cNvSpPr>
              <p:nvPr/>
            </p:nvSpPr>
            <p:spPr bwMode="auto">
              <a:xfrm>
                <a:off x="-537457" y="-174098"/>
                <a:ext cx="454398" cy="454354"/>
              </a:xfrm>
              <a:prstGeom prst="rect">
                <a:avLst/>
              </a:prstGeom>
              <a:solidFill>
                <a:srgbClr val="CB1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108" name="TextBox 58"/>
              <p:cNvSpPr>
                <a:spLocks noChangeArrowheads="1"/>
              </p:cNvSpPr>
              <p:nvPr/>
            </p:nvSpPr>
            <p:spPr bwMode="auto">
              <a:xfrm>
                <a:off x="-571364" y="-193262"/>
                <a:ext cx="648072" cy="554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ssannet Bold" charset="0"/>
                    <a:ea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01</a:t>
                </a:r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ssannet Bold" charset="0"/>
                  <a:ea typeface="等线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5953605" y="1023486"/>
            <a:ext cx="2466510" cy="737184"/>
            <a:chOff x="8017316" y="1380270"/>
            <a:chExt cx="3288680" cy="982912"/>
          </a:xfrm>
        </p:grpSpPr>
        <p:sp>
          <p:nvSpPr>
            <p:cNvPr id="110" name="TextBox 60"/>
            <p:cNvSpPr>
              <a:spLocks noChangeArrowheads="1"/>
            </p:cNvSpPr>
            <p:nvPr/>
          </p:nvSpPr>
          <p:spPr bwMode="auto">
            <a:xfrm>
              <a:off x="8017316" y="1901516"/>
              <a:ext cx="3288680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grpSp>
          <p:nvGrpSpPr>
            <p:cNvPr id="111" name="组合 61"/>
            <p:cNvGrpSpPr/>
            <p:nvPr/>
          </p:nvGrpSpPr>
          <p:grpSpPr bwMode="auto">
            <a:xfrm>
              <a:off x="8164192" y="1380270"/>
              <a:ext cx="647958" cy="553998"/>
              <a:chOff x="701478" y="-492476"/>
              <a:chExt cx="648074" cy="554356"/>
            </a:xfrm>
          </p:grpSpPr>
          <p:sp>
            <p:nvSpPr>
              <p:cNvPr id="112" name="矩形 62"/>
              <p:cNvSpPr>
                <a:spLocks noChangeArrowheads="1"/>
              </p:cNvSpPr>
              <p:nvPr/>
            </p:nvSpPr>
            <p:spPr bwMode="auto">
              <a:xfrm>
                <a:off x="702139" y="-474969"/>
                <a:ext cx="566603" cy="454354"/>
              </a:xfrm>
              <a:prstGeom prst="rect">
                <a:avLst/>
              </a:prstGeom>
              <a:solidFill>
                <a:srgbClr val="CB1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5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TextBox 63"/>
              <p:cNvSpPr>
                <a:spLocks noChangeArrowheads="1"/>
              </p:cNvSpPr>
              <p:nvPr/>
            </p:nvSpPr>
            <p:spPr bwMode="auto">
              <a:xfrm>
                <a:off x="701478" y="-492476"/>
                <a:ext cx="648074" cy="554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ssannet Bold" charset="0"/>
                    <a:ea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04</a:t>
                </a:r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ssannet Bold" charset="0"/>
                  <a:ea typeface="等线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14" name="组合 64"/>
          <p:cNvGrpSpPr/>
          <p:nvPr/>
        </p:nvGrpSpPr>
        <p:grpSpPr bwMode="auto">
          <a:xfrm>
            <a:off x="915341" y="1664612"/>
            <a:ext cx="2369285" cy="927473"/>
            <a:chOff x="378327" y="-15739"/>
            <a:chExt cx="3159401" cy="1238241"/>
          </a:xfrm>
        </p:grpSpPr>
        <p:sp>
          <p:nvSpPr>
            <p:cNvPr id="115" name="TextBox 65"/>
            <p:cNvSpPr>
              <a:spLocks noChangeArrowheads="1"/>
            </p:cNvSpPr>
            <p:nvPr/>
          </p:nvSpPr>
          <p:spPr bwMode="auto">
            <a:xfrm>
              <a:off x="378327" y="544512"/>
              <a:ext cx="3159401" cy="6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6" name="矩形 66"/>
            <p:cNvSpPr>
              <a:spLocks noChangeArrowheads="1"/>
            </p:cNvSpPr>
            <p:nvPr/>
          </p:nvSpPr>
          <p:spPr bwMode="auto">
            <a:xfrm>
              <a:off x="2933996" y="18695"/>
              <a:ext cx="454398" cy="454354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5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7" name="TextBox 67"/>
            <p:cNvSpPr>
              <a:spLocks noChangeArrowheads="1"/>
            </p:cNvSpPr>
            <p:nvPr/>
          </p:nvSpPr>
          <p:spPr bwMode="auto">
            <a:xfrm>
              <a:off x="2889657" y="-15739"/>
              <a:ext cx="648071" cy="554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ssannet Bold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sannet Bold" charset="0"/>
                <a:ea typeface="等线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18" name="组合 68"/>
          <p:cNvGrpSpPr/>
          <p:nvPr/>
        </p:nvGrpSpPr>
        <p:grpSpPr bwMode="auto">
          <a:xfrm>
            <a:off x="5952538" y="3691757"/>
            <a:ext cx="2467577" cy="705762"/>
            <a:chOff x="252478" y="-361128"/>
            <a:chExt cx="3289276" cy="941625"/>
          </a:xfrm>
        </p:grpSpPr>
        <p:sp>
          <p:nvSpPr>
            <p:cNvPr id="119" name="TextBox 69"/>
            <p:cNvSpPr>
              <a:spLocks noChangeArrowheads="1"/>
            </p:cNvSpPr>
            <p:nvPr/>
          </p:nvSpPr>
          <p:spPr bwMode="auto">
            <a:xfrm>
              <a:off x="252478" y="118533"/>
              <a:ext cx="3289276" cy="4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,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点击此处添加文字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20" name="矩形 70"/>
            <p:cNvSpPr>
              <a:spLocks noChangeArrowheads="1"/>
            </p:cNvSpPr>
            <p:nvPr/>
          </p:nvSpPr>
          <p:spPr bwMode="auto">
            <a:xfrm>
              <a:off x="415667" y="-352260"/>
              <a:ext cx="588040" cy="454354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21" name="TextBox 71"/>
            <p:cNvSpPr>
              <a:spLocks noChangeArrowheads="1"/>
            </p:cNvSpPr>
            <p:nvPr/>
          </p:nvSpPr>
          <p:spPr bwMode="auto">
            <a:xfrm>
              <a:off x="430865" y="-361128"/>
              <a:ext cx="648072" cy="5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ssannet Bold" charset="0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03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sannet Bold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-33115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27061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084104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1557432" y="1746529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1557432" y="2096945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1557432" y="2439119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1557432" y="2789537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1557432" y="3139954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1557432" y="3490372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1557432" y="3800233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1557432" y="4150651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52749" y="4005834"/>
            <a:ext cx="159769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9224" y="3657774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9224" y="3309711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69224" y="2961648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69224" y="2613585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69224" y="2265523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69224" y="1917461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69224" y="1569399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700</a:t>
            </a:r>
            <a:endParaRPr kumimoji="0" lang="zh-CN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18311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27283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69234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4087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88189" y="2490717"/>
            <a:ext cx="236399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88191" y="2223500"/>
            <a:ext cx="1026926" cy="259686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83568" y="3061563"/>
            <a:ext cx="1588044" cy="376600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bas" pitchFamily="2" charset="0"/>
                <a:ea typeface="等线" panose="02010600030101010101" pitchFamily="2" charset="-122"/>
                <a:cs typeface="+mn-cs"/>
              </a:rPr>
              <a:t>123,4567873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ebas" pitchFamily="2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0000" y="3954166"/>
            <a:ext cx="568534" cy="19193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72" name="Freeform 35"/>
          <p:cNvSpPr>
            <a:spLocks noEditPoints="1"/>
          </p:cNvSpPr>
          <p:nvPr/>
        </p:nvSpPr>
        <p:spPr bwMode="auto">
          <a:xfrm>
            <a:off x="7897225" y="3086755"/>
            <a:ext cx="136352" cy="28745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Freeform 36"/>
          <p:cNvSpPr>
            <a:spLocks noEditPoints="1"/>
          </p:cNvSpPr>
          <p:nvPr/>
        </p:nvSpPr>
        <p:spPr bwMode="auto">
          <a:xfrm>
            <a:off x="7706461" y="3086754"/>
            <a:ext cx="113312" cy="286317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Freeform 38"/>
          <p:cNvSpPr>
            <a:spLocks noEditPoints="1"/>
          </p:cNvSpPr>
          <p:nvPr/>
        </p:nvSpPr>
        <p:spPr bwMode="auto">
          <a:xfrm>
            <a:off x="6272487" y="3954164"/>
            <a:ext cx="195835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Freeform 7"/>
          <p:cNvSpPr/>
          <p:nvPr/>
        </p:nvSpPr>
        <p:spPr bwMode="auto">
          <a:xfrm>
            <a:off x="1703188" y="2860517"/>
            <a:ext cx="694134" cy="1287066"/>
          </a:xfrm>
          <a:custGeom>
            <a:avLst/>
            <a:gdLst>
              <a:gd name="T0" fmla="*/ 0 w 2566"/>
              <a:gd name="T1" fmla="*/ 4761 h 4761"/>
              <a:gd name="T2" fmla="*/ 1296 w 2566"/>
              <a:gd name="T3" fmla="*/ 0 h 4761"/>
              <a:gd name="T4" fmla="*/ 2566 w 2566"/>
              <a:gd name="T5" fmla="*/ 4761 h 4761"/>
              <a:gd name="T6" fmla="*/ 0 w 2566"/>
              <a:gd name="T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6" h="4761">
                <a:moveTo>
                  <a:pt x="0" y="4761"/>
                </a:moveTo>
                <a:lnTo>
                  <a:pt x="1296" y="0"/>
                </a:lnTo>
                <a:lnTo>
                  <a:pt x="2566" y="4761"/>
                </a:lnTo>
                <a:lnTo>
                  <a:pt x="0" y="4761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10"/>
          <p:cNvSpPr/>
          <p:nvPr/>
        </p:nvSpPr>
        <p:spPr bwMode="auto">
          <a:xfrm>
            <a:off x="2590202" y="2394983"/>
            <a:ext cx="794147" cy="1752600"/>
          </a:xfrm>
          <a:custGeom>
            <a:avLst/>
            <a:gdLst>
              <a:gd name="T0" fmla="*/ 0 w 2937"/>
              <a:gd name="T1" fmla="*/ 6482 h 6482"/>
              <a:gd name="T2" fmla="*/ 1455 w 2937"/>
              <a:gd name="T3" fmla="*/ 0 h 6482"/>
              <a:gd name="T4" fmla="*/ 2937 w 2937"/>
              <a:gd name="T5" fmla="*/ 6482 h 6482"/>
              <a:gd name="T6" fmla="*/ 0 w 2937"/>
              <a:gd name="T7" fmla="*/ 6482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7" h="6482">
                <a:moveTo>
                  <a:pt x="0" y="6482"/>
                </a:moveTo>
                <a:lnTo>
                  <a:pt x="1455" y="0"/>
                </a:lnTo>
                <a:lnTo>
                  <a:pt x="2937" y="6482"/>
                </a:lnTo>
                <a:lnTo>
                  <a:pt x="0" y="6482"/>
                </a:lnTo>
                <a:close/>
              </a:path>
            </a:pathLst>
          </a:custGeom>
          <a:solidFill>
            <a:srgbClr val="CB1B3D">
              <a:alpha val="64000"/>
            </a:srgbClr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14"/>
          <p:cNvSpPr/>
          <p:nvPr/>
        </p:nvSpPr>
        <p:spPr bwMode="auto">
          <a:xfrm>
            <a:off x="3470075" y="3099838"/>
            <a:ext cx="708422" cy="1051322"/>
          </a:xfrm>
          <a:custGeom>
            <a:avLst/>
            <a:gdLst>
              <a:gd name="T0" fmla="*/ 0 w 2619"/>
              <a:gd name="T1" fmla="*/ 3889 h 3889"/>
              <a:gd name="T2" fmla="*/ 1297 w 2619"/>
              <a:gd name="T3" fmla="*/ 0 h 3889"/>
              <a:gd name="T4" fmla="*/ 2619 w 2619"/>
              <a:gd name="T5" fmla="*/ 3889 h 3889"/>
              <a:gd name="T6" fmla="*/ 0 w 2619"/>
              <a:gd name="T7" fmla="*/ 3889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9" h="3889">
                <a:moveTo>
                  <a:pt x="0" y="3889"/>
                </a:moveTo>
                <a:lnTo>
                  <a:pt x="1297" y="0"/>
                </a:lnTo>
                <a:lnTo>
                  <a:pt x="2619" y="3889"/>
                </a:lnTo>
                <a:lnTo>
                  <a:pt x="0" y="3889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Freeform 17"/>
          <p:cNvSpPr/>
          <p:nvPr/>
        </p:nvSpPr>
        <p:spPr bwMode="auto">
          <a:xfrm>
            <a:off x="4314231" y="1909209"/>
            <a:ext cx="844153" cy="2238375"/>
          </a:xfrm>
          <a:custGeom>
            <a:avLst/>
            <a:gdLst>
              <a:gd name="T0" fmla="*/ 0 w 3122"/>
              <a:gd name="T1" fmla="*/ 8280 h 8280"/>
              <a:gd name="T2" fmla="*/ 1561 w 3122"/>
              <a:gd name="T3" fmla="*/ 0 h 8280"/>
              <a:gd name="T4" fmla="*/ 3122 w 3122"/>
              <a:gd name="T5" fmla="*/ 8280 h 8280"/>
              <a:gd name="T6" fmla="*/ 0 w 3122"/>
              <a:gd name="T7" fmla="*/ 828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2" h="8280">
                <a:moveTo>
                  <a:pt x="0" y="8280"/>
                </a:moveTo>
                <a:lnTo>
                  <a:pt x="1561" y="0"/>
                </a:lnTo>
                <a:lnTo>
                  <a:pt x="3122" y="8280"/>
                </a:lnTo>
                <a:lnTo>
                  <a:pt x="0" y="8280"/>
                </a:lnTo>
                <a:close/>
              </a:path>
            </a:pathLst>
          </a:custGeom>
          <a:solidFill>
            <a:srgbClr val="CB1B3D">
              <a:alpha val="64000"/>
            </a:srgbClr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10000" y="3667225"/>
            <a:ext cx="568534" cy="19193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09" name="Freeform 38"/>
          <p:cNvSpPr>
            <a:spLocks noEditPoints="1"/>
          </p:cNvSpPr>
          <p:nvPr/>
        </p:nvSpPr>
        <p:spPr bwMode="auto">
          <a:xfrm>
            <a:off x="6272487" y="3667223"/>
            <a:ext cx="195835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85548" y="1792312"/>
            <a:ext cx="2960794" cy="1349735"/>
            <a:chOff x="2246603" y="2389748"/>
            <a:chExt cx="3947725" cy="1799647"/>
          </a:xfrm>
        </p:grpSpPr>
        <p:cxnSp>
          <p:nvCxnSpPr>
            <p:cNvPr id="117" name="直接连接符 116"/>
            <p:cNvCxnSpPr/>
            <p:nvPr/>
          </p:nvCxnSpPr>
          <p:spPr>
            <a:xfrm flipH="1" flipV="1">
              <a:off x="2848256" y="3020698"/>
              <a:ext cx="1086710" cy="43152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2246603" y="2389748"/>
              <a:ext cx="3947725" cy="1799647"/>
              <a:chOff x="2246603" y="2389748"/>
              <a:chExt cx="3947725" cy="1799647"/>
            </a:xfrm>
          </p:grpSpPr>
          <p:cxnSp>
            <p:nvCxnSpPr>
              <p:cNvPr id="3" name="直接连接符 2"/>
              <p:cNvCxnSpPr/>
              <p:nvPr/>
            </p:nvCxnSpPr>
            <p:spPr>
              <a:xfrm flipV="1">
                <a:off x="2270123" y="3020697"/>
                <a:ext cx="578132" cy="116869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3934966" y="2545612"/>
                <a:ext cx="560320" cy="51823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 flipV="1">
                <a:off x="4495286" y="2545612"/>
                <a:ext cx="717903" cy="736402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>
                <a:off x="5213187" y="2420888"/>
                <a:ext cx="947901" cy="858229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4472911" y="250261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182047" y="3220575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6122328" y="2389748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97100" y="3013040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817116" y="2978710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2246603" y="4115672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92" name="矩形 91"/>
          <p:cNvSpPr/>
          <p:nvPr/>
        </p:nvSpPr>
        <p:spPr>
          <a:xfrm>
            <a:off x="-33115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027061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084104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199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 animBg="1"/>
      <p:bldP spid="73" grpId="0" animBg="1"/>
      <p:bldP spid="74" grpId="0" animBg="1"/>
      <p:bldP spid="76" grpId="0" animBg="1"/>
      <p:bldP spid="77" grpId="0" animBg="1"/>
      <p:bldP spid="82" grpId="0" animBg="1"/>
      <p:bldP spid="83" grpId="0" animBg="1"/>
      <p:bldP spid="102" grpId="0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2809925" y="2305197"/>
            <a:ext cx="259922" cy="1003370"/>
            <a:chOff x="3782125" y="3735613"/>
            <a:chExt cx="352507" cy="136078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9" name="下箭头 108"/>
            <p:cNvSpPr/>
            <p:nvPr/>
          </p:nvSpPr>
          <p:spPr>
            <a:xfrm rot="14874362">
              <a:off x="3737418" y="3780320"/>
              <a:ext cx="426959" cy="33754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下箭头 109"/>
            <p:cNvSpPr/>
            <p:nvPr/>
          </p:nvSpPr>
          <p:spPr>
            <a:xfrm rot="6725638" flipV="1">
              <a:off x="3752379" y="4714143"/>
              <a:ext cx="426959" cy="33754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93157" y="2137796"/>
            <a:ext cx="1341611" cy="1248051"/>
            <a:chOff x="8778556" y="3509613"/>
            <a:chExt cx="1819507" cy="1692622"/>
          </a:xfrm>
        </p:grpSpPr>
        <p:sp>
          <p:nvSpPr>
            <p:cNvPr id="112" name="Oval 85"/>
            <p:cNvSpPr>
              <a:spLocks noChangeArrowheads="1"/>
            </p:cNvSpPr>
            <p:nvPr/>
          </p:nvSpPr>
          <p:spPr bwMode="auto">
            <a:xfrm>
              <a:off x="8778556" y="3509613"/>
              <a:ext cx="1675174" cy="1692622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Oval 85"/>
            <p:cNvSpPr>
              <a:spLocks noChangeArrowheads="1"/>
            </p:cNvSpPr>
            <p:nvPr/>
          </p:nvSpPr>
          <p:spPr bwMode="auto">
            <a:xfrm>
              <a:off x="8926347" y="3658945"/>
              <a:ext cx="1379592" cy="1393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365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219128" y="3940425"/>
              <a:ext cx="1378935" cy="876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黑体_GBK" pitchFamily="65" charset="-122"/>
                  <a:ea typeface="方正黑体_GBK" pitchFamily="65" charset="-122"/>
                  <a:cs typeface="+mn-cs"/>
                </a:rPr>
                <a:t>添加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黑体_GBK" pitchFamily="65" charset="-122"/>
                  <a:ea typeface="方正黑体_GBK" pitchFamily="65" charset="-122"/>
                  <a:cs typeface="+mn-cs"/>
                </a:rPr>
                <a:t>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386222" y="2158982"/>
            <a:ext cx="231126" cy="1477260"/>
            <a:chOff x="5478152" y="3535239"/>
            <a:chExt cx="313456" cy="2003477"/>
          </a:xfrm>
        </p:grpSpPr>
        <p:sp>
          <p:nvSpPr>
            <p:cNvPr id="116" name="Freeform 76"/>
            <p:cNvSpPr/>
            <p:nvPr/>
          </p:nvSpPr>
          <p:spPr bwMode="auto">
            <a:xfrm>
              <a:off x="5478152" y="3535239"/>
              <a:ext cx="313456" cy="2003477"/>
            </a:xfrm>
            <a:custGeom>
              <a:avLst/>
              <a:gdLst>
                <a:gd name="T0" fmla="*/ 0 w 83"/>
                <a:gd name="T1" fmla="*/ 0 h 529"/>
                <a:gd name="T2" fmla="*/ 0 w 83"/>
                <a:gd name="T3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" h="529">
                  <a:moveTo>
                    <a:pt x="0" y="0"/>
                  </a:moveTo>
                  <a:cubicBezTo>
                    <a:pt x="83" y="185"/>
                    <a:pt x="82" y="362"/>
                    <a:pt x="0" y="529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5660280" y="4352946"/>
              <a:ext cx="108000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473262" y="2367607"/>
            <a:ext cx="147588" cy="1023725"/>
            <a:chOff x="4495750" y="3860476"/>
            <a:chExt cx="200159" cy="1255714"/>
          </a:xfrm>
        </p:grpSpPr>
        <p:sp>
          <p:nvSpPr>
            <p:cNvPr id="119" name="Freeform 75"/>
            <p:cNvSpPr/>
            <p:nvPr/>
          </p:nvSpPr>
          <p:spPr bwMode="auto">
            <a:xfrm>
              <a:off x="4495750" y="3860476"/>
              <a:ext cx="200159" cy="1255714"/>
            </a:xfrm>
            <a:custGeom>
              <a:avLst/>
              <a:gdLst>
                <a:gd name="T0" fmla="*/ 0 w 53"/>
                <a:gd name="T1" fmla="*/ 0 h 332"/>
                <a:gd name="T2" fmla="*/ 0 w 53"/>
                <a:gd name="T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332">
                  <a:moveTo>
                    <a:pt x="0" y="0"/>
                  </a:moveTo>
                  <a:cubicBezTo>
                    <a:pt x="53" y="116"/>
                    <a:pt x="52" y="227"/>
                    <a:pt x="0" y="332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612456" y="438364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131352" y="1786588"/>
            <a:ext cx="1444371" cy="2311016"/>
            <a:chOff x="6694975" y="3029177"/>
            <a:chExt cx="1958872" cy="3134228"/>
          </a:xfrm>
        </p:grpSpPr>
        <p:sp>
          <p:nvSpPr>
            <p:cNvPr id="126" name="椭圆 125"/>
            <p:cNvSpPr/>
            <p:nvPr/>
          </p:nvSpPr>
          <p:spPr>
            <a:xfrm>
              <a:off x="8445027" y="4302536"/>
              <a:ext cx="208820" cy="2088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694975" y="3029177"/>
              <a:ext cx="1873938" cy="3134228"/>
              <a:chOff x="6772437" y="2859183"/>
              <a:chExt cx="1537338" cy="2571255"/>
            </a:xfrm>
          </p:grpSpPr>
          <p:cxnSp>
            <p:nvCxnSpPr>
              <p:cNvPr id="128" name="直接连接符 127"/>
              <p:cNvCxnSpPr/>
              <p:nvPr/>
            </p:nvCxnSpPr>
            <p:spPr>
              <a:xfrm flipV="1">
                <a:off x="6938132" y="4002416"/>
                <a:ext cx="1371643" cy="142802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6772437" y="2859183"/>
                <a:ext cx="1537338" cy="114323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Oval 80"/>
          <p:cNvSpPr>
            <a:spLocks noChangeArrowheads="1"/>
          </p:cNvSpPr>
          <p:nvPr/>
        </p:nvSpPr>
        <p:spPr bwMode="auto">
          <a:xfrm>
            <a:off x="5028812" y="1556002"/>
            <a:ext cx="551361" cy="552753"/>
          </a:xfrm>
          <a:prstGeom prst="ellipse">
            <a:avLst/>
          </a:prstGeom>
          <a:solidFill>
            <a:srgbClr val="CB1B3D"/>
          </a:solidFill>
          <a:ln w="2222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</a:t>
            </a:r>
            <a:endParaRPr kumimoji="0" lang="zh-CN" altLang="en-US" sz="23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5363484" y="2130580"/>
            <a:ext cx="167634" cy="1661048"/>
            <a:chOff x="6637879" y="3495267"/>
            <a:chExt cx="227346" cy="2252731"/>
          </a:xfrm>
        </p:grpSpPr>
        <p:sp>
          <p:nvSpPr>
            <p:cNvPr id="132" name="Freeform 77"/>
            <p:cNvSpPr/>
            <p:nvPr/>
          </p:nvSpPr>
          <p:spPr bwMode="auto">
            <a:xfrm>
              <a:off x="6637879" y="3495267"/>
              <a:ext cx="211489" cy="2252731"/>
            </a:xfrm>
            <a:custGeom>
              <a:avLst/>
              <a:gdLst>
                <a:gd name="T0" fmla="*/ 1 w 56"/>
                <a:gd name="T1" fmla="*/ 0 h 595"/>
                <a:gd name="T2" fmla="*/ 0 w 56"/>
                <a:gd name="T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595">
                  <a:moveTo>
                    <a:pt x="1" y="0"/>
                  </a:moveTo>
                  <a:cubicBezTo>
                    <a:pt x="56" y="204"/>
                    <a:pt x="55" y="402"/>
                    <a:pt x="0" y="595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6721225" y="4334946"/>
              <a:ext cx="144000" cy="144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4" name="Oval 78"/>
          <p:cNvSpPr>
            <a:spLocks noChangeArrowheads="1"/>
          </p:cNvSpPr>
          <p:nvPr/>
        </p:nvSpPr>
        <p:spPr bwMode="auto">
          <a:xfrm>
            <a:off x="3239183" y="1971530"/>
            <a:ext cx="551361" cy="552753"/>
          </a:xfrm>
          <a:prstGeom prst="ellipse">
            <a:avLst/>
          </a:prstGeom>
          <a:solidFill>
            <a:srgbClr val="CB1B3D"/>
          </a:solidFill>
          <a:ln w="2222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</a:t>
            </a:r>
            <a:endParaRPr kumimoji="0" lang="zh-CN" altLang="en-US" sz="23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Oval 81"/>
          <p:cNvSpPr>
            <a:spLocks noChangeArrowheads="1"/>
          </p:cNvSpPr>
          <p:nvPr/>
        </p:nvSpPr>
        <p:spPr bwMode="auto">
          <a:xfrm>
            <a:off x="3239183" y="3158320"/>
            <a:ext cx="551361" cy="552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6" name="Oval 79"/>
          <p:cNvSpPr>
            <a:spLocks noChangeArrowheads="1"/>
          </p:cNvSpPr>
          <p:nvPr/>
        </p:nvSpPr>
        <p:spPr bwMode="auto">
          <a:xfrm>
            <a:off x="4148213" y="1771505"/>
            <a:ext cx="551361" cy="552753"/>
          </a:xfrm>
          <a:prstGeom prst="ellipse">
            <a:avLst/>
          </a:prstGeom>
          <a:solidFill>
            <a:srgbClr val="CB1B3D"/>
          </a:solidFill>
          <a:ln w="2222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</a:t>
            </a:r>
            <a:endParaRPr kumimoji="0" lang="zh-CN" altLang="en-US" sz="23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Oval 83"/>
          <p:cNvSpPr>
            <a:spLocks noChangeArrowheads="1"/>
          </p:cNvSpPr>
          <p:nvPr/>
        </p:nvSpPr>
        <p:spPr bwMode="auto">
          <a:xfrm>
            <a:off x="5113922" y="3618851"/>
            <a:ext cx="551361" cy="552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94276" y="1356504"/>
            <a:ext cx="4823736" cy="3030688"/>
            <a:chOff x="2912726" y="1988841"/>
            <a:chExt cx="6431648" cy="4040917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2998862" y="1988841"/>
              <a:ext cx="4292201" cy="11885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2912726" y="4683741"/>
              <a:ext cx="4378337" cy="134601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>
              <a:endCxn id="112" idx="1"/>
            </p:cNvCxnSpPr>
            <p:nvPr/>
          </p:nvCxnSpPr>
          <p:spPr>
            <a:xfrm>
              <a:off x="7303244" y="1988841"/>
              <a:ext cx="1849175" cy="128542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V="1">
              <a:off x="7291063" y="4638590"/>
              <a:ext cx="2053311" cy="139116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1361043" y="2170247"/>
            <a:ext cx="1341611" cy="1248051"/>
            <a:chOff x="1919920" y="3552881"/>
            <a:chExt cx="1819507" cy="1692622"/>
          </a:xfrm>
        </p:grpSpPr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919920" y="3552881"/>
              <a:ext cx="1675174" cy="1692622"/>
            </a:xfrm>
            <a:prstGeom prst="ellipse">
              <a:avLst/>
            </a:prstGeom>
            <a:noFill/>
            <a:ln w="38100" cap="flat">
              <a:solidFill>
                <a:srgbClr val="CB1B3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Oval 85"/>
            <p:cNvSpPr>
              <a:spLocks noChangeArrowheads="1"/>
            </p:cNvSpPr>
            <p:nvPr/>
          </p:nvSpPr>
          <p:spPr bwMode="auto">
            <a:xfrm>
              <a:off x="2150988" y="3786356"/>
              <a:ext cx="1213038" cy="1225672"/>
            </a:xfrm>
            <a:prstGeom prst="ellipse">
              <a:avLst/>
            </a:prstGeom>
            <a:solidFill>
              <a:srgbClr val="CB1B3D"/>
            </a:solidFill>
            <a:ln w="3365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360492" y="3983693"/>
              <a:ext cx="1378935" cy="876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黑体_GBK" pitchFamily="65" charset="-122"/>
                  <a:ea typeface="方正黑体_GBK" pitchFamily="65" charset="-122"/>
                  <a:cs typeface="+mn-cs"/>
                </a:rPr>
                <a:t>添加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_GBK" pitchFamily="65" charset="-122"/>
                <a:ea typeface="方正黑体_GBK" pitchFamily="65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黑体_GBK" pitchFamily="65" charset="-122"/>
                  <a:ea typeface="方正黑体_GBK" pitchFamily="65" charset="-122"/>
                  <a:cs typeface="+mn-cs"/>
                </a:rPr>
                <a:t>标题</a:t>
              </a:r>
            </a:p>
          </p:txBody>
        </p:sp>
      </p:grpSp>
      <p:sp>
        <p:nvSpPr>
          <p:cNvPr id="107" name="Oval 82"/>
          <p:cNvSpPr>
            <a:spLocks noChangeArrowheads="1"/>
          </p:cNvSpPr>
          <p:nvPr/>
        </p:nvSpPr>
        <p:spPr bwMode="auto">
          <a:xfrm>
            <a:off x="4195821" y="3348821"/>
            <a:ext cx="551361" cy="552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4" grpId="0" animBg="1"/>
      <p:bldP spid="145" grpId="0" animBg="1"/>
      <p:bldP spid="146" grpId="0" animBg="1"/>
      <p:bldP spid="147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2815505" y="2037770"/>
            <a:ext cx="1165976" cy="1164870"/>
            <a:chOff x="5305425" y="2638425"/>
            <a:chExt cx="1579563" cy="1577975"/>
          </a:xfrm>
          <a:solidFill>
            <a:srgbClr val="ED4545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522817" y="2744079"/>
            <a:ext cx="1463621" cy="1461361"/>
            <a:chOff x="5102225" y="2441575"/>
            <a:chExt cx="1982788" cy="1979613"/>
          </a:xfrm>
          <a:solidFill>
            <a:srgbClr val="ED4545"/>
          </a:solidFill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71996" y="2469267"/>
            <a:ext cx="959732" cy="973850"/>
            <a:chOff x="5803900" y="2852738"/>
            <a:chExt cx="1300163" cy="1319212"/>
          </a:xfrm>
          <a:solidFill>
            <a:srgbClr val="ED4545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598152" y="2647396"/>
            <a:ext cx="1165976" cy="1164870"/>
            <a:chOff x="5305425" y="2638425"/>
            <a:chExt cx="1579563" cy="1577975"/>
          </a:xfrm>
          <a:solidFill>
            <a:srgbClr val="ED4545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191244" y="2100575"/>
            <a:ext cx="1370121" cy="365059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2" name="矩形 111"/>
          <p:cNvSpPr/>
          <p:nvPr/>
        </p:nvSpPr>
        <p:spPr>
          <a:xfrm>
            <a:off x="1733043" y="1825395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kumimoji="0" lang="en-US" altLang="zh-CN" sz="1015" b="0" i="0" u="none" strike="noStrike" kern="1200" cap="none" spc="0" normalizeH="0" baseline="0" noProof="0" dirty="0">
              <a:ln>
                <a:noFill/>
              </a:ln>
              <a:solidFill>
                <a:srgbClr val="CB1B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53441" y="3699912"/>
            <a:ext cx="1290282" cy="492016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4" name="矩形 113"/>
          <p:cNvSpPr/>
          <p:nvPr/>
        </p:nvSpPr>
        <p:spPr>
          <a:xfrm>
            <a:off x="2352799" y="3438719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kumimoji="0" lang="en-US" altLang="zh-CN" sz="1015" b="0" i="0" u="none" strike="noStrike" kern="1200" cap="none" spc="0" normalizeH="0" baseline="0" noProof="0" dirty="0">
              <a:ln>
                <a:noFill/>
              </a:ln>
              <a:solidFill>
                <a:srgbClr val="CB1B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31725" y="2041183"/>
            <a:ext cx="1245521" cy="365059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6" name="矩形 115"/>
          <p:cNvSpPr/>
          <p:nvPr/>
        </p:nvSpPr>
        <p:spPr>
          <a:xfrm>
            <a:off x="5675573" y="1707654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kumimoji="0" lang="en-US" altLang="zh-CN" sz="1015" b="0" i="0" u="none" strike="noStrike" kern="1200" cap="none" spc="0" normalizeH="0" baseline="0" noProof="0" dirty="0">
              <a:ln>
                <a:noFill/>
              </a:ln>
              <a:solidFill>
                <a:srgbClr val="CB1B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99554" y="3483888"/>
            <a:ext cx="1292672" cy="492016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8" name="矩形 117"/>
          <p:cNvSpPr/>
          <p:nvPr/>
        </p:nvSpPr>
        <p:spPr>
          <a:xfrm>
            <a:off x="6940408" y="3197268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5" b="1" i="0" u="none" strike="noStrike" kern="1200" cap="none" spc="0" normalizeH="0" baseline="0" noProof="0" dirty="0">
                <a:ln>
                  <a:noFill/>
                </a:ln>
                <a:solidFill>
                  <a:srgbClr val="CB1B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kumimoji="0" lang="en-US" altLang="zh-CN" sz="1015" b="0" i="0" u="none" strike="noStrike" kern="1200" cap="none" spc="0" normalizeH="0" baseline="0" noProof="0" dirty="0">
              <a:ln>
                <a:noFill/>
              </a:ln>
              <a:solidFill>
                <a:srgbClr val="CB1B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130" name="肘形连接符 129"/>
          <p:cNvCxnSpPr/>
          <p:nvPr/>
        </p:nvCxnSpPr>
        <p:spPr>
          <a:xfrm rot="10800000" flipV="1">
            <a:off x="1817695" y="2139703"/>
            <a:ext cx="1226957" cy="418907"/>
          </a:xfrm>
          <a:prstGeom prst="bentConnector3">
            <a:avLst>
              <a:gd name="adj1" fmla="val 3262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肘形连接符 130"/>
          <p:cNvCxnSpPr/>
          <p:nvPr/>
        </p:nvCxnSpPr>
        <p:spPr>
          <a:xfrm rot="10800000">
            <a:off x="2413070" y="3711930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连接符 131"/>
          <p:cNvCxnSpPr/>
          <p:nvPr/>
        </p:nvCxnSpPr>
        <p:spPr>
          <a:xfrm rot="10800000" flipV="1">
            <a:off x="5318011" y="2023429"/>
            <a:ext cx="1659237" cy="400564"/>
          </a:xfrm>
          <a:prstGeom prst="bentConnector3">
            <a:avLst>
              <a:gd name="adj1" fmla="val 7702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连接符 134"/>
          <p:cNvCxnSpPr/>
          <p:nvPr/>
        </p:nvCxnSpPr>
        <p:spPr>
          <a:xfrm rot="10800000" flipH="1">
            <a:off x="6512887" y="3469395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5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3" dur="6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0600" y="1134328"/>
            <a:ext cx="747810" cy="8975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955389" y="1214775"/>
            <a:ext cx="571574" cy="718971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5667475" y="1749738"/>
            <a:ext cx="1068129" cy="21783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731777" y="1199797"/>
            <a:ext cx="1026452" cy="482091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3561581" y="2373526"/>
            <a:ext cx="4512870" cy="511156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组合 58"/>
          <p:cNvGrpSpPr/>
          <p:nvPr/>
        </p:nvGrpSpPr>
        <p:grpSpPr bwMode="auto">
          <a:xfrm>
            <a:off x="3698332" y="2402603"/>
            <a:ext cx="377478" cy="415498"/>
            <a:chOff x="0" y="0"/>
            <a:chExt cx="588963" cy="648258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TextBox 60"/>
            <p:cNvSpPr txBox="1">
              <a:spLocks noChangeArrowheads="1"/>
            </p:cNvSpPr>
            <p:nvPr/>
          </p:nvSpPr>
          <p:spPr bwMode="auto">
            <a:xfrm>
              <a:off x="59482" y="0"/>
              <a:ext cx="500721" cy="6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91"/>
          <p:cNvSpPr txBox="1">
            <a:spLocks noChangeArrowheads="1"/>
          </p:cNvSpPr>
          <p:nvPr/>
        </p:nvSpPr>
        <p:spPr bwMode="auto">
          <a:xfrm>
            <a:off x="4204024" y="2323000"/>
            <a:ext cx="4069901" cy="5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129216"/>
            <a:ext cx="9144000" cy="1014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22484"/>
            <a:ext cx="3888869" cy="322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35" grpId="0" autoUpdateAnimBg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全屏显示(16:9)</PresentationFormat>
  <Paragraphs>308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Bebas</vt:lpstr>
      <vt:lpstr>Cassannet Bold</vt:lpstr>
      <vt:lpstr>굴림</vt:lpstr>
      <vt:lpstr>等线</vt:lpstr>
      <vt:lpstr>等线 Light</vt:lpstr>
      <vt:lpstr>方正大黑_GBK</vt:lpstr>
      <vt:lpstr>方正黑体_GBK</vt:lpstr>
      <vt:lpstr>方正黑体简体</vt:lpstr>
      <vt:lpstr>华文黑体</vt:lpstr>
      <vt:lpstr>宋体</vt:lpstr>
      <vt:lpstr>微软雅黑</vt:lpstr>
      <vt:lpstr>Arial</vt:lpstr>
      <vt:lpstr>Arial Black</vt:lpstr>
      <vt:lpstr>Arial Rounded MT Bold</vt:lpstr>
      <vt:lpstr>Calibri</vt:lpstr>
      <vt:lpstr>Calibri Light</vt:lpstr>
      <vt:lpstr>Times New Roman</vt:lpstr>
      <vt:lpstr>Verdana</vt:lpstr>
      <vt:lpstr> www.2ppt.com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2022-03-14T03:23:10Z</dcterms:created>
  <dcterms:modified xsi:type="dcterms:W3CDTF">2023-01-10T06:19:23Z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1517DD2984D84F6DB66C4956603982E1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