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8" r:id="rId2"/>
    <p:sldId id="327" r:id="rId3"/>
    <p:sldId id="330" r:id="rId4"/>
    <p:sldId id="342" r:id="rId5"/>
    <p:sldId id="353" r:id="rId6"/>
    <p:sldId id="339" r:id="rId7"/>
    <p:sldId id="352" r:id="rId8"/>
    <p:sldId id="350" r:id="rId9"/>
    <p:sldId id="351" r:id="rId10"/>
    <p:sldId id="354" r:id="rId11"/>
    <p:sldId id="35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  <a:srgbClr val="009900"/>
    <a:srgbClr val="FF6E15"/>
    <a:srgbClr val="F3F3F3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34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F259D9-B2B2-46B4-9121-968B7A140EB5}" type="slidenum">
              <a:rPr lang="zh-CN" altLang="en-US"/>
              <a:t>‹#›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40ED12-CF2B-4F67-A808-B33557A279A1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038157-2740-40B1-9616-FECB2011EADB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52213B-AB2E-4F9F-BDE1-1D373073E4E9}" type="slidenum">
              <a:rPr lang="zh-CN" altLang="en-US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5C8D41-8109-489F-8213-870C297DE50D}" type="slidenum">
              <a:rPr lang="zh-CN" altLang="en-US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DB59CC-C16B-414F-A8B5-1BB98B8391D1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280AEF-1BE6-4200-B024-C1BAD7C9B8F4}" type="slidenum">
              <a:rPr lang="zh-CN" altLang="en-US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2AC22D-55EB-4968-BDDD-549451A8CF6A}" type="slidenum">
              <a:rPr lang="zh-CN" altLang="en-US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EBDE7E-36D4-4D77-80F8-95949FC63964}" type="slidenum">
              <a:rPr lang="zh-CN" altLang="en-US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E485-6FF3-4A9F-A30B-6DFEA4B20E6C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28AF-968B-44F6-9905-D192EC190AD6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01B99-AB8E-4EEB-A124-6F8B9BEAAA37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泪滴形 2">
            <a:hlinkClick r:id="" action="ppaction://hlinkshowjump?jump=endshow"/>
          </p:cNvPr>
          <p:cNvSpPr/>
          <p:nvPr/>
        </p:nvSpPr>
        <p:spPr>
          <a:xfrm>
            <a:off x="8181474" y="5895474"/>
            <a:ext cx="962526" cy="962526"/>
          </a:xfrm>
          <a:prstGeom prst="teardrop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退出</a:t>
            </a:r>
          </a:p>
        </p:txBody>
      </p:sp>
      <p:grpSp>
        <p:nvGrpSpPr>
          <p:cNvPr id="4" name="组合 9"/>
          <p:cNvGrpSpPr/>
          <p:nvPr/>
        </p:nvGrpSpPr>
        <p:grpSpPr bwMode="auto">
          <a:xfrm>
            <a:off x="1528763" y="1476375"/>
            <a:ext cx="6243637" cy="4527550"/>
            <a:chOff x="1576555" y="1472409"/>
            <a:chExt cx="5861050" cy="4249737"/>
          </a:xfrm>
        </p:grpSpPr>
        <p:sp>
          <p:nvSpPr>
            <p:cNvPr id="5" name="任意多边形 11"/>
            <p:cNvSpPr/>
            <p:nvPr userDrawn="1"/>
          </p:nvSpPr>
          <p:spPr bwMode="auto">
            <a:xfrm>
              <a:off x="1813500" y="1472409"/>
              <a:ext cx="3879053" cy="3191773"/>
            </a:xfrm>
            <a:custGeom>
              <a:avLst/>
              <a:gdLst>
                <a:gd name="T0" fmla="*/ 0 w 3718560"/>
                <a:gd name="T1" fmla="*/ 0 h 3518262"/>
                <a:gd name="T2" fmla="*/ 0 w 3718560"/>
                <a:gd name="T3" fmla="*/ 413807 h 3518262"/>
                <a:gd name="T4" fmla="*/ 9463633 w 3718560"/>
                <a:gd name="T5" fmla="*/ 414833 h 3518262"/>
                <a:gd name="T6" fmla="*/ 9463633 w 3718560"/>
                <a:gd name="T7" fmla="*/ 414833 h 35182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18560" h="3518262">
                  <a:moveTo>
                    <a:pt x="0" y="0"/>
                  </a:moveTo>
                  <a:lnTo>
                    <a:pt x="0" y="3509554"/>
                  </a:lnTo>
                  <a:lnTo>
                    <a:pt x="3718560" y="3518262"/>
                  </a:lnTo>
                </a:path>
              </a:pathLst>
            </a:custGeom>
            <a:noFill/>
            <a:ln w="76200" cap="flat" cmpd="sng" algn="ctr">
              <a:solidFill>
                <a:schemeClr val="accent1"/>
              </a:solidFill>
              <a:prstDash val="solid"/>
              <a:miter lim="800000"/>
            </a:ln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" name="任意多边形 12"/>
            <p:cNvSpPr/>
            <p:nvPr userDrawn="1"/>
          </p:nvSpPr>
          <p:spPr bwMode="auto">
            <a:xfrm>
              <a:off x="1576555" y="1759997"/>
              <a:ext cx="5464650" cy="3911486"/>
            </a:xfrm>
            <a:custGeom>
              <a:avLst/>
              <a:gdLst>
                <a:gd name="T0" fmla="*/ 9545328 w 5320937"/>
                <a:gd name="T1" fmla="*/ 407383 h 4188823"/>
                <a:gd name="T2" fmla="*/ 9545328 w 5320937"/>
                <a:gd name="T3" fmla="*/ 0 h 4188823"/>
                <a:gd name="T4" fmla="*/ 0 w 5320937"/>
                <a:gd name="T5" fmla="*/ 0 h 4188823"/>
                <a:gd name="T6" fmla="*/ 0 w 5320937"/>
                <a:gd name="T7" fmla="*/ 754913 h 4188823"/>
                <a:gd name="T8" fmla="*/ 4874211 w 5320937"/>
                <a:gd name="T9" fmla="*/ 754913 h 4188823"/>
                <a:gd name="T10" fmla="*/ 6280234 w 5320937"/>
                <a:gd name="T11" fmla="*/ 928678 h 4188823"/>
                <a:gd name="T12" fmla="*/ 6311475 w 5320937"/>
                <a:gd name="T13" fmla="*/ 928678 h 41888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20937" h="4188823">
                  <a:moveTo>
                    <a:pt x="5320937" y="1837508"/>
                  </a:moveTo>
                  <a:lnTo>
                    <a:pt x="5320937" y="0"/>
                  </a:lnTo>
                  <a:lnTo>
                    <a:pt x="0" y="0"/>
                  </a:lnTo>
                  <a:lnTo>
                    <a:pt x="0" y="3405051"/>
                  </a:lnTo>
                  <a:lnTo>
                    <a:pt x="2717075" y="3405051"/>
                  </a:lnTo>
                  <a:lnTo>
                    <a:pt x="3500847" y="4188823"/>
                  </a:lnTo>
                  <a:lnTo>
                    <a:pt x="3518263" y="4188823"/>
                  </a:lnTo>
                </a:path>
              </a:pathLst>
            </a:custGeom>
            <a:noFill/>
            <a:ln w="76200" cap="flat" cmpd="sng" algn="ctr">
              <a:solidFill>
                <a:schemeClr val="accent1"/>
              </a:solidFill>
              <a:prstDash val="solid"/>
              <a:miter lim="800000"/>
            </a:ln>
          </p:spPr>
          <p:txBody>
            <a:bodyPr lIns="612000" tIns="180000" rIns="324000" bIns="0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7" name="KSO_Shape"/>
            <p:cNvSpPr/>
            <p:nvPr userDrawn="1"/>
          </p:nvSpPr>
          <p:spPr bwMode="auto">
            <a:xfrm>
              <a:off x="5156073" y="3364823"/>
              <a:ext cx="2281532" cy="2357323"/>
            </a:xfrm>
            <a:custGeom>
              <a:avLst/>
              <a:gdLst>
                <a:gd name="T0" fmla="*/ 311438 w 1909763"/>
                <a:gd name="T1" fmla="*/ 1234671 h 1912938"/>
                <a:gd name="T2" fmla="*/ 423998 w 1909763"/>
                <a:gd name="T3" fmla="*/ 1256142 h 1912938"/>
                <a:gd name="T4" fmla="*/ 469528 w 1909763"/>
                <a:gd name="T5" fmla="*/ 1335710 h 1912938"/>
                <a:gd name="T6" fmla="*/ 530235 w 1909763"/>
                <a:gd name="T7" fmla="*/ 1396649 h 1912938"/>
                <a:gd name="T8" fmla="*/ 631728 w 1909763"/>
                <a:gd name="T9" fmla="*/ 1456326 h 1912938"/>
                <a:gd name="T10" fmla="*/ 647854 w 1909763"/>
                <a:gd name="T11" fmla="*/ 1533683 h 1912938"/>
                <a:gd name="T12" fmla="*/ 0 w 1909763"/>
                <a:gd name="T13" fmla="*/ 1905000 h 1912938"/>
                <a:gd name="T14" fmla="*/ 990076 w 1909763"/>
                <a:gd name="T15" fmla="*/ 547002 h 1912938"/>
                <a:gd name="T16" fmla="*/ 1084268 w 1909763"/>
                <a:gd name="T17" fmla="*/ 595709 h 1912938"/>
                <a:gd name="T18" fmla="*/ 1176565 w 1909763"/>
                <a:gd name="T19" fmla="*/ 667504 h 1912938"/>
                <a:gd name="T20" fmla="*/ 1294781 w 1909763"/>
                <a:gd name="T21" fmla="*/ 800657 h 1912938"/>
                <a:gd name="T22" fmla="*/ 1351992 w 1909763"/>
                <a:gd name="T23" fmla="*/ 906610 h 1912938"/>
                <a:gd name="T24" fmla="*/ 1367480 w 1909763"/>
                <a:gd name="T25" fmla="*/ 971447 h 1912938"/>
                <a:gd name="T26" fmla="*/ 741633 w 1909763"/>
                <a:gd name="T27" fmla="*/ 1521772 h 1912938"/>
                <a:gd name="T28" fmla="*/ 719507 w 1909763"/>
                <a:gd name="T29" fmla="*/ 1441437 h 1912938"/>
                <a:gd name="T30" fmla="*/ 689163 w 1909763"/>
                <a:gd name="T31" fmla="*/ 1362684 h 1912938"/>
                <a:gd name="T32" fmla="*/ 605717 w 1909763"/>
                <a:gd name="T33" fmla="*/ 1309233 h 1912938"/>
                <a:gd name="T34" fmla="*/ 554511 w 1909763"/>
                <a:gd name="T35" fmla="*/ 1257047 h 1912938"/>
                <a:gd name="T36" fmla="*/ 495403 w 1909763"/>
                <a:gd name="T37" fmla="*/ 1173233 h 1912938"/>
                <a:gd name="T38" fmla="*/ 414485 w 1909763"/>
                <a:gd name="T39" fmla="*/ 1167223 h 1912938"/>
                <a:gd name="T40" fmla="*/ 334200 w 1909763"/>
                <a:gd name="T41" fmla="*/ 1137810 h 1912938"/>
                <a:gd name="T42" fmla="*/ 1102115 w 1909763"/>
                <a:gd name="T43" fmla="*/ 389221 h 1912938"/>
                <a:gd name="T44" fmla="*/ 1182317 w 1909763"/>
                <a:gd name="T45" fmla="*/ 412935 h 1912938"/>
                <a:gd name="T46" fmla="*/ 1278052 w 1909763"/>
                <a:gd name="T47" fmla="*/ 467951 h 1912938"/>
                <a:gd name="T48" fmla="*/ 1390271 w 1909763"/>
                <a:gd name="T49" fmla="*/ 569762 h 1912938"/>
                <a:gd name="T50" fmla="*/ 1465401 w 1909763"/>
                <a:gd name="T51" fmla="*/ 674102 h 1912938"/>
                <a:gd name="T52" fmla="*/ 1496150 w 1909763"/>
                <a:gd name="T53" fmla="*/ 753148 h 1912938"/>
                <a:gd name="T54" fmla="*/ 1438773 w 1909763"/>
                <a:gd name="T55" fmla="*/ 874245 h 1912938"/>
                <a:gd name="T56" fmla="*/ 1394075 w 1909763"/>
                <a:gd name="T57" fmla="*/ 754728 h 1912938"/>
                <a:gd name="T58" fmla="*/ 1286611 w 1909763"/>
                <a:gd name="T59" fmla="*/ 617822 h 1912938"/>
                <a:gd name="T60" fmla="*/ 1182317 w 1909763"/>
                <a:gd name="T61" fmla="*/ 530239 h 1912938"/>
                <a:gd name="T62" fmla="*/ 1095458 w 1909763"/>
                <a:gd name="T63" fmla="*/ 479966 h 1912938"/>
                <a:gd name="T64" fmla="*/ 1079925 w 1909763"/>
                <a:gd name="T65" fmla="*/ 387324 h 1912938"/>
                <a:gd name="T66" fmla="*/ 1274840 w 1909763"/>
                <a:gd name="T67" fmla="*/ 248813 h 1912938"/>
                <a:gd name="T68" fmla="*/ 1361157 w 1909763"/>
                <a:gd name="T69" fmla="*/ 287000 h 1912938"/>
                <a:gd name="T70" fmla="*/ 1471820 w 1909763"/>
                <a:gd name="T71" fmla="*/ 367792 h 1912938"/>
                <a:gd name="T72" fmla="*/ 1577108 w 1909763"/>
                <a:gd name="T73" fmla="*/ 484246 h 1912938"/>
                <a:gd name="T74" fmla="*/ 1629910 w 1909763"/>
                <a:gd name="T75" fmla="*/ 580818 h 1912938"/>
                <a:gd name="T76" fmla="*/ 1646668 w 1909763"/>
                <a:gd name="T77" fmla="*/ 647723 h 1912938"/>
                <a:gd name="T78" fmla="*/ 1571733 w 1909763"/>
                <a:gd name="T79" fmla="*/ 701374 h 1912938"/>
                <a:gd name="T80" fmla="*/ 1500908 w 1909763"/>
                <a:gd name="T81" fmla="*/ 566932 h 1912938"/>
                <a:gd name="T82" fmla="*/ 1381077 w 1909763"/>
                <a:gd name="T83" fmla="*/ 437539 h 1912938"/>
                <a:gd name="T84" fmla="*/ 1277685 w 1909763"/>
                <a:gd name="T85" fmla="*/ 362111 h 1912938"/>
                <a:gd name="T86" fmla="*/ 1174610 w 1909763"/>
                <a:gd name="T87" fmla="*/ 313195 h 1912938"/>
                <a:gd name="T88" fmla="*/ 1571880 w 1909763"/>
                <a:gd name="T89" fmla="*/ 0 h 1912938"/>
                <a:gd name="T90" fmla="*/ 1674374 w 1909763"/>
                <a:gd name="T91" fmla="*/ 27868 h 1912938"/>
                <a:gd name="T92" fmla="*/ 1797116 w 1909763"/>
                <a:gd name="T93" fmla="*/ 110838 h 1912938"/>
                <a:gd name="T94" fmla="*/ 1880946 w 1909763"/>
                <a:gd name="T95" fmla="*/ 216927 h 1912938"/>
                <a:gd name="T96" fmla="*/ 1901825 w 1909763"/>
                <a:gd name="T97" fmla="*/ 315415 h 1912938"/>
                <a:gd name="T98" fmla="*/ 1879681 w 1909763"/>
                <a:gd name="T99" fmla="*/ 399018 h 1912938"/>
                <a:gd name="T100" fmla="*/ 1834128 w 1909763"/>
                <a:gd name="T101" fmla="*/ 461405 h 1912938"/>
                <a:gd name="T102" fmla="*/ 1716764 w 1909763"/>
                <a:gd name="T103" fmla="*/ 551026 h 1912938"/>
                <a:gd name="T104" fmla="*/ 1686079 w 1909763"/>
                <a:gd name="T105" fmla="*/ 466156 h 1912938"/>
                <a:gd name="T106" fmla="*/ 1635148 w 1909763"/>
                <a:gd name="T107" fmla="*/ 386034 h 1912938"/>
                <a:gd name="T108" fmla="*/ 1552899 w 1909763"/>
                <a:gd name="T109" fmla="*/ 297997 h 1912938"/>
                <a:gd name="T110" fmla="*/ 1465272 w 1909763"/>
                <a:gd name="T111" fmla="*/ 231811 h 1912938"/>
                <a:gd name="T112" fmla="*/ 1387135 w 1909763"/>
                <a:gd name="T113" fmla="*/ 193176 h 1912938"/>
                <a:gd name="T114" fmla="*/ 1324816 w 1909763"/>
                <a:gd name="T115" fmla="*/ 138389 h 1912938"/>
                <a:gd name="T116" fmla="*/ 1449455 w 1909763"/>
                <a:gd name="T117" fmla="*/ 33885 h 1912938"/>
                <a:gd name="T118" fmla="*/ 1518102 w 1909763"/>
                <a:gd name="T119" fmla="*/ 4750 h 19129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09763" h="1912938">
                  <a:moveTo>
                    <a:pt x="275590" y="1223963"/>
                  </a:moveTo>
                  <a:lnTo>
                    <a:pt x="276860" y="1225231"/>
                  </a:lnTo>
                  <a:lnTo>
                    <a:pt x="281623" y="1228085"/>
                  </a:lnTo>
                  <a:lnTo>
                    <a:pt x="285433" y="1229987"/>
                  </a:lnTo>
                  <a:lnTo>
                    <a:pt x="290513" y="1232207"/>
                  </a:lnTo>
                  <a:lnTo>
                    <a:pt x="296545" y="1235060"/>
                  </a:lnTo>
                  <a:lnTo>
                    <a:pt x="304165" y="1237280"/>
                  </a:lnTo>
                  <a:lnTo>
                    <a:pt x="312738" y="1239816"/>
                  </a:lnTo>
                  <a:lnTo>
                    <a:pt x="323215" y="1242036"/>
                  </a:lnTo>
                  <a:lnTo>
                    <a:pt x="335280" y="1244255"/>
                  </a:lnTo>
                  <a:lnTo>
                    <a:pt x="348933" y="1246157"/>
                  </a:lnTo>
                  <a:lnTo>
                    <a:pt x="364173" y="1248060"/>
                  </a:lnTo>
                  <a:lnTo>
                    <a:pt x="381318" y="1249328"/>
                  </a:lnTo>
                  <a:lnTo>
                    <a:pt x="400368" y="1249962"/>
                  </a:lnTo>
                  <a:lnTo>
                    <a:pt x="421958" y="1250279"/>
                  </a:lnTo>
                  <a:lnTo>
                    <a:pt x="425768" y="1261376"/>
                  </a:lnTo>
                  <a:lnTo>
                    <a:pt x="430213" y="1272474"/>
                  </a:lnTo>
                  <a:lnTo>
                    <a:pt x="434658" y="1282937"/>
                  </a:lnTo>
                  <a:lnTo>
                    <a:pt x="440055" y="1293083"/>
                  </a:lnTo>
                  <a:lnTo>
                    <a:pt x="445453" y="1303229"/>
                  </a:lnTo>
                  <a:lnTo>
                    <a:pt x="451485" y="1313375"/>
                  </a:lnTo>
                  <a:lnTo>
                    <a:pt x="457835" y="1322886"/>
                  </a:lnTo>
                  <a:lnTo>
                    <a:pt x="464185" y="1332081"/>
                  </a:lnTo>
                  <a:lnTo>
                    <a:pt x="471488" y="1341276"/>
                  </a:lnTo>
                  <a:lnTo>
                    <a:pt x="478473" y="1349837"/>
                  </a:lnTo>
                  <a:lnTo>
                    <a:pt x="485775" y="1358080"/>
                  </a:lnTo>
                  <a:lnTo>
                    <a:pt x="493395" y="1366324"/>
                  </a:lnTo>
                  <a:lnTo>
                    <a:pt x="500698" y="1374250"/>
                  </a:lnTo>
                  <a:lnTo>
                    <a:pt x="508635" y="1381860"/>
                  </a:lnTo>
                  <a:lnTo>
                    <a:pt x="516573" y="1388835"/>
                  </a:lnTo>
                  <a:lnTo>
                    <a:pt x="524510" y="1395493"/>
                  </a:lnTo>
                  <a:lnTo>
                    <a:pt x="532448" y="1402469"/>
                  </a:lnTo>
                  <a:lnTo>
                    <a:pt x="540385" y="1408810"/>
                  </a:lnTo>
                  <a:lnTo>
                    <a:pt x="555943" y="1420541"/>
                  </a:lnTo>
                  <a:lnTo>
                    <a:pt x="571500" y="1430687"/>
                  </a:lnTo>
                  <a:lnTo>
                    <a:pt x="586105" y="1439565"/>
                  </a:lnTo>
                  <a:lnTo>
                    <a:pt x="600075" y="1447492"/>
                  </a:lnTo>
                  <a:lnTo>
                    <a:pt x="612775" y="1453833"/>
                  </a:lnTo>
                  <a:lnTo>
                    <a:pt x="624523" y="1458589"/>
                  </a:lnTo>
                  <a:lnTo>
                    <a:pt x="634365" y="1462394"/>
                  </a:lnTo>
                  <a:lnTo>
                    <a:pt x="634365" y="1467784"/>
                  </a:lnTo>
                  <a:lnTo>
                    <a:pt x="634683" y="1473808"/>
                  </a:lnTo>
                  <a:lnTo>
                    <a:pt x="635318" y="1479832"/>
                  </a:lnTo>
                  <a:lnTo>
                    <a:pt x="636270" y="1486173"/>
                  </a:lnTo>
                  <a:lnTo>
                    <a:pt x="638810" y="1499173"/>
                  </a:lnTo>
                  <a:lnTo>
                    <a:pt x="641668" y="1512489"/>
                  </a:lnTo>
                  <a:lnTo>
                    <a:pt x="645795" y="1526440"/>
                  </a:lnTo>
                  <a:lnTo>
                    <a:pt x="650558" y="1540074"/>
                  </a:lnTo>
                  <a:lnTo>
                    <a:pt x="655321" y="1553707"/>
                  </a:lnTo>
                  <a:lnTo>
                    <a:pt x="660083" y="1566707"/>
                  </a:lnTo>
                  <a:lnTo>
                    <a:pt x="665481" y="1579389"/>
                  </a:lnTo>
                  <a:lnTo>
                    <a:pt x="670243" y="1590803"/>
                  </a:lnTo>
                  <a:lnTo>
                    <a:pt x="679133" y="1610144"/>
                  </a:lnTo>
                  <a:lnTo>
                    <a:pt x="685165" y="1623144"/>
                  </a:lnTo>
                  <a:lnTo>
                    <a:pt x="687388" y="1627900"/>
                  </a:lnTo>
                  <a:lnTo>
                    <a:pt x="0" y="1912938"/>
                  </a:lnTo>
                  <a:lnTo>
                    <a:pt x="275590" y="1223963"/>
                  </a:lnTo>
                  <a:close/>
                  <a:moveTo>
                    <a:pt x="923427" y="530225"/>
                  </a:moveTo>
                  <a:lnTo>
                    <a:pt x="931362" y="531813"/>
                  </a:lnTo>
                  <a:lnTo>
                    <a:pt x="941201" y="533401"/>
                  </a:lnTo>
                  <a:lnTo>
                    <a:pt x="951993" y="536259"/>
                  </a:lnTo>
                  <a:lnTo>
                    <a:pt x="965007" y="539435"/>
                  </a:lnTo>
                  <a:lnTo>
                    <a:pt x="978972" y="544199"/>
                  </a:lnTo>
                  <a:lnTo>
                    <a:pt x="994208" y="549281"/>
                  </a:lnTo>
                  <a:lnTo>
                    <a:pt x="1010713" y="555950"/>
                  </a:lnTo>
                  <a:lnTo>
                    <a:pt x="1028805" y="564526"/>
                  </a:lnTo>
                  <a:lnTo>
                    <a:pt x="1038327" y="568972"/>
                  </a:lnTo>
                  <a:lnTo>
                    <a:pt x="1047849" y="574053"/>
                  </a:lnTo>
                  <a:lnTo>
                    <a:pt x="1057689" y="579453"/>
                  </a:lnTo>
                  <a:lnTo>
                    <a:pt x="1067845" y="585487"/>
                  </a:lnTo>
                  <a:lnTo>
                    <a:pt x="1078320" y="591521"/>
                  </a:lnTo>
                  <a:lnTo>
                    <a:pt x="1088794" y="598191"/>
                  </a:lnTo>
                  <a:lnTo>
                    <a:pt x="1099903" y="605495"/>
                  </a:lnTo>
                  <a:lnTo>
                    <a:pt x="1111012" y="613118"/>
                  </a:lnTo>
                  <a:lnTo>
                    <a:pt x="1122439" y="621058"/>
                  </a:lnTo>
                  <a:lnTo>
                    <a:pt x="1133548" y="630268"/>
                  </a:lnTo>
                  <a:lnTo>
                    <a:pt x="1145609" y="639161"/>
                  </a:lnTo>
                  <a:lnTo>
                    <a:pt x="1157353" y="649006"/>
                  </a:lnTo>
                  <a:lnTo>
                    <a:pt x="1169415" y="659487"/>
                  </a:lnTo>
                  <a:lnTo>
                    <a:pt x="1181476" y="670285"/>
                  </a:lnTo>
                  <a:lnTo>
                    <a:pt x="1193855" y="681719"/>
                  </a:lnTo>
                  <a:lnTo>
                    <a:pt x="1206234" y="693787"/>
                  </a:lnTo>
                  <a:lnTo>
                    <a:pt x="1224326" y="712208"/>
                  </a:lnTo>
                  <a:lnTo>
                    <a:pt x="1241148" y="730311"/>
                  </a:lnTo>
                  <a:lnTo>
                    <a:pt x="1257336" y="748731"/>
                  </a:lnTo>
                  <a:lnTo>
                    <a:pt x="1272888" y="767152"/>
                  </a:lnTo>
                  <a:lnTo>
                    <a:pt x="1287172" y="785573"/>
                  </a:lnTo>
                  <a:lnTo>
                    <a:pt x="1300185" y="803993"/>
                  </a:lnTo>
                  <a:lnTo>
                    <a:pt x="1312246" y="822096"/>
                  </a:lnTo>
                  <a:lnTo>
                    <a:pt x="1323356" y="840199"/>
                  </a:lnTo>
                  <a:lnTo>
                    <a:pt x="1333513" y="857984"/>
                  </a:lnTo>
                  <a:lnTo>
                    <a:pt x="1343035" y="875770"/>
                  </a:lnTo>
                  <a:lnTo>
                    <a:pt x="1346843" y="884345"/>
                  </a:lnTo>
                  <a:lnTo>
                    <a:pt x="1350970" y="892920"/>
                  </a:lnTo>
                  <a:lnTo>
                    <a:pt x="1354461" y="901813"/>
                  </a:lnTo>
                  <a:lnTo>
                    <a:pt x="1357635" y="910388"/>
                  </a:lnTo>
                  <a:lnTo>
                    <a:pt x="1360809" y="918963"/>
                  </a:lnTo>
                  <a:lnTo>
                    <a:pt x="1363349" y="927220"/>
                  </a:lnTo>
                  <a:lnTo>
                    <a:pt x="1365570" y="935478"/>
                  </a:lnTo>
                  <a:lnTo>
                    <a:pt x="1367792" y="943735"/>
                  </a:lnTo>
                  <a:lnTo>
                    <a:pt x="1369697" y="951675"/>
                  </a:lnTo>
                  <a:lnTo>
                    <a:pt x="1370966" y="959933"/>
                  </a:lnTo>
                  <a:lnTo>
                    <a:pt x="1372236" y="967873"/>
                  </a:lnTo>
                  <a:lnTo>
                    <a:pt x="1373188" y="975495"/>
                  </a:lnTo>
                  <a:lnTo>
                    <a:pt x="774247" y="1579563"/>
                  </a:lnTo>
                  <a:lnTo>
                    <a:pt x="771708" y="1576387"/>
                  </a:lnTo>
                  <a:lnTo>
                    <a:pt x="768851" y="1572258"/>
                  </a:lnTo>
                  <a:lnTo>
                    <a:pt x="765042" y="1566542"/>
                  </a:lnTo>
                  <a:lnTo>
                    <a:pt x="760281" y="1559237"/>
                  </a:lnTo>
                  <a:lnTo>
                    <a:pt x="755520" y="1550344"/>
                  </a:lnTo>
                  <a:lnTo>
                    <a:pt x="749807" y="1540181"/>
                  </a:lnTo>
                  <a:lnTo>
                    <a:pt x="744728" y="1528113"/>
                  </a:lnTo>
                  <a:lnTo>
                    <a:pt x="739333" y="1515091"/>
                  </a:lnTo>
                  <a:lnTo>
                    <a:pt x="734254" y="1500164"/>
                  </a:lnTo>
                  <a:lnTo>
                    <a:pt x="731715" y="1492224"/>
                  </a:lnTo>
                  <a:lnTo>
                    <a:pt x="729493" y="1483967"/>
                  </a:lnTo>
                  <a:lnTo>
                    <a:pt x="727271" y="1475392"/>
                  </a:lnTo>
                  <a:lnTo>
                    <a:pt x="725367" y="1466181"/>
                  </a:lnTo>
                  <a:lnTo>
                    <a:pt x="724097" y="1457289"/>
                  </a:lnTo>
                  <a:lnTo>
                    <a:pt x="722510" y="1447443"/>
                  </a:lnTo>
                  <a:lnTo>
                    <a:pt x="721241" y="1437280"/>
                  </a:lnTo>
                  <a:lnTo>
                    <a:pt x="720288" y="1427117"/>
                  </a:lnTo>
                  <a:lnTo>
                    <a:pt x="719336" y="1416319"/>
                  </a:lnTo>
                  <a:lnTo>
                    <a:pt x="719336" y="1405203"/>
                  </a:lnTo>
                  <a:lnTo>
                    <a:pt x="719336" y="1394087"/>
                  </a:lnTo>
                  <a:lnTo>
                    <a:pt x="719971" y="1382018"/>
                  </a:lnTo>
                  <a:lnTo>
                    <a:pt x="705688" y="1375349"/>
                  </a:lnTo>
                  <a:lnTo>
                    <a:pt x="692039" y="1368362"/>
                  </a:lnTo>
                  <a:lnTo>
                    <a:pt x="679343" y="1361692"/>
                  </a:lnTo>
                  <a:lnTo>
                    <a:pt x="667282" y="1355023"/>
                  </a:lnTo>
                  <a:lnTo>
                    <a:pt x="655855" y="1348035"/>
                  </a:lnTo>
                  <a:lnTo>
                    <a:pt x="645381" y="1341366"/>
                  </a:lnTo>
                  <a:lnTo>
                    <a:pt x="635224" y="1334696"/>
                  </a:lnTo>
                  <a:lnTo>
                    <a:pt x="625385" y="1327709"/>
                  </a:lnTo>
                  <a:lnTo>
                    <a:pt x="616497" y="1321357"/>
                  </a:lnTo>
                  <a:lnTo>
                    <a:pt x="608245" y="1314688"/>
                  </a:lnTo>
                  <a:lnTo>
                    <a:pt x="599992" y="1308018"/>
                  </a:lnTo>
                  <a:lnTo>
                    <a:pt x="592692" y="1301349"/>
                  </a:lnTo>
                  <a:lnTo>
                    <a:pt x="585709" y="1294679"/>
                  </a:lnTo>
                  <a:lnTo>
                    <a:pt x="579361" y="1288327"/>
                  </a:lnTo>
                  <a:lnTo>
                    <a:pt x="573013" y="1281975"/>
                  </a:lnTo>
                  <a:lnTo>
                    <a:pt x="567300" y="1275306"/>
                  </a:lnTo>
                  <a:lnTo>
                    <a:pt x="561904" y="1268636"/>
                  </a:lnTo>
                  <a:lnTo>
                    <a:pt x="556825" y="1262285"/>
                  </a:lnTo>
                  <a:lnTo>
                    <a:pt x="552064" y="1255933"/>
                  </a:lnTo>
                  <a:lnTo>
                    <a:pt x="547621" y="1249898"/>
                  </a:lnTo>
                  <a:lnTo>
                    <a:pt x="539686" y="1237194"/>
                  </a:lnTo>
                  <a:lnTo>
                    <a:pt x="532703" y="1224808"/>
                  </a:lnTo>
                  <a:lnTo>
                    <a:pt x="526355" y="1212739"/>
                  </a:lnTo>
                  <a:lnTo>
                    <a:pt x="520641" y="1200988"/>
                  </a:lnTo>
                  <a:lnTo>
                    <a:pt x="509850" y="1177804"/>
                  </a:lnTo>
                  <a:lnTo>
                    <a:pt x="497471" y="1178122"/>
                  </a:lnTo>
                  <a:lnTo>
                    <a:pt x="485727" y="1178122"/>
                  </a:lnTo>
                  <a:lnTo>
                    <a:pt x="474300" y="1178122"/>
                  </a:lnTo>
                  <a:lnTo>
                    <a:pt x="463509" y="1177804"/>
                  </a:lnTo>
                  <a:lnTo>
                    <a:pt x="453352" y="1177169"/>
                  </a:lnTo>
                  <a:lnTo>
                    <a:pt x="443512" y="1175898"/>
                  </a:lnTo>
                  <a:lnTo>
                    <a:pt x="433673" y="1174628"/>
                  </a:lnTo>
                  <a:lnTo>
                    <a:pt x="424785" y="1173675"/>
                  </a:lnTo>
                  <a:lnTo>
                    <a:pt x="416215" y="1172087"/>
                  </a:lnTo>
                  <a:lnTo>
                    <a:pt x="408280" y="1170182"/>
                  </a:lnTo>
                  <a:lnTo>
                    <a:pt x="393045" y="1167006"/>
                  </a:lnTo>
                  <a:lnTo>
                    <a:pt x="379714" y="1162877"/>
                  </a:lnTo>
                  <a:lnTo>
                    <a:pt x="367653" y="1158431"/>
                  </a:lnTo>
                  <a:lnTo>
                    <a:pt x="357496" y="1153984"/>
                  </a:lnTo>
                  <a:lnTo>
                    <a:pt x="348926" y="1149855"/>
                  </a:lnTo>
                  <a:lnTo>
                    <a:pt x="341308" y="1146044"/>
                  </a:lnTo>
                  <a:lnTo>
                    <a:pt x="335595" y="1142551"/>
                  </a:lnTo>
                  <a:lnTo>
                    <a:pt x="331151" y="1139375"/>
                  </a:lnTo>
                  <a:lnTo>
                    <a:pt x="327660" y="1137152"/>
                  </a:lnTo>
                  <a:lnTo>
                    <a:pt x="325438" y="1134928"/>
                  </a:lnTo>
                  <a:lnTo>
                    <a:pt x="923427" y="530225"/>
                  </a:lnTo>
                  <a:close/>
                  <a:moveTo>
                    <a:pt x="1084432" y="388938"/>
                  </a:moveTo>
                  <a:lnTo>
                    <a:pt x="1089844" y="389573"/>
                  </a:lnTo>
                  <a:lnTo>
                    <a:pt x="1097165" y="389891"/>
                  </a:lnTo>
                  <a:lnTo>
                    <a:pt x="1106715" y="390843"/>
                  </a:lnTo>
                  <a:lnTo>
                    <a:pt x="1118175" y="392748"/>
                  </a:lnTo>
                  <a:lnTo>
                    <a:pt x="1132499" y="396241"/>
                  </a:lnTo>
                  <a:lnTo>
                    <a:pt x="1140458" y="398146"/>
                  </a:lnTo>
                  <a:lnTo>
                    <a:pt x="1148734" y="400686"/>
                  </a:lnTo>
                  <a:lnTo>
                    <a:pt x="1157329" y="403226"/>
                  </a:lnTo>
                  <a:lnTo>
                    <a:pt x="1166879" y="406718"/>
                  </a:lnTo>
                  <a:lnTo>
                    <a:pt x="1176747" y="410528"/>
                  </a:lnTo>
                  <a:lnTo>
                    <a:pt x="1187252" y="414656"/>
                  </a:lnTo>
                  <a:lnTo>
                    <a:pt x="1197756" y="419418"/>
                  </a:lnTo>
                  <a:lnTo>
                    <a:pt x="1208579" y="424816"/>
                  </a:lnTo>
                  <a:lnTo>
                    <a:pt x="1220358" y="430848"/>
                  </a:lnTo>
                  <a:lnTo>
                    <a:pt x="1232136" y="437198"/>
                  </a:lnTo>
                  <a:lnTo>
                    <a:pt x="1244550" y="444183"/>
                  </a:lnTo>
                  <a:lnTo>
                    <a:pt x="1256965" y="452121"/>
                  </a:lnTo>
                  <a:lnTo>
                    <a:pt x="1270017" y="460376"/>
                  </a:lnTo>
                  <a:lnTo>
                    <a:pt x="1283386" y="469901"/>
                  </a:lnTo>
                  <a:lnTo>
                    <a:pt x="1296438" y="480061"/>
                  </a:lnTo>
                  <a:lnTo>
                    <a:pt x="1310444" y="490856"/>
                  </a:lnTo>
                  <a:lnTo>
                    <a:pt x="1324450" y="502286"/>
                  </a:lnTo>
                  <a:lnTo>
                    <a:pt x="1338775" y="514986"/>
                  </a:lnTo>
                  <a:lnTo>
                    <a:pt x="1353100" y="528003"/>
                  </a:lnTo>
                  <a:lnTo>
                    <a:pt x="1367743" y="542291"/>
                  </a:lnTo>
                  <a:lnTo>
                    <a:pt x="1382386" y="557531"/>
                  </a:lnTo>
                  <a:lnTo>
                    <a:pt x="1396074" y="572136"/>
                  </a:lnTo>
                  <a:lnTo>
                    <a:pt x="1408489" y="586423"/>
                  </a:lnTo>
                  <a:lnTo>
                    <a:pt x="1420267" y="600393"/>
                  </a:lnTo>
                  <a:lnTo>
                    <a:pt x="1430772" y="613728"/>
                  </a:lnTo>
                  <a:lnTo>
                    <a:pt x="1440640" y="627381"/>
                  </a:lnTo>
                  <a:lnTo>
                    <a:pt x="1449235" y="640081"/>
                  </a:lnTo>
                  <a:lnTo>
                    <a:pt x="1457511" y="653098"/>
                  </a:lnTo>
                  <a:lnTo>
                    <a:pt x="1464833" y="665163"/>
                  </a:lnTo>
                  <a:lnTo>
                    <a:pt x="1471517" y="676911"/>
                  </a:lnTo>
                  <a:lnTo>
                    <a:pt x="1477566" y="688341"/>
                  </a:lnTo>
                  <a:lnTo>
                    <a:pt x="1482341" y="699136"/>
                  </a:lnTo>
                  <a:lnTo>
                    <a:pt x="1487434" y="709613"/>
                  </a:lnTo>
                  <a:lnTo>
                    <a:pt x="1490935" y="720408"/>
                  </a:lnTo>
                  <a:lnTo>
                    <a:pt x="1494755" y="729616"/>
                  </a:lnTo>
                  <a:lnTo>
                    <a:pt x="1497939" y="739141"/>
                  </a:lnTo>
                  <a:lnTo>
                    <a:pt x="1500167" y="747713"/>
                  </a:lnTo>
                  <a:lnTo>
                    <a:pt x="1502395" y="756286"/>
                  </a:lnTo>
                  <a:lnTo>
                    <a:pt x="1503987" y="763906"/>
                  </a:lnTo>
                  <a:lnTo>
                    <a:pt x="1505260" y="771526"/>
                  </a:lnTo>
                  <a:lnTo>
                    <a:pt x="1507170" y="784543"/>
                  </a:lnTo>
                  <a:lnTo>
                    <a:pt x="1508125" y="795338"/>
                  </a:lnTo>
                  <a:lnTo>
                    <a:pt x="1508125" y="804228"/>
                  </a:lnTo>
                  <a:lnTo>
                    <a:pt x="1507807" y="810261"/>
                  </a:lnTo>
                  <a:lnTo>
                    <a:pt x="1506852" y="815341"/>
                  </a:lnTo>
                  <a:lnTo>
                    <a:pt x="1444778" y="877888"/>
                  </a:lnTo>
                  <a:lnTo>
                    <a:pt x="1442550" y="864553"/>
                  </a:lnTo>
                  <a:lnTo>
                    <a:pt x="1439048" y="851218"/>
                  </a:lnTo>
                  <a:lnTo>
                    <a:pt x="1435228" y="836296"/>
                  </a:lnTo>
                  <a:lnTo>
                    <a:pt x="1430135" y="821691"/>
                  </a:lnTo>
                  <a:lnTo>
                    <a:pt x="1424087" y="806451"/>
                  </a:lnTo>
                  <a:lnTo>
                    <a:pt x="1416765" y="790576"/>
                  </a:lnTo>
                  <a:lnTo>
                    <a:pt x="1408807" y="774383"/>
                  </a:lnTo>
                  <a:lnTo>
                    <a:pt x="1399894" y="757873"/>
                  </a:lnTo>
                  <a:lnTo>
                    <a:pt x="1390026" y="741363"/>
                  </a:lnTo>
                  <a:lnTo>
                    <a:pt x="1378884" y="724536"/>
                  </a:lnTo>
                  <a:lnTo>
                    <a:pt x="1367106" y="707073"/>
                  </a:lnTo>
                  <a:lnTo>
                    <a:pt x="1353737" y="689928"/>
                  </a:lnTo>
                  <a:lnTo>
                    <a:pt x="1340048" y="672466"/>
                  </a:lnTo>
                  <a:lnTo>
                    <a:pt x="1325087" y="655003"/>
                  </a:lnTo>
                  <a:lnTo>
                    <a:pt x="1308852" y="637541"/>
                  </a:lnTo>
                  <a:lnTo>
                    <a:pt x="1291981" y="620396"/>
                  </a:lnTo>
                  <a:lnTo>
                    <a:pt x="1278611" y="607061"/>
                  </a:lnTo>
                  <a:lnTo>
                    <a:pt x="1264923" y="594361"/>
                  </a:lnTo>
                  <a:lnTo>
                    <a:pt x="1251235" y="582296"/>
                  </a:lnTo>
                  <a:lnTo>
                    <a:pt x="1238184" y="570866"/>
                  </a:lnTo>
                  <a:lnTo>
                    <a:pt x="1224814" y="560388"/>
                  </a:lnTo>
                  <a:lnTo>
                    <a:pt x="1212081" y="550228"/>
                  </a:lnTo>
                  <a:lnTo>
                    <a:pt x="1199348" y="541021"/>
                  </a:lnTo>
                  <a:lnTo>
                    <a:pt x="1187252" y="532448"/>
                  </a:lnTo>
                  <a:lnTo>
                    <a:pt x="1175155" y="524511"/>
                  </a:lnTo>
                  <a:lnTo>
                    <a:pt x="1163059" y="516573"/>
                  </a:lnTo>
                  <a:lnTo>
                    <a:pt x="1151917" y="509588"/>
                  </a:lnTo>
                  <a:lnTo>
                    <a:pt x="1140776" y="502921"/>
                  </a:lnTo>
                  <a:lnTo>
                    <a:pt x="1129953" y="496888"/>
                  </a:lnTo>
                  <a:lnTo>
                    <a:pt x="1119766" y="491808"/>
                  </a:lnTo>
                  <a:lnTo>
                    <a:pt x="1109580" y="486411"/>
                  </a:lnTo>
                  <a:lnTo>
                    <a:pt x="1100030" y="481966"/>
                  </a:lnTo>
                  <a:lnTo>
                    <a:pt x="1082522" y="474028"/>
                  </a:lnTo>
                  <a:lnTo>
                    <a:pt x="1066287" y="467678"/>
                  </a:lnTo>
                  <a:lnTo>
                    <a:pt x="1052599" y="462598"/>
                  </a:lnTo>
                  <a:lnTo>
                    <a:pt x="1040821" y="459106"/>
                  </a:lnTo>
                  <a:lnTo>
                    <a:pt x="1031590" y="456248"/>
                  </a:lnTo>
                  <a:lnTo>
                    <a:pt x="1024905" y="454343"/>
                  </a:lnTo>
                  <a:lnTo>
                    <a:pt x="1019175" y="453391"/>
                  </a:lnTo>
                  <a:lnTo>
                    <a:pt x="1084432" y="388938"/>
                  </a:lnTo>
                  <a:close/>
                  <a:moveTo>
                    <a:pt x="1213168" y="238125"/>
                  </a:moveTo>
                  <a:lnTo>
                    <a:pt x="1218883" y="238125"/>
                  </a:lnTo>
                  <a:lnTo>
                    <a:pt x="1226186" y="238759"/>
                  </a:lnTo>
                  <a:lnTo>
                    <a:pt x="1236028" y="239709"/>
                  </a:lnTo>
                  <a:lnTo>
                    <a:pt x="1248411" y="242245"/>
                  </a:lnTo>
                  <a:lnTo>
                    <a:pt x="1263016" y="245414"/>
                  </a:lnTo>
                  <a:lnTo>
                    <a:pt x="1270953" y="247315"/>
                  </a:lnTo>
                  <a:lnTo>
                    <a:pt x="1280161" y="249850"/>
                  </a:lnTo>
                  <a:lnTo>
                    <a:pt x="1289051" y="253020"/>
                  </a:lnTo>
                  <a:lnTo>
                    <a:pt x="1298893" y="256506"/>
                  </a:lnTo>
                  <a:lnTo>
                    <a:pt x="1309053" y="260625"/>
                  </a:lnTo>
                  <a:lnTo>
                    <a:pt x="1319848" y="264745"/>
                  </a:lnTo>
                  <a:lnTo>
                    <a:pt x="1330961" y="269816"/>
                  </a:lnTo>
                  <a:lnTo>
                    <a:pt x="1342391" y="275203"/>
                  </a:lnTo>
                  <a:lnTo>
                    <a:pt x="1354456" y="281541"/>
                  </a:lnTo>
                  <a:lnTo>
                    <a:pt x="1366838" y="288196"/>
                  </a:lnTo>
                  <a:lnTo>
                    <a:pt x="1379538" y="295802"/>
                  </a:lnTo>
                  <a:lnTo>
                    <a:pt x="1392873" y="303725"/>
                  </a:lnTo>
                  <a:lnTo>
                    <a:pt x="1405891" y="312598"/>
                  </a:lnTo>
                  <a:lnTo>
                    <a:pt x="1419861" y="322422"/>
                  </a:lnTo>
                  <a:lnTo>
                    <a:pt x="1433831" y="332880"/>
                  </a:lnTo>
                  <a:lnTo>
                    <a:pt x="1448436" y="344289"/>
                  </a:lnTo>
                  <a:lnTo>
                    <a:pt x="1463041" y="356332"/>
                  </a:lnTo>
                  <a:lnTo>
                    <a:pt x="1477963" y="369325"/>
                  </a:lnTo>
                  <a:lnTo>
                    <a:pt x="1492886" y="383269"/>
                  </a:lnTo>
                  <a:lnTo>
                    <a:pt x="1508126" y="398164"/>
                  </a:lnTo>
                  <a:lnTo>
                    <a:pt x="1523366" y="413692"/>
                  </a:lnTo>
                  <a:lnTo>
                    <a:pt x="1537653" y="428587"/>
                  </a:lnTo>
                  <a:lnTo>
                    <a:pt x="1550353" y="443481"/>
                  </a:lnTo>
                  <a:lnTo>
                    <a:pt x="1562418" y="458376"/>
                  </a:lnTo>
                  <a:lnTo>
                    <a:pt x="1573848" y="472637"/>
                  </a:lnTo>
                  <a:lnTo>
                    <a:pt x="1583691" y="486264"/>
                  </a:lnTo>
                  <a:lnTo>
                    <a:pt x="1593216" y="499891"/>
                  </a:lnTo>
                  <a:lnTo>
                    <a:pt x="1601471" y="512884"/>
                  </a:lnTo>
                  <a:lnTo>
                    <a:pt x="1609091" y="525878"/>
                  </a:lnTo>
                  <a:lnTo>
                    <a:pt x="1616076" y="538237"/>
                  </a:lnTo>
                  <a:lnTo>
                    <a:pt x="1622108" y="549963"/>
                  </a:lnTo>
                  <a:lnTo>
                    <a:pt x="1627823" y="561371"/>
                  </a:lnTo>
                  <a:lnTo>
                    <a:pt x="1632268" y="572780"/>
                  </a:lnTo>
                  <a:lnTo>
                    <a:pt x="1636713" y="583238"/>
                  </a:lnTo>
                  <a:lnTo>
                    <a:pt x="1640206" y="593379"/>
                  </a:lnTo>
                  <a:lnTo>
                    <a:pt x="1643699" y="603203"/>
                  </a:lnTo>
                  <a:lnTo>
                    <a:pt x="1646239" y="612077"/>
                  </a:lnTo>
                  <a:lnTo>
                    <a:pt x="1648143" y="620633"/>
                  </a:lnTo>
                  <a:lnTo>
                    <a:pt x="1650049" y="628873"/>
                  </a:lnTo>
                  <a:lnTo>
                    <a:pt x="1651636" y="636478"/>
                  </a:lnTo>
                  <a:lnTo>
                    <a:pt x="1652589" y="643767"/>
                  </a:lnTo>
                  <a:lnTo>
                    <a:pt x="1653541" y="650422"/>
                  </a:lnTo>
                  <a:lnTo>
                    <a:pt x="1654176" y="661514"/>
                  </a:lnTo>
                  <a:lnTo>
                    <a:pt x="1654176" y="670705"/>
                  </a:lnTo>
                  <a:lnTo>
                    <a:pt x="1653859" y="677043"/>
                  </a:lnTo>
                  <a:lnTo>
                    <a:pt x="1652906" y="682747"/>
                  </a:lnTo>
                  <a:lnTo>
                    <a:pt x="1588136" y="747713"/>
                  </a:lnTo>
                  <a:lnTo>
                    <a:pt x="1585596" y="733769"/>
                  </a:lnTo>
                  <a:lnTo>
                    <a:pt x="1582421" y="719508"/>
                  </a:lnTo>
                  <a:lnTo>
                    <a:pt x="1578293" y="704297"/>
                  </a:lnTo>
                  <a:lnTo>
                    <a:pt x="1572896" y="689085"/>
                  </a:lnTo>
                  <a:lnTo>
                    <a:pt x="1566546" y="672923"/>
                  </a:lnTo>
                  <a:lnTo>
                    <a:pt x="1559561" y="656761"/>
                  </a:lnTo>
                  <a:lnTo>
                    <a:pt x="1550671" y="639964"/>
                  </a:lnTo>
                  <a:lnTo>
                    <a:pt x="1541463" y="622534"/>
                  </a:lnTo>
                  <a:lnTo>
                    <a:pt x="1531303" y="605105"/>
                  </a:lnTo>
                  <a:lnTo>
                    <a:pt x="1519556" y="587358"/>
                  </a:lnTo>
                  <a:lnTo>
                    <a:pt x="1507173" y="569294"/>
                  </a:lnTo>
                  <a:lnTo>
                    <a:pt x="1493521" y="551230"/>
                  </a:lnTo>
                  <a:lnTo>
                    <a:pt x="1479233" y="533166"/>
                  </a:lnTo>
                  <a:lnTo>
                    <a:pt x="1463676" y="514786"/>
                  </a:lnTo>
                  <a:lnTo>
                    <a:pt x="1446848" y="497039"/>
                  </a:lnTo>
                  <a:lnTo>
                    <a:pt x="1429386" y="478975"/>
                  </a:lnTo>
                  <a:lnTo>
                    <a:pt x="1415098" y="465031"/>
                  </a:lnTo>
                  <a:lnTo>
                    <a:pt x="1400811" y="451721"/>
                  </a:lnTo>
                  <a:lnTo>
                    <a:pt x="1386841" y="439362"/>
                  </a:lnTo>
                  <a:lnTo>
                    <a:pt x="1372871" y="427636"/>
                  </a:lnTo>
                  <a:lnTo>
                    <a:pt x="1359536" y="416544"/>
                  </a:lnTo>
                  <a:lnTo>
                    <a:pt x="1345883" y="406086"/>
                  </a:lnTo>
                  <a:lnTo>
                    <a:pt x="1332548" y="396262"/>
                  </a:lnTo>
                  <a:lnTo>
                    <a:pt x="1319848" y="387389"/>
                  </a:lnTo>
                  <a:lnTo>
                    <a:pt x="1307148" y="378832"/>
                  </a:lnTo>
                  <a:lnTo>
                    <a:pt x="1295083" y="370909"/>
                  </a:lnTo>
                  <a:lnTo>
                    <a:pt x="1283018" y="363620"/>
                  </a:lnTo>
                  <a:lnTo>
                    <a:pt x="1271271" y="356648"/>
                  </a:lnTo>
                  <a:lnTo>
                    <a:pt x="1260158" y="350627"/>
                  </a:lnTo>
                  <a:lnTo>
                    <a:pt x="1249681" y="344606"/>
                  </a:lnTo>
                  <a:lnTo>
                    <a:pt x="1239203" y="339219"/>
                  </a:lnTo>
                  <a:lnTo>
                    <a:pt x="1229361" y="334782"/>
                  </a:lnTo>
                  <a:lnTo>
                    <a:pt x="1210628" y="326542"/>
                  </a:lnTo>
                  <a:lnTo>
                    <a:pt x="1193801" y="319887"/>
                  </a:lnTo>
                  <a:lnTo>
                    <a:pt x="1179513" y="314500"/>
                  </a:lnTo>
                  <a:lnTo>
                    <a:pt x="1167766" y="310697"/>
                  </a:lnTo>
                  <a:lnTo>
                    <a:pt x="1157923" y="307845"/>
                  </a:lnTo>
                  <a:lnTo>
                    <a:pt x="1150621" y="306260"/>
                  </a:lnTo>
                  <a:lnTo>
                    <a:pt x="1144588" y="304992"/>
                  </a:lnTo>
                  <a:lnTo>
                    <a:pt x="1213168" y="238125"/>
                  </a:lnTo>
                  <a:close/>
                  <a:moveTo>
                    <a:pt x="1555569" y="0"/>
                  </a:moveTo>
                  <a:lnTo>
                    <a:pt x="1566687" y="0"/>
                  </a:lnTo>
                  <a:lnTo>
                    <a:pt x="1578441" y="0"/>
                  </a:lnTo>
                  <a:lnTo>
                    <a:pt x="1589876" y="1272"/>
                  </a:lnTo>
                  <a:lnTo>
                    <a:pt x="1601948" y="2862"/>
                  </a:lnTo>
                  <a:lnTo>
                    <a:pt x="1614337" y="5088"/>
                  </a:lnTo>
                  <a:lnTo>
                    <a:pt x="1627043" y="7950"/>
                  </a:lnTo>
                  <a:lnTo>
                    <a:pt x="1640385" y="11766"/>
                  </a:lnTo>
                  <a:lnTo>
                    <a:pt x="1653409" y="16218"/>
                  </a:lnTo>
                  <a:lnTo>
                    <a:pt x="1667386" y="21624"/>
                  </a:lnTo>
                  <a:lnTo>
                    <a:pt x="1681363" y="27984"/>
                  </a:lnTo>
                  <a:lnTo>
                    <a:pt x="1695976" y="35298"/>
                  </a:lnTo>
                  <a:lnTo>
                    <a:pt x="1710588" y="42930"/>
                  </a:lnTo>
                  <a:lnTo>
                    <a:pt x="1725836" y="52152"/>
                  </a:lnTo>
                  <a:lnTo>
                    <a:pt x="1741084" y="62010"/>
                  </a:lnTo>
                  <a:lnTo>
                    <a:pt x="1756649" y="72822"/>
                  </a:lnTo>
                  <a:lnTo>
                    <a:pt x="1772850" y="84588"/>
                  </a:lnTo>
                  <a:lnTo>
                    <a:pt x="1789051" y="97626"/>
                  </a:lnTo>
                  <a:lnTo>
                    <a:pt x="1804617" y="111300"/>
                  </a:lnTo>
                  <a:lnTo>
                    <a:pt x="1819547" y="124656"/>
                  </a:lnTo>
                  <a:lnTo>
                    <a:pt x="1832571" y="138330"/>
                  </a:lnTo>
                  <a:lnTo>
                    <a:pt x="1844642" y="151686"/>
                  </a:lnTo>
                  <a:lnTo>
                    <a:pt x="1856078" y="165042"/>
                  </a:lnTo>
                  <a:lnTo>
                    <a:pt x="1865608" y="178398"/>
                  </a:lnTo>
                  <a:lnTo>
                    <a:pt x="1874502" y="191755"/>
                  </a:lnTo>
                  <a:lnTo>
                    <a:pt x="1881809" y="204475"/>
                  </a:lnTo>
                  <a:lnTo>
                    <a:pt x="1888797" y="217831"/>
                  </a:lnTo>
                  <a:lnTo>
                    <a:pt x="1894197" y="230869"/>
                  </a:lnTo>
                  <a:lnTo>
                    <a:pt x="1898962" y="243907"/>
                  </a:lnTo>
                  <a:lnTo>
                    <a:pt x="1902457" y="256309"/>
                  </a:lnTo>
                  <a:lnTo>
                    <a:pt x="1905633" y="268711"/>
                  </a:lnTo>
                  <a:lnTo>
                    <a:pt x="1907857" y="281113"/>
                  </a:lnTo>
                  <a:lnTo>
                    <a:pt x="1908810" y="293197"/>
                  </a:lnTo>
                  <a:lnTo>
                    <a:pt x="1909763" y="305281"/>
                  </a:lnTo>
                  <a:lnTo>
                    <a:pt x="1909763" y="316729"/>
                  </a:lnTo>
                  <a:lnTo>
                    <a:pt x="1908492" y="328177"/>
                  </a:lnTo>
                  <a:lnTo>
                    <a:pt x="1907539" y="339307"/>
                  </a:lnTo>
                  <a:lnTo>
                    <a:pt x="1905316" y="350437"/>
                  </a:lnTo>
                  <a:lnTo>
                    <a:pt x="1902457" y="360931"/>
                  </a:lnTo>
                  <a:lnTo>
                    <a:pt x="1899598" y="371425"/>
                  </a:lnTo>
                  <a:lnTo>
                    <a:pt x="1895786" y="381601"/>
                  </a:lnTo>
                  <a:lnTo>
                    <a:pt x="1891656" y="391459"/>
                  </a:lnTo>
                  <a:lnTo>
                    <a:pt x="1887527" y="400681"/>
                  </a:lnTo>
                  <a:lnTo>
                    <a:pt x="1882762" y="409903"/>
                  </a:lnTo>
                  <a:lnTo>
                    <a:pt x="1877361" y="418490"/>
                  </a:lnTo>
                  <a:lnTo>
                    <a:pt x="1871643" y="426758"/>
                  </a:lnTo>
                  <a:lnTo>
                    <a:pt x="1865925" y="434708"/>
                  </a:lnTo>
                  <a:lnTo>
                    <a:pt x="1860208" y="442340"/>
                  </a:lnTo>
                  <a:lnTo>
                    <a:pt x="1854172" y="449336"/>
                  </a:lnTo>
                  <a:lnTo>
                    <a:pt x="1847501" y="456014"/>
                  </a:lnTo>
                  <a:lnTo>
                    <a:pt x="1841783" y="463328"/>
                  </a:lnTo>
                  <a:lnTo>
                    <a:pt x="1830983" y="476048"/>
                  </a:lnTo>
                  <a:lnTo>
                    <a:pt x="1801122" y="514208"/>
                  </a:lnTo>
                  <a:lnTo>
                    <a:pt x="1764909" y="560636"/>
                  </a:lnTo>
                  <a:lnTo>
                    <a:pt x="1730283" y="604838"/>
                  </a:lnTo>
                  <a:lnTo>
                    <a:pt x="1729648" y="593708"/>
                  </a:lnTo>
                  <a:lnTo>
                    <a:pt x="1728377" y="581306"/>
                  </a:lnTo>
                  <a:lnTo>
                    <a:pt x="1726471" y="567632"/>
                  </a:lnTo>
                  <a:lnTo>
                    <a:pt x="1723930" y="553322"/>
                  </a:lnTo>
                  <a:lnTo>
                    <a:pt x="1720118" y="537740"/>
                  </a:lnTo>
                  <a:lnTo>
                    <a:pt x="1715353" y="521840"/>
                  </a:lnTo>
                  <a:lnTo>
                    <a:pt x="1712494" y="513254"/>
                  </a:lnTo>
                  <a:lnTo>
                    <a:pt x="1709318" y="504668"/>
                  </a:lnTo>
                  <a:lnTo>
                    <a:pt x="1705823" y="496082"/>
                  </a:lnTo>
                  <a:lnTo>
                    <a:pt x="1702011" y="487178"/>
                  </a:lnTo>
                  <a:lnTo>
                    <a:pt x="1697882" y="477638"/>
                  </a:lnTo>
                  <a:lnTo>
                    <a:pt x="1693117" y="468098"/>
                  </a:lnTo>
                  <a:lnTo>
                    <a:pt x="1688034" y="458876"/>
                  </a:lnTo>
                  <a:lnTo>
                    <a:pt x="1682952" y="449018"/>
                  </a:lnTo>
                  <a:lnTo>
                    <a:pt x="1677234" y="439160"/>
                  </a:lnTo>
                  <a:lnTo>
                    <a:pt x="1670881" y="428984"/>
                  </a:lnTo>
                  <a:lnTo>
                    <a:pt x="1664527" y="418808"/>
                  </a:lnTo>
                  <a:lnTo>
                    <a:pt x="1657221" y="408631"/>
                  </a:lnTo>
                  <a:lnTo>
                    <a:pt x="1649915" y="398137"/>
                  </a:lnTo>
                  <a:lnTo>
                    <a:pt x="1641973" y="387643"/>
                  </a:lnTo>
                  <a:lnTo>
                    <a:pt x="1633079" y="376831"/>
                  </a:lnTo>
                  <a:lnTo>
                    <a:pt x="1624184" y="365701"/>
                  </a:lnTo>
                  <a:lnTo>
                    <a:pt x="1614337" y="354889"/>
                  </a:lnTo>
                  <a:lnTo>
                    <a:pt x="1604489" y="343441"/>
                  </a:lnTo>
                  <a:lnTo>
                    <a:pt x="1593688" y="332311"/>
                  </a:lnTo>
                  <a:lnTo>
                    <a:pt x="1582570" y="320863"/>
                  </a:lnTo>
                  <a:lnTo>
                    <a:pt x="1571134" y="310051"/>
                  </a:lnTo>
                  <a:lnTo>
                    <a:pt x="1559381" y="299239"/>
                  </a:lnTo>
                  <a:lnTo>
                    <a:pt x="1548263" y="289381"/>
                  </a:lnTo>
                  <a:lnTo>
                    <a:pt x="1536827" y="279523"/>
                  </a:lnTo>
                  <a:lnTo>
                    <a:pt x="1525709" y="270619"/>
                  </a:lnTo>
                  <a:lnTo>
                    <a:pt x="1514590" y="262351"/>
                  </a:lnTo>
                  <a:lnTo>
                    <a:pt x="1503472" y="254083"/>
                  </a:lnTo>
                  <a:lnTo>
                    <a:pt x="1492672" y="246451"/>
                  </a:lnTo>
                  <a:lnTo>
                    <a:pt x="1481871" y="239137"/>
                  </a:lnTo>
                  <a:lnTo>
                    <a:pt x="1471388" y="232777"/>
                  </a:lnTo>
                  <a:lnTo>
                    <a:pt x="1460905" y="226417"/>
                  </a:lnTo>
                  <a:lnTo>
                    <a:pt x="1450740" y="220693"/>
                  </a:lnTo>
                  <a:lnTo>
                    <a:pt x="1440575" y="215287"/>
                  </a:lnTo>
                  <a:lnTo>
                    <a:pt x="1430410" y="210199"/>
                  </a:lnTo>
                  <a:lnTo>
                    <a:pt x="1420562" y="205747"/>
                  </a:lnTo>
                  <a:lnTo>
                    <a:pt x="1411350" y="201613"/>
                  </a:lnTo>
                  <a:lnTo>
                    <a:pt x="1401820" y="197479"/>
                  </a:lnTo>
                  <a:lnTo>
                    <a:pt x="1392925" y="193981"/>
                  </a:lnTo>
                  <a:lnTo>
                    <a:pt x="1375136" y="187620"/>
                  </a:lnTo>
                  <a:lnTo>
                    <a:pt x="1358300" y="182850"/>
                  </a:lnTo>
                  <a:lnTo>
                    <a:pt x="1342417" y="178716"/>
                  </a:lnTo>
                  <a:lnTo>
                    <a:pt x="1327805" y="175536"/>
                  </a:lnTo>
                  <a:lnTo>
                    <a:pt x="1314145" y="173310"/>
                  </a:lnTo>
                  <a:lnTo>
                    <a:pt x="1301756" y="171720"/>
                  </a:lnTo>
                  <a:lnTo>
                    <a:pt x="1290638" y="171084"/>
                  </a:lnTo>
                  <a:lnTo>
                    <a:pt x="1330346" y="138966"/>
                  </a:lnTo>
                  <a:lnTo>
                    <a:pt x="1370689" y="105894"/>
                  </a:lnTo>
                  <a:lnTo>
                    <a:pt x="1405950" y="76638"/>
                  </a:lnTo>
                  <a:lnTo>
                    <a:pt x="1419609" y="64554"/>
                  </a:lnTo>
                  <a:lnTo>
                    <a:pt x="1429774" y="55650"/>
                  </a:lnTo>
                  <a:lnTo>
                    <a:pt x="1435810" y="49926"/>
                  </a:lnTo>
                  <a:lnTo>
                    <a:pt x="1442163" y="44520"/>
                  </a:lnTo>
                  <a:lnTo>
                    <a:pt x="1448834" y="39432"/>
                  </a:lnTo>
                  <a:lnTo>
                    <a:pt x="1455505" y="34026"/>
                  </a:lnTo>
                  <a:lnTo>
                    <a:pt x="1463129" y="29256"/>
                  </a:lnTo>
                  <a:lnTo>
                    <a:pt x="1470753" y="24486"/>
                  </a:lnTo>
                  <a:lnTo>
                    <a:pt x="1479012" y="20352"/>
                  </a:lnTo>
                  <a:lnTo>
                    <a:pt x="1487271" y="16218"/>
                  </a:lnTo>
                  <a:lnTo>
                    <a:pt x="1495848" y="13038"/>
                  </a:lnTo>
                  <a:lnTo>
                    <a:pt x="1505378" y="9540"/>
                  </a:lnTo>
                  <a:lnTo>
                    <a:pt x="1514590" y="6996"/>
                  </a:lnTo>
                  <a:lnTo>
                    <a:pt x="1524438" y="4770"/>
                  </a:lnTo>
                  <a:lnTo>
                    <a:pt x="1534285" y="2544"/>
                  </a:lnTo>
                  <a:lnTo>
                    <a:pt x="1544768" y="1272"/>
                  </a:lnTo>
                  <a:lnTo>
                    <a:pt x="1555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2031080" y="2141892"/>
            <a:ext cx="4930862" cy="2180987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01B99-AB8E-4EEB-A124-6F8B9BEAAA37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505" indent="-357505">
              <a:buSzPct val="100000"/>
              <a:buFont typeface="Wingdings" panose="05000000000000000000" pitchFamily="2" charset="2"/>
              <a:buChar char="±"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F290-FCD2-460C-9875-E95BB27DC91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76" y="2718974"/>
            <a:ext cx="6996110" cy="957127"/>
          </a:xfrm>
        </p:spPr>
        <p:txBody>
          <a:bodyPr anchor="b"/>
          <a:lstStyle>
            <a:lvl1pPr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76" y="3868555"/>
            <a:ext cx="6996110" cy="6182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94D8-BA49-44E4-9034-7191ECE273DC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3E08-0D81-494D-9010-D446C0F68A48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CBE0F-CB5D-4902-8E61-635ED66265BB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CEAA3-138C-4FA3-81D8-E2024768C2EE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E68B-470C-4816-87F2-751FB80EDA4E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39A80-1BBC-4B5A-A3BF-262A944DC712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542E4-8000-4827-89F5-1BD0109680DB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av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A6A6A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301B99-AB8E-4EEB-A124-6F8B9BEAAA37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784350"/>
            <a:ext cx="8058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6425" y="942975"/>
            <a:ext cx="8080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31" name="Forme libre 6"/>
          <p:cNvSpPr/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6 w 5772"/>
              <a:gd name="T1" fmla="*/ 2147483646 h 656"/>
              <a:gd name="T2" fmla="*/ 2147483646 w 5772"/>
              <a:gd name="T3" fmla="*/ 0 h 656"/>
              <a:gd name="T4" fmla="*/ 2147483646 w 5772"/>
              <a:gd name="T5" fmla="*/ 2147483646 h 656"/>
              <a:gd name="T6" fmla="*/ 2147483646 w 5772"/>
              <a:gd name="T7" fmla="*/ 2147483646 h 656"/>
              <a:gd name="T8" fmla="*/ 2147483646 w 5772"/>
              <a:gd name="T9" fmla="*/ 2147483646 h 656"/>
              <a:gd name="T10" fmla="*/ 2147483646 w 5772"/>
              <a:gd name="T11" fmla="*/ 2147483646 h 656"/>
              <a:gd name="T12" fmla="*/ 2147483646 w 5772"/>
              <a:gd name="T13" fmla="*/ 2147483646 h 656"/>
              <a:gd name="T14" fmla="*/ 0 w 5772"/>
              <a:gd name="T15" fmla="*/ 2147483646 h 656"/>
              <a:gd name="T16" fmla="*/ 2147483646 w 5772"/>
              <a:gd name="T17" fmla="*/ 2147483646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BF7825">
                  <a:alpha val="45000"/>
                </a:srgbClr>
              </a:gs>
              <a:gs pos="100000">
                <a:srgbClr val="FFC400">
                  <a:alpha val="54999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3" name="Forme libre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7BC29">
                  <a:shade val="50000"/>
                  <a:alpha val="30000"/>
                  <a:satMod val="130000"/>
                </a:srgbClr>
              </a:gs>
              <a:gs pos="80000">
                <a:srgbClr val="F3A447">
                  <a:shade val="75000"/>
                  <a:alpha val="45000"/>
                  <a:satMod val="14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zh-CN" kern="0" smtClean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035" name="Groupe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55" name="Forme libre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rgbClr val="E7BC29">
                      <a:shade val="75000"/>
                    </a:srgbClr>
                  </a:gs>
                  <a:gs pos="86000">
                    <a:sysClr val="windowText" lastClr="000000">
                      <a:alpha val="29000"/>
                    </a:sysClr>
                  </a:gs>
                  <a:gs pos="16000">
                    <a:srgbClr val="F3A447">
                      <a:shade val="75000"/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altLang="zh-CN" kern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56" name="Forme libre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rgbClr val="D092A7"/>
                  </a:gs>
                  <a:gs pos="44000">
                    <a:srgbClr val="A5B592"/>
                  </a:gs>
                  <a:gs pos="33000">
                    <a:srgbClr val="F3A447"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altLang="zh-CN" kern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rgbClr val="6D514A"/>
        </a:buClr>
        <a:buSzPct val="90000"/>
        <a:buFont typeface="Wingdings" panose="05000000000000000000" pitchFamily="2" charset="2"/>
        <a:buChar char="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Unit7PartBLet&#8217;ssing&#35838;&#25991;&#21160;&#30011;h264_640x480_300k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20116;&#19978;Unit7\&#35838;&#20214;\Unit7%20&#31532;4&#35838;&#26102;&#25945;&#23398;&#35838;&#20214;\Unit7PartBReadthewords&#35838;&#25991;&#24405;&#38899;.mp3" TargetMode="External"/><Relationship Id="rId1" Type="http://schemas.microsoft.com/office/2007/relationships/media" Target="file:///C:\Users\Administrator\Desktop\&#20116;&#19978;Unit7\&#35838;&#20214;\Unit7%20&#31532;4&#35838;&#26102;&#25945;&#23398;&#35838;&#20214;\Unit7PartBReadthewords&#35838;&#25991;&#24405;&#38899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20116;&#19978;Unit7\&#35838;&#20214;\Unit7%20&#31532;4&#35838;&#26102;&#25945;&#23398;&#35838;&#20214;\Unit7PartBTrytoreadmore&#35838;&#25991;&#24405;&#38899;.mp3" TargetMode="External"/><Relationship Id="rId1" Type="http://schemas.microsoft.com/office/2007/relationships/media" Target="file:///C:\Users\Administrator\Desktop\&#20116;&#19978;Unit7\&#35838;&#20214;\Unit7%20&#31532;4&#35838;&#26102;&#25945;&#23398;&#35838;&#20214;\Unit7PartBTrytoreadmore&#35838;&#25991;&#24405;&#38899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357188" y="1428749"/>
            <a:ext cx="835818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66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Unit7 She Looks Tall and Thin</a:t>
            </a:r>
          </a:p>
          <a:p>
            <a:pPr algn="ctr" eaLnBrk="1" hangingPunct="1"/>
            <a:r>
              <a:rPr lang="zh-CN" altLang="en-US" sz="4000" b="1" dirty="0">
                <a:solidFill>
                  <a:srgbClr val="66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solidFill>
                  <a:srgbClr val="66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4000" b="1" dirty="0">
                <a:solidFill>
                  <a:srgbClr val="66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4000" b="1" dirty="0">
                <a:solidFill>
                  <a:srgbClr val="66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000" b="1" dirty="0">
              <a:solidFill>
                <a:srgbClr val="66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89035" y="56612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2"/>
          <p:cNvSpPr>
            <a:spLocks noChangeArrowheads="1"/>
          </p:cNvSpPr>
          <p:nvPr/>
        </p:nvSpPr>
        <p:spPr bwMode="auto">
          <a:xfrm>
            <a:off x="285750" y="428625"/>
            <a:ext cx="7786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Part C Read, complete and talk</a:t>
            </a:r>
            <a:endParaRPr lang="zh-CN" altLang="en-US" sz="3600" b="1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14438"/>
            <a:ext cx="771525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矩形 6"/>
          <p:cNvSpPr>
            <a:spLocks noChangeArrowheads="1"/>
          </p:cNvSpPr>
          <p:nvPr/>
        </p:nvSpPr>
        <p:spPr bwMode="auto">
          <a:xfrm>
            <a:off x="2714625" y="2928938"/>
            <a:ext cx="73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John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2293" name="矩形 7"/>
          <p:cNvSpPr>
            <a:spLocks noChangeArrowheads="1"/>
          </p:cNvSpPr>
          <p:nvPr/>
        </p:nvSpPr>
        <p:spPr bwMode="auto">
          <a:xfrm>
            <a:off x="6072188" y="3000375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Linda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2294" name="矩形 8"/>
          <p:cNvSpPr>
            <a:spLocks noChangeArrowheads="1"/>
          </p:cNvSpPr>
          <p:nvPr/>
        </p:nvSpPr>
        <p:spPr bwMode="auto">
          <a:xfrm>
            <a:off x="6616700" y="485775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David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2295" name="矩形 9"/>
          <p:cNvSpPr>
            <a:spLocks noChangeArrowheads="1"/>
          </p:cNvSpPr>
          <p:nvPr/>
        </p:nvSpPr>
        <p:spPr bwMode="auto">
          <a:xfrm>
            <a:off x="4286250" y="62865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Sally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2296" name="矩形 10"/>
          <p:cNvSpPr>
            <a:spLocks noChangeArrowheads="1"/>
          </p:cNvSpPr>
          <p:nvPr/>
        </p:nvSpPr>
        <p:spPr bwMode="auto">
          <a:xfrm>
            <a:off x="6275388" y="6286500"/>
            <a:ext cx="58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Jim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5" grpId="0"/>
      <p:bldP spid="1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71500" y="1785938"/>
            <a:ext cx="8001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ea typeface="宋体" panose="02010600030101010101" pitchFamily="2" charset="-122"/>
              </a:rPr>
              <a:t>Pair work</a:t>
            </a:r>
          </a:p>
          <a:p>
            <a:pPr algn="just"/>
            <a:r>
              <a:rPr lang="zh-CN" altLang="en-US" sz="3200" dirty="0">
                <a:ea typeface="宋体" panose="02010600030101010101" pitchFamily="2" charset="-122"/>
              </a:rPr>
              <a:t>    用卡纸模仿</a:t>
            </a:r>
            <a:r>
              <a:rPr lang="en-US" altLang="zh-CN" sz="3200" dirty="0">
                <a:ea typeface="宋体" panose="02010600030101010101" pitchFamily="2" charset="-122"/>
              </a:rPr>
              <a:t>Read</a:t>
            </a:r>
            <a:r>
              <a:rPr lang="zh-CN" altLang="en-US" sz="3200" dirty="0">
                <a:ea typeface="宋体" panose="02010600030101010101" pitchFamily="2" charset="-122"/>
              </a:rPr>
              <a:t>，</a:t>
            </a:r>
            <a:r>
              <a:rPr lang="en-US" altLang="zh-CN" sz="3200" dirty="0">
                <a:ea typeface="宋体" panose="02010600030101010101" pitchFamily="2" charset="-122"/>
              </a:rPr>
              <a:t>complete and talk</a:t>
            </a:r>
            <a:r>
              <a:rPr lang="zh-CN" altLang="en-US" sz="3200" dirty="0">
                <a:ea typeface="宋体" panose="02010600030101010101" pitchFamily="2" charset="-122"/>
              </a:rPr>
              <a:t>部分画出各自的家谱图，并署上姓名，同桌之间参考该部分的对话形式互相交流</a:t>
            </a:r>
            <a:r>
              <a:rPr lang="zh-CN" altLang="en-US" sz="3200" dirty="0" smtClean="0">
                <a:ea typeface="宋体" panose="02010600030101010101" pitchFamily="2" charset="-122"/>
              </a:rPr>
              <a:t>。 </a:t>
            </a:r>
            <a:endParaRPr lang="zh-CN" altLang="en-US" sz="3600" b="1" dirty="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000125" y="1428750"/>
            <a:ext cx="75009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dirty="0">
                <a:ea typeface="宋体" panose="02010600030101010101" pitchFamily="2" charset="-122"/>
              </a:rPr>
              <a:t>教学目标</a:t>
            </a:r>
            <a:endParaRPr lang="en-US" altLang="zh-CN" sz="2800" dirty="0">
              <a:ea typeface="宋体" panose="02010600030101010101" pitchFamily="2" charset="-122"/>
            </a:endParaRPr>
          </a:p>
          <a:p>
            <a:r>
              <a:rPr lang="en-US" altLang="zh-CN" sz="2800" dirty="0">
                <a:ea typeface="宋体" panose="02010600030101010101" pitchFamily="2" charset="-122"/>
              </a:rPr>
              <a:t>1. </a:t>
            </a:r>
            <a:r>
              <a:rPr lang="zh-CN" altLang="en-US" sz="2800" dirty="0">
                <a:ea typeface="宋体" panose="02010600030101010101" pitchFamily="2" charset="-122"/>
              </a:rPr>
              <a:t>能在教师的组织带领下，归纳总结出字母</a:t>
            </a:r>
            <a:r>
              <a:rPr lang="en-US" altLang="zh-CN" sz="2800" dirty="0" err="1">
                <a:ea typeface="宋体" panose="02010600030101010101" pitchFamily="2" charset="-122"/>
              </a:rPr>
              <a:t>Yy</a:t>
            </a:r>
            <a:r>
              <a:rPr lang="zh-CN" altLang="en-US" sz="2800" dirty="0">
                <a:ea typeface="宋体" panose="02010600030101010101" pitchFamily="2" charset="-122"/>
              </a:rPr>
              <a:t>在重读开音节和重读闭音节中的读音规则。</a:t>
            </a:r>
          </a:p>
          <a:p>
            <a:r>
              <a:rPr lang="en-US" altLang="zh-CN" sz="2800" dirty="0">
                <a:ea typeface="宋体" panose="02010600030101010101" pitchFamily="2" charset="-122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</a:rPr>
              <a:t>能在教师的引导下，完成</a:t>
            </a:r>
            <a:r>
              <a:rPr lang="en-US" altLang="zh-CN" sz="2800" dirty="0">
                <a:ea typeface="宋体" panose="02010600030101010101" pitchFamily="2" charset="-122"/>
              </a:rPr>
              <a:t>Part C Make up the sentences</a:t>
            </a:r>
            <a:r>
              <a:rPr lang="zh-CN" altLang="en-US" sz="2800" dirty="0">
                <a:ea typeface="宋体" panose="02010600030101010101" pitchFamily="2" charset="-122"/>
              </a:rPr>
              <a:t>部分及</a:t>
            </a:r>
            <a:r>
              <a:rPr lang="en-US" altLang="zh-CN" sz="2800" dirty="0">
                <a:ea typeface="宋体" panose="02010600030101010101" pitchFamily="2" charset="-122"/>
              </a:rPr>
              <a:t>Read, complete and talk</a:t>
            </a:r>
            <a:r>
              <a:rPr lang="zh-CN" altLang="en-US" sz="2800" dirty="0">
                <a:ea typeface="宋体" panose="02010600030101010101" pitchFamily="2" charset="-122"/>
              </a:rPr>
              <a:t>部分的练习。</a:t>
            </a:r>
          </a:p>
        </p:txBody>
      </p:sp>
      <p:sp>
        <p:nvSpPr>
          <p:cNvPr id="4" name="剪去对角的矩形 3"/>
          <p:cNvSpPr/>
          <p:nvPr/>
        </p:nvSpPr>
        <p:spPr>
          <a:xfrm>
            <a:off x="857250" y="1428750"/>
            <a:ext cx="7643813" cy="2857500"/>
          </a:xfrm>
          <a:prstGeom prst="snip2DiagRect">
            <a:avLst/>
          </a:prstGeom>
          <a:noFill/>
          <a:ln>
            <a:solidFill>
              <a:schemeClr val="accent5">
                <a:lumMod val="9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285750" y="1211263"/>
            <a:ext cx="8786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3600" dirty="0">
                <a:ea typeface="宋体" panose="02010600030101010101" pitchFamily="2" charset="-122"/>
              </a:rPr>
              <a:t>Let’s sing---The More We Get Together</a:t>
            </a:r>
          </a:p>
        </p:txBody>
      </p:sp>
      <p:pic>
        <p:nvPicPr>
          <p:cNvPr id="2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2000250"/>
            <a:ext cx="709453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9144000" y="1857375"/>
            <a:ext cx="1643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老师提醒同学们带着问题听课文录音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285750" y="571500"/>
            <a:ext cx="7429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</a:rPr>
              <a:t>Read the words</a:t>
            </a:r>
            <a:endParaRPr lang="zh-CN" altLang="en-US" sz="36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643063"/>
            <a:ext cx="885825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357313" y="2143125"/>
            <a:ext cx="928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0000FF"/>
                </a:solidFill>
                <a:ea typeface="宋体" panose="02010600030101010101" pitchFamily="2" charset="-122"/>
              </a:rPr>
              <a:t>[ai]</a:t>
            </a:r>
            <a:endParaRPr lang="zh-CN" altLang="en-US" sz="24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1285875" y="3214688"/>
            <a:ext cx="928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0000FF"/>
                </a:solidFill>
                <a:ea typeface="宋体" panose="02010600030101010101" pitchFamily="2" charset="-122"/>
              </a:rPr>
              <a:t>[I]</a:t>
            </a:r>
            <a:endParaRPr lang="zh-CN" altLang="en-US" sz="24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pic>
        <p:nvPicPr>
          <p:cNvPr id="7" name="Unit7PartBReadthewords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785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57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149" grpId="0"/>
      <p:bldP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0"/>
          <p:cNvSpPr txBox="1">
            <a:spLocks noChangeArrowheads="1"/>
          </p:cNvSpPr>
          <p:nvPr/>
        </p:nvSpPr>
        <p:spPr bwMode="auto">
          <a:xfrm>
            <a:off x="9144000" y="1857375"/>
            <a:ext cx="1643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老师提醒同学们带着问题听课文录音</a:t>
            </a:r>
          </a:p>
        </p:txBody>
      </p:sp>
      <p:sp>
        <p:nvSpPr>
          <p:cNvPr id="7" name="云形标注 6"/>
          <p:cNvSpPr/>
          <p:nvPr/>
        </p:nvSpPr>
        <p:spPr>
          <a:xfrm>
            <a:off x="428625" y="582613"/>
            <a:ext cx="1857375" cy="1071562"/>
          </a:xfrm>
          <a:prstGeom prst="cloudCallout">
            <a:avLst>
              <a:gd name="adj1" fmla="val 15249"/>
              <a:gd name="adj2" fmla="val 7138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ea typeface="宋体" panose="02010600030101010101" pitchFamily="2" charset="-122"/>
              </a:rPr>
              <a:t>小贴士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313" y="1893888"/>
            <a:ext cx="8858250" cy="2678112"/>
          </a:xfrm>
          <a:prstGeom prst="rect">
            <a:avLst/>
          </a:prstGeom>
          <a:noFill/>
          <a:ln w="9525">
            <a:solidFill>
              <a:srgbClr val="FFC000"/>
            </a:solidFill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    在</a:t>
            </a:r>
            <a:r>
              <a:rPr lang="en-US" altLang="zh-CN" sz="2800" dirty="0">
                <a:ea typeface="宋体" panose="02010600030101010101" pitchFamily="2" charset="-122"/>
              </a:rPr>
              <a:t>26</a:t>
            </a:r>
            <a:r>
              <a:rPr lang="zh-CN" altLang="en-US" sz="2800" dirty="0">
                <a:ea typeface="宋体" panose="02010600030101010101" pitchFamily="2" charset="-122"/>
              </a:rPr>
              <a:t>个字母中，</a:t>
            </a:r>
            <a:r>
              <a:rPr lang="en-US" altLang="zh-CN" sz="2800" dirty="0">
                <a:ea typeface="宋体" panose="02010600030101010101" pitchFamily="2" charset="-122"/>
              </a:rPr>
              <a:t>y</a:t>
            </a:r>
            <a:r>
              <a:rPr lang="zh-CN" altLang="en-US" sz="2800" dirty="0">
                <a:ea typeface="宋体" panose="02010600030101010101" pitchFamily="2" charset="-122"/>
              </a:rPr>
              <a:t>是一个半元音字母，可与辅音字母一起拼读构成音节，这时其读音规则有两种：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</a:rPr>
              <a:t>）重读音节中多读</a:t>
            </a:r>
            <a:r>
              <a:rPr lang="en-US" altLang="zh-CN" sz="2800" dirty="0">
                <a:ea typeface="宋体" panose="02010600030101010101" pitchFamily="2" charset="-122"/>
              </a:rPr>
              <a:t>[</a:t>
            </a:r>
            <a:r>
              <a:rPr lang="en-US" altLang="zh-CN" sz="2800" dirty="0" err="1">
                <a:ea typeface="宋体" panose="02010600030101010101" pitchFamily="2" charset="-122"/>
              </a:rPr>
              <a:t>ai</a:t>
            </a:r>
            <a:r>
              <a:rPr lang="en-US" altLang="zh-CN" sz="2800" dirty="0">
                <a:ea typeface="宋体" panose="02010600030101010101" pitchFamily="2" charset="-122"/>
              </a:rPr>
              <a:t>]</a:t>
            </a:r>
            <a:r>
              <a:rPr lang="zh-CN" altLang="en-US" sz="2800" dirty="0">
                <a:ea typeface="宋体" panose="02010600030101010101" pitchFamily="2" charset="-122"/>
              </a:rPr>
              <a:t>，发音过程同元音字母</a:t>
            </a:r>
            <a:r>
              <a:rPr lang="en-US" altLang="zh-CN" sz="2800" dirty="0">
                <a:ea typeface="宋体" panose="02010600030101010101" pitchFamily="2" charset="-122"/>
              </a:rPr>
              <a:t>Ii</a:t>
            </a:r>
            <a:r>
              <a:rPr lang="zh-CN" altLang="en-US" sz="2800" dirty="0">
                <a:ea typeface="宋体" panose="02010600030101010101" pitchFamily="2" charset="-122"/>
              </a:rPr>
              <a:t>在重读开音节中的发音相同，如：</a:t>
            </a:r>
            <a:r>
              <a:rPr lang="en-US" altLang="zh-CN" sz="2800" dirty="0">
                <a:ea typeface="宋体" panose="02010600030101010101" pitchFamily="2" charset="-122"/>
              </a:rPr>
              <a:t>cry, fly</a:t>
            </a:r>
            <a:r>
              <a:rPr lang="zh-CN" altLang="en-US" sz="2800" dirty="0">
                <a:ea typeface="宋体" panose="02010600030101010101" pitchFamily="2" charset="-122"/>
              </a:rPr>
              <a:t>，</a:t>
            </a:r>
            <a:r>
              <a:rPr lang="en-US" altLang="zh-CN" sz="2800" dirty="0">
                <a:ea typeface="宋体" panose="02010600030101010101" pitchFamily="2" charset="-122"/>
              </a:rPr>
              <a:t>sky</a:t>
            </a:r>
            <a:r>
              <a:rPr lang="zh-CN" altLang="en-US" sz="2800" dirty="0">
                <a:ea typeface="宋体" panose="02010600030101010101" pitchFamily="2" charset="-122"/>
              </a:rPr>
              <a:t>等。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</a:rPr>
              <a:t>）在非重读音节中多读</a:t>
            </a:r>
            <a:r>
              <a:rPr lang="en-US" altLang="zh-CN" sz="2800" dirty="0">
                <a:ea typeface="宋体" panose="02010600030101010101" pitchFamily="2" charset="-122"/>
              </a:rPr>
              <a:t>[I]</a:t>
            </a:r>
            <a:r>
              <a:rPr lang="zh-CN" altLang="en-US" sz="2800" dirty="0">
                <a:ea typeface="宋体" panose="02010600030101010101" pitchFamily="2" charset="-122"/>
              </a:rPr>
              <a:t>，发音过程同元音字母</a:t>
            </a:r>
            <a:r>
              <a:rPr lang="en-US" altLang="zh-CN" sz="2800" dirty="0">
                <a:ea typeface="宋体" panose="02010600030101010101" pitchFamily="2" charset="-122"/>
              </a:rPr>
              <a:t>Ii</a:t>
            </a:r>
            <a:r>
              <a:rPr lang="zh-CN" altLang="en-US" sz="2800" dirty="0">
                <a:ea typeface="宋体" panose="02010600030101010101" pitchFamily="2" charset="-122"/>
              </a:rPr>
              <a:t>在重读闭音节中的发音相同，如：</a:t>
            </a:r>
            <a:r>
              <a:rPr lang="en-US" altLang="zh-CN" sz="2800" dirty="0">
                <a:ea typeface="宋体" panose="02010600030101010101" pitchFamily="2" charset="-122"/>
              </a:rPr>
              <a:t>any, happy, city </a:t>
            </a:r>
            <a:r>
              <a:rPr lang="zh-CN" altLang="en-US" sz="2800" dirty="0">
                <a:ea typeface="宋体" panose="02010600030101010101" pitchFamily="2" charset="-122"/>
              </a:rPr>
              <a:t>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85750" y="1027113"/>
            <a:ext cx="742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</a:rPr>
              <a:t>Try to read more</a:t>
            </a:r>
            <a:endParaRPr lang="zh-CN" altLang="en-US" sz="36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955800"/>
            <a:ext cx="8786812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Unit7PartBTrytoreadmore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28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500063" y="1285875"/>
            <a:ext cx="6072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200" b="1" dirty="0">
                <a:ea typeface="宋体" panose="02010600030101010101" pitchFamily="2" charset="-122"/>
              </a:rPr>
              <a:t>练一练：按读音给下列单词分类</a:t>
            </a: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500063" y="2000250"/>
            <a:ext cx="78581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3200" dirty="0">
                <a:ea typeface="宋体" panose="02010600030101010101" pitchFamily="2" charset="-122"/>
              </a:rPr>
              <a:t>my, dry, shy, Berry, dirty, picky, silly, rainy, twenty</a:t>
            </a:r>
          </a:p>
          <a:p>
            <a:endParaRPr lang="en-US" altLang="zh-CN" sz="32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ea typeface="宋体" panose="02010600030101010101" pitchFamily="2" charset="-122"/>
                <a:cs typeface="Arial" panose="020B0604020202020204" pitchFamily="34" charset="0"/>
              </a:rPr>
              <a:t>音标</a:t>
            </a:r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CN" sz="3200" dirty="0" err="1">
                <a:ea typeface="宋体" panose="02010600030101010101" pitchFamily="2" charset="-122"/>
                <a:cs typeface="Arial" panose="020B0604020202020204" pitchFamily="34" charset="0"/>
              </a:rPr>
              <a:t>ai</a:t>
            </a:r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]:</a:t>
            </a:r>
          </a:p>
          <a:p>
            <a:r>
              <a:rPr lang="zh-CN" altLang="en-US" sz="3200" dirty="0">
                <a:ea typeface="宋体" panose="02010600030101010101" pitchFamily="2" charset="-122"/>
                <a:cs typeface="Arial" panose="020B0604020202020204" pitchFamily="34" charset="0"/>
              </a:rPr>
              <a:t>音标</a:t>
            </a:r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[I]: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85875"/>
            <a:ext cx="8429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85813" y="2357438"/>
            <a:ext cx="4395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Kitty comes from the USA</a:t>
            </a:r>
            <a:endParaRPr lang="zh-CN" altLang="en-US" sz="2800" dirty="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85813" y="3333750"/>
            <a:ext cx="528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The man beside her is my uncle</a:t>
            </a:r>
            <a:endParaRPr lang="zh-CN" altLang="en-US" sz="280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57250" y="4286250"/>
            <a:ext cx="5062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Is this young woman your aunt</a:t>
            </a:r>
            <a:endParaRPr lang="zh-CN" altLang="en-US" sz="280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47713" y="5214938"/>
            <a:ext cx="6802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The friends often play together after class</a:t>
            </a:r>
            <a:endParaRPr lang="zh-CN" altLang="en-US" sz="280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85813" y="6143625"/>
            <a:ext cx="7321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My aunt looks very beautiful in that red 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1785938" y="642938"/>
            <a:ext cx="4500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 b="1">
                <a:ea typeface="宋体" panose="02010600030101010101" pitchFamily="2" charset="-122"/>
                <a:cs typeface="Arial" panose="020B0604020202020204" pitchFamily="34" charset="0"/>
              </a:rPr>
              <a:t>Big Family Tree</a:t>
            </a:r>
            <a:endParaRPr lang="zh-CN" altLang="en-US" sz="3600" b="1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267" name="矩形 3"/>
          <p:cNvSpPr>
            <a:spLocks noChangeArrowheads="1"/>
          </p:cNvSpPr>
          <p:nvPr/>
        </p:nvSpPr>
        <p:spPr bwMode="auto">
          <a:xfrm>
            <a:off x="1071563" y="1357313"/>
            <a:ext cx="656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ea typeface="宋体" panose="02010600030101010101" pitchFamily="2" charset="-122"/>
              </a:rPr>
              <a:t>参考课本</a:t>
            </a:r>
            <a:r>
              <a:rPr lang="en-US" altLang="zh-CN" sz="2800">
                <a:ea typeface="宋体" panose="02010600030101010101" pitchFamily="2" charset="-122"/>
              </a:rPr>
              <a:t>60</a:t>
            </a:r>
            <a:r>
              <a:rPr lang="zh-CN" altLang="en-US" sz="2800">
                <a:ea typeface="宋体" panose="02010600030101010101" pitchFamily="2" charset="-122"/>
              </a:rPr>
              <a:t>页的图设计一个自己的家谱</a:t>
            </a:r>
            <a:endParaRPr lang="zh-CN" altLang="en-US" sz="280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928813"/>
            <a:ext cx="6929438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926C62"/>
      </a:accent1>
      <a:accent2>
        <a:srgbClr val="9D8855"/>
      </a:accent2>
      <a:accent3>
        <a:srgbClr val="B07982"/>
      </a:accent3>
      <a:accent4>
        <a:srgbClr val="62A088"/>
      </a:accent4>
      <a:accent5>
        <a:srgbClr val="5F77AB"/>
      </a:accent5>
      <a:accent6>
        <a:srgbClr val="FFC000"/>
      </a:accent6>
      <a:hlink>
        <a:srgbClr val="2998E3"/>
      </a:hlink>
      <a:folHlink>
        <a:srgbClr val="A5A5A5"/>
      </a:folHlink>
    </a:clrScheme>
    <a:fontScheme name="自定义 6">
      <a:majorFont>
        <a:latin typeface="Baskerville Old Face"/>
        <a:ea typeface="华文中宋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主题34</Template>
  <TotalTime>0</TotalTime>
  <Words>354</Words>
  <Application>Microsoft Office PowerPoint</Application>
  <PresentationFormat>全屏显示(4:3)</PresentationFormat>
  <Paragraphs>47</Paragraphs>
  <Slides>11</Slides>
  <Notes>8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Constantia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2023-01-16T21:06:08Z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E188FEC968D14D5993348C04A611C8C1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