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257" r:id="rId3"/>
    <p:sldId id="256" r:id="rId4"/>
    <p:sldId id="263" r:id="rId5"/>
    <p:sldId id="268" r:id="rId6"/>
    <p:sldId id="269" r:id="rId7"/>
    <p:sldId id="270" r:id="rId8"/>
    <p:sldId id="276" r:id="rId9"/>
    <p:sldId id="259" r:id="rId10"/>
    <p:sldId id="264" r:id="rId11"/>
    <p:sldId id="265" r:id="rId12"/>
    <p:sldId id="262" r:id="rId13"/>
    <p:sldId id="260" r:id="rId14"/>
    <p:sldId id="266" r:id="rId15"/>
    <p:sldId id="274" r:id="rId16"/>
    <p:sldId id="272" r:id="rId17"/>
    <p:sldId id="261" r:id="rId18"/>
    <p:sldId id="267" r:id="rId19"/>
    <p:sldId id="271" r:id="rId20"/>
    <p:sldId id="273" r:id="rId21"/>
    <p:sldId id="27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101"/>
    <a:srgbClr val="176360"/>
    <a:srgbClr val="CD0000"/>
    <a:srgbClr val="CC0000"/>
    <a:srgbClr val="FFDC71"/>
    <a:srgbClr val="1B8988"/>
    <a:srgbClr val="27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2250" y="-1146"/>
      </p:cViewPr>
      <p:guideLst>
        <p:guide orient="horz" pos="2116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rgbClr val="176360"/>
                </a:gs>
                <a:gs pos="100000">
                  <a:srgbClr val="1B8988"/>
                </a:gs>
              </a:gsLst>
              <a:lin ang="5400000" scaled="0"/>
            </a:gra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4A-4E78-A4B8-D1074BC7AB4E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gradFill>
              <a:gsLst>
                <a:gs pos="0">
                  <a:srgbClr val="FFDC71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4A-4E78-A4B8-D1074BC7A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2482176"/>
        <c:axId val="262483968"/>
      </c:barChart>
      <c:catAx>
        <c:axId val="262482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62483968"/>
        <c:crosses val="autoZero"/>
        <c:auto val="1"/>
        <c:lblAlgn val="ctr"/>
        <c:lblOffset val="100"/>
        <c:noMultiLvlLbl val="0"/>
      </c:catAx>
      <c:valAx>
        <c:axId val="26248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6248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gradFill>
              <a:gsLst>
                <a:gs pos="0">
                  <a:srgbClr val="176360"/>
                </a:gs>
                <a:gs pos="100000">
                  <a:srgbClr val="1B8988"/>
                </a:gs>
              </a:gsLst>
              <a:lin ang="5400000" scaled="0"/>
            </a:gradFill>
            <a:ln w="19050"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176360"/>
                  </a:gs>
                  <a:gs pos="100000">
                    <a:srgbClr val="1B8988"/>
                  </a:gs>
                </a:gsLst>
                <a:lin ang="5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91-4E73-BD71-1AEBC88A57BE}"/>
              </c:ext>
            </c:extLst>
          </c:dPt>
          <c:dPt>
            <c:idx val="1"/>
            <c:bubble3D val="0"/>
            <c:explosion val="21"/>
            <c:spPr>
              <a:gradFill>
                <a:gsLst>
                  <a:gs pos="0">
                    <a:srgbClr val="176360"/>
                  </a:gs>
                  <a:gs pos="100000">
                    <a:srgbClr val="1B8988"/>
                  </a:gs>
                </a:gsLst>
                <a:lin ang="5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91-4E73-BD71-1AEBC88A57BE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CC0000"/>
                  </a:gs>
                  <a:gs pos="100000">
                    <a:srgbClr val="CD0000"/>
                  </a:gs>
                </a:gsLst>
                <a:lin ang="5400000" scaled="0"/>
              </a:gradFill>
              <a:ln w="19050">
                <a:solidFill>
                  <a:schemeClr val="accent4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91-4E73-BD71-1AEBC88A57BE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FFDC71"/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D91-4E73-BD71-1AEBC88A57BE}"/>
              </c:ext>
            </c:extLst>
          </c:dPt>
          <c:cat>
            <c:multiLvlStrRef>
              <c:f>Sheet1!$A$2:$A$5</c:f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91-4E73-BD71-1AEBC88A5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72E-1E53-412E-A55F-8941437CBCE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5AB2-539C-43BF-8509-800A66044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72E-1E53-412E-A55F-8941437CBCE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5AB2-539C-43BF-8509-800A66044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72E-1E53-412E-A55F-8941437CBCE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5AB2-539C-43BF-8509-800A66044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72E-1E53-412E-A55F-8941437CBCE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5AB2-539C-43BF-8509-800A66044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72E-1E53-412E-A55F-8941437CBCE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5AB2-539C-43BF-8509-800A66044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72E-1E53-412E-A55F-8941437CBCE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5AB2-539C-43BF-8509-800A66044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72E-1E53-412E-A55F-8941437CBCE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5AB2-539C-43BF-8509-800A66044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72E-1E53-412E-A55F-8941437CBCE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5AB2-539C-43BF-8509-800A66044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72E-1E53-412E-A55F-8941437CBCE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5AB2-539C-43BF-8509-800A66044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72E-1E53-412E-A55F-8941437CBCE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5AB2-539C-43BF-8509-800A66044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72E-1E53-412E-A55F-8941437CBCE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5AB2-539C-43BF-8509-800A660445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52847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72E-1E53-412E-A55F-8941437CBCE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5AB2-539C-43BF-8509-800A66044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72E-1E53-412E-A55F-8941437CBCE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5AB2-539C-43BF-8509-800A66044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E9AD772E-1E53-412E-A55F-8941437CBCEC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4D885AB2-539C-43BF-8509-800A6604453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0.png"/><Relationship Id="rId4" Type="http://schemas.openxmlformats.org/officeDocument/2006/relationships/image" Target="../media/image37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microsoft.com/office/2007/relationships/hdphoto" Target="../media/hdphoto6.wdp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0.png"/><Relationship Id="rId4" Type="http://schemas.openxmlformats.org/officeDocument/2006/relationships/image" Target="../media/image37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11.png"/><Relationship Id="rId17" Type="http://schemas.openxmlformats.org/officeDocument/2006/relationships/image" Target="../media/image28.pn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33.png"/><Relationship Id="rId4" Type="http://schemas.openxmlformats.org/officeDocument/2006/relationships/image" Target="../media/image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microsoft.com/office/2007/relationships/hdphoto" Target="../media/hdphoto4.wdp"/><Relationship Id="rId9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0.png"/><Relationship Id="rId4" Type="http://schemas.microsoft.com/office/2007/relationships/hdphoto" Target="../media/hdphoto3.wdp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34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trans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5278" y="919401"/>
            <a:ext cx="9022862" cy="47857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613341" y="3619740"/>
            <a:ext cx="1577536" cy="31877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3677" y="-1"/>
            <a:ext cx="2190751" cy="3429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24966" y="2443784"/>
            <a:ext cx="645850" cy="5188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5490" y="3155724"/>
            <a:ext cx="222401" cy="1786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" y="-1"/>
            <a:ext cx="2314575" cy="10132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212555" y="2512247"/>
            <a:ext cx="735073" cy="7619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584079" y="1406574"/>
            <a:ext cx="338233" cy="35059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922312" y="5005395"/>
            <a:ext cx="632920" cy="65605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994897" y="4731087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国潮虎年元旦活动策划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1356269" y="1226198"/>
            <a:ext cx="9711145" cy="36226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7372350" y="589616"/>
            <a:ext cx="4818527" cy="135321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7286" y="5467498"/>
            <a:ext cx="4889829" cy="15158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56659" y="5495309"/>
            <a:ext cx="4889829" cy="15158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13113" y="3901453"/>
            <a:ext cx="2077764" cy="318771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0" y="4334215"/>
            <a:ext cx="3963077" cy="225495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9748651" y="3453190"/>
            <a:ext cx="1628036" cy="1230072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2546631" y="1671636"/>
            <a:ext cx="85725" cy="857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304800">
              <a:schemeClr val="accent4">
                <a:lumMod val="20000"/>
                <a:lumOff val="80000"/>
                <a:alpha val="1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222043" y="4100067"/>
            <a:ext cx="85725" cy="857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304800">
              <a:schemeClr val="accent4">
                <a:lumMod val="20000"/>
                <a:lumOff val="80000"/>
                <a:alpha val="1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080957" y="715686"/>
            <a:ext cx="85725" cy="857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304800">
              <a:schemeClr val="accent4">
                <a:lumMod val="20000"/>
                <a:lumOff val="80000"/>
                <a:alpha val="1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0040795" y="2836414"/>
            <a:ext cx="85725" cy="857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304800">
              <a:schemeClr val="accent4">
                <a:lumMod val="20000"/>
                <a:lumOff val="80000"/>
                <a:alpha val="1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588475" y="4663634"/>
            <a:ext cx="85725" cy="857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304800">
              <a:schemeClr val="accent4">
                <a:lumMod val="20000"/>
                <a:lumOff val="80000"/>
                <a:alpha val="1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6568170" y="3311539"/>
            <a:ext cx="1362711" cy="141252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2424674" y="4749358"/>
            <a:ext cx="402557" cy="417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5595" y="292735"/>
            <a:ext cx="2760980" cy="822960"/>
            <a:chOff x="2946" y="2995"/>
            <a:chExt cx="4348" cy="1296"/>
          </a:xfrm>
        </p:grpSpPr>
        <p:sp>
          <p:nvSpPr>
            <p:cNvPr id="2" name="缺角矩形 1"/>
            <p:cNvSpPr/>
            <p:nvPr/>
          </p:nvSpPr>
          <p:spPr>
            <a:xfrm>
              <a:off x="3076" y="3095"/>
              <a:ext cx="4061" cy="1094"/>
            </a:xfrm>
            <a:prstGeom prst="plaqu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2946" y="2995"/>
              <a:ext cx="4349" cy="1296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38480" y="44323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活动运作策划</a:t>
            </a:r>
          </a:p>
        </p:txBody>
      </p:sp>
      <p:graphicFrame>
        <p:nvGraphicFramePr>
          <p:cNvPr id="25" name="图表 24"/>
          <p:cNvGraphicFramePr/>
          <p:nvPr/>
        </p:nvGraphicFramePr>
        <p:xfrm>
          <a:off x="6111875" y="1544320"/>
          <a:ext cx="5683250" cy="4408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缺角矩形 25"/>
          <p:cNvSpPr/>
          <p:nvPr/>
        </p:nvSpPr>
        <p:spPr>
          <a:xfrm>
            <a:off x="696595" y="1980565"/>
            <a:ext cx="685800" cy="719455"/>
          </a:xfrm>
          <a:prstGeom prst="plaque">
            <a:avLst/>
          </a:prstGeom>
          <a:gradFill>
            <a:gsLst>
              <a:gs pos="0">
                <a:srgbClr val="1B8988"/>
              </a:gs>
              <a:gs pos="100000">
                <a:srgbClr val="176360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缺角矩形 26"/>
          <p:cNvSpPr/>
          <p:nvPr/>
        </p:nvSpPr>
        <p:spPr>
          <a:xfrm>
            <a:off x="696595" y="3369945"/>
            <a:ext cx="685800" cy="719455"/>
          </a:xfrm>
          <a:prstGeom prst="plaque">
            <a:avLst/>
          </a:prstGeom>
          <a:gradFill>
            <a:gsLst>
              <a:gs pos="0">
                <a:srgbClr val="1B8988"/>
              </a:gs>
              <a:gs pos="100000">
                <a:srgbClr val="176360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缺角矩形 27"/>
          <p:cNvSpPr/>
          <p:nvPr/>
        </p:nvSpPr>
        <p:spPr>
          <a:xfrm>
            <a:off x="696595" y="4759325"/>
            <a:ext cx="685800" cy="719455"/>
          </a:xfrm>
          <a:prstGeom prst="plaque">
            <a:avLst/>
          </a:prstGeom>
          <a:gradFill>
            <a:gsLst>
              <a:gs pos="0">
                <a:srgbClr val="1B8988"/>
              </a:gs>
              <a:gs pos="100000">
                <a:srgbClr val="176360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79145" y="2110105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01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51840" y="349504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02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50570" y="489966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03</a:t>
            </a:r>
          </a:p>
        </p:txBody>
      </p:sp>
      <p:sp>
        <p:nvSpPr>
          <p:cNvPr id="213" name="文本框 212"/>
          <p:cNvSpPr txBox="1"/>
          <p:nvPr/>
        </p:nvSpPr>
        <p:spPr>
          <a:xfrm>
            <a:off x="1600200" y="2171065"/>
            <a:ext cx="394398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1600200" y="174815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600200" y="3622040"/>
            <a:ext cx="394398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600200" y="319913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600200" y="5073015"/>
            <a:ext cx="394398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600200" y="465010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44" grpId="0"/>
      <p:bldP spid="44" grpId="1"/>
      <p:bldP spid="45" grpId="0"/>
      <p:bldP spid="45" grpId="1"/>
      <p:bldP spid="46" grpId="0"/>
      <p:bldP spid="46" grpId="1"/>
      <p:bldP spid="213" grpId="0" animBg="1"/>
      <p:bldP spid="213" grpId="1" animBg="1"/>
      <p:bldP spid="214" grpId="0" animBg="1"/>
      <p:bldP spid="21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79220" y="3463925"/>
            <a:ext cx="2449830" cy="237744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53940" y="3463925"/>
            <a:ext cx="2449830" cy="237744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46440" y="3463925"/>
            <a:ext cx="2449830" cy="237744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5595" y="292735"/>
            <a:ext cx="2760980" cy="822960"/>
            <a:chOff x="2946" y="2995"/>
            <a:chExt cx="4348" cy="1296"/>
          </a:xfrm>
        </p:grpSpPr>
        <p:sp>
          <p:nvSpPr>
            <p:cNvPr id="2" name="缺角矩形 1"/>
            <p:cNvSpPr/>
            <p:nvPr/>
          </p:nvSpPr>
          <p:spPr>
            <a:xfrm>
              <a:off x="3076" y="3095"/>
              <a:ext cx="4061" cy="1094"/>
            </a:xfrm>
            <a:prstGeom prst="plaqu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2946" y="2995"/>
              <a:ext cx="4349" cy="1296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38480" y="44323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活动运作策划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938395" y="1561465"/>
            <a:ext cx="2314575" cy="602615"/>
          </a:xfrm>
          <a:prstGeom prst="roundRect">
            <a:avLst/>
          </a:prstGeom>
          <a:gradFill>
            <a:gsLst>
              <a:gs pos="100000">
                <a:srgbClr val="FFDC71"/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左中括号 4"/>
          <p:cNvSpPr/>
          <p:nvPr/>
        </p:nvSpPr>
        <p:spPr>
          <a:xfrm rot="5400000">
            <a:off x="5757545" y="-664210"/>
            <a:ext cx="675005" cy="6955790"/>
          </a:xfrm>
          <a:prstGeom prst="leftBracket">
            <a:avLst>
              <a:gd name="adj" fmla="val 81561"/>
            </a:avLst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" name="直接连接符 5"/>
          <p:cNvCxnSpPr>
            <a:stCxn id="13" idx="2"/>
          </p:cNvCxnSpPr>
          <p:nvPr/>
        </p:nvCxnSpPr>
        <p:spPr>
          <a:xfrm flipH="1">
            <a:off x="6086475" y="2164080"/>
            <a:ext cx="9525" cy="1059815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1453515" y="3151505"/>
            <a:ext cx="2314575" cy="602615"/>
          </a:xfrm>
          <a:prstGeom prst="roundRect">
            <a:avLst/>
          </a:prstGeom>
          <a:gradFill>
            <a:gsLst>
              <a:gs pos="0">
                <a:srgbClr val="1B8988"/>
              </a:gs>
              <a:gs pos="100000">
                <a:srgbClr val="176360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933950" y="3151505"/>
            <a:ext cx="2314575" cy="602615"/>
          </a:xfrm>
          <a:prstGeom prst="roundRect">
            <a:avLst/>
          </a:prstGeom>
          <a:gradFill>
            <a:gsLst>
              <a:gs pos="0">
                <a:srgbClr val="1B8988"/>
              </a:gs>
              <a:gs pos="100000">
                <a:srgbClr val="176360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414385" y="3151505"/>
            <a:ext cx="2314575" cy="602615"/>
          </a:xfrm>
          <a:prstGeom prst="roundRect">
            <a:avLst/>
          </a:prstGeom>
          <a:gradFill>
            <a:gsLst>
              <a:gs pos="0">
                <a:srgbClr val="1B8988"/>
              </a:gs>
              <a:gs pos="100000">
                <a:srgbClr val="176360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373620" y="442931"/>
            <a:ext cx="4818527" cy="1353210"/>
          </a:xfrm>
          <a:prstGeom prst="rect">
            <a:avLst/>
          </a:prstGeom>
        </p:spPr>
      </p:pic>
      <p:sp>
        <p:nvSpPr>
          <p:cNvPr id="213" name="文本框 212"/>
          <p:cNvSpPr txBox="1"/>
          <p:nvPr/>
        </p:nvSpPr>
        <p:spPr>
          <a:xfrm>
            <a:off x="1453515" y="3973195"/>
            <a:ext cx="2315210" cy="14763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1809115" y="325310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930775" y="3973830"/>
            <a:ext cx="2315210" cy="14763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86375" y="325374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408035" y="3974465"/>
            <a:ext cx="2315210" cy="14763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63635" y="325437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65750" y="166306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BD0101"/>
                </a:solidFill>
                <a:cs typeface="+mn-ea"/>
                <a:sym typeface="+mn-lt"/>
              </a:rPr>
              <a:t>请输入标题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0" grpId="0"/>
      <p:bldP spid="20" grpId="1"/>
      <p:bldP spid="13" grpId="0" animBg="1"/>
      <p:bldP spid="13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213" grpId="0" animBg="1"/>
      <p:bldP spid="213" grpId="1" animBg="1"/>
      <p:bldP spid="214" grpId="0" animBg="1"/>
      <p:bldP spid="214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759458" y="2008416"/>
            <a:ext cx="4775485" cy="2608315"/>
            <a:chOff x="1448183" y="2048718"/>
            <a:chExt cx="3931777" cy="140929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 trans="5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48183" y="2048719"/>
              <a:ext cx="3931777" cy="1409290"/>
            </a:xfrm>
            <a:prstGeom prst="rect">
              <a:avLst/>
            </a:prstGeom>
          </p:spPr>
        </p:pic>
        <p:cxnSp>
          <p:nvCxnSpPr>
            <p:cNvPr id="16" name="直接连接符 15"/>
            <p:cNvCxnSpPr/>
            <p:nvPr/>
          </p:nvCxnSpPr>
          <p:spPr>
            <a:xfrm flipV="1">
              <a:off x="2188959" y="2048718"/>
              <a:ext cx="2826481" cy="10299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accent4">
                      <a:lumMod val="20000"/>
                      <a:lumOff val="80000"/>
                    </a:schemeClr>
                  </a:gs>
                  <a:gs pos="0">
                    <a:srgbClr val="176360">
                      <a:alpha val="0"/>
                    </a:srgbClr>
                  </a:gs>
                  <a:gs pos="100000">
                    <a:srgbClr val="17636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1981538" y="3442560"/>
              <a:ext cx="2826481" cy="10299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accent4">
                      <a:lumMod val="20000"/>
                      <a:lumOff val="80000"/>
                    </a:schemeClr>
                  </a:gs>
                  <a:gs pos="0">
                    <a:srgbClr val="176360">
                      <a:alpha val="0"/>
                    </a:srgbClr>
                  </a:gs>
                  <a:gs pos="100000">
                    <a:srgbClr val="17636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0" y="639996"/>
            <a:ext cx="3494762" cy="5578007"/>
          </a:xfrm>
          <a:custGeom>
            <a:avLst/>
            <a:gdLst/>
            <a:ahLst/>
            <a:cxnLst/>
            <a:rect l="l" t="t" r="r" b="b"/>
            <a:pathLst>
              <a:path w="822548" h="1312873">
                <a:moveTo>
                  <a:pt x="658172" y="1222502"/>
                </a:moveTo>
                <a:lnTo>
                  <a:pt x="658172" y="1312873"/>
                </a:lnTo>
                <a:cubicBezTo>
                  <a:pt x="629234" y="1307181"/>
                  <a:pt x="589386" y="1304334"/>
                  <a:pt x="538626" y="1304334"/>
                </a:cubicBezTo>
                <a:lnTo>
                  <a:pt x="0" y="1304334"/>
                </a:lnTo>
                <a:lnTo>
                  <a:pt x="0" y="1231041"/>
                </a:lnTo>
                <a:lnTo>
                  <a:pt x="532933" y="1231041"/>
                </a:lnTo>
                <a:cubicBezTo>
                  <a:pt x="565666" y="1231041"/>
                  <a:pt x="607413" y="1228195"/>
                  <a:pt x="658172" y="1222502"/>
                </a:cubicBezTo>
                <a:close/>
                <a:moveTo>
                  <a:pt x="483122" y="999776"/>
                </a:moveTo>
                <a:lnTo>
                  <a:pt x="483122" y="1090147"/>
                </a:lnTo>
                <a:cubicBezTo>
                  <a:pt x="431888" y="1083980"/>
                  <a:pt x="392040" y="1080897"/>
                  <a:pt x="363576" y="1080897"/>
                </a:cubicBezTo>
                <a:lnTo>
                  <a:pt x="0" y="1080897"/>
                </a:lnTo>
                <a:lnTo>
                  <a:pt x="0" y="1008315"/>
                </a:lnTo>
                <a:lnTo>
                  <a:pt x="359307" y="1008315"/>
                </a:lnTo>
                <a:cubicBezTo>
                  <a:pt x="389668" y="1008315"/>
                  <a:pt x="430939" y="1005469"/>
                  <a:pt x="483122" y="999776"/>
                </a:cubicBezTo>
                <a:close/>
                <a:moveTo>
                  <a:pt x="315900" y="96064"/>
                </a:moveTo>
                <a:cubicBezTo>
                  <a:pt x="453473" y="227470"/>
                  <a:pt x="554518" y="324720"/>
                  <a:pt x="619035" y="387814"/>
                </a:cubicBezTo>
                <a:lnTo>
                  <a:pt x="537203" y="456126"/>
                </a:lnTo>
                <a:cubicBezTo>
                  <a:pt x="503995" y="414379"/>
                  <a:pt x="474346" y="380460"/>
                  <a:pt x="448255" y="354369"/>
                </a:cubicBezTo>
                <a:cubicBezTo>
                  <a:pt x="382315" y="358164"/>
                  <a:pt x="290520" y="364331"/>
                  <a:pt x="172871" y="372870"/>
                </a:cubicBezTo>
                <a:cubicBezTo>
                  <a:pt x="100764" y="377614"/>
                  <a:pt x="47870" y="381172"/>
                  <a:pt x="14188" y="383544"/>
                </a:cubicBezTo>
                <a:lnTo>
                  <a:pt x="100290" y="414142"/>
                </a:lnTo>
                <a:cubicBezTo>
                  <a:pt x="118317" y="420784"/>
                  <a:pt x="126856" y="425527"/>
                  <a:pt x="125907" y="428374"/>
                </a:cubicBezTo>
                <a:cubicBezTo>
                  <a:pt x="128279" y="430271"/>
                  <a:pt x="122112" y="436201"/>
                  <a:pt x="107406" y="446163"/>
                </a:cubicBezTo>
                <a:cubicBezTo>
                  <a:pt x="85109" y="461344"/>
                  <a:pt x="66134" y="486012"/>
                  <a:pt x="50479" y="520168"/>
                </a:cubicBezTo>
                <a:lnTo>
                  <a:pt x="649633" y="520168"/>
                </a:lnTo>
                <a:cubicBezTo>
                  <a:pt x="693277" y="520168"/>
                  <a:pt x="734075" y="517322"/>
                  <a:pt x="772026" y="511629"/>
                </a:cubicBezTo>
                <a:lnTo>
                  <a:pt x="772026" y="602000"/>
                </a:lnTo>
                <a:cubicBezTo>
                  <a:pt x="733126" y="595833"/>
                  <a:pt x="693277" y="592750"/>
                  <a:pt x="652480" y="592750"/>
                </a:cubicBezTo>
                <a:lnTo>
                  <a:pt x="366422" y="592750"/>
                </a:lnTo>
                <a:cubicBezTo>
                  <a:pt x="458928" y="758312"/>
                  <a:pt x="610970" y="864338"/>
                  <a:pt x="822548" y="910828"/>
                </a:cubicBezTo>
                <a:cubicBezTo>
                  <a:pt x="776058" y="936920"/>
                  <a:pt x="742614" y="970838"/>
                  <a:pt x="722215" y="1012585"/>
                </a:cubicBezTo>
                <a:cubicBezTo>
                  <a:pt x="585116" y="940952"/>
                  <a:pt x="483597" y="873589"/>
                  <a:pt x="417657" y="810495"/>
                </a:cubicBezTo>
                <a:lnTo>
                  <a:pt x="417657" y="865287"/>
                </a:lnTo>
                <a:cubicBezTo>
                  <a:pt x="381603" y="859594"/>
                  <a:pt x="346735" y="856748"/>
                  <a:pt x="313054" y="856748"/>
                </a:cubicBezTo>
                <a:lnTo>
                  <a:pt x="0" y="856748"/>
                </a:lnTo>
                <a:lnTo>
                  <a:pt x="0" y="784166"/>
                </a:lnTo>
                <a:lnTo>
                  <a:pt x="309496" y="784166"/>
                </a:lnTo>
                <a:cubicBezTo>
                  <a:pt x="338908" y="784166"/>
                  <a:pt x="364762" y="781557"/>
                  <a:pt x="387058" y="776339"/>
                </a:cubicBezTo>
                <a:cubicBezTo>
                  <a:pt x="338671" y="724156"/>
                  <a:pt x="300245" y="662959"/>
                  <a:pt x="271782" y="592750"/>
                </a:cubicBezTo>
                <a:lnTo>
                  <a:pt x="12765" y="592750"/>
                </a:lnTo>
                <a:lnTo>
                  <a:pt x="0" y="611036"/>
                </a:lnTo>
                <a:lnTo>
                  <a:pt x="0" y="307749"/>
                </a:lnTo>
                <a:lnTo>
                  <a:pt x="133734" y="304736"/>
                </a:lnTo>
                <a:cubicBezTo>
                  <a:pt x="216753" y="301534"/>
                  <a:pt x="301194" y="296968"/>
                  <a:pt x="387058" y="291038"/>
                </a:cubicBezTo>
                <a:cubicBezTo>
                  <a:pt x="341517" y="241701"/>
                  <a:pt x="293366" y="196634"/>
                  <a:pt x="242607" y="155837"/>
                </a:cubicBezTo>
                <a:close/>
                <a:moveTo>
                  <a:pt x="63287" y="0"/>
                </a:moveTo>
                <a:lnTo>
                  <a:pt x="156505" y="52657"/>
                </a:lnTo>
                <a:cubicBezTo>
                  <a:pt x="166467" y="58350"/>
                  <a:pt x="171448" y="63568"/>
                  <a:pt x="171448" y="68312"/>
                </a:cubicBezTo>
                <a:cubicBezTo>
                  <a:pt x="171448" y="73056"/>
                  <a:pt x="165993" y="76377"/>
                  <a:pt x="155082" y="78274"/>
                </a:cubicBezTo>
                <a:cubicBezTo>
                  <a:pt x="128990" y="86339"/>
                  <a:pt x="101001" y="103891"/>
                  <a:pt x="71115" y="130931"/>
                </a:cubicBezTo>
                <a:lnTo>
                  <a:pt x="0" y="203227"/>
                </a:lnTo>
                <a:lnTo>
                  <a:pt x="0" y="78904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1500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8697240" y="639996"/>
            <a:ext cx="3494760" cy="5578004"/>
          </a:xfrm>
          <a:custGeom>
            <a:avLst/>
            <a:gdLst/>
            <a:ahLst/>
            <a:cxnLst/>
            <a:rect l="l" t="t" r="r" b="b"/>
            <a:pathLst>
              <a:path w="822548" h="1312873">
                <a:moveTo>
                  <a:pt x="658172" y="1222502"/>
                </a:moveTo>
                <a:lnTo>
                  <a:pt x="658172" y="1312873"/>
                </a:lnTo>
                <a:cubicBezTo>
                  <a:pt x="629234" y="1307181"/>
                  <a:pt x="589386" y="1304334"/>
                  <a:pt x="538626" y="1304334"/>
                </a:cubicBezTo>
                <a:lnTo>
                  <a:pt x="0" y="1304334"/>
                </a:lnTo>
                <a:lnTo>
                  <a:pt x="0" y="1231041"/>
                </a:lnTo>
                <a:lnTo>
                  <a:pt x="532933" y="1231041"/>
                </a:lnTo>
                <a:cubicBezTo>
                  <a:pt x="565666" y="1231041"/>
                  <a:pt x="607413" y="1228195"/>
                  <a:pt x="658172" y="1222502"/>
                </a:cubicBezTo>
                <a:close/>
                <a:moveTo>
                  <a:pt x="483122" y="999776"/>
                </a:moveTo>
                <a:lnTo>
                  <a:pt x="483122" y="1090147"/>
                </a:lnTo>
                <a:cubicBezTo>
                  <a:pt x="431888" y="1083980"/>
                  <a:pt x="392040" y="1080897"/>
                  <a:pt x="363576" y="1080897"/>
                </a:cubicBezTo>
                <a:lnTo>
                  <a:pt x="0" y="1080897"/>
                </a:lnTo>
                <a:lnTo>
                  <a:pt x="0" y="1008315"/>
                </a:lnTo>
                <a:lnTo>
                  <a:pt x="359307" y="1008315"/>
                </a:lnTo>
                <a:cubicBezTo>
                  <a:pt x="389668" y="1008315"/>
                  <a:pt x="430939" y="1005469"/>
                  <a:pt x="483122" y="999776"/>
                </a:cubicBezTo>
                <a:close/>
                <a:moveTo>
                  <a:pt x="315900" y="96064"/>
                </a:moveTo>
                <a:cubicBezTo>
                  <a:pt x="453473" y="227470"/>
                  <a:pt x="554518" y="324720"/>
                  <a:pt x="619035" y="387814"/>
                </a:cubicBezTo>
                <a:lnTo>
                  <a:pt x="537203" y="456126"/>
                </a:lnTo>
                <a:cubicBezTo>
                  <a:pt x="503995" y="414379"/>
                  <a:pt x="474346" y="380460"/>
                  <a:pt x="448255" y="354369"/>
                </a:cubicBezTo>
                <a:cubicBezTo>
                  <a:pt x="382315" y="358164"/>
                  <a:pt x="290520" y="364331"/>
                  <a:pt x="172871" y="372870"/>
                </a:cubicBezTo>
                <a:cubicBezTo>
                  <a:pt x="100764" y="377614"/>
                  <a:pt x="47870" y="381172"/>
                  <a:pt x="14188" y="383544"/>
                </a:cubicBezTo>
                <a:lnTo>
                  <a:pt x="100290" y="414142"/>
                </a:lnTo>
                <a:cubicBezTo>
                  <a:pt x="118317" y="420784"/>
                  <a:pt x="126856" y="425527"/>
                  <a:pt x="125907" y="428374"/>
                </a:cubicBezTo>
                <a:cubicBezTo>
                  <a:pt x="128279" y="430271"/>
                  <a:pt x="122112" y="436201"/>
                  <a:pt x="107406" y="446163"/>
                </a:cubicBezTo>
                <a:cubicBezTo>
                  <a:pt x="85109" y="461344"/>
                  <a:pt x="66134" y="486012"/>
                  <a:pt x="50479" y="520168"/>
                </a:cubicBezTo>
                <a:lnTo>
                  <a:pt x="649633" y="520168"/>
                </a:lnTo>
                <a:cubicBezTo>
                  <a:pt x="693277" y="520168"/>
                  <a:pt x="734075" y="517322"/>
                  <a:pt x="772026" y="511629"/>
                </a:cubicBezTo>
                <a:lnTo>
                  <a:pt x="772026" y="602000"/>
                </a:lnTo>
                <a:cubicBezTo>
                  <a:pt x="733126" y="595833"/>
                  <a:pt x="693277" y="592750"/>
                  <a:pt x="652480" y="592750"/>
                </a:cubicBezTo>
                <a:lnTo>
                  <a:pt x="366422" y="592750"/>
                </a:lnTo>
                <a:cubicBezTo>
                  <a:pt x="458928" y="758312"/>
                  <a:pt x="610970" y="864338"/>
                  <a:pt x="822548" y="910828"/>
                </a:cubicBezTo>
                <a:cubicBezTo>
                  <a:pt x="776058" y="936920"/>
                  <a:pt x="742614" y="970838"/>
                  <a:pt x="722215" y="1012585"/>
                </a:cubicBezTo>
                <a:cubicBezTo>
                  <a:pt x="585116" y="940952"/>
                  <a:pt x="483597" y="873589"/>
                  <a:pt x="417657" y="810495"/>
                </a:cubicBezTo>
                <a:lnTo>
                  <a:pt x="417657" y="865287"/>
                </a:lnTo>
                <a:cubicBezTo>
                  <a:pt x="381603" y="859594"/>
                  <a:pt x="346735" y="856748"/>
                  <a:pt x="313054" y="856748"/>
                </a:cubicBezTo>
                <a:lnTo>
                  <a:pt x="0" y="856748"/>
                </a:lnTo>
                <a:lnTo>
                  <a:pt x="0" y="784166"/>
                </a:lnTo>
                <a:lnTo>
                  <a:pt x="309496" y="784166"/>
                </a:lnTo>
                <a:cubicBezTo>
                  <a:pt x="338908" y="784166"/>
                  <a:pt x="364762" y="781557"/>
                  <a:pt x="387058" y="776339"/>
                </a:cubicBezTo>
                <a:cubicBezTo>
                  <a:pt x="338671" y="724156"/>
                  <a:pt x="300245" y="662959"/>
                  <a:pt x="271782" y="592750"/>
                </a:cubicBezTo>
                <a:lnTo>
                  <a:pt x="12765" y="592750"/>
                </a:lnTo>
                <a:lnTo>
                  <a:pt x="0" y="611036"/>
                </a:lnTo>
                <a:lnTo>
                  <a:pt x="0" y="307749"/>
                </a:lnTo>
                <a:lnTo>
                  <a:pt x="133734" y="304736"/>
                </a:lnTo>
                <a:cubicBezTo>
                  <a:pt x="216753" y="301534"/>
                  <a:pt x="301194" y="296968"/>
                  <a:pt x="387058" y="291038"/>
                </a:cubicBezTo>
                <a:cubicBezTo>
                  <a:pt x="341517" y="241701"/>
                  <a:pt x="293366" y="196634"/>
                  <a:pt x="242607" y="155837"/>
                </a:cubicBezTo>
                <a:close/>
                <a:moveTo>
                  <a:pt x="63287" y="0"/>
                </a:moveTo>
                <a:lnTo>
                  <a:pt x="156505" y="52657"/>
                </a:lnTo>
                <a:cubicBezTo>
                  <a:pt x="166467" y="58350"/>
                  <a:pt x="171448" y="63568"/>
                  <a:pt x="171448" y="68312"/>
                </a:cubicBezTo>
                <a:cubicBezTo>
                  <a:pt x="171448" y="73056"/>
                  <a:pt x="165993" y="76377"/>
                  <a:pt x="155082" y="78274"/>
                </a:cubicBezTo>
                <a:cubicBezTo>
                  <a:pt x="128990" y="86339"/>
                  <a:pt x="101001" y="103891"/>
                  <a:pt x="71115" y="130931"/>
                </a:cubicBezTo>
                <a:lnTo>
                  <a:pt x="0" y="203227"/>
                </a:lnTo>
                <a:lnTo>
                  <a:pt x="0" y="78904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1500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53283" y="285750"/>
            <a:ext cx="633992" cy="6571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42402" y="4212330"/>
            <a:ext cx="1383298" cy="6560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922312" y="4929195"/>
            <a:ext cx="632920" cy="6560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942250" y="3827299"/>
            <a:ext cx="687914" cy="7130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684413" y="1880828"/>
            <a:ext cx="1383298" cy="6560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286" y="5467498"/>
            <a:ext cx="4889829" cy="151584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6659" y="5495309"/>
            <a:ext cx="4889829" cy="15158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13677" y="-1"/>
            <a:ext cx="2190751" cy="342900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22370" y="2750185"/>
            <a:ext cx="51263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活动方案预期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5595" y="292735"/>
            <a:ext cx="2760980" cy="822960"/>
            <a:chOff x="2946" y="2995"/>
            <a:chExt cx="4348" cy="1296"/>
          </a:xfrm>
        </p:grpSpPr>
        <p:sp>
          <p:nvSpPr>
            <p:cNvPr id="2" name="缺角矩形 1"/>
            <p:cNvSpPr/>
            <p:nvPr/>
          </p:nvSpPr>
          <p:spPr>
            <a:xfrm>
              <a:off x="3076" y="3095"/>
              <a:ext cx="4061" cy="1094"/>
            </a:xfrm>
            <a:prstGeom prst="plaqu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2946" y="2995"/>
              <a:ext cx="4349" cy="1296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38480" y="44323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活动方案预期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166350" y="2101850"/>
            <a:ext cx="640080" cy="640080"/>
            <a:chOff x="2315" y="3470"/>
            <a:chExt cx="1958" cy="1958"/>
          </a:xfrm>
        </p:grpSpPr>
        <p:sp>
          <p:nvSpPr>
            <p:cNvPr id="5" name="椭圆 4"/>
            <p:cNvSpPr/>
            <p:nvPr/>
          </p:nvSpPr>
          <p:spPr>
            <a:xfrm>
              <a:off x="2315" y="3470"/>
              <a:ext cx="1958" cy="1958"/>
            </a:xfrm>
            <a:prstGeom prst="ellips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598" y="3695"/>
              <a:ext cx="1392" cy="1507"/>
            </a:xfrm>
            <a:prstGeom prst="rect">
              <a:avLst/>
            </a:prstGeom>
          </p:spPr>
        </p:pic>
      </p:grpSp>
      <p:sp>
        <p:nvSpPr>
          <p:cNvPr id="7" name="椭圆 6"/>
          <p:cNvSpPr/>
          <p:nvPr/>
        </p:nvSpPr>
        <p:spPr>
          <a:xfrm>
            <a:off x="6982460" y="2252980"/>
            <a:ext cx="2926080" cy="2926080"/>
          </a:xfrm>
          <a:prstGeom prst="ellipse">
            <a:avLst/>
          </a:prstGeom>
          <a:gradFill>
            <a:gsLst>
              <a:gs pos="0">
                <a:srgbClr val="1B8988"/>
              </a:gs>
              <a:gs pos="100000">
                <a:srgbClr val="176360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弧形 8"/>
          <p:cNvSpPr/>
          <p:nvPr/>
        </p:nvSpPr>
        <p:spPr>
          <a:xfrm>
            <a:off x="6631940" y="1814830"/>
            <a:ext cx="3627120" cy="3627120"/>
          </a:xfrm>
          <a:prstGeom prst="arc">
            <a:avLst>
              <a:gd name="adj1" fmla="val 16200000"/>
              <a:gd name="adj2" fmla="val 5345940"/>
            </a:avLst>
          </a:prstGeom>
          <a:ln w="57150">
            <a:gradFill>
              <a:gsLst>
                <a:gs pos="3000">
                  <a:srgbClr val="BD0101">
                    <a:alpha val="0"/>
                  </a:srgbClr>
                </a:gs>
                <a:gs pos="47000">
                  <a:srgbClr val="BD0101">
                    <a:alpha val="71000"/>
                  </a:srgbClr>
                </a:gs>
                <a:gs pos="100000">
                  <a:srgbClr val="FFDC7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476230" y="3308350"/>
            <a:ext cx="640080" cy="640080"/>
            <a:chOff x="2315" y="3470"/>
            <a:chExt cx="1958" cy="1958"/>
          </a:xfrm>
        </p:grpSpPr>
        <p:sp>
          <p:nvSpPr>
            <p:cNvPr id="11" name="椭圆 10"/>
            <p:cNvSpPr/>
            <p:nvPr/>
          </p:nvSpPr>
          <p:spPr>
            <a:xfrm>
              <a:off x="2315" y="3470"/>
              <a:ext cx="1958" cy="1958"/>
            </a:xfrm>
            <a:prstGeom prst="ellips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598" y="3695"/>
              <a:ext cx="1392" cy="1507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10165715" y="4514850"/>
            <a:ext cx="640080" cy="640080"/>
            <a:chOff x="2315" y="3470"/>
            <a:chExt cx="1958" cy="1958"/>
          </a:xfrm>
        </p:grpSpPr>
        <p:sp>
          <p:nvSpPr>
            <p:cNvPr id="14" name="椭圆 13"/>
            <p:cNvSpPr/>
            <p:nvPr/>
          </p:nvSpPr>
          <p:spPr>
            <a:xfrm>
              <a:off x="2315" y="3470"/>
              <a:ext cx="1958" cy="1958"/>
            </a:xfrm>
            <a:prstGeom prst="ellips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598" y="3695"/>
              <a:ext cx="1392" cy="1507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777875" y="1864360"/>
            <a:ext cx="944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7875" y="3251200"/>
            <a:ext cx="944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77875" y="4638040"/>
            <a:ext cx="944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03</a:t>
            </a:r>
          </a:p>
        </p:txBody>
      </p:sp>
      <p:sp>
        <p:nvSpPr>
          <p:cNvPr id="213" name="文本框 212"/>
          <p:cNvSpPr txBox="1"/>
          <p:nvPr/>
        </p:nvSpPr>
        <p:spPr>
          <a:xfrm>
            <a:off x="2162175" y="2171065"/>
            <a:ext cx="394398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2162175" y="174815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162175" y="3622040"/>
            <a:ext cx="394398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62175" y="319913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162175" y="5073015"/>
            <a:ext cx="394398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162175" y="465010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63155" y="3455035"/>
            <a:ext cx="1965325" cy="95410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76" name="图形 14" descr="齿轮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276840" y="2189480"/>
            <a:ext cx="436880" cy="436880"/>
          </a:xfrm>
          <a:prstGeom prst="rect">
            <a:avLst/>
          </a:prstGeom>
        </p:spPr>
      </p:pic>
      <p:pic>
        <p:nvPicPr>
          <p:cNvPr id="77" name="图形 16" descr="秒表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86720" y="3409950"/>
            <a:ext cx="436880" cy="436880"/>
          </a:xfrm>
          <a:prstGeom prst="rect">
            <a:avLst/>
          </a:prstGeom>
        </p:spPr>
      </p:pic>
      <p:pic>
        <p:nvPicPr>
          <p:cNvPr id="17" name="图形 14" descr="齿轮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3540000">
            <a:off x="10276840" y="4588510"/>
            <a:ext cx="436880" cy="43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7" grpId="0" animBg="1"/>
      <p:bldP spid="7" grpId="1" animBg="1"/>
      <p:bldP spid="9" grpId="0" animBg="1"/>
      <p:bldP spid="9" grpId="1" animBg="1"/>
      <p:bldP spid="23" grpId="0"/>
      <p:bldP spid="23" grpId="1"/>
      <p:bldP spid="24" grpId="0"/>
      <p:bldP spid="24" grpId="1"/>
      <p:bldP spid="25" grpId="0"/>
      <p:bldP spid="25" grpId="1"/>
      <p:bldP spid="213" grpId="0" animBg="1"/>
      <p:bldP spid="213" grpId="1" animBg="1"/>
      <p:bldP spid="214" grpId="0" animBg="1"/>
      <p:bldP spid="21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8228965" y="4602820"/>
            <a:ext cx="3963077" cy="225495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15595" y="292735"/>
            <a:ext cx="2760980" cy="822960"/>
            <a:chOff x="2946" y="2995"/>
            <a:chExt cx="4348" cy="1296"/>
          </a:xfrm>
        </p:grpSpPr>
        <p:sp>
          <p:nvSpPr>
            <p:cNvPr id="2" name="缺角矩形 1"/>
            <p:cNvSpPr/>
            <p:nvPr/>
          </p:nvSpPr>
          <p:spPr>
            <a:xfrm>
              <a:off x="3076" y="3095"/>
              <a:ext cx="4061" cy="1094"/>
            </a:xfrm>
            <a:prstGeom prst="plaqu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2946" y="2995"/>
              <a:ext cx="4349" cy="1296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38480" y="44323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活动方案预期</a:t>
            </a:r>
          </a:p>
        </p:txBody>
      </p:sp>
      <p:graphicFrame>
        <p:nvGraphicFramePr>
          <p:cNvPr id="19" name="图表 18"/>
          <p:cNvGraphicFramePr/>
          <p:nvPr/>
        </p:nvGraphicFramePr>
        <p:xfrm>
          <a:off x="538480" y="1997075"/>
          <a:ext cx="4787900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矩形 20"/>
          <p:cNvSpPr/>
          <p:nvPr/>
        </p:nvSpPr>
        <p:spPr>
          <a:xfrm>
            <a:off x="5027295" y="1997075"/>
            <a:ext cx="3049270" cy="149225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394960" y="1694180"/>
            <a:ext cx="2314575" cy="602615"/>
          </a:xfrm>
          <a:prstGeom prst="roundRect">
            <a:avLst/>
          </a:prstGeom>
          <a:gradFill>
            <a:gsLst>
              <a:gs pos="0">
                <a:srgbClr val="1B8988"/>
              </a:gs>
              <a:gs pos="100000">
                <a:srgbClr val="176360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249920" y="1997075"/>
            <a:ext cx="3049270" cy="149225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8617585" y="1694180"/>
            <a:ext cx="2314575" cy="602615"/>
          </a:xfrm>
          <a:prstGeom prst="roundRect">
            <a:avLst/>
          </a:prstGeom>
          <a:gradFill>
            <a:gsLst>
              <a:gs pos="0">
                <a:srgbClr val="FFDC7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26660" y="4171950"/>
            <a:ext cx="3049270" cy="149225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394325" y="3869055"/>
            <a:ext cx="2314575" cy="602615"/>
          </a:xfrm>
          <a:prstGeom prst="roundRect">
            <a:avLst/>
          </a:prstGeom>
          <a:gradFill>
            <a:gsLst>
              <a:gs pos="0">
                <a:srgbClr val="1B8988"/>
              </a:gs>
              <a:gs pos="100000">
                <a:srgbClr val="176360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249285" y="4171950"/>
            <a:ext cx="3049270" cy="149225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8616950" y="3869055"/>
            <a:ext cx="2314575" cy="602615"/>
          </a:xfrm>
          <a:prstGeom prst="roundRect">
            <a:avLst/>
          </a:prstGeom>
          <a:solidFill>
            <a:srgbClr val="CC0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3" name="文本框 212"/>
          <p:cNvSpPr txBox="1"/>
          <p:nvPr/>
        </p:nvSpPr>
        <p:spPr>
          <a:xfrm>
            <a:off x="5081270" y="2410460"/>
            <a:ext cx="2942590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5749290" y="179641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303895" y="2409825"/>
            <a:ext cx="2942590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971915" y="179578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BD010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083175" y="4585335"/>
            <a:ext cx="2942590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751195" y="397129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305800" y="4584700"/>
            <a:ext cx="2942590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973820" y="397065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213" grpId="0" animBg="1"/>
      <p:bldP spid="213" grpId="1" animBg="1"/>
      <p:bldP spid="214" grpId="0" animBg="1"/>
      <p:bldP spid="214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5595" y="292735"/>
            <a:ext cx="2760980" cy="822960"/>
            <a:chOff x="2946" y="2995"/>
            <a:chExt cx="4348" cy="1296"/>
          </a:xfrm>
        </p:grpSpPr>
        <p:sp>
          <p:nvSpPr>
            <p:cNvPr id="2" name="缺角矩形 1"/>
            <p:cNvSpPr/>
            <p:nvPr/>
          </p:nvSpPr>
          <p:spPr>
            <a:xfrm>
              <a:off x="3076" y="3095"/>
              <a:ext cx="4061" cy="1094"/>
            </a:xfrm>
            <a:prstGeom prst="plaqu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2946" y="2995"/>
              <a:ext cx="4349" cy="1296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38480" y="44323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活动方案预期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779145" y="1709420"/>
            <a:ext cx="1974850" cy="1856740"/>
          </a:xfrm>
          <a:prstGeom prst="round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79145" y="3875405"/>
            <a:ext cx="1974850" cy="1856740"/>
          </a:xfrm>
          <a:prstGeom prst="round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286500" y="1709420"/>
            <a:ext cx="1974850" cy="1856740"/>
          </a:xfrm>
          <a:prstGeom prst="round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286500" y="3875405"/>
            <a:ext cx="1974850" cy="1856740"/>
          </a:xfrm>
          <a:prstGeom prst="round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161030" y="2163445"/>
            <a:ext cx="1491615" cy="514350"/>
            <a:chOff x="1448183" y="2048718"/>
            <a:chExt cx="3931777" cy="1409291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 trans="5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48183" y="2048719"/>
              <a:ext cx="3931777" cy="1409290"/>
            </a:xfrm>
            <a:prstGeom prst="rect">
              <a:avLst/>
            </a:prstGeom>
          </p:spPr>
        </p:pic>
        <p:cxnSp>
          <p:nvCxnSpPr>
            <p:cNvPr id="28" name="直接连接符 27"/>
            <p:cNvCxnSpPr/>
            <p:nvPr/>
          </p:nvCxnSpPr>
          <p:spPr>
            <a:xfrm flipV="1">
              <a:off x="2188959" y="2048718"/>
              <a:ext cx="2826481" cy="10299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accent4">
                      <a:lumMod val="20000"/>
                      <a:lumOff val="80000"/>
                    </a:schemeClr>
                  </a:gs>
                  <a:gs pos="0">
                    <a:srgbClr val="176360">
                      <a:alpha val="0"/>
                    </a:srgbClr>
                  </a:gs>
                  <a:gs pos="100000">
                    <a:srgbClr val="17636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1981538" y="3442560"/>
              <a:ext cx="2826481" cy="10299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accent4">
                      <a:lumMod val="20000"/>
                      <a:lumOff val="80000"/>
                    </a:schemeClr>
                  </a:gs>
                  <a:gs pos="0">
                    <a:srgbClr val="176360">
                      <a:alpha val="0"/>
                    </a:srgbClr>
                  </a:gs>
                  <a:gs pos="100000">
                    <a:srgbClr val="17636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3153410" y="4342130"/>
            <a:ext cx="1491615" cy="514350"/>
            <a:chOff x="1448183" y="2048718"/>
            <a:chExt cx="3931777" cy="140929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 trans="5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48183" y="2048719"/>
              <a:ext cx="3931777" cy="1409290"/>
            </a:xfrm>
            <a:prstGeom prst="rect">
              <a:avLst/>
            </a:prstGeom>
          </p:spPr>
        </p:pic>
        <p:cxnSp>
          <p:nvCxnSpPr>
            <p:cNvPr id="25" name="直接连接符 24"/>
            <p:cNvCxnSpPr/>
            <p:nvPr/>
          </p:nvCxnSpPr>
          <p:spPr>
            <a:xfrm flipV="1">
              <a:off x="2188959" y="2048718"/>
              <a:ext cx="2826481" cy="10299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accent4">
                      <a:lumMod val="20000"/>
                      <a:lumOff val="80000"/>
                    </a:schemeClr>
                  </a:gs>
                  <a:gs pos="0">
                    <a:srgbClr val="176360">
                      <a:alpha val="0"/>
                    </a:srgbClr>
                  </a:gs>
                  <a:gs pos="100000">
                    <a:srgbClr val="17636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1981538" y="3442560"/>
              <a:ext cx="2826481" cy="10299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accent4">
                      <a:lumMod val="20000"/>
                      <a:lumOff val="80000"/>
                    </a:schemeClr>
                  </a:gs>
                  <a:gs pos="0">
                    <a:srgbClr val="176360">
                      <a:alpha val="0"/>
                    </a:srgbClr>
                  </a:gs>
                  <a:gs pos="100000">
                    <a:srgbClr val="17636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8742045" y="2167255"/>
            <a:ext cx="1491615" cy="514350"/>
            <a:chOff x="1448183" y="2048718"/>
            <a:chExt cx="3931777" cy="1409291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 trans="5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48183" y="2048719"/>
              <a:ext cx="3931777" cy="1409290"/>
            </a:xfrm>
            <a:prstGeom prst="rect">
              <a:avLst/>
            </a:prstGeom>
          </p:spPr>
        </p:pic>
        <p:cxnSp>
          <p:nvCxnSpPr>
            <p:cNvPr id="33" name="直接连接符 32"/>
            <p:cNvCxnSpPr/>
            <p:nvPr/>
          </p:nvCxnSpPr>
          <p:spPr>
            <a:xfrm flipV="1">
              <a:off x="2188959" y="2048718"/>
              <a:ext cx="2826481" cy="10299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accent4">
                      <a:lumMod val="20000"/>
                      <a:lumOff val="80000"/>
                    </a:schemeClr>
                  </a:gs>
                  <a:gs pos="0">
                    <a:srgbClr val="176360">
                      <a:alpha val="0"/>
                    </a:srgbClr>
                  </a:gs>
                  <a:gs pos="100000">
                    <a:srgbClr val="17636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1981538" y="3442560"/>
              <a:ext cx="2826481" cy="10299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accent4">
                      <a:lumMod val="20000"/>
                      <a:lumOff val="80000"/>
                    </a:schemeClr>
                  </a:gs>
                  <a:gs pos="0">
                    <a:srgbClr val="176360">
                      <a:alpha val="0"/>
                    </a:srgbClr>
                  </a:gs>
                  <a:gs pos="100000">
                    <a:srgbClr val="17636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8734425" y="4345940"/>
            <a:ext cx="1491615" cy="514350"/>
            <a:chOff x="1448183" y="2048718"/>
            <a:chExt cx="3931777" cy="1409291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 trans="5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48183" y="2048719"/>
              <a:ext cx="3931777" cy="1409290"/>
            </a:xfrm>
            <a:prstGeom prst="rect">
              <a:avLst/>
            </a:prstGeom>
          </p:spPr>
        </p:pic>
        <p:cxnSp>
          <p:nvCxnSpPr>
            <p:cNvPr id="37" name="直接连接符 36"/>
            <p:cNvCxnSpPr/>
            <p:nvPr/>
          </p:nvCxnSpPr>
          <p:spPr>
            <a:xfrm flipV="1">
              <a:off x="2188959" y="2048718"/>
              <a:ext cx="2826481" cy="10299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accent4">
                      <a:lumMod val="20000"/>
                      <a:lumOff val="80000"/>
                    </a:schemeClr>
                  </a:gs>
                  <a:gs pos="0">
                    <a:srgbClr val="176360">
                      <a:alpha val="0"/>
                    </a:srgbClr>
                  </a:gs>
                  <a:gs pos="100000">
                    <a:srgbClr val="17636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1981538" y="3442560"/>
              <a:ext cx="2826481" cy="10299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accent4">
                      <a:lumMod val="20000"/>
                      <a:lumOff val="80000"/>
                    </a:schemeClr>
                  </a:gs>
                  <a:gs pos="0">
                    <a:srgbClr val="176360">
                      <a:alpha val="0"/>
                    </a:srgbClr>
                  </a:gs>
                  <a:gs pos="100000">
                    <a:srgbClr val="17636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文本框 213"/>
          <p:cNvSpPr txBox="1"/>
          <p:nvPr/>
        </p:nvSpPr>
        <p:spPr>
          <a:xfrm>
            <a:off x="3167380" y="221996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176905" y="438531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750300" y="222377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759825" y="438912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161030" y="1661795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100.0k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153410" y="3790315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100.0k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724900" y="1709420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100.0k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717280" y="3837940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100.0k</a:t>
            </a:r>
          </a:p>
        </p:txBody>
      </p:sp>
      <p:sp>
        <p:nvSpPr>
          <p:cNvPr id="213" name="文本框 212"/>
          <p:cNvSpPr txBox="1"/>
          <p:nvPr/>
        </p:nvSpPr>
        <p:spPr>
          <a:xfrm>
            <a:off x="3062605" y="2729230"/>
            <a:ext cx="2970530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062605" y="4871085"/>
            <a:ext cx="2970530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613775" y="2722880"/>
            <a:ext cx="2970530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613775" y="4864735"/>
            <a:ext cx="2970530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5860" y="1572577"/>
            <a:ext cx="2148205" cy="214820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740" y="3796982"/>
            <a:ext cx="2148205" cy="214820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48483" y="3025075"/>
            <a:ext cx="1326111" cy="72241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516149" y="5187067"/>
            <a:ext cx="1326111" cy="72241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835" y="1638935"/>
            <a:ext cx="2148205" cy="214820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245" y="3770522"/>
            <a:ext cx="2148205" cy="214820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516149" y="3015830"/>
            <a:ext cx="1326111" cy="72241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48483" y="5196312"/>
            <a:ext cx="1326111" cy="72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14" grpId="0" animBg="1"/>
      <p:bldP spid="214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213" grpId="0" animBg="1"/>
      <p:bldP spid="213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789140"/>
            <a:ext cx="3966295" cy="5581779"/>
          </a:xfrm>
          <a:custGeom>
            <a:avLst/>
            <a:gdLst/>
            <a:ahLst/>
            <a:cxnLst/>
            <a:rect l="l" t="t" r="r" b="b"/>
            <a:pathLst>
              <a:path w="1139554" h="1603698">
                <a:moveTo>
                  <a:pt x="106649" y="1055155"/>
                </a:moveTo>
                <a:cubicBezTo>
                  <a:pt x="119771" y="1078545"/>
                  <a:pt x="139738" y="1113632"/>
                  <a:pt x="166552" y="1160413"/>
                </a:cubicBezTo>
                <a:cubicBezTo>
                  <a:pt x="221321" y="1257399"/>
                  <a:pt x="271526" y="1347254"/>
                  <a:pt x="317166" y="1429978"/>
                </a:cubicBezTo>
                <a:lnTo>
                  <a:pt x="210196" y="1486458"/>
                </a:lnTo>
                <a:cubicBezTo>
                  <a:pt x="187946" y="1433972"/>
                  <a:pt x="161703" y="1381485"/>
                  <a:pt x="131466" y="1328998"/>
                </a:cubicBezTo>
                <a:cubicBezTo>
                  <a:pt x="111498" y="1335844"/>
                  <a:pt x="87466" y="1344045"/>
                  <a:pt x="59368" y="1353601"/>
                </a:cubicBezTo>
                <a:lnTo>
                  <a:pt x="0" y="1373742"/>
                </a:lnTo>
                <a:lnTo>
                  <a:pt x="0" y="1279201"/>
                </a:lnTo>
                <a:lnTo>
                  <a:pt x="92957" y="1247701"/>
                </a:lnTo>
                <a:cubicBezTo>
                  <a:pt x="62720" y="1189509"/>
                  <a:pt x="33339" y="1143013"/>
                  <a:pt x="4813" y="1108212"/>
                </a:cubicBezTo>
                <a:close/>
                <a:moveTo>
                  <a:pt x="271811" y="866031"/>
                </a:moveTo>
                <a:lnTo>
                  <a:pt x="271811" y="971290"/>
                </a:lnTo>
                <a:cubicBezTo>
                  <a:pt x="234158" y="964444"/>
                  <a:pt x="186805" y="961021"/>
                  <a:pt x="129755" y="961021"/>
                </a:cubicBezTo>
                <a:lnTo>
                  <a:pt x="0" y="961021"/>
                </a:lnTo>
                <a:lnTo>
                  <a:pt x="0" y="876300"/>
                </a:lnTo>
                <a:lnTo>
                  <a:pt x="129755" y="876300"/>
                </a:lnTo>
                <a:cubicBezTo>
                  <a:pt x="189087" y="876300"/>
                  <a:pt x="236440" y="872877"/>
                  <a:pt x="271811" y="866031"/>
                </a:cubicBezTo>
                <a:close/>
                <a:moveTo>
                  <a:pt x="185379" y="603312"/>
                </a:moveTo>
                <a:lnTo>
                  <a:pt x="185379" y="708571"/>
                </a:lnTo>
                <a:cubicBezTo>
                  <a:pt x="149437" y="701154"/>
                  <a:pt x="102370" y="697446"/>
                  <a:pt x="44178" y="697446"/>
                </a:cubicBezTo>
                <a:lnTo>
                  <a:pt x="0" y="697446"/>
                </a:lnTo>
                <a:lnTo>
                  <a:pt x="0" y="613581"/>
                </a:lnTo>
                <a:lnTo>
                  <a:pt x="44178" y="613581"/>
                </a:lnTo>
                <a:cubicBezTo>
                  <a:pt x="105793" y="613581"/>
                  <a:pt x="152860" y="610158"/>
                  <a:pt x="185379" y="603312"/>
                </a:cubicBezTo>
                <a:close/>
                <a:moveTo>
                  <a:pt x="691990" y="550255"/>
                </a:moveTo>
                <a:lnTo>
                  <a:pt x="691990" y="706860"/>
                </a:lnTo>
                <a:lnTo>
                  <a:pt x="912777" y="706860"/>
                </a:lnTo>
                <a:lnTo>
                  <a:pt x="912777" y="550255"/>
                </a:lnTo>
                <a:close/>
                <a:moveTo>
                  <a:pt x="185379" y="357709"/>
                </a:moveTo>
                <a:lnTo>
                  <a:pt x="185379" y="462967"/>
                </a:lnTo>
                <a:cubicBezTo>
                  <a:pt x="147155" y="456121"/>
                  <a:pt x="100088" y="452698"/>
                  <a:pt x="44178" y="452698"/>
                </a:cubicBezTo>
                <a:lnTo>
                  <a:pt x="0" y="452698"/>
                </a:lnTo>
                <a:lnTo>
                  <a:pt x="0" y="367978"/>
                </a:lnTo>
                <a:lnTo>
                  <a:pt x="44178" y="367978"/>
                </a:lnTo>
                <a:cubicBezTo>
                  <a:pt x="102370" y="367978"/>
                  <a:pt x="149437" y="364555"/>
                  <a:pt x="185379" y="357709"/>
                </a:cubicBezTo>
                <a:close/>
                <a:moveTo>
                  <a:pt x="691990" y="302084"/>
                </a:moveTo>
                <a:lnTo>
                  <a:pt x="691990" y="462967"/>
                </a:lnTo>
                <a:lnTo>
                  <a:pt x="912777" y="462967"/>
                </a:lnTo>
                <a:lnTo>
                  <a:pt x="912777" y="302084"/>
                </a:lnTo>
                <a:close/>
                <a:moveTo>
                  <a:pt x="250417" y="106971"/>
                </a:moveTo>
                <a:lnTo>
                  <a:pt x="250417" y="212229"/>
                </a:lnTo>
                <a:cubicBezTo>
                  <a:pt x="205917" y="205383"/>
                  <a:pt x="157995" y="201960"/>
                  <a:pt x="106649" y="201960"/>
                </a:cubicBezTo>
                <a:lnTo>
                  <a:pt x="0" y="201960"/>
                </a:lnTo>
                <a:lnTo>
                  <a:pt x="0" y="118095"/>
                </a:lnTo>
                <a:lnTo>
                  <a:pt x="106649" y="118095"/>
                </a:lnTo>
                <a:cubicBezTo>
                  <a:pt x="172257" y="118095"/>
                  <a:pt x="220180" y="114387"/>
                  <a:pt x="250417" y="106971"/>
                </a:cubicBezTo>
                <a:close/>
                <a:moveTo>
                  <a:pt x="583308" y="0"/>
                </a:moveTo>
                <a:lnTo>
                  <a:pt x="720230" y="23106"/>
                </a:lnTo>
                <a:cubicBezTo>
                  <a:pt x="733352" y="25388"/>
                  <a:pt x="740483" y="28811"/>
                  <a:pt x="741624" y="33375"/>
                </a:cubicBezTo>
                <a:cubicBezTo>
                  <a:pt x="742765" y="37939"/>
                  <a:pt x="737916" y="45070"/>
                  <a:pt x="727076" y="54769"/>
                </a:cubicBezTo>
                <a:cubicBezTo>
                  <a:pt x="700262" y="70743"/>
                  <a:pt x="688567" y="101551"/>
                  <a:pt x="691990" y="147191"/>
                </a:cubicBezTo>
                <a:lnTo>
                  <a:pt x="691990" y="213941"/>
                </a:lnTo>
                <a:lnTo>
                  <a:pt x="885392" y="213941"/>
                </a:lnTo>
                <a:cubicBezTo>
                  <a:pt x="943584" y="213941"/>
                  <a:pt x="988939" y="210518"/>
                  <a:pt x="1021458" y="203672"/>
                </a:cubicBezTo>
                <a:cubicBezTo>
                  <a:pt x="1014612" y="237332"/>
                  <a:pt x="1011189" y="282402"/>
                  <a:pt x="1011189" y="338882"/>
                </a:cubicBezTo>
                <a:lnTo>
                  <a:pt x="1011189" y="462967"/>
                </a:lnTo>
                <a:lnTo>
                  <a:pt x="1024881" y="462967"/>
                </a:lnTo>
                <a:cubicBezTo>
                  <a:pt x="1076227" y="462967"/>
                  <a:pt x="1114451" y="459544"/>
                  <a:pt x="1139554" y="452698"/>
                </a:cubicBezTo>
                <a:lnTo>
                  <a:pt x="1139554" y="561380"/>
                </a:lnTo>
                <a:cubicBezTo>
                  <a:pt x="1107605" y="553963"/>
                  <a:pt x="1069381" y="550255"/>
                  <a:pt x="1024881" y="550255"/>
                </a:cubicBezTo>
                <a:lnTo>
                  <a:pt x="1011189" y="550255"/>
                </a:lnTo>
                <a:lnTo>
                  <a:pt x="1011189" y="664071"/>
                </a:lnTo>
                <a:cubicBezTo>
                  <a:pt x="1011189" y="725116"/>
                  <a:pt x="1014612" y="771897"/>
                  <a:pt x="1021458" y="804416"/>
                </a:cubicBezTo>
                <a:cubicBezTo>
                  <a:pt x="983234" y="797570"/>
                  <a:pt x="937879" y="794147"/>
                  <a:pt x="885392" y="794147"/>
                </a:cubicBezTo>
                <a:lnTo>
                  <a:pt x="691990" y="794147"/>
                </a:lnTo>
                <a:lnTo>
                  <a:pt x="691990" y="951607"/>
                </a:lnTo>
                <a:lnTo>
                  <a:pt x="892238" y="951607"/>
                </a:lnTo>
                <a:cubicBezTo>
                  <a:pt x="953853" y="951607"/>
                  <a:pt x="1001205" y="948184"/>
                  <a:pt x="1034295" y="941338"/>
                </a:cubicBezTo>
                <a:lnTo>
                  <a:pt x="1034295" y="1050020"/>
                </a:lnTo>
                <a:cubicBezTo>
                  <a:pt x="997782" y="1043174"/>
                  <a:pt x="950430" y="1039751"/>
                  <a:pt x="892238" y="1039751"/>
                </a:cubicBezTo>
                <a:lnTo>
                  <a:pt x="691990" y="1039751"/>
                </a:lnTo>
                <a:lnTo>
                  <a:pt x="691990" y="1207480"/>
                </a:lnTo>
                <a:lnTo>
                  <a:pt x="947863" y="1207480"/>
                </a:lnTo>
                <a:cubicBezTo>
                  <a:pt x="1010048" y="1207480"/>
                  <a:pt x="1057971" y="1204057"/>
                  <a:pt x="1091631" y="1197211"/>
                </a:cubicBezTo>
                <a:lnTo>
                  <a:pt x="1091631" y="1305893"/>
                </a:lnTo>
                <a:cubicBezTo>
                  <a:pt x="1052266" y="1299047"/>
                  <a:pt x="1004343" y="1295624"/>
                  <a:pt x="947863" y="1295624"/>
                </a:cubicBezTo>
                <a:lnTo>
                  <a:pt x="691990" y="1295624"/>
                </a:lnTo>
                <a:lnTo>
                  <a:pt x="691990" y="1446238"/>
                </a:lnTo>
                <a:cubicBezTo>
                  <a:pt x="691990" y="1514128"/>
                  <a:pt x="695698" y="1566615"/>
                  <a:pt x="703115" y="1603698"/>
                </a:cubicBezTo>
                <a:lnTo>
                  <a:pt x="583308" y="1603698"/>
                </a:lnTo>
                <a:cubicBezTo>
                  <a:pt x="590725" y="1555775"/>
                  <a:pt x="594433" y="1503288"/>
                  <a:pt x="594433" y="1446238"/>
                </a:cubicBezTo>
                <a:lnTo>
                  <a:pt x="594433" y="1295624"/>
                </a:lnTo>
                <a:lnTo>
                  <a:pt x="410444" y="1295624"/>
                </a:lnTo>
                <a:cubicBezTo>
                  <a:pt x="353964" y="1295624"/>
                  <a:pt x="306612" y="1299047"/>
                  <a:pt x="268388" y="1305893"/>
                </a:cubicBezTo>
                <a:lnTo>
                  <a:pt x="268388" y="1197211"/>
                </a:lnTo>
                <a:cubicBezTo>
                  <a:pt x="298625" y="1204057"/>
                  <a:pt x="345977" y="1207480"/>
                  <a:pt x="410444" y="1207480"/>
                </a:cubicBezTo>
                <a:lnTo>
                  <a:pt x="594433" y="1207480"/>
                </a:lnTo>
                <a:lnTo>
                  <a:pt x="594433" y="1039751"/>
                </a:lnTo>
                <a:lnTo>
                  <a:pt x="450665" y="1039751"/>
                </a:lnTo>
                <a:cubicBezTo>
                  <a:pt x="394185" y="1039751"/>
                  <a:pt x="346833" y="1043174"/>
                  <a:pt x="308609" y="1050020"/>
                </a:cubicBezTo>
                <a:lnTo>
                  <a:pt x="308609" y="941338"/>
                </a:lnTo>
                <a:cubicBezTo>
                  <a:pt x="337705" y="948184"/>
                  <a:pt x="385057" y="951607"/>
                  <a:pt x="450665" y="951607"/>
                </a:cubicBezTo>
                <a:lnTo>
                  <a:pt x="594433" y="951607"/>
                </a:lnTo>
                <a:lnTo>
                  <a:pt x="594433" y="794147"/>
                </a:lnTo>
                <a:lnTo>
                  <a:pt x="430983" y="794147"/>
                </a:lnTo>
                <a:cubicBezTo>
                  <a:pt x="372791" y="794147"/>
                  <a:pt x="325439" y="797570"/>
                  <a:pt x="288926" y="804416"/>
                </a:cubicBezTo>
                <a:lnTo>
                  <a:pt x="288926" y="695735"/>
                </a:lnTo>
                <a:cubicBezTo>
                  <a:pt x="318022" y="703151"/>
                  <a:pt x="365374" y="706860"/>
                  <a:pt x="430983" y="706860"/>
                </a:cubicBezTo>
                <a:lnTo>
                  <a:pt x="594433" y="706860"/>
                </a:lnTo>
                <a:lnTo>
                  <a:pt x="594433" y="550255"/>
                </a:lnTo>
                <a:lnTo>
                  <a:pt x="378781" y="550255"/>
                </a:lnTo>
                <a:cubicBezTo>
                  <a:pt x="328577" y="550255"/>
                  <a:pt x="281224" y="553963"/>
                  <a:pt x="236725" y="561380"/>
                </a:cubicBezTo>
                <a:lnTo>
                  <a:pt x="236725" y="452698"/>
                </a:lnTo>
                <a:cubicBezTo>
                  <a:pt x="263539" y="459544"/>
                  <a:pt x="310891" y="462967"/>
                  <a:pt x="378781" y="462967"/>
                </a:cubicBezTo>
                <a:lnTo>
                  <a:pt x="594433" y="462967"/>
                </a:lnTo>
                <a:lnTo>
                  <a:pt x="594433" y="302084"/>
                </a:lnTo>
                <a:lnTo>
                  <a:pt x="430983" y="302084"/>
                </a:lnTo>
                <a:cubicBezTo>
                  <a:pt x="366515" y="302084"/>
                  <a:pt x="319163" y="305507"/>
                  <a:pt x="288926" y="312353"/>
                </a:cubicBezTo>
                <a:lnTo>
                  <a:pt x="288926" y="203672"/>
                </a:lnTo>
                <a:cubicBezTo>
                  <a:pt x="318022" y="210518"/>
                  <a:pt x="365374" y="213941"/>
                  <a:pt x="430983" y="213941"/>
                </a:cubicBezTo>
                <a:lnTo>
                  <a:pt x="594433" y="213941"/>
                </a:lnTo>
                <a:lnTo>
                  <a:pt x="594433" y="163451"/>
                </a:lnTo>
                <a:cubicBezTo>
                  <a:pt x="594433" y="96701"/>
                  <a:pt x="590725" y="42218"/>
                  <a:pt x="583308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3800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8225707" y="789139"/>
            <a:ext cx="3966295" cy="5581779"/>
          </a:xfrm>
          <a:custGeom>
            <a:avLst/>
            <a:gdLst/>
            <a:ahLst/>
            <a:cxnLst/>
            <a:rect l="l" t="t" r="r" b="b"/>
            <a:pathLst>
              <a:path w="1139554" h="1603698">
                <a:moveTo>
                  <a:pt x="106649" y="1055155"/>
                </a:moveTo>
                <a:cubicBezTo>
                  <a:pt x="119771" y="1078545"/>
                  <a:pt x="139738" y="1113632"/>
                  <a:pt x="166552" y="1160413"/>
                </a:cubicBezTo>
                <a:cubicBezTo>
                  <a:pt x="221321" y="1257399"/>
                  <a:pt x="271526" y="1347254"/>
                  <a:pt x="317166" y="1429978"/>
                </a:cubicBezTo>
                <a:lnTo>
                  <a:pt x="210196" y="1486458"/>
                </a:lnTo>
                <a:cubicBezTo>
                  <a:pt x="187946" y="1433972"/>
                  <a:pt x="161703" y="1381485"/>
                  <a:pt x="131466" y="1328998"/>
                </a:cubicBezTo>
                <a:cubicBezTo>
                  <a:pt x="111498" y="1335844"/>
                  <a:pt x="87466" y="1344045"/>
                  <a:pt x="59368" y="1353601"/>
                </a:cubicBezTo>
                <a:lnTo>
                  <a:pt x="0" y="1373742"/>
                </a:lnTo>
                <a:lnTo>
                  <a:pt x="0" y="1279201"/>
                </a:lnTo>
                <a:lnTo>
                  <a:pt x="92957" y="1247701"/>
                </a:lnTo>
                <a:cubicBezTo>
                  <a:pt x="62720" y="1189509"/>
                  <a:pt x="33339" y="1143013"/>
                  <a:pt x="4813" y="1108212"/>
                </a:cubicBezTo>
                <a:close/>
                <a:moveTo>
                  <a:pt x="271811" y="866031"/>
                </a:moveTo>
                <a:lnTo>
                  <a:pt x="271811" y="971290"/>
                </a:lnTo>
                <a:cubicBezTo>
                  <a:pt x="234158" y="964444"/>
                  <a:pt x="186805" y="961021"/>
                  <a:pt x="129755" y="961021"/>
                </a:cubicBezTo>
                <a:lnTo>
                  <a:pt x="0" y="961021"/>
                </a:lnTo>
                <a:lnTo>
                  <a:pt x="0" y="876300"/>
                </a:lnTo>
                <a:lnTo>
                  <a:pt x="129755" y="876300"/>
                </a:lnTo>
                <a:cubicBezTo>
                  <a:pt x="189087" y="876300"/>
                  <a:pt x="236440" y="872877"/>
                  <a:pt x="271811" y="866031"/>
                </a:cubicBezTo>
                <a:close/>
                <a:moveTo>
                  <a:pt x="185379" y="603312"/>
                </a:moveTo>
                <a:lnTo>
                  <a:pt x="185379" y="708571"/>
                </a:lnTo>
                <a:cubicBezTo>
                  <a:pt x="149437" y="701154"/>
                  <a:pt x="102370" y="697446"/>
                  <a:pt x="44178" y="697446"/>
                </a:cubicBezTo>
                <a:lnTo>
                  <a:pt x="0" y="697446"/>
                </a:lnTo>
                <a:lnTo>
                  <a:pt x="0" y="613581"/>
                </a:lnTo>
                <a:lnTo>
                  <a:pt x="44178" y="613581"/>
                </a:lnTo>
                <a:cubicBezTo>
                  <a:pt x="105793" y="613581"/>
                  <a:pt x="152860" y="610158"/>
                  <a:pt x="185379" y="603312"/>
                </a:cubicBezTo>
                <a:close/>
                <a:moveTo>
                  <a:pt x="691990" y="550255"/>
                </a:moveTo>
                <a:lnTo>
                  <a:pt x="691990" y="706860"/>
                </a:lnTo>
                <a:lnTo>
                  <a:pt x="912777" y="706860"/>
                </a:lnTo>
                <a:lnTo>
                  <a:pt x="912777" y="550255"/>
                </a:lnTo>
                <a:close/>
                <a:moveTo>
                  <a:pt x="185379" y="357709"/>
                </a:moveTo>
                <a:lnTo>
                  <a:pt x="185379" y="462967"/>
                </a:lnTo>
                <a:cubicBezTo>
                  <a:pt x="147155" y="456121"/>
                  <a:pt x="100088" y="452698"/>
                  <a:pt x="44178" y="452698"/>
                </a:cubicBezTo>
                <a:lnTo>
                  <a:pt x="0" y="452698"/>
                </a:lnTo>
                <a:lnTo>
                  <a:pt x="0" y="367978"/>
                </a:lnTo>
                <a:lnTo>
                  <a:pt x="44178" y="367978"/>
                </a:lnTo>
                <a:cubicBezTo>
                  <a:pt x="102370" y="367978"/>
                  <a:pt x="149437" y="364555"/>
                  <a:pt x="185379" y="357709"/>
                </a:cubicBezTo>
                <a:close/>
                <a:moveTo>
                  <a:pt x="691990" y="302084"/>
                </a:moveTo>
                <a:lnTo>
                  <a:pt x="691990" y="462967"/>
                </a:lnTo>
                <a:lnTo>
                  <a:pt x="912777" y="462967"/>
                </a:lnTo>
                <a:lnTo>
                  <a:pt x="912777" y="302084"/>
                </a:lnTo>
                <a:close/>
                <a:moveTo>
                  <a:pt x="250417" y="106971"/>
                </a:moveTo>
                <a:lnTo>
                  <a:pt x="250417" y="212229"/>
                </a:lnTo>
                <a:cubicBezTo>
                  <a:pt x="205917" y="205383"/>
                  <a:pt x="157995" y="201960"/>
                  <a:pt x="106649" y="201960"/>
                </a:cubicBezTo>
                <a:lnTo>
                  <a:pt x="0" y="201960"/>
                </a:lnTo>
                <a:lnTo>
                  <a:pt x="0" y="118095"/>
                </a:lnTo>
                <a:lnTo>
                  <a:pt x="106649" y="118095"/>
                </a:lnTo>
                <a:cubicBezTo>
                  <a:pt x="172257" y="118095"/>
                  <a:pt x="220180" y="114387"/>
                  <a:pt x="250417" y="106971"/>
                </a:cubicBezTo>
                <a:close/>
                <a:moveTo>
                  <a:pt x="583308" y="0"/>
                </a:moveTo>
                <a:lnTo>
                  <a:pt x="720230" y="23106"/>
                </a:lnTo>
                <a:cubicBezTo>
                  <a:pt x="733352" y="25388"/>
                  <a:pt x="740483" y="28811"/>
                  <a:pt x="741624" y="33375"/>
                </a:cubicBezTo>
                <a:cubicBezTo>
                  <a:pt x="742765" y="37939"/>
                  <a:pt x="737916" y="45070"/>
                  <a:pt x="727076" y="54769"/>
                </a:cubicBezTo>
                <a:cubicBezTo>
                  <a:pt x="700262" y="70743"/>
                  <a:pt x="688567" y="101551"/>
                  <a:pt x="691990" y="147191"/>
                </a:cubicBezTo>
                <a:lnTo>
                  <a:pt x="691990" y="213941"/>
                </a:lnTo>
                <a:lnTo>
                  <a:pt x="885392" y="213941"/>
                </a:lnTo>
                <a:cubicBezTo>
                  <a:pt x="943584" y="213941"/>
                  <a:pt x="988939" y="210518"/>
                  <a:pt x="1021458" y="203672"/>
                </a:cubicBezTo>
                <a:cubicBezTo>
                  <a:pt x="1014612" y="237332"/>
                  <a:pt x="1011189" y="282402"/>
                  <a:pt x="1011189" y="338882"/>
                </a:cubicBezTo>
                <a:lnTo>
                  <a:pt x="1011189" y="462967"/>
                </a:lnTo>
                <a:lnTo>
                  <a:pt x="1024881" y="462967"/>
                </a:lnTo>
                <a:cubicBezTo>
                  <a:pt x="1076227" y="462967"/>
                  <a:pt x="1114451" y="459544"/>
                  <a:pt x="1139554" y="452698"/>
                </a:cubicBezTo>
                <a:lnTo>
                  <a:pt x="1139554" y="561380"/>
                </a:lnTo>
                <a:cubicBezTo>
                  <a:pt x="1107605" y="553963"/>
                  <a:pt x="1069381" y="550255"/>
                  <a:pt x="1024881" y="550255"/>
                </a:cubicBezTo>
                <a:lnTo>
                  <a:pt x="1011189" y="550255"/>
                </a:lnTo>
                <a:lnTo>
                  <a:pt x="1011189" y="664071"/>
                </a:lnTo>
                <a:cubicBezTo>
                  <a:pt x="1011189" y="725116"/>
                  <a:pt x="1014612" y="771897"/>
                  <a:pt x="1021458" y="804416"/>
                </a:cubicBezTo>
                <a:cubicBezTo>
                  <a:pt x="983234" y="797570"/>
                  <a:pt x="937879" y="794147"/>
                  <a:pt x="885392" y="794147"/>
                </a:cubicBezTo>
                <a:lnTo>
                  <a:pt x="691990" y="794147"/>
                </a:lnTo>
                <a:lnTo>
                  <a:pt x="691990" y="951607"/>
                </a:lnTo>
                <a:lnTo>
                  <a:pt x="892238" y="951607"/>
                </a:lnTo>
                <a:cubicBezTo>
                  <a:pt x="953853" y="951607"/>
                  <a:pt x="1001205" y="948184"/>
                  <a:pt x="1034295" y="941338"/>
                </a:cubicBezTo>
                <a:lnTo>
                  <a:pt x="1034295" y="1050020"/>
                </a:lnTo>
                <a:cubicBezTo>
                  <a:pt x="997782" y="1043174"/>
                  <a:pt x="950430" y="1039751"/>
                  <a:pt x="892238" y="1039751"/>
                </a:cubicBezTo>
                <a:lnTo>
                  <a:pt x="691990" y="1039751"/>
                </a:lnTo>
                <a:lnTo>
                  <a:pt x="691990" y="1207480"/>
                </a:lnTo>
                <a:lnTo>
                  <a:pt x="947863" y="1207480"/>
                </a:lnTo>
                <a:cubicBezTo>
                  <a:pt x="1010048" y="1207480"/>
                  <a:pt x="1057971" y="1204057"/>
                  <a:pt x="1091631" y="1197211"/>
                </a:cubicBezTo>
                <a:lnTo>
                  <a:pt x="1091631" y="1305893"/>
                </a:lnTo>
                <a:cubicBezTo>
                  <a:pt x="1052266" y="1299047"/>
                  <a:pt x="1004343" y="1295624"/>
                  <a:pt x="947863" y="1295624"/>
                </a:cubicBezTo>
                <a:lnTo>
                  <a:pt x="691990" y="1295624"/>
                </a:lnTo>
                <a:lnTo>
                  <a:pt x="691990" y="1446238"/>
                </a:lnTo>
                <a:cubicBezTo>
                  <a:pt x="691990" y="1514128"/>
                  <a:pt x="695698" y="1566615"/>
                  <a:pt x="703115" y="1603698"/>
                </a:cubicBezTo>
                <a:lnTo>
                  <a:pt x="583308" y="1603698"/>
                </a:lnTo>
                <a:cubicBezTo>
                  <a:pt x="590725" y="1555775"/>
                  <a:pt x="594433" y="1503288"/>
                  <a:pt x="594433" y="1446238"/>
                </a:cubicBezTo>
                <a:lnTo>
                  <a:pt x="594433" y="1295624"/>
                </a:lnTo>
                <a:lnTo>
                  <a:pt x="410444" y="1295624"/>
                </a:lnTo>
                <a:cubicBezTo>
                  <a:pt x="353964" y="1295624"/>
                  <a:pt x="306612" y="1299047"/>
                  <a:pt x="268388" y="1305893"/>
                </a:cubicBezTo>
                <a:lnTo>
                  <a:pt x="268388" y="1197211"/>
                </a:lnTo>
                <a:cubicBezTo>
                  <a:pt x="298625" y="1204057"/>
                  <a:pt x="345977" y="1207480"/>
                  <a:pt x="410444" y="1207480"/>
                </a:cubicBezTo>
                <a:lnTo>
                  <a:pt x="594433" y="1207480"/>
                </a:lnTo>
                <a:lnTo>
                  <a:pt x="594433" y="1039751"/>
                </a:lnTo>
                <a:lnTo>
                  <a:pt x="450665" y="1039751"/>
                </a:lnTo>
                <a:cubicBezTo>
                  <a:pt x="394185" y="1039751"/>
                  <a:pt x="346833" y="1043174"/>
                  <a:pt x="308609" y="1050020"/>
                </a:cubicBezTo>
                <a:lnTo>
                  <a:pt x="308609" y="941338"/>
                </a:lnTo>
                <a:cubicBezTo>
                  <a:pt x="337705" y="948184"/>
                  <a:pt x="385057" y="951607"/>
                  <a:pt x="450665" y="951607"/>
                </a:cubicBezTo>
                <a:lnTo>
                  <a:pt x="594433" y="951607"/>
                </a:lnTo>
                <a:lnTo>
                  <a:pt x="594433" y="794147"/>
                </a:lnTo>
                <a:lnTo>
                  <a:pt x="430983" y="794147"/>
                </a:lnTo>
                <a:cubicBezTo>
                  <a:pt x="372791" y="794147"/>
                  <a:pt x="325439" y="797570"/>
                  <a:pt x="288926" y="804416"/>
                </a:cubicBezTo>
                <a:lnTo>
                  <a:pt x="288926" y="695735"/>
                </a:lnTo>
                <a:cubicBezTo>
                  <a:pt x="318022" y="703151"/>
                  <a:pt x="365374" y="706860"/>
                  <a:pt x="430983" y="706860"/>
                </a:cubicBezTo>
                <a:lnTo>
                  <a:pt x="594433" y="706860"/>
                </a:lnTo>
                <a:lnTo>
                  <a:pt x="594433" y="550255"/>
                </a:lnTo>
                <a:lnTo>
                  <a:pt x="378781" y="550255"/>
                </a:lnTo>
                <a:cubicBezTo>
                  <a:pt x="328577" y="550255"/>
                  <a:pt x="281224" y="553963"/>
                  <a:pt x="236725" y="561380"/>
                </a:cubicBezTo>
                <a:lnTo>
                  <a:pt x="236725" y="452698"/>
                </a:lnTo>
                <a:cubicBezTo>
                  <a:pt x="263539" y="459544"/>
                  <a:pt x="310891" y="462967"/>
                  <a:pt x="378781" y="462967"/>
                </a:cubicBezTo>
                <a:lnTo>
                  <a:pt x="594433" y="462967"/>
                </a:lnTo>
                <a:lnTo>
                  <a:pt x="594433" y="302084"/>
                </a:lnTo>
                <a:lnTo>
                  <a:pt x="430983" y="302084"/>
                </a:lnTo>
                <a:cubicBezTo>
                  <a:pt x="366515" y="302084"/>
                  <a:pt x="319163" y="305507"/>
                  <a:pt x="288926" y="312353"/>
                </a:cubicBezTo>
                <a:lnTo>
                  <a:pt x="288926" y="203672"/>
                </a:lnTo>
                <a:cubicBezTo>
                  <a:pt x="318022" y="210518"/>
                  <a:pt x="365374" y="213941"/>
                  <a:pt x="430983" y="213941"/>
                </a:cubicBezTo>
                <a:lnTo>
                  <a:pt x="594433" y="213941"/>
                </a:lnTo>
                <a:lnTo>
                  <a:pt x="594433" y="163451"/>
                </a:lnTo>
                <a:cubicBezTo>
                  <a:pt x="594433" y="96701"/>
                  <a:pt x="590725" y="42218"/>
                  <a:pt x="583308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3800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59458" y="2008416"/>
            <a:ext cx="4775485" cy="2608315"/>
            <a:chOff x="1448183" y="2048718"/>
            <a:chExt cx="3931777" cy="140929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 trans="5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48183" y="2048719"/>
              <a:ext cx="3931777" cy="1409290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 flipV="1">
              <a:off x="2188959" y="2048718"/>
              <a:ext cx="2826481" cy="10299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accent4">
                      <a:lumMod val="20000"/>
                      <a:lumOff val="80000"/>
                    </a:schemeClr>
                  </a:gs>
                  <a:gs pos="0">
                    <a:srgbClr val="176360">
                      <a:alpha val="0"/>
                    </a:srgbClr>
                  </a:gs>
                  <a:gs pos="100000">
                    <a:srgbClr val="17636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981538" y="3442560"/>
              <a:ext cx="2826481" cy="10299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accent4">
                      <a:lumMod val="20000"/>
                      <a:lumOff val="80000"/>
                    </a:schemeClr>
                  </a:gs>
                  <a:gs pos="0">
                    <a:srgbClr val="176360">
                      <a:alpha val="0"/>
                    </a:srgbClr>
                  </a:gs>
                  <a:gs pos="100000">
                    <a:srgbClr val="17636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53283" y="285750"/>
            <a:ext cx="633992" cy="6571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42402" y="4212330"/>
            <a:ext cx="1383298" cy="6560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922312" y="4929195"/>
            <a:ext cx="632920" cy="65605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942250" y="3827299"/>
            <a:ext cx="687914" cy="71305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684413" y="1880828"/>
            <a:ext cx="1383298" cy="6560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286" y="5467498"/>
            <a:ext cx="4889829" cy="151584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6659" y="5495309"/>
            <a:ext cx="4889829" cy="151584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13677" y="-1"/>
            <a:ext cx="2190751" cy="342900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22370" y="2750185"/>
            <a:ext cx="51263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活动应急方案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5595" y="292735"/>
            <a:ext cx="2760980" cy="822960"/>
            <a:chOff x="2946" y="2995"/>
            <a:chExt cx="4348" cy="1296"/>
          </a:xfrm>
        </p:grpSpPr>
        <p:sp>
          <p:nvSpPr>
            <p:cNvPr id="2" name="缺角矩形 1"/>
            <p:cNvSpPr/>
            <p:nvPr/>
          </p:nvSpPr>
          <p:spPr>
            <a:xfrm>
              <a:off x="3076" y="3095"/>
              <a:ext cx="4061" cy="1094"/>
            </a:xfrm>
            <a:prstGeom prst="plaqu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2946" y="2995"/>
              <a:ext cx="4349" cy="1296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38480" y="44323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活动应急方案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5565" y="2600325"/>
            <a:ext cx="5720080" cy="2637790"/>
            <a:chOff x="119" y="4095"/>
            <a:chExt cx="9008" cy="4154"/>
          </a:xfrm>
        </p:grpSpPr>
        <p:sp>
          <p:nvSpPr>
            <p:cNvPr id="10" name="梯形 9"/>
            <p:cNvSpPr/>
            <p:nvPr/>
          </p:nvSpPr>
          <p:spPr>
            <a:xfrm rot="5400000">
              <a:off x="2987" y="4588"/>
              <a:ext cx="2324" cy="2074"/>
            </a:xfrm>
            <a:prstGeom prst="trapezoid">
              <a:avLst>
                <a:gd name="adj" fmla="val 5046"/>
              </a:avLst>
            </a:prstGeom>
            <a:gradFill>
              <a:gsLst>
                <a:gs pos="0">
                  <a:srgbClr val="1B8988"/>
                </a:gs>
                <a:gs pos="100000">
                  <a:srgbClr val="176360">
                    <a:alpha val="18000"/>
                  </a:srgb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梯形 4"/>
            <p:cNvSpPr/>
            <p:nvPr/>
          </p:nvSpPr>
          <p:spPr>
            <a:xfrm>
              <a:off x="1054" y="6642"/>
              <a:ext cx="7139" cy="1317"/>
            </a:xfrm>
            <a:prstGeom prst="trapezoid">
              <a:avLst>
                <a:gd name="adj" fmla="val 121306"/>
              </a:avLst>
            </a:prstGeom>
            <a:noFill/>
            <a:ln>
              <a:gradFill>
                <a:gsLst>
                  <a:gs pos="100000">
                    <a:schemeClr val="accent4">
                      <a:lumMod val="20000"/>
                      <a:lumOff val="80000"/>
                    </a:schemeClr>
                  </a:gs>
                  <a:gs pos="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梯形 5"/>
            <p:cNvSpPr/>
            <p:nvPr/>
          </p:nvSpPr>
          <p:spPr>
            <a:xfrm>
              <a:off x="1566" y="6660"/>
              <a:ext cx="6115" cy="1128"/>
            </a:xfrm>
            <a:prstGeom prst="trapezoid">
              <a:avLst>
                <a:gd name="adj" fmla="val 112273"/>
              </a:avLst>
            </a:prstGeom>
            <a:gradFill>
              <a:gsLst>
                <a:gs pos="100000">
                  <a:srgbClr val="FFDC71"/>
                </a:gs>
                <a:gs pos="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梯形 6"/>
            <p:cNvSpPr/>
            <p:nvPr/>
          </p:nvSpPr>
          <p:spPr>
            <a:xfrm>
              <a:off x="119" y="6245"/>
              <a:ext cx="9009" cy="2004"/>
            </a:xfrm>
            <a:prstGeom prst="trapezoid">
              <a:avLst>
                <a:gd name="adj" fmla="val 128923"/>
              </a:avLst>
            </a:prstGeom>
            <a:noFill/>
            <a:ln>
              <a:gradFill>
                <a:gsLst>
                  <a:gs pos="100000">
                    <a:schemeClr val="accent4">
                      <a:lumMod val="20000"/>
                      <a:lumOff val="80000"/>
                      <a:alpha val="100000"/>
                    </a:schemeClr>
                  </a:gs>
                  <a:gs pos="27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梯形 7"/>
            <p:cNvSpPr/>
            <p:nvPr/>
          </p:nvSpPr>
          <p:spPr>
            <a:xfrm>
              <a:off x="1976" y="6719"/>
              <a:ext cx="5294" cy="888"/>
            </a:xfrm>
            <a:prstGeom prst="trapezoid">
              <a:avLst>
                <a:gd name="adj" fmla="val 107411"/>
              </a:avLst>
            </a:prstGeom>
            <a:noFill/>
            <a:ln>
              <a:gradFill>
                <a:gsLst>
                  <a:gs pos="100000">
                    <a:schemeClr val="accent4">
                      <a:lumMod val="20000"/>
                      <a:lumOff val="80000"/>
                      <a:alpha val="100000"/>
                    </a:schemeClr>
                  </a:gs>
                  <a:gs pos="27000">
                    <a:srgbClr val="FFDC71">
                      <a:alpha val="0"/>
                    </a:srgbClr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梯形 8"/>
            <p:cNvSpPr/>
            <p:nvPr/>
          </p:nvSpPr>
          <p:spPr>
            <a:xfrm rot="5400000">
              <a:off x="3116" y="4417"/>
              <a:ext cx="2688" cy="2399"/>
            </a:xfrm>
            <a:prstGeom prst="trapezoid">
              <a:avLst>
                <a:gd name="adj" fmla="val 6893"/>
              </a:avLst>
            </a:prstGeom>
            <a:gradFill>
              <a:gsLst>
                <a:gs pos="0">
                  <a:srgbClr val="1B8988"/>
                </a:gs>
                <a:gs pos="100000">
                  <a:srgbClr val="176360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 rot="5400000">
              <a:off x="3202" y="4306"/>
              <a:ext cx="3040" cy="2619"/>
            </a:xfrm>
            <a:prstGeom prst="trapezoid">
              <a:avLst>
                <a:gd name="adj" fmla="val 8088"/>
              </a:avLst>
            </a:prstGeom>
            <a:gradFill>
              <a:gsLst>
                <a:gs pos="0">
                  <a:srgbClr val="1B8988"/>
                </a:gs>
                <a:gs pos="100000">
                  <a:srgbClr val="176360"/>
                </a:gs>
              </a:gsLst>
              <a:lin ang="18900000" scaled="0"/>
            </a:gra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76" name="图形 14" descr="齿轮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47315" y="3100070"/>
            <a:ext cx="865505" cy="865505"/>
          </a:xfrm>
          <a:prstGeom prst="rect">
            <a:avLst/>
          </a:prstGeom>
        </p:spPr>
      </p:pic>
      <p:sp>
        <p:nvSpPr>
          <p:cNvPr id="26" name="缺角矩形 25"/>
          <p:cNvSpPr/>
          <p:nvPr/>
        </p:nvSpPr>
        <p:spPr>
          <a:xfrm>
            <a:off x="5792470" y="1881505"/>
            <a:ext cx="685800" cy="719455"/>
          </a:xfrm>
          <a:prstGeom prst="plaque">
            <a:avLst/>
          </a:prstGeom>
          <a:gradFill>
            <a:gsLst>
              <a:gs pos="0">
                <a:srgbClr val="1B8988"/>
              </a:gs>
              <a:gs pos="100000">
                <a:srgbClr val="176360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缺角矩形 26"/>
          <p:cNvSpPr/>
          <p:nvPr/>
        </p:nvSpPr>
        <p:spPr>
          <a:xfrm>
            <a:off x="5792470" y="3270885"/>
            <a:ext cx="685800" cy="719455"/>
          </a:xfrm>
          <a:prstGeom prst="plaque">
            <a:avLst/>
          </a:prstGeom>
          <a:gradFill>
            <a:gsLst>
              <a:gs pos="0">
                <a:srgbClr val="1B8988"/>
              </a:gs>
              <a:gs pos="100000">
                <a:srgbClr val="176360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缺角矩形 27"/>
          <p:cNvSpPr/>
          <p:nvPr/>
        </p:nvSpPr>
        <p:spPr>
          <a:xfrm>
            <a:off x="5792470" y="4660265"/>
            <a:ext cx="685800" cy="719455"/>
          </a:xfrm>
          <a:prstGeom prst="plaque">
            <a:avLst/>
          </a:prstGeom>
          <a:gradFill>
            <a:gsLst>
              <a:gs pos="0">
                <a:srgbClr val="1B8988"/>
              </a:gs>
              <a:gs pos="100000">
                <a:srgbClr val="176360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875020" y="2011045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01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847715" y="339598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02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846445" y="480060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03</a:t>
            </a:r>
          </a:p>
        </p:txBody>
      </p:sp>
      <p:sp>
        <p:nvSpPr>
          <p:cNvPr id="213" name="文本框 212"/>
          <p:cNvSpPr txBox="1"/>
          <p:nvPr/>
        </p:nvSpPr>
        <p:spPr>
          <a:xfrm>
            <a:off x="6696075" y="2072005"/>
            <a:ext cx="482028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6696075" y="164909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696075" y="3522980"/>
            <a:ext cx="482028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696075" y="310007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696075" y="4973955"/>
            <a:ext cx="482028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96075" y="455104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44" grpId="0"/>
      <p:bldP spid="44" grpId="1"/>
      <p:bldP spid="45" grpId="0"/>
      <p:bldP spid="45" grpId="1"/>
      <p:bldP spid="46" grpId="0"/>
      <p:bldP spid="46" grpId="1"/>
      <p:bldP spid="213" grpId="0" animBg="1"/>
      <p:bldP spid="213" grpId="1" animBg="1"/>
      <p:bldP spid="214" grpId="0" animBg="1"/>
      <p:bldP spid="21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5595" y="292735"/>
            <a:ext cx="2760980" cy="822960"/>
            <a:chOff x="2946" y="2995"/>
            <a:chExt cx="4348" cy="1296"/>
          </a:xfrm>
        </p:grpSpPr>
        <p:sp>
          <p:nvSpPr>
            <p:cNvPr id="2" name="缺角矩形 1"/>
            <p:cNvSpPr/>
            <p:nvPr/>
          </p:nvSpPr>
          <p:spPr>
            <a:xfrm>
              <a:off x="3076" y="3095"/>
              <a:ext cx="4061" cy="1094"/>
            </a:xfrm>
            <a:prstGeom prst="plaqu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2946" y="2995"/>
              <a:ext cx="4349" cy="1296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38480" y="44323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活动应急方案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59125" y="5142230"/>
            <a:ext cx="6155690" cy="1715770"/>
          </a:xfrm>
          <a:prstGeom prst="rect">
            <a:avLst/>
          </a:prstGeom>
        </p:spPr>
      </p:pic>
      <p:sp>
        <p:nvSpPr>
          <p:cNvPr id="6" name="缺角矩形 5"/>
          <p:cNvSpPr/>
          <p:nvPr/>
        </p:nvSpPr>
        <p:spPr>
          <a:xfrm>
            <a:off x="971550" y="2216150"/>
            <a:ext cx="2292985" cy="3375025"/>
          </a:xfrm>
          <a:prstGeom prst="plaque">
            <a:avLst>
              <a:gd name="adj" fmla="val 7672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B8988"/>
                    </a:gs>
                    <a:gs pos="100000">
                      <a:srgbClr val="176360"/>
                    </a:gs>
                  </a:gsLst>
                  <a:lin ang="189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缺角矩形 4"/>
          <p:cNvSpPr/>
          <p:nvPr/>
        </p:nvSpPr>
        <p:spPr>
          <a:xfrm>
            <a:off x="725170" y="1980565"/>
            <a:ext cx="657860" cy="728345"/>
          </a:xfrm>
          <a:prstGeom prst="plaque">
            <a:avLst/>
          </a:prstGeom>
          <a:gradFill>
            <a:gsLst>
              <a:gs pos="0">
                <a:srgbClr val="1B8988"/>
              </a:gs>
              <a:gs pos="100000">
                <a:srgbClr val="176360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缺角矩形 12"/>
          <p:cNvSpPr/>
          <p:nvPr/>
        </p:nvSpPr>
        <p:spPr>
          <a:xfrm>
            <a:off x="3640455" y="2216150"/>
            <a:ext cx="2292985" cy="3375025"/>
          </a:xfrm>
          <a:prstGeom prst="plaque">
            <a:avLst>
              <a:gd name="adj" fmla="val 7672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B8988"/>
                    </a:gs>
                    <a:gs pos="100000">
                      <a:srgbClr val="176360"/>
                    </a:gs>
                  </a:gsLst>
                  <a:lin ang="189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缺角矩形 13"/>
          <p:cNvSpPr/>
          <p:nvPr/>
        </p:nvSpPr>
        <p:spPr>
          <a:xfrm>
            <a:off x="3394075" y="1980565"/>
            <a:ext cx="657860" cy="728345"/>
          </a:xfrm>
          <a:prstGeom prst="plaque">
            <a:avLst/>
          </a:prstGeom>
          <a:gradFill>
            <a:gsLst>
              <a:gs pos="0">
                <a:srgbClr val="1B8988"/>
              </a:gs>
              <a:gs pos="100000">
                <a:srgbClr val="176360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缺角矩形 14"/>
          <p:cNvSpPr/>
          <p:nvPr/>
        </p:nvSpPr>
        <p:spPr>
          <a:xfrm>
            <a:off x="6309360" y="2216150"/>
            <a:ext cx="2292985" cy="3375025"/>
          </a:xfrm>
          <a:prstGeom prst="plaque">
            <a:avLst>
              <a:gd name="adj" fmla="val 7672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B8988"/>
                    </a:gs>
                    <a:gs pos="100000">
                      <a:srgbClr val="176360"/>
                    </a:gs>
                  </a:gsLst>
                  <a:lin ang="189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缺角矩形 15"/>
          <p:cNvSpPr/>
          <p:nvPr/>
        </p:nvSpPr>
        <p:spPr>
          <a:xfrm>
            <a:off x="6062980" y="1980565"/>
            <a:ext cx="657860" cy="728345"/>
          </a:xfrm>
          <a:prstGeom prst="plaque">
            <a:avLst/>
          </a:prstGeom>
          <a:gradFill>
            <a:gsLst>
              <a:gs pos="0">
                <a:srgbClr val="1B8988"/>
              </a:gs>
              <a:gs pos="100000">
                <a:srgbClr val="176360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缺角矩形 16"/>
          <p:cNvSpPr/>
          <p:nvPr/>
        </p:nvSpPr>
        <p:spPr>
          <a:xfrm>
            <a:off x="8978265" y="2216150"/>
            <a:ext cx="2292985" cy="3375025"/>
          </a:xfrm>
          <a:prstGeom prst="plaque">
            <a:avLst>
              <a:gd name="adj" fmla="val 7672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1B8988"/>
                    </a:gs>
                    <a:gs pos="100000">
                      <a:srgbClr val="176360"/>
                    </a:gs>
                  </a:gsLst>
                  <a:lin ang="189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缺角矩形 17"/>
          <p:cNvSpPr/>
          <p:nvPr/>
        </p:nvSpPr>
        <p:spPr>
          <a:xfrm>
            <a:off x="8731885" y="1980565"/>
            <a:ext cx="657860" cy="728345"/>
          </a:xfrm>
          <a:prstGeom prst="plaque">
            <a:avLst/>
          </a:prstGeom>
          <a:gradFill>
            <a:gsLst>
              <a:gs pos="0">
                <a:srgbClr val="1B8988"/>
              </a:gs>
              <a:gs pos="100000">
                <a:srgbClr val="176360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3" name="文本框 212"/>
          <p:cNvSpPr txBox="1"/>
          <p:nvPr/>
        </p:nvSpPr>
        <p:spPr>
          <a:xfrm>
            <a:off x="1096645" y="3286125"/>
            <a:ext cx="2042160" cy="175323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1391285" y="270891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57295" y="3286125"/>
            <a:ext cx="2042160" cy="175323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51935" y="270891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17945" y="3286125"/>
            <a:ext cx="2042160" cy="175323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12585" y="270891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078595" y="3286125"/>
            <a:ext cx="2042160" cy="175323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73235" y="270891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11200" y="205295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348990" y="205295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024880" y="205295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684260" y="205295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6" grpId="0" animBg="1"/>
      <p:bldP spid="6" grpId="1" animBg="1"/>
      <p:bldP spid="5" grpId="0" animBg="1"/>
      <p:bldP spid="5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3" grpId="0" animBg="1"/>
      <p:bldP spid="213" grpId="1" animBg="1"/>
      <p:bldP spid="214" grpId="0" animBg="1"/>
      <p:bldP spid="21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3" grpId="0"/>
      <p:bldP spid="23" grpId="1"/>
      <p:bldP spid="24" grpId="0"/>
      <p:bldP spid="24" grpId="1"/>
      <p:bldP spid="25" grpId="0"/>
      <p:bldP spid="25" grpId="1"/>
      <p:bldP spid="19" grpId="0"/>
      <p:bldP spid="1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31995" y="3400425"/>
            <a:ext cx="3767455" cy="13208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15595" y="292735"/>
            <a:ext cx="2760980" cy="822960"/>
            <a:chOff x="2946" y="2995"/>
            <a:chExt cx="4348" cy="1296"/>
          </a:xfrm>
        </p:grpSpPr>
        <p:sp>
          <p:nvSpPr>
            <p:cNvPr id="2" name="缺角矩形 1"/>
            <p:cNvSpPr/>
            <p:nvPr/>
          </p:nvSpPr>
          <p:spPr>
            <a:xfrm>
              <a:off x="3076" y="3095"/>
              <a:ext cx="4061" cy="1094"/>
            </a:xfrm>
            <a:prstGeom prst="plaqu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2946" y="2995"/>
              <a:ext cx="4349" cy="1296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38480" y="44323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活动应急方案</a:t>
            </a:r>
          </a:p>
        </p:txBody>
      </p:sp>
      <p:sp>
        <p:nvSpPr>
          <p:cNvPr id="9" name="弧形 8"/>
          <p:cNvSpPr/>
          <p:nvPr/>
        </p:nvSpPr>
        <p:spPr>
          <a:xfrm>
            <a:off x="3663315" y="1120775"/>
            <a:ext cx="4864735" cy="4864735"/>
          </a:xfrm>
          <a:prstGeom prst="arc">
            <a:avLst>
              <a:gd name="adj1" fmla="val 16200000"/>
              <a:gd name="adj2" fmla="val 5345940"/>
            </a:avLst>
          </a:prstGeom>
          <a:ln w="57150">
            <a:gradFill>
              <a:gsLst>
                <a:gs pos="3000">
                  <a:srgbClr val="BD0101">
                    <a:alpha val="0"/>
                  </a:srgbClr>
                </a:gs>
                <a:gs pos="47000">
                  <a:srgbClr val="BD0101">
                    <a:alpha val="71000"/>
                  </a:srgbClr>
                </a:gs>
                <a:gs pos="100000">
                  <a:srgbClr val="FFDC7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弧形 7"/>
          <p:cNvSpPr/>
          <p:nvPr/>
        </p:nvSpPr>
        <p:spPr>
          <a:xfrm flipH="1">
            <a:off x="3790315" y="1120775"/>
            <a:ext cx="4864735" cy="4864735"/>
          </a:xfrm>
          <a:prstGeom prst="arc">
            <a:avLst>
              <a:gd name="adj1" fmla="val 16200000"/>
              <a:gd name="adj2" fmla="val 5345940"/>
            </a:avLst>
          </a:prstGeom>
          <a:ln w="57150">
            <a:gradFill>
              <a:gsLst>
                <a:gs pos="3000">
                  <a:srgbClr val="BD0101">
                    <a:alpha val="0"/>
                  </a:srgbClr>
                </a:gs>
                <a:gs pos="47000">
                  <a:srgbClr val="BD0101">
                    <a:alpha val="71000"/>
                  </a:srgbClr>
                </a:gs>
                <a:gs pos="100000">
                  <a:srgbClr val="FFDC7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同心圆 16"/>
          <p:cNvSpPr/>
          <p:nvPr/>
        </p:nvSpPr>
        <p:spPr>
          <a:xfrm>
            <a:off x="4210050" y="1597660"/>
            <a:ext cx="4024630" cy="4024630"/>
          </a:xfrm>
          <a:prstGeom prst="donut">
            <a:avLst/>
          </a:prstGeom>
          <a:gradFill>
            <a:gsLst>
              <a:gs pos="0">
                <a:srgbClr val="1B8988"/>
              </a:gs>
              <a:gs pos="100000">
                <a:srgbClr val="176360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76" name="图形 14" descr="齿轮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88660" y="3107055"/>
            <a:ext cx="865505" cy="865505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7838440" y="1862455"/>
            <a:ext cx="838200" cy="838200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rgbClr val="FFDC71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105775" y="3134360"/>
            <a:ext cx="838200" cy="838200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rgbClr val="FFDC71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847965" y="4406265"/>
            <a:ext cx="838200" cy="838200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rgbClr val="FFDC71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14005" y="199009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64830" y="326136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939405" y="453263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06</a:t>
            </a:r>
          </a:p>
        </p:txBody>
      </p:sp>
      <p:sp>
        <p:nvSpPr>
          <p:cNvPr id="10" name="椭圆 9"/>
          <p:cNvSpPr/>
          <p:nvPr/>
        </p:nvSpPr>
        <p:spPr>
          <a:xfrm>
            <a:off x="3714750" y="1862455"/>
            <a:ext cx="838200" cy="838200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rgbClr val="FFDC71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458210" y="3134360"/>
            <a:ext cx="838200" cy="838200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rgbClr val="FFDC71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714750" y="4406265"/>
            <a:ext cx="838200" cy="838200"/>
          </a:xfrm>
          <a:prstGeom prst="ellips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rgbClr val="FFDC71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16985" y="198945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503295" y="326580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813810" y="454215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>
                <a:solidFill>
                  <a:srgbClr val="BD010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13" name="文本框 212"/>
          <p:cNvSpPr txBox="1"/>
          <p:nvPr/>
        </p:nvSpPr>
        <p:spPr>
          <a:xfrm>
            <a:off x="8703310" y="2013585"/>
            <a:ext cx="266763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8703310" y="163195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14155" y="3507105"/>
            <a:ext cx="266763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14155" y="308546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703310" y="4819015"/>
            <a:ext cx="266763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03310" y="439610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84250" y="2013585"/>
            <a:ext cx="266763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4250" y="163195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84250" y="4777740"/>
            <a:ext cx="266763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84250" y="435483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76580" y="3507105"/>
            <a:ext cx="266763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76580" y="308546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9" grpId="0" animBg="1"/>
      <p:bldP spid="9" grpId="1" animBg="1"/>
      <p:bldP spid="8" grpId="0" animBg="1"/>
      <p:bldP spid="8" grpId="1" animBg="1"/>
      <p:bldP spid="17" grpId="0" animBg="1"/>
      <p:bldP spid="17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/>
      <p:bldP spid="19" grpId="1"/>
      <p:bldP spid="5" grpId="0"/>
      <p:bldP spid="5" grpId="1"/>
      <p:bldP spid="6" grpId="0"/>
      <p:bldP spid="6" grpId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23" grpId="0"/>
      <p:bldP spid="23" grpId="1"/>
      <p:bldP spid="24" grpId="0"/>
      <p:bldP spid="24" grpId="1"/>
      <p:bldP spid="25" grpId="0"/>
      <p:bldP spid="25" grpId="1"/>
      <p:bldP spid="213" grpId="0" animBg="1"/>
      <p:bldP spid="213" grpId="1" animBg="1"/>
      <p:bldP spid="214" grpId="0" animBg="1"/>
      <p:bldP spid="214" grpId="1" animBg="1"/>
      <p:bldP spid="7" grpId="0" animBg="1"/>
      <p:bldP spid="7" grpId="1" animBg="1"/>
      <p:bldP spid="11" grpId="0" animBg="1"/>
      <p:bldP spid="11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34395" y="521341"/>
            <a:ext cx="1267178" cy="982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613341" y="3619740"/>
            <a:ext cx="1577536" cy="31877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286" y="5467498"/>
            <a:ext cx="4889829" cy="15158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659" y="5495309"/>
            <a:ext cx="4889829" cy="151584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3113" y="3901453"/>
            <a:ext cx="2077764" cy="31877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4334215"/>
            <a:ext cx="3963077" cy="22549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 trans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8183" y="2048719"/>
            <a:ext cx="3931777" cy="1409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649666" y="2274930"/>
            <a:ext cx="883944" cy="95686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 trans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0557" y="2010322"/>
            <a:ext cx="3931777" cy="14092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812040" y="2236533"/>
            <a:ext cx="883944" cy="95686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 trans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8183" y="3746987"/>
            <a:ext cx="3931777" cy="14092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649666" y="3973198"/>
            <a:ext cx="883944" cy="9568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 trans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0557" y="3708590"/>
            <a:ext cx="3931777" cy="14092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812040" y="3934801"/>
            <a:ext cx="883944" cy="95686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79960" y="42275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目录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12843" y="227891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壹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712843" y="396903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叁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866653" y="224483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贰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866653" y="393495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肆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188959" y="2048718"/>
            <a:ext cx="2826481" cy="10299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accent4">
                    <a:lumMod val="20000"/>
                    <a:lumOff val="80000"/>
                  </a:schemeClr>
                </a:gs>
                <a:gs pos="0">
                  <a:srgbClr val="176360">
                    <a:alpha val="0"/>
                  </a:srgbClr>
                </a:gs>
                <a:gs pos="100000">
                  <a:srgbClr val="17636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1981538" y="3442560"/>
            <a:ext cx="2826481" cy="10299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accent4">
                    <a:lumMod val="20000"/>
                    <a:lumOff val="80000"/>
                  </a:schemeClr>
                </a:gs>
                <a:gs pos="0">
                  <a:srgbClr val="176360">
                    <a:alpha val="0"/>
                  </a:srgbClr>
                </a:gs>
                <a:gs pos="100000">
                  <a:srgbClr val="17636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2200201" y="3748998"/>
            <a:ext cx="2826481" cy="10299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accent4">
                    <a:lumMod val="20000"/>
                    <a:lumOff val="80000"/>
                  </a:schemeClr>
                </a:gs>
                <a:gs pos="0">
                  <a:srgbClr val="176360">
                    <a:alpha val="0"/>
                  </a:srgbClr>
                </a:gs>
                <a:gs pos="100000">
                  <a:srgbClr val="17636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1992780" y="5142840"/>
            <a:ext cx="2826481" cy="10299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accent4">
                    <a:lumMod val="20000"/>
                    <a:lumOff val="80000"/>
                  </a:schemeClr>
                </a:gs>
                <a:gs pos="0">
                  <a:srgbClr val="176360">
                    <a:alpha val="0"/>
                  </a:srgbClr>
                </a:gs>
                <a:gs pos="100000">
                  <a:srgbClr val="17636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7286632" y="2017941"/>
            <a:ext cx="2826481" cy="10299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accent4">
                    <a:lumMod val="20000"/>
                    <a:lumOff val="80000"/>
                  </a:schemeClr>
                </a:gs>
                <a:gs pos="0">
                  <a:srgbClr val="176360">
                    <a:alpha val="0"/>
                  </a:srgbClr>
                </a:gs>
                <a:gs pos="100000">
                  <a:srgbClr val="17636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7079211" y="3411783"/>
            <a:ext cx="2826481" cy="10299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accent4">
                    <a:lumMod val="20000"/>
                    <a:lumOff val="80000"/>
                  </a:schemeClr>
                </a:gs>
                <a:gs pos="0">
                  <a:srgbClr val="176360">
                    <a:alpha val="0"/>
                  </a:srgbClr>
                </a:gs>
                <a:gs pos="100000">
                  <a:srgbClr val="17636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7827428" y="3701325"/>
            <a:ext cx="2826481" cy="10299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accent4">
                    <a:lumMod val="20000"/>
                    <a:lumOff val="80000"/>
                  </a:schemeClr>
                </a:gs>
                <a:gs pos="0">
                  <a:srgbClr val="176360">
                    <a:alpha val="0"/>
                  </a:srgbClr>
                </a:gs>
                <a:gs pos="100000">
                  <a:srgbClr val="17636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7620007" y="5095167"/>
            <a:ext cx="2826481" cy="10299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accent4">
                    <a:lumMod val="20000"/>
                    <a:lumOff val="80000"/>
                  </a:schemeClr>
                </a:gs>
                <a:gs pos="0">
                  <a:srgbClr val="176360">
                    <a:alpha val="0"/>
                  </a:srgbClr>
                </a:gs>
                <a:gs pos="100000">
                  <a:srgbClr val="17636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566183" y="2359469"/>
            <a:ext cx="2632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cs typeface="+mn-ea"/>
                <a:sym typeface="+mn-lt"/>
              </a:rPr>
              <a:t>活动整体思路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574431" y="4102778"/>
            <a:ext cx="2632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cs typeface="+mn-ea"/>
                <a:sym typeface="+mn-lt"/>
              </a:rPr>
              <a:t>活动方案预期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769998" y="2359469"/>
            <a:ext cx="2632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cs typeface="+mn-ea"/>
                <a:sym typeface="+mn-lt"/>
              </a:rPr>
              <a:t>活动运作策划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778246" y="4102778"/>
            <a:ext cx="2659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0" scaled="1"/>
                </a:gradFill>
                <a:cs typeface="+mn-ea"/>
                <a:sym typeface="+mn-lt"/>
              </a:rPr>
              <a:t>活动应急方案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1" y="-1"/>
            <a:ext cx="2615518" cy="114494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4289481" y="521341"/>
            <a:ext cx="1267178" cy="98222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057088" y="1567320"/>
            <a:ext cx="945953" cy="71472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8922312" y="4929195"/>
            <a:ext cx="632920" cy="65605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310750" y="1789311"/>
            <a:ext cx="404750" cy="419544"/>
          </a:xfrm>
          <a:prstGeom prst="rect">
            <a:avLst/>
          </a:prstGeom>
        </p:spPr>
      </p:pic>
      <p:sp>
        <p:nvSpPr>
          <p:cNvPr id="47" name="椭圆 46"/>
          <p:cNvSpPr/>
          <p:nvPr/>
        </p:nvSpPr>
        <p:spPr>
          <a:xfrm>
            <a:off x="2546631" y="1595436"/>
            <a:ext cx="85725" cy="857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304800">
              <a:schemeClr val="accent4">
                <a:lumMod val="20000"/>
                <a:lumOff val="80000"/>
                <a:alpha val="1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222043" y="4023867"/>
            <a:ext cx="85725" cy="857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304800">
              <a:schemeClr val="accent4">
                <a:lumMod val="20000"/>
                <a:lumOff val="80000"/>
                <a:alpha val="1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852116" y="4966786"/>
            <a:ext cx="85725" cy="857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304800">
              <a:schemeClr val="accent4">
                <a:lumMod val="20000"/>
                <a:lumOff val="80000"/>
                <a:alpha val="1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5660040" y="3321963"/>
            <a:ext cx="687914" cy="713058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2452198" y="4843876"/>
            <a:ext cx="402557" cy="41727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3738535" y="1768372"/>
            <a:ext cx="465221" cy="482227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6905705" y="2841690"/>
            <a:ext cx="1345691" cy="638218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1779352" y="2861865"/>
            <a:ext cx="1345691" cy="638218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6949620" y="4557579"/>
            <a:ext cx="1345691" cy="638218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1823267" y="4577754"/>
            <a:ext cx="1345691" cy="63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3" grpId="0"/>
      <p:bldP spid="23" grpId="1"/>
      <p:bldP spid="24" grpId="0"/>
      <p:bldP spid="24" grpId="1"/>
      <p:bldP spid="29" grpId="0"/>
      <p:bldP spid="29" grpId="1"/>
      <p:bldP spid="30" grpId="0"/>
      <p:bldP spid="30" grpId="1"/>
      <p:bldP spid="7" grpId="0"/>
      <p:bldP spid="7" grpId="1"/>
      <p:bldP spid="38" grpId="0"/>
      <p:bldP spid="38" grpId="1"/>
      <p:bldP spid="39" grpId="0"/>
      <p:bldP spid="39" grpId="1"/>
      <p:bldP spid="40" grpId="0"/>
      <p:bldP spid="40" grpId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trans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5278" y="919401"/>
            <a:ext cx="9022862" cy="4785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613341" y="3619740"/>
            <a:ext cx="1577536" cy="31877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3677" y="-1"/>
            <a:ext cx="2190751" cy="3429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24966" y="2443784"/>
            <a:ext cx="645850" cy="5188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5490" y="3155724"/>
            <a:ext cx="222401" cy="1786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" y="-1"/>
            <a:ext cx="2314575" cy="10132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212555" y="2512247"/>
            <a:ext cx="735073" cy="7619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584079" y="1406574"/>
            <a:ext cx="338233" cy="3505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922312" y="5005395"/>
            <a:ext cx="632920" cy="65605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29032" y="4736167"/>
            <a:ext cx="22250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谢谢观看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1356269" y="1226198"/>
            <a:ext cx="9711145" cy="36226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7372350" y="589616"/>
            <a:ext cx="4818527" cy="13532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7286" y="5467498"/>
            <a:ext cx="4889829" cy="151584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56659" y="5495309"/>
            <a:ext cx="4889829" cy="15158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13113" y="3901453"/>
            <a:ext cx="2077764" cy="31877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0" y="4334215"/>
            <a:ext cx="3963077" cy="225495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9748651" y="3453190"/>
            <a:ext cx="1628036" cy="1230072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2546631" y="1671636"/>
            <a:ext cx="85725" cy="857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304800">
              <a:schemeClr val="accent4">
                <a:lumMod val="20000"/>
                <a:lumOff val="80000"/>
                <a:alpha val="1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222043" y="4100067"/>
            <a:ext cx="85725" cy="857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304800">
              <a:schemeClr val="accent4">
                <a:lumMod val="20000"/>
                <a:lumOff val="80000"/>
                <a:alpha val="1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080957" y="715686"/>
            <a:ext cx="85725" cy="857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304800">
              <a:schemeClr val="accent4">
                <a:lumMod val="20000"/>
                <a:lumOff val="80000"/>
                <a:alpha val="1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0040795" y="2836414"/>
            <a:ext cx="85725" cy="857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304800">
              <a:schemeClr val="accent4">
                <a:lumMod val="20000"/>
                <a:lumOff val="80000"/>
                <a:alpha val="1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588475" y="4663634"/>
            <a:ext cx="85725" cy="857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304800">
              <a:schemeClr val="accent4">
                <a:lumMod val="20000"/>
                <a:lumOff val="80000"/>
                <a:alpha val="1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6568170" y="3311539"/>
            <a:ext cx="1362711" cy="141252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2424674" y="4749358"/>
            <a:ext cx="402557" cy="417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 flipH="1">
            <a:off x="9129446" y="1000565"/>
            <a:ext cx="3088309" cy="5520064"/>
          </a:xfrm>
          <a:custGeom>
            <a:avLst/>
            <a:gdLst/>
            <a:ahLst/>
            <a:cxnLst/>
            <a:rect l="l" t="t" r="r" b="b"/>
            <a:pathLst>
              <a:path w="811006" h="1515342">
                <a:moveTo>
                  <a:pt x="0" y="892320"/>
                </a:moveTo>
                <a:lnTo>
                  <a:pt x="514953" y="892320"/>
                </a:lnTo>
                <a:cubicBezTo>
                  <a:pt x="532662" y="892320"/>
                  <a:pt x="546888" y="897696"/>
                  <a:pt x="557632" y="908449"/>
                </a:cubicBezTo>
                <a:cubicBezTo>
                  <a:pt x="568376" y="919202"/>
                  <a:pt x="573747" y="932840"/>
                  <a:pt x="573747" y="949362"/>
                </a:cubicBezTo>
                <a:lnTo>
                  <a:pt x="573747" y="1172873"/>
                </a:lnTo>
                <a:cubicBezTo>
                  <a:pt x="573747" y="1189267"/>
                  <a:pt x="568047" y="1203165"/>
                  <a:pt x="556646" y="1214566"/>
                </a:cubicBezTo>
                <a:cubicBezTo>
                  <a:pt x="545245" y="1225967"/>
                  <a:pt x="531347" y="1231667"/>
                  <a:pt x="514953" y="1231667"/>
                </a:cubicBezTo>
                <a:lnTo>
                  <a:pt x="390012" y="1231667"/>
                </a:lnTo>
                <a:lnTo>
                  <a:pt x="429322" y="1250699"/>
                </a:lnTo>
                <a:lnTo>
                  <a:pt x="348511" y="1397808"/>
                </a:lnTo>
                <a:lnTo>
                  <a:pt x="811006" y="1397808"/>
                </a:lnTo>
                <a:lnTo>
                  <a:pt x="811006" y="1515342"/>
                </a:lnTo>
                <a:lnTo>
                  <a:pt x="0" y="1515342"/>
                </a:lnTo>
                <a:lnTo>
                  <a:pt x="0" y="1397808"/>
                </a:lnTo>
                <a:lnTo>
                  <a:pt x="223583" y="1397808"/>
                </a:lnTo>
                <a:lnTo>
                  <a:pt x="312282" y="1231667"/>
                </a:lnTo>
                <a:lnTo>
                  <a:pt x="0" y="1231667"/>
                </a:lnTo>
                <a:lnTo>
                  <a:pt x="0" y="1112408"/>
                </a:lnTo>
                <a:lnTo>
                  <a:pt x="454461" y="1112408"/>
                </a:lnTo>
                <a:lnTo>
                  <a:pt x="454461" y="1009881"/>
                </a:lnTo>
                <a:lnTo>
                  <a:pt x="0" y="1009881"/>
                </a:lnTo>
                <a:close/>
                <a:moveTo>
                  <a:pt x="0" y="708352"/>
                </a:moveTo>
                <a:lnTo>
                  <a:pt x="582346" y="708352"/>
                </a:lnTo>
                <a:lnTo>
                  <a:pt x="582346" y="825913"/>
                </a:lnTo>
                <a:lnTo>
                  <a:pt x="0" y="825913"/>
                </a:lnTo>
                <a:close/>
                <a:moveTo>
                  <a:pt x="0" y="491741"/>
                </a:moveTo>
                <a:lnTo>
                  <a:pt x="690323" y="491741"/>
                </a:lnTo>
                <a:cubicBezTo>
                  <a:pt x="705804" y="491741"/>
                  <a:pt x="719473" y="498063"/>
                  <a:pt x="731331" y="510705"/>
                </a:cubicBezTo>
                <a:cubicBezTo>
                  <a:pt x="743188" y="523347"/>
                  <a:pt x="749117" y="537181"/>
                  <a:pt x="749117" y="552206"/>
                </a:cubicBezTo>
                <a:lnTo>
                  <a:pt x="749117" y="784645"/>
                </a:lnTo>
                <a:lnTo>
                  <a:pt x="628105" y="784645"/>
                </a:lnTo>
                <a:lnTo>
                  <a:pt x="628105" y="611000"/>
                </a:lnTo>
                <a:lnTo>
                  <a:pt x="0" y="611000"/>
                </a:lnTo>
                <a:close/>
                <a:moveTo>
                  <a:pt x="0" y="0"/>
                </a:moveTo>
                <a:lnTo>
                  <a:pt x="90632" y="0"/>
                </a:lnTo>
                <a:lnTo>
                  <a:pt x="90632" y="96284"/>
                </a:lnTo>
                <a:lnTo>
                  <a:pt x="797259" y="96284"/>
                </a:lnTo>
                <a:lnTo>
                  <a:pt x="797259" y="215570"/>
                </a:lnTo>
                <a:lnTo>
                  <a:pt x="90632" y="215570"/>
                </a:lnTo>
                <a:lnTo>
                  <a:pt x="90632" y="299174"/>
                </a:lnTo>
                <a:lnTo>
                  <a:pt x="707849" y="299174"/>
                </a:lnTo>
                <a:lnTo>
                  <a:pt x="707849" y="416708"/>
                </a:lnTo>
                <a:lnTo>
                  <a:pt x="0" y="416708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3800" b="1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59458" y="2008416"/>
            <a:ext cx="4775485" cy="2608315"/>
            <a:chOff x="1448183" y="2048718"/>
            <a:chExt cx="3931777" cy="140929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FilmGrain trans="5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48183" y="2048719"/>
              <a:ext cx="3931777" cy="1409290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 flipV="1">
              <a:off x="2188959" y="2048718"/>
              <a:ext cx="2826481" cy="10299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accent4">
                      <a:lumMod val="20000"/>
                      <a:lumOff val="80000"/>
                    </a:schemeClr>
                  </a:gs>
                  <a:gs pos="0">
                    <a:srgbClr val="176360">
                      <a:alpha val="0"/>
                    </a:srgbClr>
                  </a:gs>
                  <a:gs pos="100000">
                    <a:srgbClr val="17636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1981538" y="3442560"/>
              <a:ext cx="2826481" cy="10299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accent4">
                      <a:lumMod val="20000"/>
                      <a:lumOff val="80000"/>
                    </a:schemeClr>
                  </a:gs>
                  <a:gs pos="0">
                    <a:srgbClr val="176360">
                      <a:alpha val="0"/>
                    </a:srgbClr>
                  </a:gs>
                  <a:gs pos="100000">
                    <a:srgbClr val="17636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-7642" y="893591"/>
            <a:ext cx="3088309" cy="5520064"/>
          </a:xfrm>
          <a:custGeom>
            <a:avLst/>
            <a:gdLst/>
            <a:ahLst/>
            <a:cxnLst/>
            <a:rect l="l" t="t" r="r" b="b"/>
            <a:pathLst>
              <a:path w="811006" h="1515342">
                <a:moveTo>
                  <a:pt x="0" y="892320"/>
                </a:moveTo>
                <a:lnTo>
                  <a:pt x="514953" y="892320"/>
                </a:lnTo>
                <a:cubicBezTo>
                  <a:pt x="532662" y="892320"/>
                  <a:pt x="546888" y="897696"/>
                  <a:pt x="557632" y="908449"/>
                </a:cubicBezTo>
                <a:cubicBezTo>
                  <a:pt x="568376" y="919202"/>
                  <a:pt x="573747" y="932840"/>
                  <a:pt x="573747" y="949362"/>
                </a:cubicBezTo>
                <a:lnTo>
                  <a:pt x="573747" y="1172873"/>
                </a:lnTo>
                <a:cubicBezTo>
                  <a:pt x="573747" y="1189267"/>
                  <a:pt x="568047" y="1203165"/>
                  <a:pt x="556646" y="1214566"/>
                </a:cubicBezTo>
                <a:cubicBezTo>
                  <a:pt x="545245" y="1225967"/>
                  <a:pt x="531347" y="1231667"/>
                  <a:pt x="514953" y="1231667"/>
                </a:cubicBezTo>
                <a:lnTo>
                  <a:pt x="390012" y="1231667"/>
                </a:lnTo>
                <a:lnTo>
                  <a:pt x="429322" y="1250699"/>
                </a:lnTo>
                <a:lnTo>
                  <a:pt x="348511" y="1397808"/>
                </a:lnTo>
                <a:lnTo>
                  <a:pt x="811006" y="1397808"/>
                </a:lnTo>
                <a:lnTo>
                  <a:pt x="811006" y="1515342"/>
                </a:lnTo>
                <a:lnTo>
                  <a:pt x="0" y="1515342"/>
                </a:lnTo>
                <a:lnTo>
                  <a:pt x="0" y="1397808"/>
                </a:lnTo>
                <a:lnTo>
                  <a:pt x="223583" y="1397808"/>
                </a:lnTo>
                <a:lnTo>
                  <a:pt x="312282" y="1231667"/>
                </a:lnTo>
                <a:lnTo>
                  <a:pt x="0" y="1231667"/>
                </a:lnTo>
                <a:lnTo>
                  <a:pt x="0" y="1112408"/>
                </a:lnTo>
                <a:lnTo>
                  <a:pt x="454461" y="1112408"/>
                </a:lnTo>
                <a:lnTo>
                  <a:pt x="454461" y="1009881"/>
                </a:lnTo>
                <a:lnTo>
                  <a:pt x="0" y="1009881"/>
                </a:lnTo>
                <a:close/>
                <a:moveTo>
                  <a:pt x="0" y="708352"/>
                </a:moveTo>
                <a:lnTo>
                  <a:pt x="582346" y="708352"/>
                </a:lnTo>
                <a:lnTo>
                  <a:pt x="582346" y="825913"/>
                </a:lnTo>
                <a:lnTo>
                  <a:pt x="0" y="825913"/>
                </a:lnTo>
                <a:close/>
                <a:moveTo>
                  <a:pt x="0" y="491741"/>
                </a:moveTo>
                <a:lnTo>
                  <a:pt x="690323" y="491741"/>
                </a:lnTo>
                <a:cubicBezTo>
                  <a:pt x="705804" y="491741"/>
                  <a:pt x="719473" y="498063"/>
                  <a:pt x="731331" y="510705"/>
                </a:cubicBezTo>
                <a:cubicBezTo>
                  <a:pt x="743188" y="523347"/>
                  <a:pt x="749117" y="537181"/>
                  <a:pt x="749117" y="552206"/>
                </a:cubicBezTo>
                <a:lnTo>
                  <a:pt x="749117" y="784645"/>
                </a:lnTo>
                <a:lnTo>
                  <a:pt x="628105" y="784645"/>
                </a:lnTo>
                <a:lnTo>
                  <a:pt x="628105" y="611000"/>
                </a:lnTo>
                <a:lnTo>
                  <a:pt x="0" y="611000"/>
                </a:lnTo>
                <a:close/>
                <a:moveTo>
                  <a:pt x="0" y="0"/>
                </a:moveTo>
                <a:lnTo>
                  <a:pt x="90632" y="0"/>
                </a:lnTo>
                <a:lnTo>
                  <a:pt x="90632" y="96284"/>
                </a:lnTo>
                <a:lnTo>
                  <a:pt x="797259" y="96284"/>
                </a:lnTo>
                <a:lnTo>
                  <a:pt x="797259" y="215570"/>
                </a:lnTo>
                <a:lnTo>
                  <a:pt x="90632" y="215570"/>
                </a:lnTo>
                <a:lnTo>
                  <a:pt x="90632" y="299174"/>
                </a:lnTo>
                <a:lnTo>
                  <a:pt x="707849" y="299174"/>
                </a:lnTo>
                <a:lnTo>
                  <a:pt x="707849" y="416708"/>
                </a:lnTo>
                <a:lnTo>
                  <a:pt x="0" y="416708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13800" b="1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3677" y="-1"/>
            <a:ext cx="2190751" cy="342900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415931" y="1112631"/>
            <a:ext cx="15193" cy="12154"/>
          </a:xfrm>
          <a:custGeom>
            <a:avLst/>
            <a:gdLst/>
            <a:ahLst/>
            <a:cxnLst/>
            <a:rect l="l" t="t" r="r" b="b"/>
            <a:pathLst>
              <a:path w="15193" h="12154">
                <a:moveTo>
                  <a:pt x="3039" y="0"/>
                </a:moveTo>
                <a:lnTo>
                  <a:pt x="15193" y="0"/>
                </a:lnTo>
                <a:lnTo>
                  <a:pt x="15193" y="9116"/>
                </a:lnTo>
                <a:lnTo>
                  <a:pt x="12154" y="12154"/>
                </a:lnTo>
                <a:lnTo>
                  <a:pt x="3039" y="6077"/>
                </a:lnTo>
                <a:cubicBezTo>
                  <a:pt x="-1013" y="6077"/>
                  <a:pt x="-1013" y="4052"/>
                  <a:pt x="303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3900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39430" y="1585114"/>
            <a:ext cx="40175" cy="31904"/>
          </a:xfrm>
          <a:custGeom>
            <a:avLst/>
            <a:gdLst/>
            <a:ahLst/>
            <a:cxnLst/>
            <a:rect l="l" t="t" r="r" b="b"/>
            <a:pathLst>
              <a:path w="40175" h="31904">
                <a:moveTo>
                  <a:pt x="6837" y="0"/>
                </a:moveTo>
                <a:cubicBezTo>
                  <a:pt x="9369" y="0"/>
                  <a:pt x="13167" y="507"/>
                  <a:pt x="18231" y="1520"/>
                </a:cubicBezTo>
                <a:lnTo>
                  <a:pt x="27346" y="10635"/>
                </a:lnTo>
                <a:lnTo>
                  <a:pt x="39500" y="22789"/>
                </a:lnTo>
                <a:cubicBezTo>
                  <a:pt x="41526" y="28866"/>
                  <a:pt x="38994" y="31904"/>
                  <a:pt x="31904" y="31904"/>
                </a:cubicBezTo>
                <a:cubicBezTo>
                  <a:pt x="24814" y="31904"/>
                  <a:pt x="20257" y="31904"/>
                  <a:pt x="18231" y="31904"/>
                </a:cubicBezTo>
                <a:cubicBezTo>
                  <a:pt x="12154" y="31904"/>
                  <a:pt x="7596" y="31398"/>
                  <a:pt x="4558" y="30385"/>
                </a:cubicBezTo>
                <a:cubicBezTo>
                  <a:pt x="1519" y="29372"/>
                  <a:pt x="0" y="24815"/>
                  <a:pt x="0" y="16712"/>
                </a:cubicBezTo>
                <a:lnTo>
                  <a:pt x="3039" y="1520"/>
                </a:lnTo>
                <a:cubicBezTo>
                  <a:pt x="3039" y="507"/>
                  <a:pt x="4305" y="0"/>
                  <a:pt x="6837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3900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66236" y="3295776"/>
            <a:ext cx="39500" cy="18736"/>
          </a:xfrm>
          <a:custGeom>
            <a:avLst/>
            <a:gdLst/>
            <a:ahLst/>
            <a:cxnLst/>
            <a:rect l="l" t="t" r="r" b="b"/>
            <a:pathLst>
              <a:path w="39500" h="18736">
                <a:moveTo>
                  <a:pt x="20510" y="0"/>
                </a:moveTo>
                <a:cubicBezTo>
                  <a:pt x="22029" y="0"/>
                  <a:pt x="23295" y="506"/>
                  <a:pt x="24308" y="1519"/>
                </a:cubicBezTo>
                <a:lnTo>
                  <a:pt x="36462" y="1519"/>
                </a:lnTo>
                <a:cubicBezTo>
                  <a:pt x="38487" y="3545"/>
                  <a:pt x="39500" y="6077"/>
                  <a:pt x="39500" y="9115"/>
                </a:cubicBezTo>
                <a:cubicBezTo>
                  <a:pt x="39500" y="12154"/>
                  <a:pt x="38487" y="13673"/>
                  <a:pt x="36462" y="13673"/>
                </a:cubicBezTo>
                <a:lnTo>
                  <a:pt x="21269" y="16711"/>
                </a:lnTo>
                <a:cubicBezTo>
                  <a:pt x="17218" y="18737"/>
                  <a:pt x="13167" y="19243"/>
                  <a:pt x="9115" y="18231"/>
                </a:cubicBezTo>
                <a:cubicBezTo>
                  <a:pt x="5064" y="17218"/>
                  <a:pt x="2026" y="15699"/>
                  <a:pt x="0" y="13673"/>
                </a:cubicBezTo>
                <a:lnTo>
                  <a:pt x="3038" y="7596"/>
                </a:lnTo>
                <a:lnTo>
                  <a:pt x="15192" y="1519"/>
                </a:lnTo>
                <a:cubicBezTo>
                  <a:pt x="17218" y="506"/>
                  <a:pt x="18990" y="0"/>
                  <a:pt x="20510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3900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286" y="5467498"/>
            <a:ext cx="4889829" cy="151584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659" y="5495309"/>
            <a:ext cx="4889829" cy="151584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22370" y="2750185"/>
            <a:ext cx="51263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活动整体思路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142402" y="4212330"/>
            <a:ext cx="1383298" cy="65605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922312" y="4929195"/>
            <a:ext cx="632920" cy="65605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310750" y="1789311"/>
            <a:ext cx="404750" cy="419544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2546631" y="1595436"/>
            <a:ext cx="85725" cy="857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304800">
              <a:schemeClr val="accent4">
                <a:lumMod val="20000"/>
                <a:lumOff val="80000"/>
                <a:alpha val="1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222043" y="4023867"/>
            <a:ext cx="85725" cy="857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304800">
              <a:schemeClr val="accent4">
                <a:lumMod val="20000"/>
                <a:lumOff val="80000"/>
                <a:alpha val="1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852116" y="4966786"/>
            <a:ext cx="85725" cy="857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304800">
              <a:schemeClr val="accent4">
                <a:lumMod val="20000"/>
                <a:lumOff val="80000"/>
                <a:alpha val="1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942250" y="3827299"/>
            <a:ext cx="687914" cy="71305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738535" y="1768372"/>
            <a:ext cx="465221" cy="48222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684413" y="1880828"/>
            <a:ext cx="1383298" cy="656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0" grpId="0"/>
      <p:bldP spid="20" grpId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5595" y="292735"/>
            <a:ext cx="2760980" cy="822960"/>
            <a:chOff x="2946" y="2995"/>
            <a:chExt cx="4348" cy="1296"/>
          </a:xfrm>
        </p:grpSpPr>
        <p:sp>
          <p:nvSpPr>
            <p:cNvPr id="2" name="缺角矩形 1"/>
            <p:cNvSpPr/>
            <p:nvPr/>
          </p:nvSpPr>
          <p:spPr>
            <a:xfrm>
              <a:off x="3076" y="3095"/>
              <a:ext cx="4061" cy="1094"/>
            </a:xfrm>
            <a:prstGeom prst="plaqu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2946" y="2995"/>
              <a:ext cx="4349" cy="1296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38480" y="44323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活动整体思路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764540" y="5192395"/>
            <a:ext cx="10478770" cy="27305"/>
          </a:xfrm>
          <a:prstGeom prst="line">
            <a:avLst/>
          </a:prstGeom>
          <a:ln w="28575"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rgbClr val="FFDC71"/>
                </a:gs>
              </a:gsLst>
              <a:lin ang="0" scaled="1"/>
            </a:gra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747395" y="4898390"/>
            <a:ext cx="676910" cy="676910"/>
            <a:chOff x="2315" y="3470"/>
            <a:chExt cx="1958" cy="1958"/>
          </a:xfrm>
        </p:grpSpPr>
        <p:sp>
          <p:nvSpPr>
            <p:cNvPr id="5" name="椭圆 4"/>
            <p:cNvSpPr/>
            <p:nvPr/>
          </p:nvSpPr>
          <p:spPr>
            <a:xfrm>
              <a:off x="2315" y="3470"/>
              <a:ext cx="1958" cy="1958"/>
            </a:xfrm>
            <a:prstGeom prst="ellips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598" y="3695"/>
              <a:ext cx="1392" cy="150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4394835" y="4898390"/>
            <a:ext cx="676910" cy="676910"/>
            <a:chOff x="2315" y="3470"/>
            <a:chExt cx="1958" cy="1958"/>
          </a:xfrm>
        </p:grpSpPr>
        <p:sp>
          <p:nvSpPr>
            <p:cNvPr id="17" name="椭圆 16"/>
            <p:cNvSpPr/>
            <p:nvPr/>
          </p:nvSpPr>
          <p:spPr>
            <a:xfrm>
              <a:off x="2315" y="3470"/>
              <a:ext cx="1958" cy="1958"/>
            </a:xfrm>
            <a:prstGeom prst="ellips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598" y="3695"/>
              <a:ext cx="1392" cy="1507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8042275" y="4898390"/>
            <a:ext cx="676910" cy="676910"/>
            <a:chOff x="2315" y="3470"/>
            <a:chExt cx="1958" cy="1958"/>
          </a:xfrm>
        </p:grpSpPr>
        <p:sp>
          <p:nvSpPr>
            <p:cNvPr id="21" name="椭圆 20"/>
            <p:cNvSpPr/>
            <p:nvPr/>
          </p:nvSpPr>
          <p:spPr>
            <a:xfrm>
              <a:off x="2315" y="3470"/>
              <a:ext cx="1958" cy="1958"/>
            </a:xfrm>
            <a:prstGeom prst="ellips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598" y="3695"/>
              <a:ext cx="1392" cy="1507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764540" y="1642110"/>
            <a:ext cx="11336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394835" y="1642110"/>
            <a:ext cx="11336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025130" y="1642110"/>
            <a:ext cx="11336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03</a:t>
            </a:r>
          </a:p>
        </p:txBody>
      </p:sp>
      <p:sp>
        <p:nvSpPr>
          <p:cNvPr id="213" name="文本框 212"/>
          <p:cNvSpPr txBox="1"/>
          <p:nvPr/>
        </p:nvSpPr>
        <p:spPr>
          <a:xfrm>
            <a:off x="764540" y="3181350"/>
            <a:ext cx="25298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214" name="文本框 213"/>
          <p:cNvSpPr txBox="1"/>
          <p:nvPr/>
        </p:nvSpPr>
        <p:spPr>
          <a:xfrm>
            <a:off x="764540" y="266319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64540" y="3945890"/>
            <a:ext cx="25298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394835" y="3181350"/>
            <a:ext cx="25298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394835" y="266319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394835" y="3945890"/>
            <a:ext cx="25298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025130" y="3181350"/>
            <a:ext cx="25298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025130" y="266319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025130" y="3945890"/>
            <a:ext cx="252984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pic>
        <p:nvPicPr>
          <p:cNvPr id="37" name="图形 18" descr="维恩图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23555" y="4975860"/>
            <a:ext cx="522605" cy="522605"/>
          </a:xfrm>
          <a:prstGeom prst="rect">
            <a:avLst/>
          </a:prstGeom>
        </p:spPr>
      </p:pic>
      <p:pic>
        <p:nvPicPr>
          <p:cNvPr id="76" name="图形 14" descr="齿轮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3910" y="4947285"/>
            <a:ext cx="522605" cy="522605"/>
          </a:xfrm>
          <a:prstGeom prst="rect">
            <a:avLst/>
          </a:prstGeom>
        </p:spPr>
      </p:pic>
      <p:pic>
        <p:nvPicPr>
          <p:cNvPr id="77" name="图形 16" descr="秒表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72305" y="4974590"/>
            <a:ext cx="522605" cy="522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  <p:bldP spid="23" grpId="1"/>
      <p:bldP spid="24" grpId="0"/>
      <p:bldP spid="24" grpId="1"/>
      <p:bldP spid="25" grpId="0"/>
      <p:bldP spid="25" grpId="1"/>
      <p:bldP spid="213" grpId="0" animBg="1"/>
      <p:bldP spid="213" grpId="1" animBg="1"/>
      <p:bldP spid="214" grpId="0" animBg="1"/>
      <p:bldP spid="214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5595" y="292735"/>
            <a:ext cx="2760980" cy="822960"/>
            <a:chOff x="2946" y="2995"/>
            <a:chExt cx="4348" cy="1296"/>
          </a:xfrm>
        </p:grpSpPr>
        <p:sp>
          <p:nvSpPr>
            <p:cNvPr id="2" name="缺角矩形 1"/>
            <p:cNvSpPr/>
            <p:nvPr/>
          </p:nvSpPr>
          <p:spPr>
            <a:xfrm>
              <a:off x="3076" y="3095"/>
              <a:ext cx="4061" cy="1094"/>
            </a:xfrm>
            <a:prstGeom prst="plaqu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2946" y="2995"/>
              <a:ext cx="4349" cy="1296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38480" y="44323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活动整体思路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3" y="1115694"/>
            <a:ext cx="2190751" cy="3429001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428115" y="1949450"/>
            <a:ext cx="676910" cy="676910"/>
            <a:chOff x="2315" y="3470"/>
            <a:chExt cx="1958" cy="1958"/>
          </a:xfrm>
        </p:grpSpPr>
        <p:sp>
          <p:nvSpPr>
            <p:cNvPr id="25" name="椭圆 24"/>
            <p:cNvSpPr/>
            <p:nvPr/>
          </p:nvSpPr>
          <p:spPr>
            <a:xfrm>
              <a:off x="2315" y="3470"/>
              <a:ext cx="1958" cy="1958"/>
            </a:xfrm>
            <a:prstGeom prst="ellips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598" y="3695"/>
              <a:ext cx="1392" cy="1507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1428115" y="3382010"/>
            <a:ext cx="676910" cy="676910"/>
            <a:chOff x="2315" y="3470"/>
            <a:chExt cx="1958" cy="1958"/>
          </a:xfrm>
        </p:grpSpPr>
        <p:sp>
          <p:nvSpPr>
            <p:cNvPr id="32" name="椭圆 31"/>
            <p:cNvSpPr/>
            <p:nvPr/>
          </p:nvSpPr>
          <p:spPr>
            <a:xfrm>
              <a:off x="2315" y="3470"/>
              <a:ext cx="1958" cy="1958"/>
            </a:xfrm>
            <a:prstGeom prst="ellips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598" y="3695"/>
              <a:ext cx="1392" cy="1507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1428115" y="4814570"/>
            <a:ext cx="676910" cy="676910"/>
            <a:chOff x="2315" y="3470"/>
            <a:chExt cx="1958" cy="1958"/>
          </a:xfrm>
        </p:grpSpPr>
        <p:sp>
          <p:nvSpPr>
            <p:cNvPr id="35" name="椭圆 34"/>
            <p:cNvSpPr/>
            <p:nvPr/>
          </p:nvSpPr>
          <p:spPr>
            <a:xfrm>
              <a:off x="2315" y="3470"/>
              <a:ext cx="1958" cy="1958"/>
            </a:xfrm>
            <a:prstGeom prst="ellips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598" y="3695"/>
              <a:ext cx="1392" cy="1507"/>
            </a:xfrm>
            <a:prstGeom prst="rect">
              <a:avLst/>
            </a:prstGeom>
          </p:spPr>
        </p:pic>
      </p:grpSp>
      <p:sp>
        <p:nvSpPr>
          <p:cNvPr id="37" name="圆角矩形标注 36"/>
          <p:cNvSpPr/>
          <p:nvPr/>
        </p:nvSpPr>
        <p:spPr>
          <a:xfrm>
            <a:off x="2639695" y="1757680"/>
            <a:ext cx="8283575" cy="1059180"/>
          </a:xfrm>
          <a:prstGeom prst="wedgeRoundRectCallout">
            <a:avLst>
              <a:gd name="adj1" fmla="val -52729"/>
              <a:gd name="adj2" fmla="val -10611"/>
              <a:gd name="adj3" fmla="val 16667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圆角矩形标注 37"/>
          <p:cNvSpPr/>
          <p:nvPr/>
        </p:nvSpPr>
        <p:spPr>
          <a:xfrm>
            <a:off x="2639695" y="3190875"/>
            <a:ext cx="8283575" cy="1059180"/>
          </a:xfrm>
          <a:prstGeom prst="wedgeRoundRectCallout">
            <a:avLst>
              <a:gd name="adj1" fmla="val -52729"/>
              <a:gd name="adj2" fmla="val -10611"/>
              <a:gd name="adj3" fmla="val 16667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圆角矩形标注 38"/>
          <p:cNvSpPr/>
          <p:nvPr/>
        </p:nvSpPr>
        <p:spPr>
          <a:xfrm>
            <a:off x="2639695" y="4624070"/>
            <a:ext cx="8283575" cy="1059180"/>
          </a:xfrm>
          <a:prstGeom prst="wedgeRoundRectCallout">
            <a:avLst>
              <a:gd name="adj1" fmla="val -52729"/>
              <a:gd name="adj2" fmla="val -10611"/>
              <a:gd name="adj3" fmla="val 16667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3" name="文本框 212"/>
          <p:cNvSpPr txBox="1"/>
          <p:nvPr/>
        </p:nvSpPr>
        <p:spPr>
          <a:xfrm>
            <a:off x="2812415" y="2126615"/>
            <a:ext cx="762508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2812415" y="180848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812415" y="3533140"/>
            <a:ext cx="762508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12415" y="321500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812415" y="4939665"/>
            <a:ext cx="7625080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812415" y="462153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486535" y="205740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01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459230" y="348996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02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467485" y="4923155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213" grpId="0" animBg="1"/>
      <p:bldP spid="213" grpId="1" animBg="1"/>
      <p:bldP spid="214" grpId="0" animBg="1"/>
      <p:bldP spid="214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8228965" y="4602820"/>
            <a:ext cx="3963077" cy="225495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15595" y="292735"/>
            <a:ext cx="2760980" cy="822960"/>
            <a:chOff x="2946" y="2995"/>
            <a:chExt cx="4348" cy="1296"/>
          </a:xfrm>
        </p:grpSpPr>
        <p:sp>
          <p:nvSpPr>
            <p:cNvPr id="2" name="缺角矩形 1"/>
            <p:cNvSpPr/>
            <p:nvPr/>
          </p:nvSpPr>
          <p:spPr>
            <a:xfrm>
              <a:off x="3076" y="3095"/>
              <a:ext cx="4061" cy="1094"/>
            </a:xfrm>
            <a:prstGeom prst="plaqu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2946" y="2995"/>
              <a:ext cx="4349" cy="1296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38480" y="44323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活动整体思路</a:t>
            </a:r>
          </a:p>
        </p:txBody>
      </p:sp>
      <p:sp>
        <p:nvSpPr>
          <p:cNvPr id="5" name="空心弧 4"/>
          <p:cNvSpPr/>
          <p:nvPr/>
        </p:nvSpPr>
        <p:spPr>
          <a:xfrm>
            <a:off x="610235" y="1989455"/>
            <a:ext cx="1315720" cy="1315720"/>
          </a:xfrm>
          <a:prstGeom prst="blockArc">
            <a:avLst>
              <a:gd name="adj1" fmla="val 10800000"/>
              <a:gd name="adj2" fmla="val 5462802"/>
              <a:gd name="adj3" fmla="val 10369"/>
            </a:avLst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rgbClr val="FFDC7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610235" y="4068445"/>
            <a:ext cx="1315720" cy="1315720"/>
          </a:xfrm>
          <a:prstGeom prst="blockArc">
            <a:avLst>
              <a:gd name="adj1" fmla="val 10800000"/>
              <a:gd name="adj2" fmla="val 1620030"/>
              <a:gd name="adj3" fmla="val 10241"/>
            </a:avLst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rgbClr val="FFDC7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trans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1470" y="1618615"/>
            <a:ext cx="3044825" cy="41979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trans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8050" y="1618615"/>
            <a:ext cx="3044825" cy="41979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29927" y="1423410"/>
            <a:ext cx="1383298" cy="6560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84632" y="5473440"/>
            <a:ext cx="1383298" cy="656054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880745" y="2446655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75%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80745" y="4465320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rgbClr val="FFDC71"/>
                    </a:gs>
                  </a:gsLst>
                  <a:lin ang="18900000" scaled="0"/>
                </a:gradFill>
                <a:cs typeface="+mn-ea"/>
                <a:sym typeface="+mn-lt"/>
              </a:rPr>
              <a:t>53%</a:t>
            </a:r>
          </a:p>
        </p:txBody>
      </p:sp>
      <p:sp>
        <p:nvSpPr>
          <p:cNvPr id="213" name="文本框 212"/>
          <p:cNvSpPr txBox="1"/>
          <p:nvPr/>
        </p:nvSpPr>
        <p:spPr>
          <a:xfrm>
            <a:off x="2061845" y="2269490"/>
            <a:ext cx="2888615" cy="11988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2061845" y="184658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62480" y="4398645"/>
            <a:ext cx="2888615" cy="11988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62480" y="397573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76" name="图形 14" descr="齿轮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672580" y="1989455"/>
            <a:ext cx="522605" cy="522605"/>
          </a:xfrm>
          <a:prstGeom prst="rect">
            <a:avLst/>
          </a:prstGeom>
        </p:spPr>
      </p:pic>
      <p:pic>
        <p:nvPicPr>
          <p:cNvPr id="77" name="图形 16" descr="秒表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789160" y="1924050"/>
            <a:ext cx="522605" cy="522605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5669280" y="2741295"/>
            <a:ext cx="25292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669280" y="3620135"/>
            <a:ext cx="25292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669280" y="4498975"/>
            <a:ext cx="25292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785860" y="2741295"/>
            <a:ext cx="25292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85860" y="3620135"/>
            <a:ext cx="25292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785860" y="4498975"/>
            <a:ext cx="252920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5" grpId="0" animBg="1"/>
      <p:bldP spid="5" grpId="1" animBg="1"/>
      <p:bldP spid="6" grpId="0" animBg="1"/>
      <p:bldP spid="6" grpId="1" animBg="1"/>
      <p:bldP spid="44" grpId="0"/>
      <p:bldP spid="44" grpId="1"/>
      <p:bldP spid="45" grpId="0"/>
      <p:bldP spid="45" grpId="1"/>
      <p:bldP spid="213" grpId="0" animBg="1"/>
      <p:bldP spid="213" grpId="1" animBg="1"/>
      <p:bldP spid="214" grpId="0" animBg="1"/>
      <p:bldP spid="214" grpId="1" animBg="1"/>
      <p:bldP spid="11" grpId="0" animBg="1"/>
      <p:bldP spid="11" grpId="1" animBg="1"/>
      <p:bldP spid="12" grpId="0" animBg="1"/>
      <p:bldP spid="12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5595" y="292735"/>
            <a:ext cx="2760980" cy="822960"/>
            <a:chOff x="2946" y="2995"/>
            <a:chExt cx="4348" cy="1296"/>
          </a:xfrm>
        </p:grpSpPr>
        <p:sp>
          <p:nvSpPr>
            <p:cNvPr id="2" name="缺角矩形 1"/>
            <p:cNvSpPr/>
            <p:nvPr/>
          </p:nvSpPr>
          <p:spPr>
            <a:xfrm>
              <a:off x="3076" y="3095"/>
              <a:ext cx="4061" cy="1094"/>
            </a:xfrm>
            <a:prstGeom prst="plaqu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2946" y="2995"/>
              <a:ext cx="4349" cy="1296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38480" y="44323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活动整体思路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44820" y="1764030"/>
            <a:ext cx="5641340" cy="1974850"/>
            <a:chOff x="8732" y="2778"/>
            <a:chExt cx="8884" cy="3110"/>
          </a:xfrm>
        </p:grpSpPr>
        <p:sp>
          <p:nvSpPr>
            <p:cNvPr id="6" name="缺角矩形 5"/>
            <p:cNvSpPr/>
            <p:nvPr/>
          </p:nvSpPr>
          <p:spPr>
            <a:xfrm>
              <a:off x="8998" y="3018"/>
              <a:ext cx="8297" cy="2626"/>
            </a:xfrm>
            <a:prstGeom prst="plaque">
              <a:avLst/>
            </a:prstGeom>
            <a:gradFill>
              <a:gsLst>
                <a:gs pos="100000">
                  <a:srgbClr val="176360"/>
                </a:gs>
                <a:gs pos="0">
                  <a:srgbClr val="1B8988"/>
                </a:gs>
              </a:gsLst>
              <a:lin ang="0" scaled="0"/>
            </a:gra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8732" y="2778"/>
              <a:ext cx="8885" cy="3111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100000">
                        <a:srgbClr val="176360"/>
                      </a:gs>
                      <a:gs pos="0">
                        <a:srgbClr val="1B8988"/>
                      </a:gs>
                    </a:gsLst>
                    <a:lin ang="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44185" y="3921125"/>
            <a:ext cx="5641340" cy="1974850"/>
            <a:chOff x="8731" y="6175"/>
            <a:chExt cx="8884" cy="3110"/>
          </a:xfrm>
        </p:grpSpPr>
        <p:sp>
          <p:nvSpPr>
            <p:cNvPr id="9" name="缺角矩形 8"/>
            <p:cNvSpPr/>
            <p:nvPr/>
          </p:nvSpPr>
          <p:spPr>
            <a:xfrm>
              <a:off x="8997" y="6415"/>
              <a:ext cx="8297" cy="2626"/>
            </a:xfrm>
            <a:prstGeom prst="plaque">
              <a:avLst/>
            </a:prstGeom>
            <a:gradFill>
              <a:gsLst>
                <a:gs pos="100000">
                  <a:srgbClr val="176360"/>
                </a:gs>
                <a:gs pos="0">
                  <a:srgbClr val="1B8988"/>
                </a:gs>
              </a:gsLst>
              <a:lin ang="0" scaled="0"/>
            </a:gra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8731" y="6175"/>
              <a:ext cx="8885" cy="3111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100000">
                        <a:srgbClr val="176360"/>
                      </a:gs>
                      <a:gs pos="0">
                        <a:srgbClr val="1B8988"/>
                      </a:gs>
                    </a:gsLst>
                    <a:lin ang="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7479030" y="2066925"/>
            <a:ext cx="1774190" cy="457200"/>
          </a:xfrm>
          <a:prstGeom prst="roundRect">
            <a:avLst/>
          </a:prstGeom>
          <a:gradFill>
            <a:gsLst>
              <a:gs pos="100000">
                <a:srgbClr val="FFDC71"/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479030" y="4187190"/>
            <a:ext cx="1774190" cy="457200"/>
          </a:xfrm>
          <a:prstGeom prst="roundRect">
            <a:avLst/>
          </a:prstGeom>
          <a:gradFill>
            <a:gsLst>
              <a:gs pos="100000">
                <a:srgbClr val="FFDC71"/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99770" y="2904490"/>
            <a:ext cx="4398010" cy="2992120"/>
          </a:xfrm>
          <a:prstGeom prst="round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3" name="文本框 212"/>
          <p:cNvSpPr txBox="1"/>
          <p:nvPr/>
        </p:nvSpPr>
        <p:spPr>
          <a:xfrm>
            <a:off x="5900420" y="2713990"/>
            <a:ext cx="498919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7593330" y="210121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BD010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919470" y="4839335"/>
            <a:ext cx="4989195" cy="64516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12380" y="422656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BD010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11225" y="1764030"/>
            <a:ext cx="4185920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52672" y="2555229"/>
            <a:ext cx="4788326" cy="3690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13" grpId="0" animBg="1"/>
      <p:bldP spid="213" grpId="1" animBg="1"/>
      <p:bldP spid="214" grpId="0" animBg="1"/>
      <p:bldP spid="2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53283" y="285750"/>
            <a:ext cx="633992" cy="65716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178" y="779432"/>
            <a:ext cx="4031872" cy="5589795"/>
          </a:xfrm>
          <a:custGeom>
            <a:avLst/>
            <a:gdLst/>
            <a:ahLst/>
            <a:cxnLst/>
            <a:rect l="l" t="t" r="r" b="b"/>
            <a:pathLst>
              <a:path w="823148" h="1141214">
                <a:moveTo>
                  <a:pt x="157589" y="894755"/>
                </a:moveTo>
                <a:cubicBezTo>
                  <a:pt x="241330" y="945158"/>
                  <a:pt x="326658" y="999728"/>
                  <a:pt x="413573" y="1058466"/>
                </a:cubicBezTo>
                <a:lnTo>
                  <a:pt x="368329" y="1125736"/>
                </a:lnTo>
                <a:cubicBezTo>
                  <a:pt x="293717" y="1068586"/>
                  <a:pt x="208389" y="1013619"/>
                  <a:pt x="112345" y="960834"/>
                </a:cubicBezTo>
                <a:close/>
                <a:moveTo>
                  <a:pt x="36740" y="704850"/>
                </a:moveTo>
                <a:lnTo>
                  <a:pt x="115917" y="713184"/>
                </a:lnTo>
                <a:cubicBezTo>
                  <a:pt x="130601" y="713978"/>
                  <a:pt x="137944" y="716558"/>
                  <a:pt x="137944" y="720923"/>
                </a:cubicBezTo>
                <a:cubicBezTo>
                  <a:pt x="139531" y="724098"/>
                  <a:pt x="134570" y="730845"/>
                  <a:pt x="123061" y="741164"/>
                </a:cubicBezTo>
                <a:cubicBezTo>
                  <a:pt x="115917" y="748705"/>
                  <a:pt x="111551" y="764183"/>
                  <a:pt x="109964" y="787598"/>
                </a:cubicBezTo>
                <a:cubicBezTo>
                  <a:pt x="110758" y="866974"/>
                  <a:pt x="82480" y="936228"/>
                  <a:pt x="25132" y="995363"/>
                </a:cubicBezTo>
                <a:lnTo>
                  <a:pt x="0" y="1017378"/>
                </a:lnTo>
                <a:lnTo>
                  <a:pt x="0" y="920157"/>
                </a:lnTo>
                <a:lnTo>
                  <a:pt x="5747" y="912502"/>
                </a:lnTo>
                <a:cubicBezTo>
                  <a:pt x="29187" y="872989"/>
                  <a:pt x="40908" y="824210"/>
                  <a:pt x="40908" y="766167"/>
                </a:cubicBezTo>
                <a:cubicBezTo>
                  <a:pt x="40908" y="747911"/>
                  <a:pt x="39519" y="727472"/>
                  <a:pt x="36740" y="704850"/>
                </a:cubicBezTo>
                <a:close/>
                <a:moveTo>
                  <a:pt x="340350" y="591741"/>
                </a:moveTo>
                <a:cubicBezTo>
                  <a:pt x="335587" y="629841"/>
                  <a:pt x="333206" y="664369"/>
                  <a:pt x="333206" y="695325"/>
                </a:cubicBezTo>
                <a:lnTo>
                  <a:pt x="333206" y="819745"/>
                </a:lnTo>
                <a:cubicBezTo>
                  <a:pt x="333206" y="855464"/>
                  <a:pt x="335587" y="891977"/>
                  <a:pt x="340350" y="929283"/>
                </a:cubicBezTo>
                <a:lnTo>
                  <a:pt x="257601" y="929283"/>
                </a:lnTo>
                <a:cubicBezTo>
                  <a:pt x="262364" y="892770"/>
                  <a:pt x="264745" y="856258"/>
                  <a:pt x="264745" y="819745"/>
                </a:cubicBezTo>
                <a:lnTo>
                  <a:pt x="264745" y="657225"/>
                </a:lnTo>
                <a:lnTo>
                  <a:pt x="0" y="657225"/>
                </a:lnTo>
                <a:lnTo>
                  <a:pt x="0" y="598884"/>
                </a:lnTo>
                <a:lnTo>
                  <a:pt x="236765" y="598884"/>
                </a:lnTo>
                <a:cubicBezTo>
                  <a:pt x="273278" y="598884"/>
                  <a:pt x="307806" y="596503"/>
                  <a:pt x="340350" y="591741"/>
                </a:cubicBezTo>
                <a:close/>
                <a:moveTo>
                  <a:pt x="349875" y="460772"/>
                </a:moveTo>
                <a:lnTo>
                  <a:pt x="349875" y="533995"/>
                </a:lnTo>
                <a:cubicBezTo>
                  <a:pt x="320903" y="529233"/>
                  <a:pt x="289748" y="526852"/>
                  <a:pt x="256411" y="526852"/>
                </a:cubicBezTo>
                <a:lnTo>
                  <a:pt x="0" y="526852"/>
                </a:lnTo>
                <a:lnTo>
                  <a:pt x="0" y="468511"/>
                </a:lnTo>
                <a:lnTo>
                  <a:pt x="256411" y="468511"/>
                </a:lnTo>
                <a:cubicBezTo>
                  <a:pt x="288161" y="468511"/>
                  <a:pt x="319315" y="465931"/>
                  <a:pt x="349875" y="460772"/>
                </a:cubicBezTo>
                <a:close/>
                <a:moveTo>
                  <a:pt x="302250" y="331589"/>
                </a:moveTo>
                <a:lnTo>
                  <a:pt x="302250" y="404813"/>
                </a:lnTo>
                <a:cubicBezTo>
                  <a:pt x="270103" y="400050"/>
                  <a:pt x="237758" y="397669"/>
                  <a:pt x="205214" y="397669"/>
                </a:cubicBezTo>
                <a:lnTo>
                  <a:pt x="0" y="397669"/>
                </a:lnTo>
                <a:lnTo>
                  <a:pt x="0" y="339328"/>
                </a:lnTo>
                <a:lnTo>
                  <a:pt x="205214" y="339328"/>
                </a:lnTo>
                <a:cubicBezTo>
                  <a:pt x="238551" y="339328"/>
                  <a:pt x="270897" y="336748"/>
                  <a:pt x="302250" y="331589"/>
                </a:cubicBezTo>
                <a:close/>
                <a:moveTo>
                  <a:pt x="589190" y="13692"/>
                </a:moveTo>
                <a:cubicBezTo>
                  <a:pt x="628084" y="50998"/>
                  <a:pt x="663009" y="90289"/>
                  <a:pt x="693965" y="131564"/>
                </a:cubicBezTo>
                <a:lnTo>
                  <a:pt x="629076" y="181570"/>
                </a:lnTo>
                <a:cubicBezTo>
                  <a:pt x="600898" y="137914"/>
                  <a:pt x="567561" y="99020"/>
                  <a:pt x="529064" y="64889"/>
                </a:cubicBezTo>
                <a:close/>
                <a:moveTo>
                  <a:pt x="398690" y="0"/>
                </a:moveTo>
                <a:lnTo>
                  <a:pt x="496322" y="13692"/>
                </a:lnTo>
                <a:cubicBezTo>
                  <a:pt x="507037" y="14486"/>
                  <a:pt x="512792" y="17661"/>
                  <a:pt x="513586" y="23217"/>
                </a:cubicBezTo>
                <a:cubicBezTo>
                  <a:pt x="513586" y="27980"/>
                  <a:pt x="508625" y="35322"/>
                  <a:pt x="498703" y="45244"/>
                </a:cubicBezTo>
                <a:cubicBezTo>
                  <a:pt x="484812" y="51594"/>
                  <a:pt x="478661" y="103584"/>
                  <a:pt x="480248" y="201216"/>
                </a:cubicBezTo>
                <a:lnTo>
                  <a:pt x="654675" y="201216"/>
                </a:lnTo>
                <a:cubicBezTo>
                  <a:pt x="688806" y="201216"/>
                  <a:pt x="720953" y="198834"/>
                  <a:pt x="751115" y="194072"/>
                </a:cubicBezTo>
                <a:lnTo>
                  <a:pt x="751115" y="267295"/>
                </a:lnTo>
                <a:cubicBezTo>
                  <a:pt x="720159" y="262136"/>
                  <a:pt x="688012" y="259556"/>
                  <a:pt x="654675" y="259556"/>
                </a:cubicBezTo>
                <a:lnTo>
                  <a:pt x="482034" y="259556"/>
                </a:lnTo>
                <a:cubicBezTo>
                  <a:pt x="489178" y="658019"/>
                  <a:pt x="556647" y="912019"/>
                  <a:pt x="684440" y="1021556"/>
                </a:cubicBezTo>
                <a:cubicBezTo>
                  <a:pt x="711031" y="1021556"/>
                  <a:pt x="728494" y="982663"/>
                  <a:pt x="736828" y="904875"/>
                </a:cubicBezTo>
                <a:cubicBezTo>
                  <a:pt x="761831" y="923528"/>
                  <a:pt x="790605" y="937419"/>
                  <a:pt x="823148" y="946547"/>
                </a:cubicBezTo>
                <a:cubicBezTo>
                  <a:pt x="788223" y="1061641"/>
                  <a:pt x="745956" y="1126530"/>
                  <a:pt x="696347" y="1141214"/>
                </a:cubicBezTo>
                <a:cubicBezTo>
                  <a:pt x="515768" y="1024136"/>
                  <a:pt x="420320" y="730250"/>
                  <a:pt x="410001" y="259556"/>
                </a:cubicBezTo>
                <a:lnTo>
                  <a:pt x="0" y="259556"/>
                </a:lnTo>
                <a:lnTo>
                  <a:pt x="0" y="201216"/>
                </a:lnTo>
                <a:lnTo>
                  <a:pt x="408811" y="201216"/>
                </a:lnTo>
                <a:cubicBezTo>
                  <a:pt x="406429" y="163909"/>
                  <a:pt x="405239" y="126603"/>
                  <a:pt x="405239" y="89297"/>
                </a:cubicBezTo>
                <a:cubicBezTo>
                  <a:pt x="405239" y="59134"/>
                  <a:pt x="403056" y="29369"/>
                  <a:pt x="398690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9600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8160128" y="779432"/>
            <a:ext cx="4031872" cy="5589795"/>
          </a:xfrm>
          <a:custGeom>
            <a:avLst/>
            <a:gdLst/>
            <a:ahLst/>
            <a:cxnLst/>
            <a:rect l="l" t="t" r="r" b="b"/>
            <a:pathLst>
              <a:path w="823148" h="1141214">
                <a:moveTo>
                  <a:pt x="157589" y="894755"/>
                </a:moveTo>
                <a:cubicBezTo>
                  <a:pt x="241330" y="945158"/>
                  <a:pt x="326658" y="999728"/>
                  <a:pt x="413573" y="1058466"/>
                </a:cubicBezTo>
                <a:lnTo>
                  <a:pt x="368329" y="1125736"/>
                </a:lnTo>
                <a:cubicBezTo>
                  <a:pt x="293717" y="1068586"/>
                  <a:pt x="208389" y="1013619"/>
                  <a:pt x="112345" y="960834"/>
                </a:cubicBezTo>
                <a:close/>
                <a:moveTo>
                  <a:pt x="36740" y="704850"/>
                </a:moveTo>
                <a:lnTo>
                  <a:pt x="115917" y="713184"/>
                </a:lnTo>
                <a:cubicBezTo>
                  <a:pt x="130601" y="713978"/>
                  <a:pt x="137944" y="716558"/>
                  <a:pt x="137944" y="720923"/>
                </a:cubicBezTo>
                <a:cubicBezTo>
                  <a:pt x="139531" y="724098"/>
                  <a:pt x="134570" y="730845"/>
                  <a:pt x="123061" y="741164"/>
                </a:cubicBezTo>
                <a:cubicBezTo>
                  <a:pt x="115917" y="748705"/>
                  <a:pt x="111551" y="764183"/>
                  <a:pt x="109964" y="787598"/>
                </a:cubicBezTo>
                <a:cubicBezTo>
                  <a:pt x="110758" y="866974"/>
                  <a:pt x="82480" y="936228"/>
                  <a:pt x="25132" y="995363"/>
                </a:cubicBezTo>
                <a:lnTo>
                  <a:pt x="0" y="1017378"/>
                </a:lnTo>
                <a:lnTo>
                  <a:pt x="0" y="920157"/>
                </a:lnTo>
                <a:lnTo>
                  <a:pt x="5747" y="912502"/>
                </a:lnTo>
                <a:cubicBezTo>
                  <a:pt x="29187" y="872989"/>
                  <a:pt x="40908" y="824210"/>
                  <a:pt x="40908" y="766167"/>
                </a:cubicBezTo>
                <a:cubicBezTo>
                  <a:pt x="40908" y="747911"/>
                  <a:pt x="39519" y="727472"/>
                  <a:pt x="36740" y="704850"/>
                </a:cubicBezTo>
                <a:close/>
                <a:moveTo>
                  <a:pt x="340350" y="591741"/>
                </a:moveTo>
                <a:cubicBezTo>
                  <a:pt x="335587" y="629841"/>
                  <a:pt x="333206" y="664369"/>
                  <a:pt x="333206" y="695325"/>
                </a:cubicBezTo>
                <a:lnTo>
                  <a:pt x="333206" y="819745"/>
                </a:lnTo>
                <a:cubicBezTo>
                  <a:pt x="333206" y="855464"/>
                  <a:pt x="335587" y="891977"/>
                  <a:pt x="340350" y="929283"/>
                </a:cubicBezTo>
                <a:lnTo>
                  <a:pt x="257601" y="929283"/>
                </a:lnTo>
                <a:cubicBezTo>
                  <a:pt x="262364" y="892770"/>
                  <a:pt x="264745" y="856258"/>
                  <a:pt x="264745" y="819745"/>
                </a:cubicBezTo>
                <a:lnTo>
                  <a:pt x="264745" y="657225"/>
                </a:lnTo>
                <a:lnTo>
                  <a:pt x="0" y="657225"/>
                </a:lnTo>
                <a:lnTo>
                  <a:pt x="0" y="598884"/>
                </a:lnTo>
                <a:lnTo>
                  <a:pt x="236765" y="598884"/>
                </a:lnTo>
                <a:cubicBezTo>
                  <a:pt x="273278" y="598884"/>
                  <a:pt x="307806" y="596503"/>
                  <a:pt x="340350" y="591741"/>
                </a:cubicBezTo>
                <a:close/>
                <a:moveTo>
                  <a:pt x="349875" y="460772"/>
                </a:moveTo>
                <a:lnTo>
                  <a:pt x="349875" y="533995"/>
                </a:lnTo>
                <a:cubicBezTo>
                  <a:pt x="320903" y="529233"/>
                  <a:pt x="289748" y="526852"/>
                  <a:pt x="256411" y="526852"/>
                </a:cubicBezTo>
                <a:lnTo>
                  <a:pt x="0" y="526852"/>
                </a:lnTo>
                <a:lnTo>
                  <a:pt x="0" y="468511"/>
                </a:lnTo>
                <a:lnTo>
                  <a:pt x="256411" y="468511"/>
                </a:lnTo>
                <a:cubicBezTo>
                  <a:pt x="288161" y="468511"/>
                  <a:pt x="319315" y="465931"/>
                  <a:pt x="349875" y="460772"/>
                </a:cubicBezTo>
                <a:close/>
                <a:moveTo>
                  <a:pt x="302250" y="331589"/>
                </a:moveTo>
                <a:lnTo>
                  <a:pt x="302250" y="404813"/>
                </a:lnTo>
                <a:cubicBezTo>
                  <a:pt x="270103" y="400050"/>
                  <a:pt x="237758" y="397669"/>
                  <a:pt x="205214" y="397669"/>
                </a:cubicBezTo>
                <a:lnTo>
                  <a:pt x="0" y="397669"/>
                </a:lnTo>
                <a:lnTo>
                  <a:pt x="0" y="339328"/>
                </a:lnTo>
                <a:lnTo>
                  <a:pt x="205214" y="339328"/>
                </a:lnTo>
                <a:cubicBezTo>
                  <a:pt x="238551" y="339328"/>
                  <a:pt x="270897" y="336748"/>
                  <a:pt x="302250" y="331589"/>
                </a:cubicBezTo>
                <a:close/>
                <a:moveTo>
                  <a:pt x="589190" y="13692"/>
                </a:moveTo>
                <a:cubicBezTo>
                  <a:pt x="628084" y="50998"/>
                  <a:pt x="663009" y="90289"/>
                  <a:pt x="693965" y="131564"/>
                </a:cubicBezTo>
                <a:lnTo>
                  <a:pt x="629076" y="181570"/>
                </a:lnTo>
                <a:cubicBezTo>
                  <a:pt x="600898" y="137914"/>
                  <a:pt x="567561" y="99020"/>
                  <a:pt x="529064" y="64889"/>
                </a:cubicBezTo>
                <a:close/>
                <a:moveTo>
                  <a:pt x="398690" y="0"/>
                </a:moveTo>
                <a:lnTo>
                  <a:pt x="496322" y="13692"/>
                </a:lnTo>
                <a:cubicBezTo>
                  <a:pt x="507037" y="14486"/>
                  <a:pt x="512792" y="17661"/>
                  <a:pt x="513586" y="23217"/>
                </a:cubicBezTo>
                <a:cubicBezTo>
                  <a:pt x="513586" y="27980"/>
                  <a:pt x="508625" y="35322"/>
                  <a:pt x="498703" y="45244"/>
                </a:cubicBezTo>
                <a:cubicBezTo>
                  <a:pt x="484812" y="51594"/>
                  <a:pt x="478661" y="103584"/>
                  <a:pt x="480248" y="201216"/>
                </a:cubicBezTo>
                <a:lnTo>
                  <a:pt x="654675" y="201216"/>
                </a:lnTo>
                <a:cubicBezTo>
                  <a:pt x="688806" y="201216"/>
                  <a:pt x="720953" y="198834"/>
                  <a:pt x="751115" y="194072"/>
                </a:cubicBezTo>
                <a:lnTo>
                  <a:pt x="751115" y="267295"/>
                </a:lnTo>
                <a:cubicBezTo>
                  <a:pt x="720159" y="262136"/>
                  <a:pt x="688012" y="259556"/>
                  <a:pt x="654675" y="259556"/>
                </a:cubicBezTo>
                <a:lnTo>
                  <a:pt x="482034" y="259556"/>
                </a:lnTo>
                <a:cubicBezTo>
                  <a:pt x="489178" y="658019"/>
                  <a:pt x="556647" y="912019"/>
                  <a:pt x="684440" y="1021556"/>
                </a:cubicBezTo>
                <a:cubicBezTo>
                  <a:pt x="711031" y="1021556"/>
                  <a:pt x="728494" y="982663"/>
                  <a:pt x="736828" y="904875"/>
                </a:cubicBezTo>
                <a:cubicBezTo>
                  <a:pt x="761831" y="923528"/>
                  <a:pt x="790605" y="937419"/>
                  <a:pt x="823148" y="946547"/>
                </a:cubicBezTo>
                <a:cubicBezTo>
                  <a:pt x="788223" y="1061641"/>
                  <a:pt x="745956" y="1126530"/>
                  <a:pt x="696347" y="1141214"/>
                </a:cubicBezTo>
                <a:cubicBezTo>
                  <a:pt x="515768" y="1024136"/>
                  <a:pt x="420320" y="730250"/>
                  <a:pt x="410001" y="259556"/>
                </a:cubicBezTo>
                <a:lnTo>
                  <a:pt x="0" y="259556"/>
                </a:lnTo>
                <a:lnTo>
                  <a:pt x="0" y="201216"/>
                </a:lnTo>
                <a:lnTo>
                  <a:pt x="408811" y="201216"/>
                </a:lnTo>
                <a:cubicBezTo>
                  <a:pt x="406429" y="163909"/>
                  <a:pt x="405239" y="126603"/>
                  <a:pt x="405239" y="89297"/>
                </a:cubicBezTo>
                <a:cubicBezTo>
                  <a:pt x="405239" y="59134"/>
                  <a:pt x="403056" y="29369"/>
                  <a:pt x="398690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9600" dirty="0"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59458" y="2008416"/>
            <a:ext cx="4775485" cy="2608315"/>
            <a:chOff x="1448183" y="2048718"/>
            <a:chExt cx="3931777" cy="140929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FilmGrain trans="5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48183" y="2048719"/>
              <a:ext cx="3931777" cy="1409290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 flipV="1">
              <a:off x="2188959" y="2048718"/>
              <a:ext cx="2826481" cy="10299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accent4">
                      <a:lumMod val="20000"/>
                      <a:lumOff val="80000"/>
                    </a:schemeClr>
                  </a:gs>
                  <a:gs pos="0">
                    <a:srgbClr val="176360">
                      <a:alpha val="0"/>
                    </a:srgbClr>
                  </a:gs>
                  <a:gs pos="100000">
                    <a:srgbClr val="17636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1981538" y="3442560"/>
              <a:ext cx="2826481" cy="10299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accent4">
                      <a:lumMod val="20000"/>
                      <a:lumOff val="80000"/>
                    </a:schemeClr>
                  </a:gs>
                  <a:gs pos="0">
                    <a:srgbClr val="176360">
                      <a:alpha val="0"/>
                    </a:srgbClr>
                  </a:gs>
                  <a:gs pos="100000">
                    <a:srgbClr val="17636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42402" y="4212330"/>
            <a:ext cx="1383298" cy="6560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922312" y="4929195"/>
            <a:ext cx="632920" cy="6560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942250" y="3827299"/>
            <a:ext cx="687914" cy="7130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684413" y="1880828"/>
            <a:ext cx="1383298" cy="65605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286" y="5467498"/>
            <a:ext cx="4889829" cy="151584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6659" y="5495309"/>
            <a:ext cx="4889829" cy="15158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13677" y="-1"/>
            <a:ext cx="2190751" cy="342900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22370" y="2750185"/>
            <a:ext cx="51263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活动运作策划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5595" y="292735"/>
            <a:ext cx="2760980" cy="822960"/>
            <a:chOff x="2946" y="2995"/>
            <a:chExt cx="4348" cy="1296"/>
          </a:xfrm>
        </p:grpSpPr>
        <p:sp>
          <p:nvSpPr>
            <p:cNvPr id="2" name="缺角矩形 1"/>
            <p:cNvSpPr/>
            <p:nvPr/>
          </p:nvSpPr>
          <p:spPr>
            <a:xfrm>
              <a:off x="3076" y="3095"/>
              <a:ext cx="4061" cy="1094"/>
            </a:xfrm>
            <a:prstGeom prst="plaque">
              <a:avLst/>
            </a:prstGeom>
            <a:solidFill>
              <a:srgbClr val="17636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2946" y="2995"/>
              <a:ext cx="4349" cy="1296"/>
            </a:xfrm>
            <a:prstGeom prst="round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38480" y="443230"/>
            <a:ext cx="245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cs typeface="+mn-ea"/>
                <a:sym typeface="+mn-lt"/>
              </a:rPr>
              <a:t>活动运作策划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55650" y="3794125"/>
            <a:ext cx="5806440" cy="2075815"/>
          </a:xfrm>
          <a:prstGeom prst="roundRect">
            <a:avLst>
              <a:gd name="adj" fmla="val 9916"/>
            </a:avLst>
          </a:prstGeom>
          <a:gradFill>
            <a:gsLst>
              <a:gs pos="100000">
                <a:srgbClr val="176360"/>
              </a:gs>
              <a:gs pos="0">
                <a:srgbClr val="1B8988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652895" y="3794125"/>
            <a:ext cx="2240915" cy="2075815"/>
          </a:xfrm>
          <a:prstGeom prst="roundRect">
            <a:avLst>
              <a:gd name="adj" fmla="val 9916"/>
            </a:avLst>
          </a:prstGeom>
          <a:gradFill>
            <a:gsLst>
              <a:gs pos="100000">
                <a:srgbClr val="FFDC71"/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984615" y="3794125"/>
            <a:ext cx="2240915" cy="2075815"/>
          </a:xfrm>
          <a:prstGeom prst="roundRect">
            <a:avLst>
              <a:gd name="adj" fmla="val 9916"/>
            </a:avLst>
          </a:prstGeom>
          <a:gradFill>
            <a:gsLst>
              <a:gs pos="100000">
                <a:srgbClr val="176360"/>
              </a:gs>
              <a:gs pos="0">
                <a:srgbClr val="1B8988"/>
              </a:gs>
            </a:gsLst>
            <a:lin ang="18900000" scaled="0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680" y="3194685"/>
            <a:ext cx="2306320" cy="3538220"/>
          </a:xfrm>
          <a:prstGeom prst="rect">
            <a:avLst/>
          </a:prstGeom>
        </p:spPr>
      </p:pic>
      <p:sp>
        <p:nvSpPr>
          <p:cNvPr id="213" name="文本框 212"/>
          <p:cNvSpPr txBox="1"/>
          <p:nvPr/>
        </p:nvSpPr>
        <p:spPr>
          <a:xfrm>
            <a:off x="1050290" y="4533265"/>
            <a:ext cx="518731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1050290" y="4020185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76" name="图形 14" descr="齿轮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12050" y="3957955"/>
            <a:ext cx="522605" cy="522605"/>
          </a:xfrm>
          <a:prstGeom prst="rect">
            <a:avLst/>
          </a:prstGeom>
        </p:spPr>
      </p:pic>
      <p:pic>
        <p:nvPicPr>
          <p:cNvPr id="77" name="图形 16" descr="秒表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843770" y="3896360"/>
            <a:ext cx="522605" cy="522605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6825615" y="4585335"/>
            <a:ext cx="193103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rgbClr val="176360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39555" y="4585335"/>
            <a:ext cx="193103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50290" y="2326640"/>
            <a:ext cx="5187315" cy="92202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请输入文本，请根据具体情况进行文本的修改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50290" y="1813560"/>
            <a:ext cx="1603375" cy="39878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1612" y="667080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C00000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213" grpId="0" animBg="1"/>
      <p:bldP spid="213" grpId="1" animBg="1"/>
      <p:bldP spid="214" grpId="0" animBg="1"/>
      <p:bldP spid="214" grpId="1" animBg="1"/>
      <p:bldP spid="58" grpId="0" animBg="1"/>
      <p:bldP spid="5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gmfm2pw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1371</Words>
  <Application>Microsoft Office PowerPoint</Application>
  <PresentationFormat>宽屏</PresentationFormat>
  <Paragraphs>158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思源黑体 CN Regular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2022-03-11T03:46:49Z</dcterms:created>
  <dcterms:modified xsi:type="dcterms:W3CDTF">2023-01-10T11:48:46Z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47506B9C110D4C2D8C9CA4947BEE00AE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