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0"/>
  </p:notesMasterIdLst>
  <p:handoutMasterIdLst>
    <p:handoutMasterId r:id="rId31"/>
  </p:handoutMasterIdLst>
  <p:sldIdLst>
    <p:sldId id="264" r:id="rId2"/>
    <p:sldId id="258" r:id="rId3"/>
    <p:sldId id="265" r:id="rId4"/>
    <p:sldId id="260" r:id="rId5"/>
    <p:sldId id="271" r:id="rId6"/>
    <p:sldId id="272" r:id="rId7"/>
    <p:sldId id="274" r:id="rId8"/>
    <p:sldId id="275" r:id="rId9"/>
    <p:sldId id="273" r:id="rId10"/>
    <p:sldId id="266" r:id="rId11"/>
    <p:sldId id="276" r:id="rId12"/>
    <p:sldId id="277" r:id="rId13"/>
    <p:sldId id="278" r:id="rId14"/>
    <p:sldId id="279" r:id="rId15"/>
    <p:sldId id="267" r:id="rId16"/>
    <p:sldId id="280" r:id="rId17"/>
    <p:sldId id="282" r:id="rId18"/>
    <p:sldId id="283" r:id="rId19"/>
    <p:sldId id="284" r:id="rId20"/>
    <p:sldId id="285" r:id="rId21"/>
    <p:sldId id="286" r:id="rId22"/>
    <p:sldId id="268" r:id="rId23"/>
    <p:sldId id="287" r:id="rId24"/>
    <p:sldId id="289" r:id="rId25"/>
    <p:sldId id="290" r:id="rId26"/>
    <p:sldId id="291" r:id="rId27"/>
    <p:sldId id="292" r:id="rId28"/>
    <p:sldId id="293"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345"/>
    <a:srgbClr val="ECF9CE"/>
    <a:srgbClr val="F3F5CD"/>
    <a:srgbClr val="344C64"/>
    <a:srgbClr val="277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700" autoAdjust="0"/>
  </p:normalViewPr>
  <p:slideViewPr>
    <p:cSldViewPr snapToGrid="0" showGuides="1">
      <p:cViewPr>
        <p:scale>
          <a:sx n="66" d="100"/>
          <a:sy n="66" d="100"/>
        </p:scale>
        <p:origin x="90" y="-122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B5E75-EA07-4454-A3CF-1BD921BC5FA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A282C-C867-4DB9-8BCE-4A18FEDC07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
        <p:nvSpPr>
          <p:cNvPr id="9" name="矩形 8"/>
          <p:cNvSpPr/>
          <p:nvPr userDrawn="1"/>
        </p:nvSpPr>
        <p:spPr>
          <a:xfrm>
            <a:off x="8976157" y="6425702"/>
            <a:ext cx="775136" cy="245110"/>
          </a:xfrm>
          <a:prstGeom prst="rect">
            <a:avLst/>
          </a:prstGeom>
        </p:spPr>
        <p:txBody>
          <a:bodyPr wrap="square">
            <a:spAutoFit/>
          </a:bodyPr>
          <a:lstStyle/>
          <a:p>
            <a:r>
              <a:rPr lang="en-US" altLang="zh-CN" sz="100" dirty="0">
                <a:solidFill>
                  <a:schemeClr val="accent6">
                    <a:lumMod val="20000"/>
                    <a:lumOff val="80000"/>
                  </a:schemeClr>
                </a:solidFill>
                <a:ea typeface="宋体" panose="02010600030101010101" pitchFamily="2" charset="-122"/>
              </a:rPr>
              <a:t>PPT</a:t>
            </a:r>
            <a:r>
              <a:rPr lang="zh-CN" altLang="en-US" sz="100" dirty="0">
                <a:solidFill>
                  <a:schemeClr val="accent6">
                    <a:lumMod val="20000"/>
                    <a:lumOff val="80000"/>
                  </a:schemeClr>
                </a:solidFill>
                <a:ea typeface="宋体" panose="02010600030101010101" pitchFamily="2" charset="-122"/>
              </a:rPr>
              <a:t>模板下载：</a:t>
            </a:r>
            <a:r>
              <a:rPr lang="en-US" altLang="zh-CN" sz="100" dirty="0">
                <a:solidFill>
                  <a:schemeClr val="accent6">
                    <a:lumMod val="20000"/>
                    <a:lumOff val="80000"/>
                  </a:schemeClr>
                </a:solidFill>
                <a:ea typeface="宋体" panose="02010600030101010101" pitchFamily="2" charset="-122"/>
              </a:rPr>
              <a:t> www.2ppt.com/moban/     </a:t>
            </a:r>
            <a:r>
              <a:rPr lang="zh-CN" altLang="en-US" sz="100" dirty="0">
                <a:solidFill>
                  <a:schemeClr val="accent6">
                    <a:lumMod val="20000"/>
                    <a:lumOff val="80000"/>
                  </a:schemeClr>
                </a:solidFill>
                <a:ea typeface="宋体" panose="02010600030101010101" pitchFamily="2" charset="-122"/>
              </a:rPr>
              <a:t>行业</a:t>
            </a:r>
            <a:r>
              <a:rPr lang="en-US" altLang="zh-CN" sz="100" dirty="0">
                <a:solidFill>
                  <a:schemeClr val="accent6">
                    <a:lumMod val="20000"/>
                    <a:lumOff val="80000"/>
                  </a:schemeClr>
                </a:solidFill>
                <a:ea typeface="宋体" panose="02010600030101010101" pitchFamily="2" charset="-122"/>
              </a:rPr>
              <a:t>PPT</a:t>
            </a:r>
            <a:r>
              <a:rPr lang="zh-CN" altLang="en-US" sz="100" dirty="0">
                <a:solidFill>
                  <a:schemeClr val="accent6">
                    <a:lumMod val="20000"/>
                    <a:lumOff val="80000"/>
                  </a:schemeClr>
                </a:solidFill>
                <a:ea typeface="宋体" panose="02010600030101010101" pitchFamily="2" charset="-122"/>
              </a:rPr>
              <a:t>模板：</a:t>
            </a:r>
            <a:r>
              <a:rPr lang="en-US" altLang="zh-CN" sz="100" dirty="0">
                <a:solidFill>
                  <a:schemeClr val="accent6">
                    <a:lumMod val="20000"/>
                    <a:lumOff val="80000"/>
                  </a:schemeClr>
                </a:solidFill>
                <a:ea typeface="宋体" panose="02010600030101010101" pitchFamily="2" charset="-122"/>
              </a:rPr>
              <a:t> www.2ppt.com/hangye/ </a:t>
            </a:r>
          </a:p>
          <a:p>
            <a:r>
              <a:rPr lang="zh-CN" altLang="en-US" sz="100" dirty="0">
                <a:solidFill>
                  <a:schemeClr val="accent6">
                    <a:lumMod val="20000"/>
                    <a:lumOff val="80000"/>
                  </a:schemeClr>
                </a:solidFill>
                <a:ea typeface="宋体" panose="02010600030101010101" pitchFamily="2" charset="-122"/>
              </a:rPr>
              <a:t>节日</a:t>
            </a:r>
            <a:r>
              <a:rPr lang="en-US" altLang="zh-CN" sz="100" dirty="0">
                <a:solidFill>
                  <a:schemeClr val="accent6">
                    <a:lumMod val="20000"/>
                    <a:lumOff val="80000"/>
                  </a:schemeClr>
                </a:solidFill>
                <a:ea typeface="宋体" panose="02010600030101010101" pitchFamily="2" charset="-122"/>
              </a:rPr>
              <a:t>PPT</a:t>
            </a:r>
            <a:r>
              <a:rPr lang="zh-CN" altLang="en-US" sz="100" dirty="0">
                <a:solidFill>
                  <a:schemeClr val="accent6">
                    <a:lumMod val="20000"/>
                    <a:lumOff val="80000"/>
                  </a:schemeClr>
                </a:solidFill>
                <a:ea typeface="宋体" panose="02010600030101010101" pitchFamily="2" charset="-122"/>
              </a:rPr>
              <a:t>模板：</a:t>
            </a:r>
            <a:r>
              <a:rPr lang="en-US" altLang="zh-CN" sz="100" dirty="0">
                <a:solidFill>
                  <a:schemeClr val="accent6">
                    <a:lumMod val="20000"/>
                    <a:lumOff val="80000"/>
                  </a:schemeClr>
                </a:solidFill>
                <a:ea typeface="宋体" panose="02010600030101010101" pitchFamily="2" charset="-122"/>
              </a:rPr>
              <a:t> www.2ppt.com/jieri/           PPT</a:t>
            </a:r>
            <a:r>
              <a:rPr lang="zh-CN" altLang="en-US" sz="100" dirty="0">
                <a:solidFill>
                  <a:schemeClr val="accent6">
                    <a:lumMod val="20000"/>
                    <a:lumOff val="80000"/>
                  </a:schemeClr>
                </a:solidFill>
                <a:ea typeface="宋体" panose="02010600030101010101" pitchFamily="2" charset="-122"/>
              </a:rPr>
              <a:t>素材下载：</a:t>
            </a:r>
            <a:r>
              <a:rPr lang="en-US" altLang="zh-CN" sz="100" dirty="0">
                <a:solidFill>
                  <a:schemeClr val="accent6">
                    <a:lumMod val="20000"/>
                    <a:lumOff val="80000"/>
                  </a:schemeClr>
                </a:solidFill>
                <a:ea typeface="宋体" panose="02010600030101010101" pitchFamily="2" charset="-122"/>
              </a:rPr>
              <a:t> www.2ppt.com/sucai/</a:t>
            </a:r>
          </a:p>
          <a:p>
            <a:r>
              <a:rPr lang="en-US" altLang="zh-CN" sz="100" dirty="0">
                <a:solidFill>
                  <a:schemeClr val="accent6">
                    <a:lumMod val="20000"/>
                    <a:lumOff val="80000"/>
                  </a:schemeClr>
                </a:solidFill>
                <a:ea typeface="宋体" panose="02010600030101010101" pitchFamily="2" charset="-122"/>
              </a:rPr>
              <a:t>PPT</a:t>
            </a:r>
            <a:r>
              <a:rPr lang="zh-CN" altLang="en-US" sz="100" dirty="0">
                <a:solidFill>
                  <a:schemeClr val="accent6">
                    <a:lumMod val="20000"/>
                    <a:lumOff val="80000"/>
                  </a:schemeClr>
                </a:solidFill>
                <a:ea typeface="宋体" panose="02010600030101010101" pitchFamily="2" charset="-122"/>
              </a:rPr>
              <a:t>背景图片：</a:t>
            </a:r>
            <a:r>
              <a:rPr lang="en-US" altLang="zh-CN" sz="100" dirty="0">
                <a:solidFill>
                  <a:schemeClr val="accent6">
                    <a:lumMod val="20000"/>
                    <a:lumOff val="80000"/>
                  </a:schemeClr>
                </a:solidFill>
                <a:ea typeface="宋体" panose="02010600030101010101" pitchFamily="2" charset="-122"/>
              </a:rPr>
              <a:t> www.2ppt.com/beijing/      PPT</a:t>
            </a:r>
            <a:r>
              <a:rPr lang="zh-CN" altLang="en-US" sz="100" dirty="0">
                <a:solidFill>
                  <a:schemeClr val="accent6">
                    <a:lumMod val="20000"/>
                    <a:lumOff val="80000"/>
                  </a:schemeClr>
                </a:solidFill>
                <a:ea typeface="宋体" panose="02010600030101010101" pitchFamily="2" charset="-122"/>
              </a:rPr>
              <a:t>图表下载：</a:t>
            </a:r>
            <a:r>
              <a:rPr lang="en-US" altLang="zh-CN" sz="100" dirty="0">
                <a:solidFill>
                  <a:schemeClr val="accent6">
                    <a:lumMod val="20000"/>
                    <a:lumOff val="80000"/>
                  </a:schemeClr>
                </a:solidFill>
                <a:ea typeface="宋体" panose="02010600030101010101" pitchFamily="2" charset="-122"/>
              </a:rPr>
              <a:t> www.2ppt.com/tubiao/      </a:t>
            </a:r>
          </a:p>
          <a:p>
            <a:r>
              <a:rPr lang="zh-CN" altLang="en-US" sz="100" dirty="0">
                <a:solidFill>
                  <a:schemeClr val="accent6">
                    <a:lumMod val="20000"/>
                    <a:lumOff val="80000"/>
                  </a:schemeClr>
                </a:solidFill>
                <a:ea typeface="宋体" panose="02010600030101010101" pitchFamily="2" charset="-122"/>
              </a:rPr>
              <a:t>优秀</a:t>
            </a:r>
            <a:r>
              <a:rPr lang="en-US" altLang="zh-CN" sz="100" dirty="0">
                <a:solidFill>
                  <a:schemeClr val="accent6">
                    <a:lumMod val="20000"/>
                    <a:lumOff val="80000"/>
                  </a:schemeClr>
                </a:solidFill>
                <a:ea typeface="宋体" panose="02010600030101010101" pitchFamily="2" charset="-122"/>
              </a:rPr>
              <a:t>PPT</a:t>
            </a:r>
            <a:r>
              <a:rPr lang="zh-CN" altLang="en-US" sz="100" dirty="0">
                <a:solidFill>
                  <a:schemeClr val="accent6">
                    <a:lumMod val="20000"/>
                    <a:lumOff val="80000"/>
                  </a:schemeClr>
                </a:solidFill>
                <a:ea typeface="宋体" panose="02010600030101010101" pitchFamily="2" charset="-122"/>
              </a:rPr>
              <a:t>下载：</a:t>
            </a:r>
            <a:r>
              <a:rPr lang="en-US" altLang="zh-CN" sz="100" dirty="0">
                <a:solidFill>
                  <a:schemeClr val="accent6">
                    <a:lumMod val="20000"/>
                    <a:lumOff val="80000"/>
                  </a:schemeClr>
                </a:solidFill>
                <a:ea typeface="宋体" panose="02010600030101010101" pitchFamily="2" charset="-122"/>
              </a:rPr>
              <a:t> www.2ppt.com/xiazai/        PPT</a:t>
            </a:r>
            <a:r>
              <a:rPr lang="zh-CN" altLang="en-US" sz="100" dirty="0">
                <a:solidFill>
                  <a:schemeClr val="accent6">
                    <a:lumMod val="20000"/>
                    <a:lumOff val="80000"/>
                  </a:schemeClr>
                </a:solidFill>
                <a:ea typeface="宋体" panose="02010600030101010101" pitchFamily="2" charset="-122"/>
              </a:rPr>
              <a:t>教程： </a:t>
            </a:r>
            <a:r>
              <a:rPr lang="en-US" altLang="zh-CN" sz="100" dirty="0">
                <a:solidFill>
                  <a:schemeClr val="accent6">
                    <a:lumMod val="20000"/>
                    <a:lumOff val="80000"/>
                  </a:schemeClr>
                </a:solidFill>
                <a:ea typeface="宋体" panose="02010600030101010101" pitchFamily="2" charset="-122"/>
              </a:rPr>
              <a:t> www.2ppt.com/powerpoint/      </a:t>
            </a:r>
          </a:p>
          <a:p>
            <a:r>
              <a:rPr lang="en-US" altLang="zh-CN" sz="100" dirty="0">
                <a:solidFill>
                  <a:schemeClr val="accent6">
                    <a:lumMod val="20000"/>
                    <a:lumOff val="80000"/>
                  </a:schemeClr>
                </a:solidFill>
                <a:ea typeface="宋体" panose="02010600030101010101" pitchFamily="2" charset="-122"/>
              </a:rPr>
              <a:t>Word</a:t>
            </a:r>
            <a:r>
              <a:rPr lang="zh-CN" altLang="en-US" sz="100" dirty="0">
                <a:solidFill>
                  <a:schemeClr val="accent6">
                    <a:lumMod val="20000"/>
                    <a:lumOff val="80000"/>
                  </a:schemeClr>
                </a:solidFill>
                <a:ea typeface="宋体" panose="02010600030101010101" pitchFamily="2" charset="-122"/>
              </a:rPr>
              <a:t>教程： </a:t>
            </a:r>
            <a:r>
              <a:rPr lang="en-US" altLang="zh-CN" sz="100" dirty="0">
                <a:solidFill>
                  <a:schemeClr val="accent6">
                    <a:lumMod val="20000"/>
                    <a:lumOff val="80000"/>
                  </a:schemeClr>
                </a:solidFill>
                <a:ea typeface="宋体" panose="02010600030101010101" pitchFamily="2" charset="-122"/>
              </a:rPr>
              <a:t> www.2ppt.com/word/              Excel</a:t>
            </a:r>
            <a:r>
              <a:rPr lang="zh-CN" altLang="en-US" sz="100" dirty="0">
                <a:solidFill>
                  <a:schemeClr val="accent6">
                    <a:lumMod val="20000"/>
                    <a:lumOff val="80000"/>
                  </a:schemeClr>
                </a:solidFill>
                <a:ea typeface="宋体" panose="02010600030101010101" pitchFamily="2" charset="-122"/>
              </a:rPr>
              <a:t>教程：</a:t>
            </a:r>
            <a:r>
              <a:rPr lang="en-US" altLang="zh-CN" sz="100" dirty="0">
                <a:solidFill>
                  <a:schemeClr val="accent6">
                    <a:lumMod val="20000"/>
                    <a:lumOff val="80000"/>
                  </a:schemeClr>
                </a:solidFill>
                <a:ea typeface="宋体" panose="02010600030101010101" pitchFamily="2" charset="-122"/>
              </a:rPr>
              <a:t> www.2ppt.com/excel/  </a:t>
            </a:r>
          </a:p>
          <a:p>
            <a:r>
              <a:rPr lang="zh-CN" altLang="en-US" sz="100" dirty="0">
                <a:solidFill>
                  <a:schemeClr val="accent6">
                    <a:lumMod val="20000"/>
                    <a:lumOff val="80000"/>
                  </a:schemeClr>
                </a:solidFill>
                <a:ea typeface="宋体" panose="02010600030101010101" pitchFamily="2" charset="-122"/>
              </a:rPr>
              <a:t>资料下载：</a:t>
            </a:r>
            <a:r>
              <a:rPr lang="en-US" altLang="zh-CN" sz="100" dirty="0">
                <a:solidFill>
                  <a:schemeClr val="accent6">
                    <a:lumMod val="20000"/>
                    <a:lumOff val="80000"/>
                  </a:schemeClr>
                </a:solidFill>
                <a:ea typeface="宋体" panose="02010600030101010101" pitchFamily="2" charset="-122"/>
              </a:rPr>
              <a:t> www.2ppt.com/ziliao/                PPT</a:t>
            </a:r>
            <a:r>
              <a:rPr lang="zh-CN" altLang="en-US" sz="100" dirty="0">
                <a:solidFill>
                  <a:schemeClr val="accent6">
                    <a:lumMod val="20000"/>
                    <a:lumOff val="80000"/>
                  </a:schemeClr>
                </a:solidFill>
                <a:ea typeface="宋体" panose="02010600030101010101" pitchFamily="2" charset="-122"/>
              </a:rPr>
              <a:t>课件下载：</a:t>
            </a:r>
            <a:r>
              <a:rPr lang="en-US" altLang="zh-CN" sz="100" dirty="0">
                <a:solidFill>
                  <a:schemeClr val="accent6">
                    <a:lumMod val="20000"/>
                    <a:lumOff val="80000"/>
                  </a:schemeClr>
                </a:solidFill>
                <a:ea typeface="宋体" panose="02010600030101010101" pitchFamily="2" charset="-122"/>
              </a:rPr>
              <a:t> www.2ppt.com/kejian/ </a:t>
            </a:r>
          </a:p>
          <a:p>
            <a:r>
              <a:rPr lang="zh-CN" altLang="en-US" sz="100" dirty="0">
                <a:solidFill>
                  <a:schemeClr val="accent6">
                    <a:lumMod val="20000"/>
                    <a:lumOff val="80000"/>
                  </a:schemeClr>
                </a:solidFill>
                <a:ea typeface="宋体" panose="02010600030101010101" pitchFamily="2" charset="-122"/>
              </a:rPr>
              <a:t>范文下载：</a:t>
            </a:r>
            <a:r>
              <a:rPr lang="en-US" altLang="zh-CN" sz="100" dirty="0">
                <a:solidFill>
                  <a:schemeClr val="accent6">
                    <a:lumMod val="20000"/>
                    <a:lumOff val="80000"/>
                  </a:schemeClr>
                </a:solidFill>
                <a:ea typeface="宋体" panose="02010600030101010101" pitchFamily="2" charset="-122"/>
              </a:rPr>
              <a:t> www.2ppt.com/fanwen/             </a:t>
            </a:r>
            <a:r>
              <a:rPr lang="zh-CN" altLang="en-US" sz="100" dirty="0">
                <a:solidFill>
                  <a:schemeClr val="accent6">
                    <a:lumMod val="20000"/>
                    <a:lumOff val="80000"/>
                  </a:schemeClr>
                </a:solidFill>
                <a:ea typeface="宋体" panose="02010600030101010101" pitchFamily="2" charset="-122"/>
              </a:rPr>
              <a:t>试卷下载：</a:t>
            </a:r>
            <a:r>
              <a:rPr lang="en-US" altLang="zh-CN" sz="100" dirty="0">
                <a:solidFill>
                  <a:schemeClr val="accent6">
                    <a:lumMod val="20000"/>
                    <a:lumOff val="80000"/>
                  </a:schemeClr>
                </a:solidFill>
                <a:ea typeface="宋体" panose="02010600030101010101" pitchFamily="2" charset="-122"/>
              </a:rPr>
              <a:t> www.2ppt.com/shiti/  </a:t>
            </a:r>
          </a:p>
          <a:p>
            <a:r>
              <a:rPr lang="zh-CN" altLang="en-US" sz="100" dirty="0">
                <a:solidFill>
                  <a:schemeClr val="accent6">
                    <a:lumMod val="20000"/>
                    <a:lumOff val="80000"/>
                  </a:schemeClr>
                </a:solidFill>
                <a:ea typeface="宋体" panose="02010600030101010101" pitchFamily="2" charset="-122"/>
              </a:rPr>
              <a:t>教案下载：</a:t>
            </a:r>
            <a:r>
              <a:rPr lang="en-US" altLang="zh-CN" sz="100" dirty="0">
                <a:solidFill>
                  <a:schemeClr val="accent6">
                    <a:lumMod val="20000"/>
                    <a:lumOff val="80000"/>
                  </a:schemeClr>
                </a:solidFill>
                <a:ea typeface="宋体" panose="02010600030101010101" pitchFamily="2" charset="-122"/>
              </a:rPr>
              <a:t> www.2ppt.com/jiaoan/  </a:t>
            </a:r>
            <a:r>
              <a:rPr lang="en-US" altLang="zh-CN" sz="100" dirty="0" smtClean="0">
                <a:solidFill>
                  <a:schemeClr val="accent6">
                    <a:lumMod val="20000"/>
                    <a:lumOff val="80000"/>
                  </a:schemeClr>
                </a:solidFill>
                <a:ea typeface="宋体" panose="02010600030101010101" pitchFamily="2" charset="-122"/>
              </a:rPr>
              <a:t>      </a:t>
            </a:r>
            <a:endParaRPr lang="en-US" altLang="zh-CN" sz="100" dirty="0">
              <a:solidFill>
                <a:schemeClr val="accent6">
                  <a:lumMod val="20000"/>
                  <a:lumOff val="80000"/>
                </a:schemeClr>
              </a:solidFill>
              <a:ea typeface="宋体" panose="02010600030101010101" pitchFamily="2" charset="-122"/>
            </a:endParaRPr>
          </a:p>
          <a:p>
            <a:r>
              <a:rPr lang="zh-CN" altLang="en-US" sz="100" dirty="0" smtClean="0">
                <a:solidFill>
                  <a:schemeClr val="accent6">
                    <a:lumMod val="20000"/>
                    <a:lumOff val="80000"/>
                  </a:schemeClr>
                </a:solidFill>
                <a:ea typeface="宋体" panose="02010600030101010101" pitchFamily="2" charset="-122"/>
              </a:rPr>
              <a:t>字体下载：</a:t>
            </a:r>
            <a:r>
              <a:rPr lang="en-US" altLang="zh-CN" sz="100" dirty="0" smtClean="0">
                <a:solidFill>
                  <a:schemeClr val="accent6">
                    <a:lumMod val="20000"/>
                    <a:lumOff val="80000"/>
                  </a:schemeClr>
                </a:solidFill>
                <a:ea typeface="宋体" panose="02010600030101010101" pitchFamily="2" charset="-122"/>
              </a:rPr>
              <a:t> www.2ppt.com/ziti/</a:t>
            </a:r>
            <a:endParaRPr lang="en-US" altLang="zh-CN" sz="100" dirty="0">
              <a:solidFill>
                <a:schemeClr val="accent6">
                  <a:lumMod val="20000"/>
                  <a:lumOff val="80000"/>
                </a:schemeClr>
              </a:solidFill>
              <a:ea typeface="宋体" panose="02010600030101010101" pitchFamily="2" charset="-122"/>
            </a:endParaRPr>
          </a:p>
          <a:p>
            <a:r>
              <a:rPr lang="en-US" altLang="zh-CN" sz="100" dirty="0">
                <a:solidFill>
                  <a:schemeClr val="accent6">
                    <a:lumMod val="20000"/>
                    <a:lumOff val="80000"/>
                  </a:schemeClr>
                </a:solidFill>
                <a:ea typeface="宋体" panose="02010600030101010101" pitchFamily="2" charset="-122"/>
              </a:rPr>
              <a:t> </a:t>
            </a:r>
            <a:endParaRPr lang="zh-CN" altLang="en-US" sz="100" dirty="0">
              <a:solidFill>
                <a:schemeClr val="accent6">
                  <a:lumMod val="20000"/>
                  <a:lumOff val="80000"/>
                </a:schemeClr>
              </a:solidFill>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9BFA1-702F-4B91-B610-D819275AB005}"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rgbClr val="ECF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flipH="1">
            <a:off x="2292" y="-14240"/>
            <a:ext cx="3676660" cy="6551270"/>
          </a:xfrm>
          <a:prstGeom prst="rect">
            <a:avLst/>
          </a:prstGeom>
        </p:spPr>
      </p:pic>
      <p:pic>
        <p:nvPicPr>
          <p:cNvPr id="5" name="图片 4"/>
          <p:cNvPicPr>
            <a:picLocks noChangeAspect="1"/>
          </p:cNvPicPr>
          <p:nvPr/>
        </p:nvPicPr>
        <p:blipFill>
          <a:blip r:embed="rId3" cstate="print"/>
          <a:stretch>
            <a:fillRect/>
          </a:stretch>
        </p:blipFill>
        <p:spPr>
          <a:xfrm>
            <a:off x="8515341" y="-14240"/>
            <a:ext cx="3676660" cy="6551270"/>
          </a:xfrm>
          <a:prstGeom prst="rect">
            <a:avLst/>
          </a:prstGeom>
        </p:spPr>
      </p:pic>
      <p:pic>
        <p:nvPicPr>
          <p:cNvPr id="6" name="图片 5"/>
          <p:cNvPicPr>
            <a:picLocks noChangeAspect="1"/>
          </p:cNvPicPr>
          <p:nvPr/>
        </p:nvPicPr>
        <p:blipFill>
          <a:blip r:embed="rId4" cstate="print"/>
          <a:stretch>
            <a:fillRect/>
          </a:stretch>
        </p:blipFill>
        <p:spPr>
          <a:xfrm>
            <a:off x="-223431" y="894671"/>
            <a:ext cx="3775335" cy="5445318"/>
          </a:xfrm>
          <a:prstGeom prst="rect">
            <a:avLst/>
          </a:prstGeom>
        </p:spPr>
      </p:pic>
      <p:pic>
        <p:nvPicPr>
          <p:cNvPr id="8" name="图片 7"/>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9" name="图片 8"/>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10" name="图片 9"/>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11" name="图片 10"/>
          <p:cNvPicPr>
            <a:picLocks noChangeAspect="1"/>
          </p:cNvPicPr>
          <p:nvPr/>
        </p:nvPicPr>
        <p:blipFill>
          <a:blip r:embed="rId6" cstate="screen"/>
          <a:stretch>
            <a:fillRect/>
          </a:stretch>
        </p:blipFill>
        <p:spPr>
          <a:xfrm rot="16200000">
            <a:off x="787640" y="5052670"/>
            <a:ext cx="993650" cy="2901702"/>
          </a:xfrm>
          <a:prstGeom prst="rect">
            <a:avLst/>
          </a:prstGeom>
        </p:spPr>
      </p:pic>
      <p:grpSp>
        <p:nvGrpSpPr>
          <p:cNvPr id="2" name="组合 1"/>
          <p:cNvGrpSpPr/>
          <p:nvPr/>
        </p:nvGrpSpPr>
        <p:grpSpPr>
          <a:xfrm>
            <a:off x="9574320" y="1176542"/>
            <a:ext cx="2697938" cy="5026294"/>
            <a:chOff x="9574320" y="1176542"/>
            <a:chExt cx="2697938" cy="5026294"/>
          </a:xfrm>
        </p:grpSpPr>
        <p:pic>
          <p:nvPicPr>
            <p:cNvPr id="7" name="图片 6"/>
            <p:cNvPicPr>
              <a:picLocks noChangeAspect="1"/>
            </p:cNvPicPr>
            <p:nvPr/>
          </p:nvPicPr>
          <p:blipFill>
            <a:blip r:embed="rId7" cstate="screen"/>
            <a:stretch>
              <a:fillRect/>
            </a:stretch>
          </p:blipFill>
          <p:spPr>
            <a:xfrm>
              <a:off x="10353671" y="5166995"/>
              <a:ext cx="1247808" cy="1035841"/>
            </a:xfrm>
            <a:prstGeom prst="rect">
              <a:avLst/>
            </a:prstGeom>
          </p:spPr>
        </p:pic>
        <p:pic>
          <p:nvPicPr>
            <p:cNvPr id="12" name="图片 11"/>
            <p:cNvPicPr>
              <a:picLocks noChangeAspect="1"/>
            </p:cNvPicPr>
            <p:nvPr/>
          </p:nvPicPr>
          <p:blipFill>
            <a:blip r:embed="rId8" cstate="print"/>
            <a:stretch>
              <a:fillRect/>
            </a:stretch>
          </p:blipFill>
          <p:spPr>
            <a:xfrm flipH="1">
              <a:off x="9574320" y="1176542"/>
              <a:ext cx="2697938" cy="4769387"/>
            </a:xfrm>
            <a:prstGeom prst="rect">
              <a:avLst/>
            </a:prstGeom>
          </p:spPr>
        </p:pic>
      </p:grpSp>
      <p:sp>
        <p:nvSpPr>
          <p:cNvPr id="14" name="矩形 13"/>
          <p:cNvSpPr/>
          <p:nvPr/>
        </p:nvSpPr>
        <p:spPr>
          <a:xfrm>
            <a:off x="3571279" y="3870781"/>
            <a:ext cx="5200463" cy="646331"/>
          </a:xfrm>
          <a:prstGeom prst="rect">
            <a:avLst/>
          </a:prstGeom>
        </p:spPr>
        <p:txBody>
          <a:bodyPr wrap="none">
            <a:spAutoFit/>
          </a:bodyPr>
          <a:lstStyle/>
          <a:p>
            <a:r>
              <a:rPr lang="zh-CN" altLang="en-US" sz="3600" spc="600" dirty="0" smtClean="0">
                <a:solidFill>
                  <a:schemeClr val="accent6">
                    <a:lumMod val="75000"/>
                  </a:schemeClr>
                </a:solidFill>
                <a:latin typeface="汉仪中圆简" panose="02010609000101010101" pitchFamily="49" charset="-122"/>
                <a:ea typeface="汉仪中圆简" panose="02010609000101010101" pitchFamily="49" charset="-122"/>
              </a:rPr>
              <a:t>清新女人节</a:t>
            </a:r>
            <a:r>
              <a:rPr lang="en-US" altLang="zh-CN" sz="3600" spc="600" dirty="0" smtClean="0">
                <a:solidFill>
                  <a:schemeClr val="accent6">
                    <a:lumMod val="75000"/>
                  </a:schemeClr>
                </a:solidFill>
                <a:latin typeface="汉仪中圆简" panose="02010609000101010101" pitchFamily="49" charset="-122"/>
                <a:ea typeface="汉仪中圆简" panose="02010609000101010101" pitchFamily="49" charset="-122"/>
              </a:rPr>
              <a:t>PPT</a:t>
            </a:r>
            <a:r>
              <a:rPr lang="zh-CN" altLang="en-US" sz="3600" spc="600" dirty="0" smtClean="0">
                <a:solidFill>
                  <a:schemeClr val="accent6">
                    <a:lumMod val="75000"/>
                  </a:schemeClr>
                </a:solidFill>
                <a:latin typeface="汉仪中圆简" panose="02010609000101010101" pitchFamily="49" charset="-122"/>
                <a:ea typeface="汉仪中圆简" panose="02010609000101010101" pitchFamily="49" charset="-122"/>
              </a:rPr>
              <a:t>模板</a:t>
            </a:r>
            <a:endParaRPr lang="zh-CN" altLang="en-US" sz="3600" spc="600" dirty="0">
              <a:solidFill>
                <a:schemeClr val="accent6">
                  <a:lumMod val="75000"/>
                </a:schemeClr>
              </a:solidFill>
              <a:latin typeface="汉仪中圆简" panose="02010609000101010101" pitchFamily="49" charset="-122"/>
              <a:ea typeface="汉仪中圆简" panose="02010609000101010101" pitchFamily="49" charset="-122"/>
            </a:endParaRPr>
          </a:p>
        </p:txBody>
      </p:sp>
      <p:sp>
        <p:nvSpPr>
          <p:cNvPr id="16" name="矩形 15"/>
          <p:cNvSpPr/>
          <p:nvPr/>
        </p:nvSpPr>
        <p:spPr>
          <a:xfrm>
            <a:off x="3381786" y="4641019"/>
            <a:ext cx="5784084" cy="369332"/>
          </a:xfrm>
          <a:prstGeom prst="rect">
            <a:avLst/>
          </a:prstGeom>
        </p:spPr>
        <p:txBody>
          <a:bodyPr wrap="none">
            <a:spAutoFit/>
          </a:bodyPr>
          <a:lstStyle/>
          <a:p>
            <a:r>
              <a:rPr lang="en-US" altLang="zh-CN" spc="600" dirty="0" smtClean="0">
                <a:solidFill>
                  <a:schemeClr val="accent6">
                    <a:lumMod val="75000"/>
                  </a:schemeClr>
                </a:solidFill>
                <a:latin typeface="微软雅黑" panose="020B0503020204020204" pitchFamily="34" charset="-122"/>
                <a:ea typeface="微软雅黑" panose="020B0503020204020204" pitchFamily="34" charset="-122"/>
              </a:rPr>
              <a:t>ACTIVITY PLANNING PROPOSAL</a:t>
            </a:r>
            <a:endParaRPr lang="zh-CN" altLang="en-US" spc="600"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870926" y="605054"/>
            <a:ext cx="6222653" cy="3022520"/>
            <a:chOff x="2875866" y="459742"/>
            <a:chExt cx="6222653" cy="3022520"/>
          </a:xfrm>
        </p:grpSpPr>
        <p:pic>
          <p:nvPicPr>
            <p:cNvPr id="13" name="图片 12"/>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contrast="20000"/>
                      </a14:imgEffect>
                    </a14:imgLayer>
                  </a14:imgProps>
                </a:ext>
              </a:extLst>
            </a:blip>
            <a:srcRect l="16398"/>
            <a:stretch>
              <a:fillRect/>
            </a:stretch>
          </p:blipFill>
          <p:spPr>
            <a:xfrm>
              <a:off x="3484938" y="459742"/>
              <a:ext cx="5079700" cy="2722421"/>
            </a:xfrm>
            <a:prstGeom prst="rect">
              <a:avLst/>
            </a:prstGeom>
          </p:spPr>
        </p:pic>
        <p:pic>
          <p:nvPicPr>
            <p:cNvPr id="17" name="图片 16"/>
            <p:cNvPicPr>
              <a:picLocks noChangeAspect="1"/>
            </p:cNvPicPr>
            <p:nvPr/>
          </p:nvPicPr>
          <p:blipFill>
            <a:blip r:embed="rId11" cstate="print"/>
            <a:stretch>
              <a:fillRect/>
            </a:stretch>
          </p:blipFill>
          <p:spPr>
            <a:xfrm>
              <a:off x="2875866" y="2089612"/>
              <a:ext cx="6222653" cy="139265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p:cTn id="22"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xEl>
                                              <p:pRg st="0" end="0"/>
                                            </p:txEl>
                                          </p:spTgt>
                                        </p:tgtEl>
                                      </p:cBhvr>
                                    </p:animEffect>
                                  </p:childTnLst>
                                </p:cTn>
                              </p:par>
                            </p:childTnLst>
                          </p:cTn>
                        </p:par>
                        <p:par>
                          <p:cTn id="27" fill="hold">
                            <p:stCondLst>
                              <p:cond delay="2450"/>
                            </p:stCondLst>
                            <p:childTnLst>
                              <p:par>
                                <p:cTn id="28" presetID="17"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screen"/>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8" name="图片 27"/>
          <p:cNvPicPr>
            <a:picLocks noChangeAspect="1"/>
          </p:cNvPicPr>
          <p:nvPr/>
        </p:nvPicPr>
        <p:blipFill>
          <a:blip r:embed="rId7" cstate="print"/>
          <a:stretch>
            <a:fillRect/>
          </a:stretch>
        </p:blipFill>
        <p:spPr>
          <a:xfrm>
            <a:off x="225523" y="84132"/>
            <a:ext cx="3207818" cy="5670748"/>
          </a:xfrm>
          <a:prstGeom prst="rect">
            <a:avLst/>
          </a:prstGeom>
        </p:spPr>
      </p:pic>
      <p:sp>
        <p:nvSpPr>
          <p:cNvPr id="37" name="文本框 36"/>
          <p:cNvSpPr txBox="1"/>
          <p:nvPr/>
        </p:nvSpPr>
        <p:spPr>
          <a:xfrm>
            <a:off x="5774347" y="2534786"/>
            <a:ext cx="911468"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4400" b="1" dirty="0" smtClean="0">
                <a:solidFill>
                  <a:srgbClr val="427345"/>
                </a:solidFill>
                <a:latin typeface="+mn-ea"/>
                <a:ea typeface="+mn-ea"/>
              </a:rPr>
              <a:t>02</a:t>
            </a:r>
            <a:endParaRPr lang="zh-CN" altLang="en-US" sz="4400" b="1" dirty="0">
              <a:solidFill>
                <a:srgbClr val="427345"/>
              </a:solidFill>
              <a:latin typeface="+mn-ea"/>
              <a:ea typeface="+mn-ea"/>
            </a:endParaRPr>
          </a:p>
        </p:txBody>
      </p:sp>
      <p:sp>
        <p:nvSpPr>
          <p:cNvPr id="38" name="文本框 37"/>
          <p:cNvSpPr txBox="1"/>
          <p:nvPr/>
        </p:nvSpPr>
        <p:spPr>
          <a:xfrm>
            <a:off x="4121086" y="3429000"/>
            <a:ext cx="3952121" cy="769441"/>
          </a:xfrm>
          <a:prstGeom prst="rect">
            <a:avLst/>
          </a:prstGeom>
          <a:noFill/>
          <a:ln>
            <a:noFill/>
          </a:ln>
        </p:spPr>
        <p:txBody>
          <a:bodyPr vert="horz" wrap="square" rtlCol="0">
            <a:spAutoFit/>
          </a:bodyPr>
          <a:lstStyle>
            <a:defPPr>
              <a:defRPr lang="zh-CN"/>
            </a:defPPr>
            <a:lvl1pPr>
              <a:defRPr sz="4400" b="1">
                <a:solidFill>
                  <a:srgbClr val="427345"/>
                </a:solidFill>
                <a:latin typeface="+mn-ea"/>
              </a:defRPr>
            </a:lvl1pPr>
          </a:lstStyle>
          <a:p>
            <a:r>
              <a:rPr lang="zh-CN" altLang="en-US" dirty="0">
                <a:solidFill>
                  <a:schemeClr val="accent6">
                    <a:lumMod val="75000"/>
                  </a:schemeClr>
                </a:solidFill>
              </a:rPr>
              <a:t>活</a:t>
            </a:r>
            <a:r>
              <a:rPr lang="zh-CN" altLang="en-US" dirty="0" smtClean="0">
                <a:solidFill>
                  <a:schemeClr val="accent6">
                    <a:lumMod val="75000"/>
                  </a:schemeClr>
                </a:solidFill>
              </a:rPr>
              <a:t>动内容构成</a:t>
            </a:r>
            <a:endParaRPr lang="zh-CN" altLang="en-US" dirty="0">
              <a:solidFill>
                <a:schemeClr val="accent6">
                  <a:lumMod val="75000"/>
                </a:schemeClr>
              </a:solidFill>
            </a:endParaRPr>
          </a:p>
        </p:txBody>
      </p:sp>
      <p:sp>
        <p:nvSpPr>
          <p:cNvPr id="39" name="矩形 38"/>
          <p:cNvSpPr>
            <a:spLocks noChangeArrowheads="1"/>
          </p:cNvSpPr>
          <p:nvPr/>
        </p:nvSpPr>
        <p:spPr bwMode="auto">
          <a:xfrm>
            <a:off x="3843862" y="4198441"/>
            <a:ext cx="4916404" cy="315407"/>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rgbClr val="427345"/>
                </a:solidFill>
                <a:latin typeface="+mj-ea"/>
                <a:ea typeface="+mj-ea"/>
              </a:rPr>
              <a:t>您</a:t>
            </a:r>
            <a:r>
              <a:rPr lang="zh-CN" altLang="en-US" sz="1200" dirty="0">
                <a:solidFill>
                  <a:srgbClr val="427345"/>
                </a:solidFill>
                <a:latin typeface="+mj-ea"/>
                <a:ea typeface="+mj-ea"/>
              </a:rPr>
              <a:t>的内容打在这里，或者通过复制您的文本后，在此框中选择粘贴</a:t>
            </a:r>
            <a:r>
              <a:rPr lang="zh-CN" altLang="en-US" sz="1200" dirty="0" smtClean="0">
                <a:solidFill>
                  <a:srgbClr val="427345"/>
                </a:solidFill>
                <a:latin typeface="+mj-ea"/>
                <a:ea typeface="+mj-ea"/>
              </a:rPr>
              <a:t>，</a:t>
            </a:r>
            <a:endParaRPr lang="zh-CN" altLang="en-US" sz="1200" dirty="0">
              <a:solidFill>
                <a:srgbClr val="427345"/>
              </a:solidFill>
              <a:latin typeface="+mj-ea"/>
              <a:ea typeface="+mj-ea"/>
              <a:sym typeface="微软雅黑" panose="020B0503020204020204" pitchFamily="34" charset="-122"/>
            </a:endParaRPr>
          </a:p>
        </p:txBody>
      </p:sp>
      <p:grpSp>
        <p:nvGrpSpPr>
          <p:cNvPr id="2" name="组合 1"/>
          <p:cNvGrpSpPr/>
          <p:nvPr/>
        </p:nvGrpSpPr>
        <p:grpSpPr>
          <a:xfrm>
            <a:off x="3571953" y="203405"/>
            <a:ext cx="4710155" cy="1652781"/>
            <a:chOff x="3571953" y="203405"/>
            <a:chExt cx="4710155" cy="1652781"/>
          </a:xfrm>
        </p:grpSpPr>
        <p:pic>
          <p:nvPicPr>
            <p:cNvPr id="36" name="图片 35"/>
            <p:cNvPicPr>
              <a:picLocks noChangeAspect="1"/>
            </p:cNvPicPr>
            <p:nvPr/>
          </p:nvPicPr>
          <p:blipFill>
            <a:blip r:embed="rId8" cstate="screen"/>
            <a:stretch>
              <a:fillRect/>
            </a:stretch>
          </p:blipFill>
          <p:spPr>
            <a:xfrm>
              <a:off x="3571953" y="802038"/>
              <a:ext cx="4710155" cy="1054148"/>
            </a:xfrm>
            <a:prstGeom prst="rect">
              <a:avLst/>
            </a:prstGeom>
          </p:spPr>
        </p:pic>
        <p:pic>
          <p:nvPicPr>
            <p:cNvPr id="40" name="图片 39"/>
            <p:cNvPicPr>
              <a:picLocks noChangeAspect="1"/>
            </p:cNvPicPr>
            <p:nvPr/>
          </p:nvPicPr>
          <p:blipFill rotWithShape="1">
            <a:blip r:embed="rId9" cstate="screen"/>
            <a:srcRect l="16398"/>
            <a:stretch>
              <a:fillRect/>
            </a:stretch>
          </p:blipFill>
          <p:spPr>
            <a:xfrm>
              <a:off x="4887552" y="203405"/>
              <a:ext cx="2395086" cy="1115630"/>
            </a:xfrm>
            <a:prstGeom prst="rect">
              <a:avLst/>
            </a:prstGeom>
          </p:spPr>
        </p:pic>
      </p:grpSp>
      <p:pic>
        <p:nvPicPr>
          <p:cNvPr id="41" name="图片 40"/>
          <p:cNvPicPr>
            <a:picLocks noChangeAspect="1"/>
          </p:cNvPicPr>
          <p:nvPr/>
        </p:nvPicPr>
        <p:blipFill>
          <a:blip r:embed="rId10" cstate="print"/>
          <a:stretch>
            <a:fillRect/>
          </a:stretch>
        </p:blipFill>
        <p:spPr>
          <a:xfrm flipH="1">
            <a:off x="7662869" y="578393"/>
            <a:ext cx="3775335" cy="5445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500"/>
                            </p:stCondLst>
                            <p:childTnLst>
                              <p:par>
                                <p:cTn id="30" presetID="41" presetClass="entr" presetSubtype="0" fill="hold" grpId="0" nodeType="afterEffect">
                                  <p:stCondLst>
                                    <p:cond delay="0"/>
                                  </p:stCondLst>
                                  <p:iterate type="lt">
                                    <p:tmPct val="7000"/>
                                  </p:iterate>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9"/>
                                        </p:tgtEl>
                                        <p:attrNameLst>
                                          <p:attrName>ppt_y</p:attrName>
                                        </p:attrNameLst>
                                      </p:cBhvr>
                                      <p:tavLst>
                                        <p:tav tm="0">
                                          <p:val>
                                            <p:strVal val="#ppt_y"/>
                                          </p:val>
                                        </p:tav>
                                        <p:tav tm="100000">
                                          <p:val>
                                            <p:strVal val="#ppt_y"/>
                                          </p:val>
                                        </p:tav>
                                      </p:tavLst>
                                    </p:anim>
                                    <p:anim calcmode="lin" valueType="num">
                                      <p:cBhvr>
                                        <p:cTn id="3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52376" y="0"/>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9" name="图片 28"/>
          <p:cNvPicPr>
            <a:picLocks noChangeAspect="1"/>
          </p:cNvPicPr>
          <p:nvPr/>
        </p:nvPicPr>
        <p:blipFill>
          <a:blip r:embed="rId7" cstate="print"/>
          <a:stretch>
            <a:fillRect/>
          </a:stretch>
        </p:blipFill>
        <p:spPr>
          <a:xfrm flipH="1">
            <a:off x="1201546" y="994263"/>
            <a:ext cx="3283284" cy="4735614"/>
          </a:xfrm>
          <a:prstGeom prst="rect">
            <a:avLst/>
          </a:prstGeom>
        </p:spPr>
      </p:pic>
      <p:pic>
        <p:nvPicPr>
          <p:cNvPr id="34" name="图片 33"/>
          <p:cNvPicPr>
            <a:picLocks noChangeAspect="1"/>
          </p:cNvPicPr>
          <p:nvPr/>
        </p:nvPicPr>
        <p:blipFill>
          <a:blip r:embed="rId8" cstate="screen"/>
          <a:stretch>
            <a:fillRect/>
          </a:stretch>
        </p:blipFill>
        <p:spPr>
          <a:xfrm>
            <a:off x="950036" y="4265204"/>
            <a:ext cx="3391412" cy="1054148"/>
          </a:xfrm>
          <a:prstGeom prst="rect">
            <a:avLst/>
          </a:prstGeom>
        </p:spPr>
      </p:pic>
      <p:pic>
        <p:nvPicPr>
          <p:cNvPr id="35" name="图片 34"/>
          <p:cNvPicPr>
            <a:picLocks noChangeAspect="1"/>
          </p:cNvPicPr>
          <p:nvPr/>
        </p:nvPicPr>
        <p:blipFill>
          <a:blip r:embed="rId9" cstate="print"/>
          <a:stretch>
            <a:fillRect/>
          </a:stretch>
        </p:blipFill>
        <p:spPr>
          <a:xfrm>
            <a:off x="506838" y="936532"/>
            <a:ext cx="2681167" cy="4739740"/>
          </a:xfrm>
          <a:prstGeom prst="rect">
            <a:avLst/>
          </a:prstGeom>
        </p:spPr>
      </p:pic>
      <p:sp>
        <p:nvSpPr>
          <p:cNvPr id="36" name="文本框 35"/>
          <p:cNvSpPr txBox="1"/>
          <p:nvPr/>
        </p:nvSpPr>
        <p:spPr>
          <a:xfrm>
            <a:off x="5179538" y="1361650"/>
            <a:ext cx="6064196" cy="707886"/>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4000" b="1" dirty="0" smtClean="0">
                <a:solidFill>
                  <a:srgbClr val="427345"/>
                </a:solidFill>
                <a:latin typeface="+mj-ea"/>
                <a:ea typeface="+mj-ea"/>
              </a:rPr>
              <a:t>请输入您活动的主题文字</a:t>
            </a:r>
            <a:endParaRPr lang="zh-CN" altLang="en-US" sz="4000" b="1" dirty="0">
              <a:solidFill>
                <a:srgbClr val="427345"/>
              </a:solidFill>
              <a:latin typeface="+mj-ea"/>
              <a:ea typeface="+mj-ea"/>
            </a:endParaRPr>
          </a:p>
        </p:txBody>
      </p:sp>
      <p:sp>
        <p:nvSpPr>
          <p:cNvPr id="37" name="文本框 6"/>
          <p:cNvSpPr txBox="1"/>
          <p:nvPr/>
        </p:nvSpPr>
        <p:spPr>
          <a:xfrm>
            <a:off x="4640834" y="344328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38" name="矩形 37"/>
          <p:cNvSpPr/>
          <p:nvPr/>
        </p:nvSpPr>
        <p:spPr>
          <a:xfrm>
            <a:off x="4640834" y="287094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accent6">
                    <a:lumMod val="50000"/>
                  </a:schemeClr>
                </a:solidFill>
                <a:latin typeface="+mj-ea"/>
                <a:ea typeface="+mj-ea"/>
              </a:rPr>
              <a:t>活动一：输入主题</a:t>
            </a:r>
            <a:endParaRPr lang="en-US" altLang="zh-CN" sz="1400" b="1" dirty="0">
              <a:solidFill>
                <a:schemeClr val="accent6">
                  <a:lumMod val="50000"/>
                </a:schemeClr>
              </a:solidFill>
              <a:latin typeface="+mj-ea"/>
              <a:ea typeface="+mj-ea"/>
            </a:endParaRPr>
          </a:p>
        </p:txBody>
      </p:sp>
      <p:sp>
        <p:nvSpPr>
          <p:cNvPr id="39" name="文本框 6"/>
          <p:cNvSpPr txBox="1"/>
          <p:nvPr/>
        </p:nvSpPr>
        <p:spPr>
          <a:xfrm>
            <a:off x="6379995" y="344328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40" name="矩形 39"/>
          <p:cNvSpPr/>
          <p:nvPr/>
        </p:nvSpPr>
        <p:spPr>
          <a:xfrm>
            <a:off x="6379995" y="287094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accent6">
                    <a:lumMod val="50000"/>
                  </a:schemeClr>
                </a:solidFill>
                <a:latin typeface="+mj-ea"/>
                <a:ea typeface="+mj-ea"/>
              </a:rPr>
              <a:t>活动二：输入主题</a:t>
            </a:r>
            <a:endParaRPr lang="en-US" altLang="zh-CN" sz="1400" b="1" dirty="0">
              <a:solidFill>
                <a:schemeClr val="accent6">
                  <a:lumMod val="50000"/>
                </a:schemeClr>
              </a:solidFill>
              <a:latin typeface="+mj-ea"/>
              <a:ea typeface="+mj-ea"/>
            </a:endParaRPr>
          </a:p>
        </p:txBody>
      </p:sp>
      <p:sp>
        <p:nvSpPr>
          <p:cNvPr id="41" name="文本框 6"/>
          <p:cNvSpPr txBox="1"/>
          <p:nvPr/>
        </p:nvSpPr>
        <p:spPr>
          <a:xfrm>
            <a:off x="8119156" y="344328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42" name="矩形 41"/>
          <p:cNvSpPr/>
          <p:nvPr/>
        </p:nvSpPr>
        <p:spPr>
          <a:xfrm>
            <a:off x="8119156" y="287094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accent6">
                    <a:lumMod val="50000"/>
                  </a:schemeClr>
                </a:solidFill>
                <a:latin typeface="+mj-ea"/>
                <a:ea typeface="+mj-ea"/>
              </a:rPr>
              <a:t>活动三：输入主题</a:t>
            </a:r>
            <a:endParaRPr lang="en-US" altLang="zh-CN" sz="1400" b="1" dirty="0">
              <a:solidFill>
                <a:schemeClr val="accent6">
                  <a:lumMod val="50000"/>
                </a:schemeClr>
              </a:solidFill>
              <a:latin typeface="+mj-ea"/>
              <a:ea typeface="+mj-ea"/>
            </a:endParaRPr>
          </a:p>
        </p:txBody>
      </p:sp>
      <p:sp>
        <p:nvSpPr>
          <p:cNvPr id="43" name="文本框 6"/>
          <p:cNvSpPr txBox="1"/>
          <p:nvPr/>
        </p:nvSpPr>
        <p:spPr>
          <a:xfrm>
            <a:off x="9858317" y="344328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44" name="矩形 43"/>
          <p:cNvSpPr/>
          <p:nvPr/>
        </p:nvSpPr>
        <p:spPr>
          <a:xfrm>
            <a:off x="9858317" y="287094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accent6">
                    <a:lumMod val="50000"/>
                  </a:schemeClr>
                </a:solidFill>
                <a:latin typeface="+mj-ea"/>
                <a:ea typeface="+mj-ea"/>
              </a:rPr>
              <a:t>活动四：输入主题</a:t>
            </a:r>
            <a:endParaRPr lang="en-US" altLang="zh-CN" sz="1400" b="1" dirty="0">
              <a:solidFill>
                <a:schemeClr val="accent6">
                  <a:lumMod val="50000"/>
                </a:schemeClr>
              </a:solidFill>
              <a:latin typeface="+mj-ea"/>
              <a:ea typeface="+mj-ea"/>
            </a:endParaRPr>
          </a:p>
        </p:txBody>
      </p:sp>
      <p:pic>
        <p:nvPicPr>
          <p:cNvPr id="45" name="图片 44"/>
          <p:cNvPicPr>
            <a:picLocks noChangeAspect="1"/>
          </p:cNvPicPr>
          <p:nvPr/>
        </p:nvPicPr>
        <p:blipFill>
          <a:blip r:embed="rId3" cstate="screen"/>
          <a:stretch>
            <a:fillRect/>
          </a:stretch>
        </p:blipFill>
        <p:spPr>
          <a:xfrm>
            <a:off x="5080025" y="2397256"/>
            <a:ext cx="704773" cy="479812"/>
          </a:xfrm>
          <a:prstGeom prst="rect">
            <a:avLst/>
          </a:prstGeom>
        </p:spPr>
      </p:pic>
      <p:pic>
        <p:nvPicPr>
          <p:cNvPr id="47" name="图片 46"/>
          <p:cNvPicPr>
            <a:picLocks noChangeAspect="1"/>
          </p:cNvPicPr>
          <p:nvPr/>
        </p:nvPicPr>
        <p:blipFill>
          <a:blip r:embed="rId3" cstate="screen"/>
          <a:stretch>
            <a:fillRect/>
          </a:stretch>
        </p:blipFill>
        <p:spPr>
          <a:xfrm>
            <a:off x="6764398" y="2397256"/>
            <a:ext cx="704773" cy="479812"/>
          </a:xfrm>
          <a:prstGeom prst="rect">
            <a:avLst/>
          </a:prstGeom>
        </p:spPr>
      </p:pic>
      <p:pic>
        <p:nvPicPr>
          <p:cNvPr id="48" name="图片 47"/>
          <p:cNvPicPr>
            <a:picLocks noChangeAspect="1"/>
          </p:cNvPicPr>
          <p:nvPr/>
        </p:nvPicPr>
        <p:blipFill>
          <a:blip r:embed="rId3" cstate="screen"/>
          <a:stretch>
            <a:fillRect/>
          </a:stretch>
        </p:blipFill>
        <p:spPr>
          <a:xfrm>
            <a:off x="8612839" y="2397256"/>
            <a:ext cx="704773" cy="479812"/>
          </a:xfrm>
          <a:prstGeom prst="rect">
            <a:avLst/>
          </a:prstGeom>
        </p:spPr>
      </p:pic>
      <p:pic>
        <p:nvPicPr>
          <p:cNvPr id="49" name="图片 48"/>
          <p:cNvPicPr>
            <a:picLocks noChangeAspect="1"/>
          </p:cNvPicPr>
          <p:nvPr/>
        </p:nvPicPr>
        <p:blipFill>
          <a:blip r:embed="rId3" cstate="screen"/>
          <a:stretch>
            <a:fillRect/>
          </a:stretch>
        </p:blipFill>
        <p:spPr>
          <a:xfrm>
            <a:off x="10436210" y="2397256"/>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000"/>
                            </p:stCondLst>
                            <p:childTnLst>
                              <p:par>
                                <p:cTn id="43" presetID="14" presetClass="entr" presetSubtype="1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000"/>
                            </p:stCondLst>
                            <p:childTnLst>
                              <p:par>
                                <p:cTn id="59" presetID="14" presetClass="entr" presetSubtype="1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randombar(horizontal)">
                                      <p:cBhvr>
                                        <p:cTn id="61" dur="500"/>
                                        <p:tgtEl>
                                          <p:spTgt spid="4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7000"/>
                            </p:stCondLst>
                            <p:childTnLst>
                              <p:par>
                                <p:cTn id="75" presetID="14" presetClass="entr" presetSubtype="1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randombar(horizontal)">
                                      <p:cBhvr>
                                        <p:cTn id="77" dur="500"/>
                                        <p:tgtEl>
                                          <p:spTgt spid="42"/>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53" presetClass="entr" presetSubtype="16"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p:cTn id="87" dur="500" fill="hold"/>
                                        <p:tgtEl>
                                          <p:spTgt spid="49"/>
                                        </p:tgtEl>
                                        <p:attrNameLst>
                                          <p:attrName>ppt_w</p:attrName>
                                        </p:attrNameLst>
                                      </p:cBhvr>
                                      <p:tavLst>
                                        <p:tav tm="0">
                                          <p:val>
                                            <p:fltVal val="0"/>
                                          </p:val>
                                        </p:tav>
                                        <p:tav tm="100000">
                                          <p:val>
                                            <p:strVal val="#ppt_w"/>
                                          </p:val>
                                        </p:tav>
                                      </p:tavLst>
                                    </p:anim>
                                    <p:anim calcmode="lin" valueType="num">
                                      <p:cBhvr>
                                        <p:cTn id="88" dur="500" fill="hold"/>
                                        <p:tgtEl>
                                          <p:spTgt spid="49"/>
                                        </p:tgtEl>
                                        <p:attrNameLst>
                                          <p:attrName>ppt_h</p:attrName>
                                        </p:attrNameLst>
                                      </p:cBhvr>
                                      <p:tavLst>
                                        <p:tav tm="0">
                                          <p:val>
                                            <p:fltVal val="0"/>
                                          </p:val>
                                        </p:tav>
                                        <p:tav tm="100000">
                                          <p:val>
                                            <p:strVal val="#ppt_h"/>
                                          </p:val>
                                        </p:tav>
                                      </p:tavLst>
                                    </p:anim>
                                    <p:animEffect transition="in" filter="fade">
                                      <p:cBhvr>
                                        <p:cTn id="89" dur="500"/>
                                        <p:tgtEl>
                                          <p:spTgt spid="49"/>
                                        </p:tgtEl>
                                      </p:cBhvr>
                                    </p:animEffect>
                                  </p:childTnLst>
                                </p:cTn>
                              </p:par>
                            </p:childTnLst>
                          </p:cTn>
                        </p:par>
                        <p:par>
                          <p:cTn id="90" fill="hold">
                            <p:stCondLst>
                              <p:cond delay="9000"/>
                            </p:stCondLst>
                            <p:childTnLst>
                              <p:par>
                                <p:cTn id="91" presetID="14" presetClass="entr" presetSubtype="10"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randombar(horizontal)">
                                      <p:cBhvr>
                                        <p:cTn id="93" dur="500"/>
                                        <p:tgtEl>
                                          <p:spTgt spid="44"/>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p:bldP spid="37" grpId="0"/>
      <p:bldP spid="38" grpId="0"/>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6" name="图片 25"/>
          <p:cNvPicPr>
            <a:picLocks noChangeAspect="1"/>
          </p:cNvPicPr>
          <p:nvPr/>
        </p:nvPicPr>
        <p:blipFill>
          <a:blip r:embed="rId7" cstate="print"/>
          <a:stretch>
            <a:fillRect/>
          </a:stretch>
        </p:blipFill>
        <p:spPr>
          <a:xfrm>
            <a:off x="667524" y="4365690"/>
            <a:ext cx="2357868" cy="1888797"/>
          </a:xfrm>
          <a:prstGeom prst="rect">
            <a:avLst/>
          </a:prstGeom>
        </p:spPr>
      </p:pic>
      <p:pic>
        <p:nvPicPr>
          <p:cNvPr id="27" name="图片 26"/>
          <p:cNvPicPr>
            <a:picLocks noChangeAspect="1"/>
          </p:cNvPicPr>
          <p:nvPr/>
        </p:nvPicPr>
        <p:blipFill>
          <a:blip r:embed="rId8" cstate="print"/>
          <a:stretch>
            <a:fillRect/>
          </a:stretch>
        </p:blipFill>
        <p:spPr>
          <a:xfrm flipH="1">
            <a:off x="218056" y="917982"/>
            <a:ext cx="2991591" cy="4314893"/>
          </a:xfrm>
          <a:prstGeom prst="rect">
            <a:avLst/>
          </a:prstGeom>
        </p:spPr>
      </p:pic>
      <p:sp>
        <p:nvSpPr>
          <p:cNvPr id="28" name="TextBox 14"/>
          <p:cNvSpPr>
            <a:spLocks noChangeArrowheads="1"/>
          </p:cNvSpPr>
          <p:nvPr/>
        </p:nvSpPr>
        <p:spPr bwMode="auto">
          <a:xfrm>
            <a:off x="4536030" y="1084083"/>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筹备阶段</a:t>
            </a:r>
            <a:endParaRPr lang="zh-CN" altLang="en-US" sz="1600" b="1" dirty="0">
              <a:solidFill>
                <a:schemeClr val="accent6">
                  <a:lumMod val="50000"/>
                </a:schemeClr>
              </a:solidFill>
              <a:latin typeface="+mj-ea"/>
              <a:ea typeface="+mj-ea"/>
              <a:sym typeface="方正正大黑简体" pitchFamily="2" charset="-122"/>
            </a:endParaRPr>
          </a:p>
        </p:txBody>
      </p:sp>
      <p:sp>
        <p:nvSpPr>
          <p:cNvPr id="30" name="TextBox 15"/>
          <p:cNvSpPr>
            <a:spLocks noChangeArrowheads="1"/>
          </p:cNvSpPr>
          <p:nvPr/>
        </p:nvSpPr>
        <p:spPr bwMode="auto">
          <a:xfrm>
            <a:off x="4098198" y="1487988"/>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chemeClr val="accent6">
                    <a:lumMod val="50000"/>
                  </a:schemeClr>
                </a:solidFill>
                <a:latin typeface="方正兰亭粗黑_GBK" charset="-122"/>
                <a:sym typeface="宋体" panose="02010600030101010101" pitchFamily="2" charset="-122"/>
              </a:rPr>
              <a:t>的</a:t>
            </a:r>
            <a:endParaRPr lang="zh-CN" altLang="en-US" sz="1050" dirty="0">
              <a:solidFill>
                <a:schemeClr val="accent6">
                  <a:lumMod val="50000"/>
                </a:schemeClr>
              </a:solidFill>
              <a:latin typeface="方正兰亭粗黑_GBK" charset="-122"/>
            </a:endParaRPr>
          </a:p>
        </p:txBody>
      </p:sp>
      <p:pic>
        <p:nvPicPr>
          <p:cNvPr id="31" name="图片 30"/>
          <p:cNvPicPr>
            <a:picLocks noChangeAspect="1"/>
          </p:cNvPicPr>
          <p:nvPr/>
        </p:nvPicPr>
        <p:blipFill>
          <a:blip r:embed="rId3" cstate="screen"/>
          <a:stretch>
            <a:fillRect/>
          </a:stretch>
        </p:blipFill>
        <p:spPr>
          <a:xfrm>
            <a:off x="3831257" y="1063735"/>
            <a:ext cx="704773" cy="479812"/>
          </a:xfrm>
          <a:prstGeom prst="rect">
            <a:avLst/>
          </a:prstGeom>
        </p:spPr>
      </p:pic>
      <p:pic>
        <p:nvPicPr>
          <p:cNvPr id="32" name="图片 31"/>
          <p:cNvPicPr>
            <a:picLocks noChangeAspect="1"/>
          </p:cNvPicPr>
          <p:nvPr/>
        </p:nvPicPr>
        <p:blipFill>
          <a:blip r:embed="rId3" cstate="screen"/>
          <a:stretch>
            <a:fillRect/>
          </a:stretch>
        </p:blipFill>
        <p:spPr>
          <a:xfrm>
            <a:off x="6343454" y="1063735"/>
            <a:ext cx="704773" cy="479812"/>
          </a:xfrm>
          <a:prstGeom prst="rect">
            <a:avLst/>
          </a:prstGeom>
        </p:spPr>
      </p:pic>
      <p:sp>
        <p:nvSpPr>
          <p:cNvPr id="33" name="TextBox 14"/>
          <p:cNvSpPr>
            <a:spLocks noChangeArrowheads="1"/>
          </p:cNvSpPr>
          <p:nvPr/>
        </p:nvSpPr>
        <p:spPr bwMode="auto">
          <a:xfrm>
            <a:off x="7279746" y="1058215"/>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准备阶段</a:t>
            </a:r>
            <a:endParaRPr lang="zh-CN" altLang="en-US" sz="1600" b="1" dirty="0">
              <a:solidFill>
                <a:schemeClr val="accent6">
                  <a:lumMod val="50000"/>
                </a:schemeClr>
              </a:solidFill>
              <a:latin typeface="+mj-ea"/>
              <a:ea typeface="+mj-ea"/>
              <a:sym typeface="方正正大黑简体" pitchFamily="2" charset="-122"/>
            </a:endParaRPr>
          </a:p>
        </p:txBody>
      </p:sp>
      <p:sp>
        <p:nvSpPr>
          <p:cNvPr id="45" name="TextBox 15"/>
          <p:cNvSpPr>
            <a:spLocks noChangeArrowheads="1"/>
          </p:cNvSpPr>
          <p:nvPr/>
        </p:nvSpPr>
        <p:spPr bwMode="auto">
          <a:xfrm>
            <a:off x="6870239" y="1521848"/>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rgbClr val="595959"/>
                </a:solidFill>
                <a:latin typeface="方正兰亭粗黑_GBK" charset="-122"/>
                <a:sym typeface="宋体" panose="02010600030101010101" pitchFamily="2" charset="-122"/>
              </a:rPr>
              <a:t>的</a:t>
            </a:r>
            <a:endParaRPr lang="zh-CN" altLang="en-US" sz="1050" dirty="0">
              <a:latin typeface="方正兰亭粗黑_GBK" charset="-122"/>
            </a:endParaRPr>
          </a:p>
        </p:txBody>
      </p:sp>
      <p:sp>
        <p:nvSpPr>
          <p:cNvPr id="46" name="TextBox 14"/>
          <p:cNvSpPr>
            <a:spLocks noChangeArrowheads="1"/>
          </p:cNvSpPr>
          <p:nvPr/>
        </p:nvSpPr>
        <p:spPr bwMode="auto">
          <a:xfrm>
            <a:off x="4536030" y="3536317"/>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筹备阶段</a:t>
            </a:r>
            <a:endParaRPr lang="zh-CN" altLang="en-US" sz="1600" b="1" dirty="0">
              <a:solidFill>
                <a:schemeClr val="accent6">
                  <a:lumMod val="50000"/>
                </a:schemeClr>
              </a:solidFill>
              <a:latin typeface="+mj-ea"/>
              <a:ea typeface="+mj-ea"/>
              <a:sym typeface="方正正大黑简体" pitchFamily="2" charset="-122"/>
            </a:endParaRPr>
          </a:p>
        </p:txBody>
      </p:sp>
      <p:sp>
        <p:nvSpPr>
          <p:cNvPr id="47" name="TextBox 15"/>
          <p:cNvSpPr>
            <a:spLocks noChangeArrowheads="1"/>
          </p:cNvSpPr>
          <p:nvPr/>
        </p:nvSpPr>
        <p:spPr bwMode="auto">
          <a:xfrm>
            <a:off x="4098198" y="3940222"/>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chemeClr val="accent6">
                    <a:lumMod val="50000"/>
                  </a:schemeClr>
                </a:solidFill>
                <a:latin typeface="方正兰亭粗黑_GBK" charset="-122"/>
                <a:sym typeface="宋体" panose="02010600030101010101" pitchFamily="2" charset="-122"/>
              </a:rPr>
              <a:t>的</a:t>
            </a:r>
            <a:endParaRPr lang="zh-CN" altLang="en-US" sz="1050" dirty="0">
              <a:solidFill>
                <a:schemeClr val="accent6">
                  <a:lumMod val="50000"/>
                </a:schemeClr>
              </a:solidFill>
              <a:latin typeface="方正兰亭粗黑_GBK" charset="-122"/>
            </a:endParaRPr>
          </a:p>
        </p:txBody>
      </p:sp>
      <p:pic>
        <p:nvPicPr>
          <p:cNvPr id="48" name="图片 47"/>
          <p:cNvPicPr>
            <a:picLocks noChangeAspect="1"/>
          </p:cNvPicPr>
          <p:nvPr/>
        </p:nvPicPr>
        <p:blipFill>
          <a:blip r:embed="rId3" cstate="screen"/>
          <a:stretch>
            <a:fillRect/>
          </a:stretch>
        </p:blipFill>
        <p:spPr>
          <a:xfrm>
            <a:off x="3831257" y="3515969"/>
            <a:ext cx="704773" cy="479812"/>
          </a:xfrm>
          <a:prstGeom prst="rect">
            <a:avLst/>
          </a:prstGeom>
        </p:spPr>
      </p:pic>
      <p:pic>
        <p:nvPicPr>
          <p:cNvPr id="49" name="图片 48"/>
          <p:cNvPicPr>
            <a:picLocks noChangeAspect="1"/>
          </p:cNvPicPr>
          <p:nvPr/>
        </p:nvPicPr>
        <p:blipFill>
          <a:blip r:embed="rId3" cstate="screen"/>
          <a:stretch>
            <a:fillRect/>
          </a:stretch>
        </p:blipFill>
        <p:spPr>
          <a:xfrm>
            <a:off x="6343454" y="3515969"/>
            <a:ext cx="704773" cy="479812"/>
          </a:xfrm>
          <a:prstGeom prst="rect">
            <a:avLst/>
          </a:prstGeom>
        </p:spPr>
      </p:pic>
      <p:sp>
        <p:nvSpPr>
          <p:cNvPr id="50" name="TextBox 14"/>
          <p:cNvSpPr>
            <a:spLocks noChangeArrowheads="1"/>
          </p:cNvSpPr>
          <p:nvPr/>
        </p:nvSpPr>
        <p:spPr bwMode="auto">
          <a:xfrm>
            <a:off x="7279746" y="3510449"/>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准备阶段</a:t>
            </a:r>
            <a:endParaRPr lang="zh-CN" altLang="en-US" sz="1600" b="1" dirty="0">
              <a:solidFill>
                <a:schemeClr val="accent6">
                  <a:lumMod val="50000"/>
                </a:schemeClr>
              </a:solidFill>
              <a:latin typeface="+mj-ea"/>
              <a:ea typeface="+mj-ea"/>
              <a:sym typeface="方正正大黑简体" pitchFamily="2" charset="-122"/>
            </a:endParaRPr>
          </a:p>
        </p:txBody>
      </p:sp>
      <p:sp>
        <p:nvSpPr>
          <p:cNvPr id="51" name="TextBox 15"/>
          <p:cNvSpPr>
            <a:spLocks noChangeArrowheads="1"/>
          </p:cNvSpPr>
          <p:nvPr/>
        </p:nvSpPr>
        <p:spPr bwMode="auto">
          <a:xfrm>
            <a:off x="6870239" y="3974082"/>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rgbClr val="595959"/>
                </a:solidFill>
                <a:latin typeface="方正兰亭粗黑_GBK" charset="-122"/>
                <a:sym typeface="宋体" panose="02010600030101010101" pitchFamily="2" charset="-122"/>
              </a:rPr>
              <a:t>的</a:t>
            </a:r>
            <a:endParaRPr lang="zh-CN" altLang="en-US" sz="1050" dirty="0">
              <a:latin typeface="方正兰亭粗黑_GBK" charset="-122"/>
            </a:endParaRPr>
          </a:p>
        </p:txBody>
      </p:sp>
      <p:pic>
        <p:nvPicPr>
          <p:cNvPr id="52" name="图片 51"/>
          <p:cNvPicPr>
            <a:picLocks noChangeAspect="1"/>
          </p:cNvPicPr>
          <p:nvPr/>
        </p:nvPicPr>
        <p:blipFill>
          <a:blip r:embed="rId7" cstate="print"/>
          <a:stretch>
            <a:fillRect/>
          </a:stretch>
        </p:blipFill>
        <p:spPr>
          <a:xfrm flipH="1">
            <a:off x="9919762" y="4754261"/>
            <a:ext cx="2015954" cy="1614903"/>
          </a:xfrm>
          <a:prstGeom prst="rect">
            <a:avLst/>
          </a:prstGeom>
        </p:spPr>
      </p:pic>
      <p:pic>
        <p:nvPicPr>
          <p:cNvPr id="53" name="图片 52"/>
          <p:cNvPicPr>
            <a:picLocks noChangeAspect="1"/>
          </p:cNvPicPr>
          <p:nvPr/>
        </p:nvPicPr>
        <p:blipFill>
          <a:blip r:embed="rId9" cstate="print"/>
          <a:stretch>
            <a:fillRect/>
          </a:stretch>
        </p:blipFill>
        <p:spPr>
          <a:xfrm flipH="1">
            <a:off x="9518278" y="1058215"/>
            <a:ext cx="2607734" cy="46099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2" presetClass="entr" presetSubtype="0"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1000"/>
                                        <p:tgtEl>
                                          <p:spTgt spid="47"/>
                                        </p:tgtEl>
                                      </p:cBhvr>
                                    </p:animEffect>
                                    <p:anim calcmode="lin" valueType="num">
                                      <p:cBhvr>
                                        <p:cTn id="87" dur="1000" fill="hold"/>
                                        <p:tgtEl>
                                          <p:spTgt spid="47"/>
                                        </p:tgtEl>
                                        <p:attrNameLst>
                                          <p:attrName>ppt_x</p:attrName>
                                        </p:attrNameLst>
                                      </p:cBhvr>
                                      <p:tavLst>
                                        <p:tav tm="0">
                                          <p:val>
                                            <p:strVal val="#ppt_x"/>
                                          </p:val>
                                        </p:tav>
                                        <p:tav tm="100000">
                                          <p:val>
                                            <p:strVal val="#ppt_x"/>
                                          </p:val>
                                        </p:tav>
                                      </p:tavLst>
                                    </p:anim>
                                    <p:anim calcmode="lin" valueType="num">
                                      <p:cBhvr>
                                        <p:cTn id="88" dur="1000" fill="hold"/>
                                        <p:tgtEl>
                                          <p:spTgt spid="47"/>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42"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1000"/>
                                        <p:tgtEl>
                                          <p:spTgt spid="49"/>
                                        </p:tgtEl>
                                      </p:cBhvr>
                                    </p:animEffect>
                                    <p:anim calcmode="lin" valueType="num">
                                      <p:cBhvr>
                                        <p:cTn id="93" dur="1000" fill="hold"/>
                                        <p:tgtEl>
                                          <p:spTgt spid="49"/>
                                        </p:tgtEl>
                                        <p:attrNameLst>
                                          <p:attrName>ppt_x</p:attrName>
                                        </p:attrNameLst>
                                      </p:cBhvr>
                                      <p:tavLst>
                                        <p:tav tm="0">
                                          <p:val>
                                            <p:strVal val="#ppt_x"/>
                                          </p:val>
                                        </p:tav>
                                        <p:tav tm="100000">
                                          <p:val>
                                            <p:strVal val="#ppt_x"/>
                                          </p:val>
                                        </p:tav>
                                      </p:tavLst>
                                    </p:anim>
                                    <p:anim calcmode="lin" valueType="num">
                                      <p:cBhvr>
                                        <p:cTn id="94" dur="1000" fill="hold"/>
                                        <p:tgtEl>
                                          <p:spTgt spid="49"/>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42" presetClass="entr" presetSubtype="0"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1000"/>
                                        <p:tgtEl>
                                          <p:spTgt spid="51"/>
                                        </p:tgtEl>
                                      </p:cBhvr>
                                    </p:animEffect>
                                    <p:anim calcmode="lin" valueType="num">
                                      <p:cBhvr>
                                        <p:cTn id="104" dur="1000" fill="hold"/>
                                        <p:tgtEl>
                                          <p:spTgt spid="51"/>
                                        </p:tgtEl>
                                        <p:attrNameLst>
                                          <p:attrName>ppt_x</p:attrName>
                                        </p:attrNameLst>
                                      </p:cBhvr>
                                      <p:tavLst>
                                        <p:tav tm="0">
                                          <p:val>
                                            <p:strVal val="#ppt_x"/>
                                          </p:val>
                                        </p:tav>
                                        <p:tav tm="100000">
                                          <p:val>
                                            <p:strVal val="#ppt_x"/>
                                          </p:val>
                                        </p:tav>
                                      </p:tavLst>
                                    </p:anim>
                                    <p:anim calcmode="lin" valueType="num">
                                      <p:cBhvr>
                                        <p:cTn id="10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30" grpId="0"/>
      <p:bldP spid="33" grpId="0"/>
      <p:bldP spid="45" grpId="0"/>
      <p:bldP spid="46" grpId="0"/>
      <p:bldP spid="47"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9" name="图片 28"/>
          <p:cNvPicPr>
            <a:picLocks noChangeAspect="1"/>
          </p:cNvPicPr>
          <p:nvPr/>
        </p:nvPicPr>
        <p:blipFill>
          <a:blip r:embed="rId7" cstate="screen"/>
          <a:stretch>
            <a:fillRect/>
          </a:stretch>
        </p:blipFill>
        <p:spPr>
          <a:xfrm flipH="1">
            <a:off x="857313" y="1515448"/>
            <a:ext cx="1369401" cy="1096974"/>
          </a:xfrm>
          <a:prstGeom prst="rect">
            <a:avLst/>
          </a:prstGeom>
        </p:spPr>
      </p:pic>
      <p:sp>
        <p:nvSpPr>
          <p:cNvPr id="34" name="TextBox 19"/>
          <p:cNvSpPr txBox="1"/>
          <p:nvPr/>
        </p:nvSpPr>
        <p:spPr>
          <a:xfrm>
            <a:off x="1920729" y="1515448"/>
            <a:ext cx="2160388" cy="492443"/>
          </a:xfrm>
          <a:prstGeom prst="rect">
            <a:avLst/>
          </a:prstGeom>
          <a:noFill/>
        </p:spPr>
        <p:txBody>
          <a:bodyPr wrap="square" lIns="0" tIns="0" rIns="0" bIns="0" rtlCol="0">
            <a:spAutoFit/>
          </a:bodyPr>
          <a:lstStyle/>
          <a:p>
            <a:pPr algn="ctr"/>
            <a:r>
              <a:rPr lang="zh-CN" altLang="en-US" sz="3200" b="1" dirty="0">
                <a:solidFill>
                  <a:schemeClr val="accent6">
                    <a:lumMod val="50000"/>
                  </a:schemeClr>
                </a:solidFill>
                <a:latin typeface="+mj-ea"/>
                <a:ea typeface="+mj-ea"/>
              </a:rPr>
              <a:t>一等奖</a:t>
            </a:r>
          </a:p>
        </p:txBody>
      </p:sp>
      <p:sp>
        <p:nvSpPr>
          <p:cNvPr id="35" name="TextBox 106"/>
          <p:cNvSpPr txBox="1"/>
          <p:nvPr/>
        </p:nvSpPr>
        <p:spPr>
          <a:xfrm>
            <a:off x="1661041" y="2178329"/>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accent6">
                    <a:lumMod val="50000"/>
                  </a:schemeClr>
                </a:solidFill>
                <a:latin typeface="+mj-ea"/>
                <a:ea typeface="+mj-ea"/>
              </a:rPr>
              <a:t>价</a:t>
            </a:r>
            <a:r>
              <a:rPr lang="zh-CN" altLang="en-US" sz="1500" dirty="0" smtClean="0">
                <a:solidFill>
                  <a:schemeClr val="accent6">
                    <a:lumMod val="50000"/>
                  </a:schemeClr>
                </a:solidFill>
                <a:latin typeface="+mj-ea"/>
                <a:ea typeface="+mj-ea"/>
              </a:rPr>
              <a:t>值</a:t>
            </a:r>
            <a:r>
              <a:rPr lang="en-US" altLang="zh-CN" sz="1500" dirty="0" smtClean="0">
                <a:solidFill>
                  <a:schemeClr val="accent6">
                    <a:lumMod val="50000"/>
                  </a:schemeClr>
                </a:solidFill>
                <a:latin typeface="+mj-ea"/>
                <a:ea typeface="+mj-ea"/>
              </a:rPr>
              <a:t>XXXX</a:t>
            </a:r>
            <a:r>
              <a:rPr lang="zh-CN" altLang="en-US" sz="1500" dirty="0" smtClean="0">
                <a:solidFill>
                  <a:schemeClr val="accent6">
                    <a:lumMod val="50000"/>
                  </a:schemeClr>
                </a:solidFill>
                <a:latin typeface="+mj-ea"/>
                <a:ea typeface="+mj-ea"/>
              </a:rPr>
              <a:t>元某产品一台</a:t>
            </a:r>
            <a:endParaRPr lang="en-US" altLang="zh-CN" sz="1500" dirty="0">
              <a:solidFill>
                <a:schemeClr val="accent6">
                  <a:lumMod val="50000"/>
                </a:schemeClr>
              </a:solidFill>
              <a:latin typeface="+mj-ea"/>
              <a:ea typeface="+mj-ea"/>
            </a:endParaRPr>
          </a:p>
        </p:txBody>
      </p:sp>
      <p:pic>
        <p:nvPicPr>
          <p:cNvPr id="36" name="图片 35"/>
          <p:cNvPicPr>
            <a:picLocks noChangeAspect="1"/>
          </p:cNvPicPr>
          <p:nvPr/>
        </p:nvPicPr>
        <p:blipFill>
          <a:blip r:embed="rId7" cstate="screen"/>
          <a:stretch>
            <a:fillRect/>
          </a:stretch>
        </p:blipFill>
        <p:spPr>
          <a:xfrm flipH="1">
            <a:off x="4340803" y="1522740"/>
            <a:ext cx="1369401" cy="1096974"/>
          </a:xfrm>
          <a:prstGeom prst="rect">
            <a:avLst/>
          </a:prstGeom>
        </p:spPr>
      </p:pic>
      <p:sp>
        <p:nvSpPr>
          <p:cNvPr id="37" name="TextBox 19"/>
          <p:cNvSpPr txBox="1"/>
          <p:nvPr/>
        </p:nvSpPr>
        <p:spPr>
          <a:xfrm>
            <a:off x="5404219" y="1522740"/>
            <a:ext cx="2160388" cy="492443"/>
          </a:xfrm>
          <a:prstGeom prst="rect">
            <a:avLst/>
          </a:prstGeom>
          <a:noFill/>
        </p:spPr>
        <p:txBody>
          <a:bodyPr wrap="square" lIns="0" tIns="0" rIns="0" bIns="0" rtlCol="0">
            <a:spAutoFit/>
          </a:bodyPr>
          <a:lstStyle/>
          <a:p>
            <a:pPr algn="ctr"/>
            <a:r>
              <a:rPr lang="zh-CN" altLang="en-US" sz="3200" b="1" dirty="0" smtClean="0">
                <a:solidFill>
                  <a:schemeClr val="accent6">
                    <a:lumMod val="50000"/>
                  </a:schemeClr>
                </a:solidFill>
                <a:latin typeface="+mj-ea"/>
                <a:ea typeface="+mj-ea"/>
              </a:rPr>
              <a:t>二等</a:t>
            </a:r>
            <a:r>
              <a:rPr lang="zh-CN" altLang="en-US" sz="3200" b="1" dirty="0">
                <a:solidFill>
                  <a:schemeClr val="accent6">
                    <a:lumMod val="50000"/>
                  </a:schemeClr>
                </a:solidFill>
                <a:latin typeface="+mj-ea"/>
                <a:ea typeface="+mj-ea"/>
              </a:rPr>
              <a:t>奖</a:t>
            </a:r>
          </a:p>
        </p:txBody>
      </p:sp>
      <p:sp>
        <p:nvSpPr>
          <p:cNvPr id="38" name="TextBox 106"/>
          <p:cNvSpPr txBox="1"/>
          <p:nvPr/>
        </p:nvSpPr>
        <p:spPr>
          <a:xfrm>
            <a:off x="5144531" y="2185621"/>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accent6">
                    <a:lumMod val="50000"/>
                  </a:schemeClr>
                </a:solidFill>
                <a:latin typeface="+mj-ea"/>
                <a:ea typeface="+mj-ea"/>
              </a:rPr>
              <a:t>价</a:t>
            </a:r>
            <a:r>
              <a:rPr lang="zh-CN" altLang="en-US" sz="1500" dirty="0" smtClean="0">
                <a:solidFill>
                  <a:schemeClr val="accent6">
                    <a:lumMod val="50000"/>
                  </a:schemeClr>
                </a:solidFill>
                <a:latin typeface="+mj-ea"/>
                <a:ea typeface="+mj-ea"/>
              </a:rPr>
              <a:t>值</a:t>
            </a:r>
            <a:r>
              <a:rPr lang="en-US" altLang="zh-CN" sz="1500" dirty="0" smtClean="0">
                <a:solidFill>
                  <a:schemeClr val="accent6">
                    <a:lumMod val="50000"/>
                  </a:schemeClr>
                </a:solidFill>
                <a:latin typeface="+mj-ea"/>
                <a:ea typeface="+mj-ea"/>
              </a:rPr>
              <a:t>XXXX</a:t>
            </a:r>
            <a:r>
              <a:rPr lang="zh-CN" altLang="en-US" sz="1500" dirty="0" smtClean="0">
                <a:solidFill>
                  <a:schemeClr val="accent6">
                    <a:lumMod val="50000"/>
                  </a:schemeClr>
                </a:solidFill>
                <a:latin typeface="+mj-ea"/>
                <a:ea typeface="+mj-ea"/>
              </a:rPr>
              <a:t>元某产品一台</a:t>
            </a:r>
            <a:endParaRPr lang="en-US" altLang="zh-CN" sz="1500" dirty="0">
              <a:solidFill>
                <a:schemeClr val="accent6">
                  <a:lumMod val="50000"/>
                </a:schemeClr>
              </a:solidFill>
              <a:latin typeface="+mj-ea"/>
              <a:ea typeface="+mj-ea"/>
            </a:endParaRPr>
          </a:p>
        </p:txBody>
      </p:sp>
      <p:pic>
        <p:nvPicPr>
          <p:cNvPr id="39" name="图片 38"/>
          <p:cNvPicPr>
            <a:picLocks noChangeAspect="1"/>
          </p:cNvPicPr>
          <p:nvPr/>
        </p:nvPicPr>
        <p:blipFill>
          <a:blip r:embed="rId7" cstate="screen"/>
          <a:stretch>
            <a:fillRect/>
          </a:stretch>
        </p:blipFill>
        <p:spPr>
          <a:xfrm flipH="1">
            <a:off x="7824293" y="1522740"/>
            <a:ext cx="1369401" cy="1096974"/>
          </a:xfrm>
          <a:prstGeom prst="rect">
            <a:avLst/>
          </a:prstGeom>
        </p:spPr>
      </p:pic>
      <p:sp>
        <p:nvSpPr>
          <p:cNvPr id="40" name="TextBox 19"/>
          <p:cNvSpPr txBox="1"/>
          <p:nvPr/>
        </p:nvSpPr>
        <p:spPr>
          <a:xfrm>
            <a:off x="8887709" y="1522740"/>
            <a:ext cx="2160388" cy="492443"/>
          </a:xfrm>
          <a:prstGeom prst="rect">
            <a:avLst/>
          </a:prstGeom>
          <a:noFill/>
        </p:spPr>
        <p:txBody>
          <a:bodyPr wrap="square" lIns="0" tIns="0" rIns="0" bIns="0" rtlCol="0">
            <a:spAutoFit/>
          </a:bodyPr>
          <a:lstStyle/>
          <a:p>
            <a:pPr algn="ctr"/>
            <a:r>
              <a:rPr lang="zh-CN" altLang="en-US" sz="3200" b="1" dirty="0" smtClean="0">
                <a:solidFill>
                  <a:schemeClr val="accent6">
                    <a:lumMod val="50000"/>
                  </a:schemeClr>
                </a:solidFill>
                <a:latin typeface="+mj-ea"/>
                <a:ea typeface="+mj-ea"/>
              </a:rPr>
              <a:t>三等</a:t>
            </a:r>
            <a:r>
              <a:rPr lang="zh-CN" altLang="en-US" sz="3200" b="1" dirty="0">
                <a:solidFill>
                  <a:schemeClr val="accent6">
                    <a:lumMod val="50000"/>
                  </a:schemeClr>
                </a:solidFill>
                <a:latin typeface="+mj-ea"/>
                <a:ea typeface="+mj-ea"/>
              </a:rPr>
              <a:t>奖</a:t>
            </a:r>
          </a:p>
        </p:txBody>
      </p:sp>
      <p:sp>
        <p:nvSpPr>
          <p:cNvPr id="41" name="TextBox 106"/>
          <p:cNvSpPr txBox="1"/>
          <p:nvPr/>
        </p:nvSpPr>
        <p:spPr>
          <a:xfrm>
            <a:off x="8628021" y="2185621"/>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accent6">
                    <a:lumMod val="50000"/>
                  </a:schemeClr>
                </a:solidFill>
                <a:latin typeface="+mj-ea"/>
                <a:ea typeface="+mj-ea"/>
              </a:rPr>
              <a:t>价</a:t>
            </a:r>
            <a:r>
              <a:rPr lang="zh-CN" altLang="en-US" sz="1500" dirty="0" smtClean="0">
                <a:solidFill>
                  <a:schemeClr val="accent6">
                    <a:lumMod val="50000"/>
                  </a:schemeClr>
                </a:solidFill>
                <a:latin typeface="+mj-ea"/>
                <a:ea typeface="+mj-ea"/>
              </a:rPr>
              <a:t>值</a:t>
            </a:r>
            <a:r>
              <a:rPr lang="en-US" altLang="zh-CN" sz="1500" dirty="0" smtClean="0">
                <a:solidFill>
                  <a:schemeClr val="accent6">
                    <a:lumMod val="50000"/>
                  </a:schemeClr>
                </a:solidFill>
                <a:latin typeface="+mj-ea"/>
                <a:ea typeface="+mj-ea"/>
              </a:rPr>
              <a:t>XXXX</a:t>
            </a:r>
            <a:r>
              <a:rPr lang="zh-CN" altLang="en-US" sz="1500" dirty="0" smtClean="0">
                <a:solidFill>
                  <a:schemeClr val="accent6">
                    <a:lumMod val="50000"/>
                  </a:schemeClr>
                </a:solidFill>
                <a:latin typeface="+mj-ea"/>
                <a:ea typeface="+mj-ea"/>
              </a:rPr>
              <a:t>元某产品一台</a:t>
            </a:r>
            <a:endParaRPr lang="en-US" altLang="zh-CN" sz="1500" dirty="0">
              <a:solidFill>
                <a:schemeClr val="accent6">
                  <a:lumMod val="50000"/>
                </a:schemeClr>
              </a:solidFill>
              <a:latin typeface="+mj-ea"/>
              <a:ea typeface="+mj-ea"/>
            </a:endParaRPr>
          </a:p>
        </p:txBody>
      </p:sp>
      <p:pic>
        <p:nvPicPr>
          <p:cNvPr id="42" name="图片 41"/>
          <p:cNvPicPr>
            <a:picLocks noChangeAspect="1"/>
          </p:cNvPicPr>
          <p:nvPr/>
        </p:nvPicPr>
        <p:blipFill>
          <a:blip r:embed="rId7" cstate="screen"/>
          <a:stretch>
            <a:fillRect/>
          </a:stretch>
        </p:blipFill>
        <p:spPr>
          <a:xfrm flipH="1">
            <a:off x="857313" y="2881171"/>
            <a:ext cx="1369401" cy="1096974"/>
          </a:xfrm>
          <a:prstGeom prst="rect">
            <a:avLst/>
          </a:prstGeom>
        </p:spPr>
      </p:pic>
      <p:sp>
        <p:nvSpPr>
          <p:cNvPr id="43" name="TextBox 19"/>
          <p:cNvSpPr txBox="1"/>
          <p:nvPr/>
        </p:nvSpPr>
        <p:spPr>
          <a:xfrm>
            <a:off x="1920729" y="2881171"/>
            <a:ext cx="2160388" cy="492443"/>
          </a:xfrm>
          <a:prstGeom prst="rect">
            <a:avLst/>
          </a:prstGeom>
          <a:noFill/>
        </p:spPr>
        <p:txBody>
          <a:bodyPr wrap="square" lIns="0" tIns="0" rIns="0" bIns="0" rtlCol="0">
            <a:spAutoFit/>
          </a:bodyPr>
          <a:lstStyle/>
          <a:p>
            <a:pPr algn="ctr"/>
            <a:r>
              <a:rPr lang="zh-CN" altLang="en-US" sz="3200" b="1" dirty="0" smtClean="0">
                <a:solidFill>
                  <a:schemeClr val="accent6">
                    <a:lumMod val="50000"/>
                  </a:schemeClr>
                </a:solidFill>
                <a:latin typeface="+mj-ea"/>
                <a:ea typeface="+mj-ea"/>
              </a:rPr>
              <a:t>三等</a:t>
            </a:r>
            <a:r>
              <a:rPr lang="zh-CN" altLang="en-US" sz="3200" b="1" dirty="0">
                <a:solidFill>
                  <a:schemeClr val="accent6">
                    <a:lumMod val="50000"/>
                  </a:schemeClr>
                </a:solidFill>
                <a:latin typeface="+mj-ea"/>
                <a:ea typeface="+mj-ea"/>
              </a:rPr>
              <a:t>奖</a:t>
            </a:r>
          </a:p>
        </p:txBody>
      </p:sp>
      <p:sp>
        <p:nvSpPr>
          <p:cNvPr id="44" name="TextBox 106"/>
          <p:cNvSpPr txBox="1"/>
          <p:nvPr/>
        </p:nvSpPr>
        <p:spPr>
          <a:xfrm>
            <a:off x="1661041" y="3544052"/>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accent6">
                    <a:lumMod val="50000"/>
                  </a:schemeClr>
                </a:solidFill>
                <a:latin typeface="+mj-ea"/>
                <a:ea typeface="+mj-ea"/>
              </a:rPr>
              <a:t>价</a:t>
            </a:r>
            <a:r>
              <a:rPr lang="zh-CN" altLang="en-US" sz="1500" dirty="0" smtClean="0">
                <a:solidFill>
                  <a:schemeClr val="accent6">
                    <a:lumMod val="50000"/>
                  </a:schemeClr>
                </a:solidFill>
                <a:latin typeface="+mj-ea"/>
                <a:ea typeface="+mj-ea"/>
              </a:rPr>
              <a:t>值</a:t>
            </a:r>
            <a:r>
              <a:rPr lang="en-US" altLang="zh-CN" sz="1500" dirty="0" smtClean="0">
                <a:solidFill>
                  <a:schemeClr val="accent6">
                    <a:lumMod val="50000"/>
                  </a:schemeClr>
                </a:solidFill>
                <a:latin typeface="+mj-ea"/>
                <a:ea typeface="+mj-ea"/>
              </a:rPr>
              <a:t>XXXX</a:t>
            </a:r>
            <a:r>
              <a:rPr lang="zh-CN" altLang="en-US" sz="1500" dirty="0" smtClean="0">
                <a:solidFill>
                  <a:schemeClr val="accent6">
                    <a:lumMod val="50000"/>
                  </a:schemeClr>
                </a:solidFill>
                <a:latin typeface="+mj-ea"/>
                <a:ea typeface="+mj-ea"/>
              </a:rPr>
              <a:t>元某产品一台</a:t>
            </a:r>
            <a:endParaRPr lang="en-US" altLang="zh-CN" sz="1500" dirty="0">
              <a:solidFill>
                <a:schemeClr val="accent6">
                  <a:lumMod val="50000"/>
                </a:schemeClr>
              </a:solidFill>
              <a:latin typeface="+mj-ea"/>
              <a:ea typeface="+mj-ea"/>
            </a:endParaRPr>
          </a:p>
        </p:txBody>
      </p:sp>
      <p:pic>
        <p:nvPicPr>
          <p:cNvPr id="54" name="图片 53"/>
          <p:cNvPicPr>
            <a:picLocks noChangeAspect="1"/>
          </p:cNvPicPr>
          <p:nvPr/>
        </p:nvPicPr>
        <p:blipFill>
          <a:blip r:embed="rId7" cstate="screen"/>
          <a:stretch>
            <a:fillRect/>
          </a:stretch>
        </p:blipFill>
        <p:spPr>
          <a:xfrm flipH="1">
            <a:off x="4340803" y="2888463"/>
            <a:ext cx="1369401" cy="1096974"/>
          </a:xfrm>
          <a:prstGeom prst="rect">
            <a:avLst/>
          </a:prstGeom>
        </p:spPr>
      </p:pic>
      <p:sp>
        <p:nvSpPr>
          <p:cNvPr id="55" name="TextBox 19"/>
          <p:cNvSpPr txBox="1"/>
          <p:nvPr/>
        </p:nvSpPr>
        <p:spPr>
          <a:xfrm>
            <a:off x="5404219" y="2888463"/>
            <a:ext cx="2160388" cy="492443"/>
          </a:xfrm>
          <a:prstGeom prst="rect">
            <a:avLst/>
          </a:prstGeom>
          <a:noFill/>
        </p:spPr>
        <p:txBody>
          <a:bodyPr wrap="square" lIns="0" tIns="0" rIns="0" bIns="0" rtlCol="0">
            <a:spAutoFit/>
          </a:bodyPr>
          <a:lstStyle/>
          <a:p>
            <a:pPr algn="ctr"/>
            <a:r>
              <a:rPr lang="zh-CN" altLang="en-US" sz="3200" b="1" dirty="0" smtClean="0">
                <a:solidFill>
                  <a:schemeClr val="accent6">
                    <a:lumMod val="50000"/>
                  </a:schemeClr>
                </a:solidFill>
                <a:latin typeface="+mj-ea"/>
                <a:ea typeface="+mj-ea"/>
              </a:rPr>
              <a:t>参</a:t>
            </a:r>
            <a:r>
              <a:rPr lang="zh-CN" altLang="en-US" sz="3200" b="1" dirty="0">
                <a:solidFill>
                  <a:schemeClr val="accent6">
                    <a:lumMod val="50000"/>
                  </a:schemeClr>
                </a:solidFill>
                <a:latin typeface="+mj-ea"/>
                <a:ea typeface="+mj-ea"/>
              </a:rPr>
              <a:t>与</a:t>
            </a:r>
            <a:r>
              <a:rPr lang="zh-CN" altLang="en-US" sz="3200" b="1" dirty="0" smtClean="0">
                <a:solidFill>
                  <a:schemeClr val="accent6">
                    <a:lumMod val="50000"/>
                  </a:schemeClr>
                </a:solidFill>
                <a:latin typeface="+mj-ea"/>
                <a:ea typeface="+mj-ea"/>
              </a:rPr>
              <a:t>奖</a:t>
            </a:r>
            <a:endParaRPr lang="zh-CN" altLang="en-US" sz="3200" b="1" dirty="0">
              <a:solidFill>
                <a:schemeClr val="accent6">
                  <a:lumMod val="50000"/>
                </a:schemeClr>
              </a:solidFill>
              <a:latin typeface="+mj-ea"/>
              <a:ea typeface="+mj-ea"/>
            </a:endParaRPr>
          </a:p>
        </p:txBody>
      </p:sp>
      <p:sp>
        <p:nvSpPr>
          <p:cNvPr id="56" name="TextBox 106"/>
          <p:cNvSpPr txBox="1"/>
          <p:nvPr/>
        </p:nvSpPr>
        <p:spPr>
          <a:xfrm>
            <a:off x="5144531" y="3551344"/>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accent6">
                    <a:lumMod val="50000"/>
                  </a:schemeClr>
                </a:solidFill>
                <a:latin typeface="+mj-ea"/>
                <a:ea typeface="+mj-ea"/>
              </a:rPr>
              <a:t>价</a:t>
            </a:r>
            <a:r>
              <a:rPr lang="zh-CN" altLang="en-US" sz="1500" dirty="0" smtClean="0">
                <a:solidFill>
                  <a:schemeClr val="accent6">
                    <a:lumMod val="50000"/>
                  </a:schemeClr>
                </a:solidFill>
                <a:latin typeface="+mj-ea"/>
                <a:ea typeface="+mj-ea"/>
              </a:rPr>
              <a:t>值</a:t>
            </a:r>
            <a:r>
              <a:rPr lang="en-US" altLang="zh-CN" sz="1500" dirty="0" smtClean="0">
                <a:solidFill>
                  <a:schemeClr val="accent6">
                    <a:lumMod val="50000"/>
                  </a:schemeClr>
                </a:solidFill>
                <a:latin typeface="+mj-ea"/>
                <a:ea typeface="+mj-ea"/>
              </a:rPr>
              <a:t>XXXX</a:t>
            </a:r>
            <a:r>
              <a:rPr lang="zh-CN" altLang="en-US" sz="1500" dirty="0" smtClean="0">
                <a:solidFill>
                  <a:schemeClr val="accent6">
                    <a:lumMod val="50000"/>
                  </a:schemeClr>
                </a:solidFill>
                <a:latin typeface="+mj-ea"/>
                <a:ea typeface="+mj-ea"/>
              </a:rPr>
              <a:t>元某产品一台</a:t>
            </a:r>
            <a:endParaRPr lang="en-US" altLang="zh-CN" sz="1500" dirty="0">
              <a:solidFill>
                <a:schemeClr val="accent6">
                  <a:lumMod val="50000"/>
                </a:schemeClr>
              </a:solidFill>
              <a:latin typeface="+mj-ea"/>
              <a:ea typeface="+mj-ea"/>
            </a:endParaRPr>
          </a:p>
        </p:txBody>
      </p:sp>
      <p:pic>
        <p:nvPicPr>
          <p:cNvPr id="57" name="图片 56"/>
          <p:cNvPicPr>
            <a:picLocks noChangeAspect="1"/>
          </p:cNvPicPr>
          <p:nvPr/>
        </p:nvPicPr>
        <p:blipFill>
          <a:blip r:embed="rId7" cstate="screen"/>
          <a:stretch>
            <a:fillRect/>
          </a:stretch>
        </p:blipFill>
        <p:spPr>
          <a:xfrm flipH="1">
            <a:off x="7824293" y="2888463"/>
            <a:ext cx="1369401" cy="1096974"/>
          </a:xfrm>
          <a:prstGeom prst="rect">
            <a:avLst/>
          </a:prstGeom>
        </p:spPr>
      </p:pic>
      <p:sp>
        <p:nvSpPr>
          <p:cNvPr id="58" name="TextBox 19"/>
          <p:cNvSpPr txBox="1"/>
          <p:nvPr/>
        </p:nvSpPr>
        <p:spPr>
          <a:xfrm>
            <a:off x="8887709" y="2888463"/>
            <a:ext cx="2160388" cy="492443"/>
          </a:xfrm>
          <a:prstGeom prst="rect">
            <a:avLst/>
          </a:prstGeom>
          <a:noFill/>
        </p:spPr>
        <p:txBody>
          <a:bodyPr wrap="square" lIns="0" tIns="0" rIns="0" bIns="0" rtlCol="0">
            <a:spAutoFit/>
          </a:bodyPr>
          <a:lstStyle/>
          <a:p>
            <a:pPr algn="ctr"/>
            <a:r>
              <a:rPr lang="zh-CN" altLang="en-US" sz="3200" b="1" dirty="0" smtClean="0">
                <a:solidFill>
                  <a:schemeClr val="accent6">
                    <a:lumMod val="50000"/>
                  </a:schemeClr>
                </a:solidFill>
                <a:latin typeface="+mj-ea"/>
                <a:ea typeface="+mj-ea"/>
              </a:rPr>
              <a:t>纪念奖</a:t>
            </a:r>
            <a:endParaRPr lang="zh-CN" altLang="en-US" sz="3200" b="1" dirty="0">
              <a:solidFill>
                <a:schemeClr val="accent6">
                  <a:lumMod val="50000"/>
                </a:schemeClr>
              </a:solidFill>
              <a:latin typeface="+mj-ea"/>
              <a:ea typeface="+mj-ea"/>
            </a:endParaRPr>
          </a:p>
        </p:txBody>
      </p:sp>
      <p:sp>
        <p:nvSpPr>
          <p:cNvPr id="59" name="TextBox 106"/>
          <p:cNvSpPr txBox="1"/>
          <p:nvPr/>
        </p:nvSpPr>
        <p:spPr>
          <a:xfrm>
            <a:off x="8628021" y="3551344"/>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accent6">
                    <a:lumMod val="50000"/>
                  </a:schemeClr>
                </a:solidFill>
                <a:latin typeface="+mj-ea"/>
                <a:ea typeface="+mj-ea"/>
              </a:rPr>
              <a:t>价</a:t>
            </a:r>
            <a:r>
              <a:rPr lang="zh-CN" altLang="en-US" sz="1500" dirty="0" smtClean="0">
                <a:solidFill>
                  <a:schemeClr val="accent6">
                    <a:lumMod val="50000"/>
                  </a:schemeClr>
                </a:solidFill>
                <a:latin typeface="+mj-ea"/>
                <a:ea typeface="+mj-ea"/>
              </a:rPr>
              <a:t>值</a:t>
            </a:r>
            <a:r>
              <a:rPr lang="en-US" altLang="zh-CN" sz="1500" dirty="0" smtClean="0">
                <a:solidFill>
                  <a:schemeClr val="accent6">
                    <a:lumMod val="50000"/>
                  </a:schemeClr>
                </a:solidFill>
                <a:latin typeface="+mj-ea"/>
                <a:ea typeface="+mj-ea"/>
              </a:rPr>
              <a:t>XXXX</a:t>
            </a:r>
            <a:r>
              <a:rPr lang="zh-CN" altLang="en-US" sz="1500" dirty="0" smtClean="0">
                <a:solidFill>
                  <a:schemeClr val="accent6">
                    <a:lumMod val="50000"/>
                  </a:schemeClr>
                </a:solidFill>
                <a:latin typeface="+mj-ea"/>
                <a:ea typeface="+mj-ea"/>
              </a:rPr>
              <a:t>元某产品一台</a:t>
            </a:r>
            <a:endParaRPr lang="en-US" altLang="zh-CN" sz="1500" dirty="0">
              <a:solidFill>
                <a:schemeClr val="accent6">
                  <a:lumMod val="50000"/>
                </a:schemeClr>
              </a:solidFill>
              <a:latin typeface="+mj-ea"/>
              <a:ea typeface="+mj-ea"/>
            </a:endParaRPr>
          </a:p>
        </p:txBody>
      </p:sp>
      <p:sp>
        <p:nvSpPr>
          <p:cNvPr id="60" name="TextBox 14"/>
          <p:cNvSpPr>
            <a:spLocks noChangeArrowheads="1"/>
          </p:cNvSpPr>
          <p:nvPr/>
        </p:nvSpPr>
        <p:spPr bwMode="auto">
          <a:xfrm>
            <a:off x="4282204" y="4227159"/>
            <a:ext cx="44470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accent6">
                    <a:lumMod val="50000"/>
                  </a:schemeClr>
                </a:solidFill>
                <a:latin typeface="+mj-ea"/>
                <a:ea typeface="+mj-ea"/>
                <a:sym typeface="方正正大黑简体" pitchFamily="2" charset="-122"/>
              </a:rPr>
              <a:t>输</a:t>
            </a:r>
            <a:r>
              <a:rPr lang="zh-CN" altLang="en-US" sz="2000" b="1" dirty="0" smtClean="0">
                <a:solidFill>
                  <a:schemeClr val="accent6">
                    <a:lumMod val="50000"/>
                  </a:schemeClr>
                </a:solidFill>
                <a:latin typeface="+mj-ea"/>
                <a:ea typeface="+mj-ea"/>
                <a:sym typeface="方正正大黑简体" pitchFamily="2" charset="-122"/>
              </a:rPr>
              <a:t>入奖项门槛设定或其它注意事项</a:t>
            </a:r>
            <a:endParaRPr lang="zh-CN" altLang="en-US" sz="2000" b="1" dirty="0">
              <a:solidFill>
                <a:schemeClr val="accent6">
                  <a:lumMod val="50000"/>
                </a:schemeClr>
              </a:solidFill>
              <a:latin typeface="+mj-ea"/>
              <a:ea typeface="+mj-ea"/>
              <a:sym typeface="方正正大黑简体" pitchFamily="2" charset="-122"/>
            </a:endParaRPr>
          </a:p>
        </p:txBody>
      </p:sp>
      <p:sp>
        <p:nvSpPr>
          <p:cNvPr id="61" name="TextBox 15"/>
          <p:cNvSpPr>
            <a:spLocks noChangeArrowheads="1"/>
          </p:cNvSpPr>
          <p:nvPr/>
        </p:nvSpPr>
        <p:spPr bwMode="auto">
          <a:xfrm>
            <a:off x="1112364" y="4650586"/>
            <a:ext cx="10011266" cy="7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a:t>
            </a:r>
            <a:r>
              <a:rPr lang="zh-CN" altLang="en-US" sz="1050" dirty="0" smtClean="0">
                <a:solidFill>
                  <a:schemeClr val="accent6">
                    <a:lumMod val="50000"/>
                  </a:schemeClr>
                </a:solidFill>
                <a:latin typeface="方正兰亭粗黑_GBK" charset="-122"/>
                <a:sym typeface="宋体" panose="02010600030101010101" pitchFamily="2" charset="-122"/>
              </a:rPr>
              <a:t>入</a:t>
            </a:r>
            <a:r>
              <a:rPr lang="zh-CN" altLang="en-US" sz="105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a:t>
            </a:r>
            <a:r>
              <a:rPr lang="zh-CN" altLang="en-US" sz="1050" dirty="0" smtClean="0">
                <a:solidFill>
                  <a:schemeClr val="accent6">
                    <a:lumMod val="50000"/>
                  </a:schemeClr>
                </a:solidFill>
                <a:latin typeface="方正兰亭粗黑_GBK" charset="-122"/>
                <a:sym typeface="宋体" panose="02010600030101010101" pitchFamily="2" charset="-122"/>
              </a:rPr>
              <a:t>入</a:t>
            </a:r>
            <a:endParaRPr lang="zh-CN" altLang="en-US" sz="1050" dirty="0">
              <a:solidFill>
                <a:schemeClr val="accent6">
                  <a:lumMod val="50000"/>
                </a:schemeClr>
              </a:solidFill>
              <a:latin typeface="方正兰亭粗黑_GBK"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2" presetClass="entr" presetSubtype="2"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par>
                                <p:cTn id="45" presetID="2" presetClass="entr" presetSubtype="2"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2" presetClass="entr" presetSubtype="2"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1+#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par>
                                <p:cTn id="69" presetID="2" presetClass="entr" presetSubtype="2"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left)">
                                      <p:cBhvr>
                                        <p:cTn id="80" dur="500"/>
                                        <p:tgtEl>
                                          <p:spTgt spid="56"/>
                                        </p:tgtEl>
                                      </p:cBhvr>
                                    </p:animEffect>
                                  </p:childTnLst>
                                </p:cTn>
                              </p:par>
                              <p:par>
                                <p:cTn id="81" presetID="2" presetClass="entr" presetSubtype="2"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1+#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left)">
                                      <p:cBhvr>
                                        <p:cTn id="88" dur="500"/>
                                        <p:tgtEl>
                                          <p:spTgt spid="58"/>
                                        </p:tgtEl>
                                      </p:cBhvr>
                                    </p:animEffect>
                                  </p:childTnLst>
                                </p:cTn>
                              </p:par>
                            </p:childTnLst>
                          </p:cTn>
                        </p:par>
                        <p:par>
                          <p:cTn id="89" fill="hold">
                            <p:stCondLst>
                              <p:cond delay="75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500"/>
                                        <p:tgtEl>
                                          <p:spTgt spid="59"/>
                                        </p:tgtEl>
                                      </p:cBhvr>
                                    </p:animEffect>
                                  </p:childTnLst>
                                </p:cTn>
                              </p:par>
                            </p:childTnLst>
                          </p:cTn>
                        </p:par>
                        <p:par>
                          <p:cTn id="93" fill="hold">
                            <p:stCondLst>
                              <p:cond delay="800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60"/>
                                        </p:tgtEl>
                                        <p:attrNameLst>
                                          <p:attrName>ppt_y</p:attrName>
                                        </p:attrNameLst>
                                      </p:cBhvr>
                                      <p:tavLst>
                                        <p:tav tm="0">
                                          <p:val>
                                            <p:strVal val="#ppt_y"/>
                                          </p:val>
                                        </p:tav>
                                        <p:tav tm="100000">
                                          <p:val>
                                            <p:strVal val="#ppt_y"/>
                                          </p:val>
                                        </p:tav>
                                      </p:tavLst>
                                    </p:anim>
                                    <p:anim calcmode="lin" valueType="num">
                                      <p:cBhvr>
                                        <p:cTn id="98"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60"/>
                                        </p:tgtEl>
                                        <p:attrNameLst>
                                          <p:attrName>ppt_w</p:attrName>
                                        </p:attrNameLst>
                                      </p:cBhvr>
                                      <p:tavLst>
                                        <p:tav tm="0">
                                          <p:val>
                                            <p:strVal val="#ppt_w/10"/>
                                          </p:val>
                                        </p:tav>
                                        <p:tav tm="50000">
                                          <p:val>
                                            <p:strVal val="#ppt_w+.01"/>
                                          </p:val>
                                        </p:tav>
                                        <p:tav tm="100000">
                                          <p:val>
                                            <p:strVal val="#ppt_w"/>
                                          </p:val>
                                        </p:tav>
                                      </p:tavLst>
                                    </p:anim>
                                    <p:animEffect>
                                      <p:cBhvr>
                                        <p:cTn id="100" dur="500" tmFilter="0,0; .5, 1; 1, 1"/>
                                        <p:tgtEl>
                                          <p:spTgt spid="60"/>
                                        </p:tgtEl>
                                      </p:cBhvr>
                                    </p:animEffect>
                                  </p:childTnLst>
                                </p:cTn>
                              </p:par>
                            </p:childTnLst>
                          </p:cTn>
                        </p:par>
                        <p:par>
                          <p:cTn id="101" fill="hold">
                            <p:stCondLst>
                              <p:cond delay="9199"/>
                            </p:stCondLst>
                            <p:childTnLst>
                              <p:par>
                                <p:cTn id="102" presetID="2" presetClass="entr" presetSubtype="4"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 calcmode="lin" valueType="num">
                                      <p:cBhvr>
                                        <p:cTn id="104" dur="500" fill="hold"/>
                                        <p:tgtEl>
                                          <p:spTgt spid="61"/>
                                        </p:tgtEl>
                                        <p:attrNameLst>
                                          <p:attrName>ppt_x</p:attrName>
                                        </p:attrNameLst>
                                      </p:cBhvr>
                                      <p:tavLst>
                                        <p:tav tm="0">
                                          <p:val>
                                            <p:strVal val="#ppt_x"/>
                                          </p:val>
                                        </p:tav>
                                        <p:tav tm="100000">
                                          <p:val>
                                            <p:strVal val="#ppt_x"/>
                                          </p:val>
                                        </p:tav>
                                      </p:tavLst>
                                    </p:anim>
                                    <p:anim calcmode="lin" valueType="num">
                                      <p:cBhvr>
                                        <p:cTn id="10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P spid="35" grpId="0"/>
      <p:bldP spid="37" grpId="0"/>
      <p:bldP spid="38" grpId="0"/>
      <p:bldP spid="40" grpId="0"/>
      <p:bldP spid="41" grpId="0"/>
      <p:bldP spid="43" grpId="0"/>
      <p:bldP spid="44" grpId="0"/>
      <p:bldP spid="55" grpId="0"/>
      <p:bldP spid="56" grpId="0"/>
      <p:bldP spid="58" grpId="0"/>
      <p:bldP spid="59" grpId="0"/>
      <p:bldP spid="60" grpId="0" bldLvl="0" autoUpdateAnimBg="0"/>
      <p:bldP spid="61"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30" name="图片 29"/>
          <p:cNvPicPr>
            <a:picLocks noChangeAspect="1"/>
          </p:cNvPicPr>
          <p:nvPr/>
        </p:nvPicPr>
        <p:blipFill>
          <a:blip r:embed="rId7" cstate="print"/>
          <a:stretch>
            <a:fillRect/>
          </a:stretch>
        </p:blipFill>
        <p:spPr>
          <a:xfrm flipH="1">
            <a:off x="4686010" y="826099"/>
            <a:ext cx="3283284" cy="4735614"/>
          </a:xfrm>
          <a:prstGeom prst="rect">
            <a:avLst/>
          </a:prstGeom>
        </p:spPr>
      </p:pic>
      <p:pic>
        <p:nvPicPr>
          <p:cNvPr id="31" name="图片 30"/>
          <p:cNvPicPr>
            <a:picLocks noChangeAspect="1"/>
          </p:cNvPicPr>
          <p:nvPr/>
        </p:nvPicPr>
        <p:blipFill>
          <a:blip r:embed="rId8" cstate="screen"/>
          <a:stretch>
            <a:fillRect/>
          </a:stretch>
        </p:blipFill>
        <p:spPr>
          <a:xfrm>
            <a:off x="4531305" y="4032076"/>
            <a:ext cx="3391412" cy="1054148"/>
          </a:xfrm>
          <a:prstGeom prst="rect">
            <a:avLst/>
          </a:prstGeom>
        </p:spPr>
      </p:pic>
      <p:pic>
        <p:nvPicPr>
          <p:cNvPr id="32" name="图片 31"/>
          <p:cNvPicPr>
            <a:picLocks noChangeAspect="1"/>
          </p:cNvPicPr>
          <p:nvPr/>
        </p:nvPicPr>
        <p:blipFill>
          <a:blip r:embed="rId9" cstate="print"/>
          <a:stretch>
            <a:fillRect/>
          </a:stretch>
        </p:blipFill>
        <p:spPr>
          <a:xfrm>
            <a:off x="4135225" y="768368"/>
            <a:ext cx="2681167" cy="4739740"/>
          </a:xfrm>
          <a:prstGeom prst="rect">
            <a:avLst/>
          </a:prstGeom>
        </p:spPr>
      </p:pic>
      <p:sp>
        <p:nvSpPr>
          <p:cNvPr id="33" name="TextBox 14"/>
          <p:cNvSpPr>
            <a:spLocks noChangeArrowheads="1"/>
          </p:cNvSpPr>
          <p:nvPr/>
        </p:nvSpPr>
        <p:spPr bwMode="auto">
          <a:xfrm>
            <a:off x="1011794" y="1330195"/>
            <a:ext cx="3263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smtClean="0">
                <a:solidFill>
                  <a:schemeClr val="accent6">
                    <a:lumMod val="50000"/>
                  </a:schemeClr>
                </a:solidFill>
                <a:latin typeface="+mj-ea"/>
                <a:ea typeface="+mj-ea"/>
                <a:sym typeface="方正正大黑简体" pitchFamily="2" charset="-122"/>
              </a:rPr>
              <a:t>活动一细则</a:t>
            </a:r>
            <a:endParaRPr lang="zh-CN" altLang="en-US" sz="1600" b="1" dirty="0">
              <a:solidFill>
                <a:schemeClr val="accent6">
                  <a:lumMod val="50000"/>
                </a:schemeClr>
              </a:solidFill>
              <a:latin typeface="+mj-ea"/>
              <a:ea typeface="+mj-ea"/>
              <a:sym typeface="方正正大黑简体" pitchFamily="2" charset="-122"/>
            </a:endParaRPr>
          </a:p>
        </p:txBody>
      </p:sp>
      <p:sp>
        <p:nvSpPr>
          <p:cNvPr id="45" name="TextBox 15"/>
          <p:cNvSpPr>
            <a:spLocks noChangeArrowheads="1"/>
          </p:cNvSpPr>
          <p:nvPr/>
        </p:nvSpPr>
        <p:spPr bwMode="auto">
          <a:xfrm>
            <a:off x="955962" y="1759219"/>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050" dirty="0">
              <a:latin typeface="方正兰亭粗黑_GBK" charset="-122"/>
            </a:endParaRPr>
          </a:p>
        </p:txBody>
      </p:sp>
      <p:sp>
        <p:nvSpPr>
          <p:cNvPr id="46" name="TextBox 14"/>
          <p:cNvSpPr>
            <a:spLocks noChangeArrowheads="1"/>
          </p:cNvSpPr>
          <p:nvPr/>
        </p:nvSpPr>
        <p:spPr bwMode="auto">
          <a:xfrm>
            <a:off x="1011794" y="3283045"/>
            <a:ext cx="3263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smtClean="0">
                <a:solidFill>
                  <a:schemeClr val="accent6">
                    <a:lumMod val="50000"/>
                  </a:schemeClr>
                </a:solidFill>
                <a:latin typeface="+mj-ea"/>
                <a:ea typeface="+mj-ea"/>
                <a:sym typeface="方正正大黑简体" pitchFamily="2" charset="-122"/>
              </a:rPr>
              <a:t>活动一注意事项</a:t>
            </a:r>
            <a:endParaRPr lang="zh-CN" altLang="en-US" sz="1600" b="1" dirty="0">
              <a:solidFill>
                <a:schemeClr val="accent6">
                  <a:lumMod val="50000"/>
                </a:schemeClr>
              </a:solidFill>
              <a:latin typeface="+mj-ea"/>
              <a:ea typeface="+mj-ea"/>
              <a:sym typeface="方正正大黑简体" pitchFamily="2" charset="-122"/>
            </a:endParaRPr>
          </a:p>
        </p:txBody>
      </p:sp>
      <p:sp>
        <p:nvSpPr>
          <p:cNvPr id="47" name="TextBox 15"/>
          <p:cNvSpPr>
            <a:spLocks noChangeArrowheads="1"/>
          </p:cNvSpPr>
          <p:nvPr/>
        </p:nvSpPr>
        <p:spPr bwMode="auto">
          <a:xfrm>
            <a:off x="955962" y="3712069"/>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050" dirty="0">
              <a:latin typeface="方正兰亭粗黑_GBK" charset="-122"/>
            </a:endParaRPr>
          </a:p>
        </p:txBody>
      </p:sp>
      <p:sp>
        <p:nvSpPr>
          <p:cNvPr id="48" name="TextBox 14"/>
          <p:cNvSpPr>
            <a:spLocks noChangeArrowheads="1"/>
          </p:cNvSpPr>
          <p:nvPr/>
        </p:nvSpPr>
        <p:spPr bwMode="auto">
          <a:xfrm>
            <a:off x="8113217" y="1330195"/>
            <a:ext cx="3123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活动一活动投入产出比</a:t>
            </a:r>
            <a:endParaRPr lang="zh-CN" altLang="en-US" sz="1600" b="1" dirty="0">
              <a:solidFill>
                <a:schemeClr val="accent6">
                  <a:lumMod val="50000"/>
                </a:schemeClr>
              </a:solidFill>
              <a:latin typeface="+mj-ea"/>
              <a:ea typeface="+mj-ea"/>
              <a:sym typeface="方正正大黑简体" pitchFamily="2" charset="-122"/>
            </a:endParaRPr>
          </a:p>
        </p:txBody>
      </p:sp>
      <p:sp>
        <p:nvSpPr>
          <p:cNvPr id="49" name="TextBox 15"/>
          <p:cNvSpPr>
            <a:spLocks noChangeArrowheads="1"/>
          </p:cNvSpPr>
          <p:nvPr/>
        </p:nvSpPr>
        <p:spPr bwMode="auto">
          <a:xfrm>
            <a:off x="8057385" y="1759219"/>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050" dirty="0">
              <a:latin typeface="方正兰亭粗黑_GBK" charset="-122"/>
            </a:endParaRPr>
          </a:p>
        </p:txBody>
      </p:sp>
      <p:sp>
        <p:nvSpPr>
          <p:cNvPr id="50" name="TextBox 14"/>
          <p:cNvSpPr>
            <a:spLocks noChangeArrowheads="1"/>
          </p:cNvSpPr>
          <p:nvPr/>
        </p:nvSpPr>
        <p:spPr bwMode="auto">
          <a:xfrm>
            <a:off x="8113217" y="3283045"/>
            <a:ext cx="3010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活动一奖品设定</a:t>
            </a:r>
            <a:endParaRPr lang="zh-CN" altLang="en-US" sz="1600" b="1" dirty="0">
              <a:solidFill>
                <a:schemeClr val="accent6">
                  <a:lumMod val="50000"/>
                </a:schemeClr>
              </a:solidFill>
              <a:latin typeface="+mj-ea"/>
              <a:ea typeface="+mj-ea"/>
              <a:sym typeface="方正正大黑简体" pitchFamily="2" charset="-122"/>
            </a:endParaRPr>
          </a:p>
        </p:txBody>
      </p:sp>
      <p:sp>
        <p:nvSpPr>
          <p:cNvPr id="51" name="TextBox 15"/>
          <p:cNvSpPr>
            <a:spLocks noChangeArrowheads="1"/>
          </p:cNvSpPr>
          <p:nvPr/>
        </p:nvSpPr>
        <p:spPr bwMode="auto">
          <a:xfrm>
            <a:off x="8057385" y="3712069"/>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050" dirty="0">
              <a:latin typeface="方正兰亭粗黑_GBK" charset="-122"/>
            </a:endParaRPr>
          </a:p>
        </p:txBody>
      </p:sp>
      <p:pic>
        <p:nvPicPr>
          <p:cNvPr id="52" name="图片 51"/>
          <p:cNvPicPr>
            <a:picLocks noChangeAspect="1"/>
          </p:cNvPicPr>
          <p:nvPr/>
        </p:nvPicPr>
        <p:blipFill>
          <a:blip r:embed="rId3" cstate="screen"/>
          <a:stretch>
            <a:fillRect/>
          </a:stretch>
        </p:blipFill>
        <p:spPr>
          <a:xfrm>
            <a:off x="476993" y="1311838"/>
            <a:ext cx="704773" cy="479812"/>
          </a:xfrm>
          <a:prstGeom prst="rect">
            <a:avLst/>
          </a:prstGeom>
        </p:spPr>
      </p:pic>
      <p:pic>
        <p:nvPicPr>
          <p:cNvPr id="53" name="图片 52"/>
          <p:cNvPicPr>
            <a:picLocks noChangeAspect="1"/>
          </p:cNvPicPr>
          <p:nvPr/>
        </p:nvPicPr>
        <p:blipFill>
          <a:blip r:embed="rId3" cstate="screen"/>
          <a:stretch>
            <a:fillRect/>
          </a:stretch>
        </p:blipFill>
        <p:spPr>
          <a:xfrm>
            <a:off x="7414542" y="1330195"/>
            <a:ext cx="704773" cy="479812"/>
          </a:xfrm>
          <a:prstGeom prst="rect">
            <a:avLst/>
          </a:prstGeom>
        </p:spPr>
      </p:pic>
      <p:pic>
        <p:nvPicPr>
          <p:cNvPr id="62" name="图片 61"/>
          <p:cNvPicPr>
            <a:picLocks noChangeAspect="1"/>
          </p:cNvPicPr>
          <p:nvPr/>
        </p:nvPicPr>
        <p:blipFill>
          <a:blip r:embed="rId3" cstate="screen"/>
          <a:stretch>
            <a:fillRect/>
          </a:stretch>
        </p:blipFill>
        <p:spPr>
          <a:xfrm>
            <a:off x="7673334" y="3329773"/>
            <a:ext cx="704773" cy="479812"/>
          </a:xfrm>
          <a:prstGeom prst="rect">
            <a:avLst/>
          </a:prstGeom>
        </p:spPr>
      </p:pic>
      <p:pic>
        <p:nvPicPr>
          <p:cNvPr id="63" name="图片 62"/>
          <p:cNvPicPr>
            <a:picLocks noChangeAspect="1"/>
          </p:cNvPicPr>
          <p:nvPr/>
        </p:nvPicPr>
        <p:blipFill>
          <a:blip r:embed="rId3" cstate="screen"/>
          <a:stretch>
            <a:fillRect/>
          </a:stretch>
        </p:blipFill>
        <p:spPr>
          <a:xfrm>
            <a:off x="452038" y="3288591"/>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par>
                          <p:cTn id="33" fill="hold">
                            <p:stCondLst>
                              <p:cond delay="2500"/>
                            </p:stCondLst>
                            <p:childTnLst>
                              <p:par>
                                <p:cTn id="34" presetID="2" presetClass="entr" presetSubtype="9"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3"/>
                                        </p:tgtEl>
                                        <p:attrNameLst>
                                          <p:attrName>ppt_y</p:attrName>
                                        </p:attrNameLst>
                                      </p:cBhvr>
                                      <p:tavLst>
                                        <p:tav tm="0">
                                          <p:val>
                                            <p:strVal val="#ppt_y"/>
                                          </p:val>
                                        </p:tav>
                                        <p:tav tm="100000">
                                          <p:val>
                                            <p:strVal val="#ppt_y"/>
                                          </p:val>
                                        </p:tav>
                                      </p:tavLst>
                                    </p:anim>
                                    <p:anim calcmode="lin" valueType="num">
                                      <p:cBhvr>
                                        <p:cTn id="4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3"/>
                                        </p:tgtEl>
                                        <p:attrNameLst>
                                          <p:attrName>ppt_w</p:attrName>
                                        </p:attrNameLst>
                                      </p:cBhvr>
                                      <p:tavLst>
                                        <p:tav tm="0">
                                          <p:val>
                                            <p:strVal val="#ppt_w/10"/>
                                          </p:val>
                                        </p:tav>
                                        <p:tav tm="50000">
                                          <p:val>
                                            <p:strVal val="#ppt_w+.01"/>
                                          </p:val>
                                        </p:tav>
                                        <p:tav tm="100000">
                                          <p:val>
                                            <p:strVal val="#ppt_w"/>
                                          </p:val>
                                        </p:tav>
                                      </p:tavLst>
                                    </p:anim>
                                    <p:animEffect>
                                      <p:cBhvr>
                                        <p:cTn id="45" dur="500" tmFilter="0,0; .5, 1; 1, 1"/>
                                        <p:tgtEl>
                                          <p:spTgt spid="33"/>
                                        </p:tgtEl>
                                      </p:cBhvr>
                                    </p:animEffect>
                                  </p:childTnLst>
                                </p:cTn>
                              </p:par>
                            </p:childTnLst>
                          </p:cTn>
                        </p:par>
                        <p:par>
                          <p:cTn id="46" fill="hold">
                            <p:stCondLst>
                              <p:cond delay="3700"/>
                            </p:stCondLst>
                            <p:childTnLst>
                              <p:par>
                                <p:cTn id="47" presetID="22" presetClass="entr" presetSubtype="8"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p:stCondLst>
                              <p:cond delay="4200"/>
                            </p:stCondLst>
                            <p:childTnLst>
                              <p:par>
                                <p:cTn id="51" presetID="2" presetClass="entr" presetSubtype="9"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fill="hold"/>
                                        <p:tgtEl>
                                          <p:spTgt spid="63"/>
                                        </p:tgtEl>
                                        <p:attrNameLst>
                                          <p:attrName>ppt_x</p:attrName>
                                        </p:attrNameLst>
                                      </p:cBhvr>
                                      <p:tavLst>
                                        <p:tav tm="0">
                                          <p:val>
                                            <p:strVal val="0-#ppt_w/2"/>
                                          </p:val>
                                        </p:tav>
                                        <p:tav tm="100000">
                                          <p:val>
                                            <p:strVal val="#ppt_x"/>
                                          </p:val>
                                        </p:tav>
                                      </p:tavLst>
                                    </p:anim>
                                    <p:anim calcmode="lin" valueType="num">
                                      <p:cBhvr additive="base">
                                        <p:cTn id="54" dur="500" fill="hold"/>
                                        <p:tgtEl>
                                          <p:spTgt spid="63"/>
                                        </p:tgtEl>
                                        <p:attrNameLst>
                                          <p:attrName>ppt_y</p:attrName>
                                        </p:attrNameLst>
                                      </p:cBhvr>
                                      <p:tavLst>
                                        <p:tav tm="0">
                                          <p:val>
                                            <p:strVal val="0-#ppt_h/2"/>
                                          </p:val>
                                        </p:tav>
                                        <p:tav tm="100000">
                                          <p:val>
                                            <p:strVal val="#ppt_y"/>
                                          </p:val>
                                        </p:tav>
                                      </p:tavLst>
                                    </p:anim>
                                  </p:childTnLst>
                                </p:cTn>
                              </p:par>
                            </p:childTnLst>
                          </p:cTn>
                        </p:par>
                        <p:par>
                          <p:cTn id="55" fill="hold">
                            <p:stCondLst>
                              <p:cond delay="47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6"/>
                                        </p:tgtEl>
                                        <p:attrNameLst>
                                          <p:attrName>ppt_y</p:attrName>
                                        </p:attrNameLst>
                                      </p:cBhvr>
                                      <p:tavLst>
                                        <p:tav tm="0">
                                          <p:val>
                                            <p:strVal val="#ppt_y"/>
                                          </p:val>
                                        </p:tav>
                                        <p:tav tm="100000">
                                          <p:val>
                                            <p:strVal val="#ppt_y"/>
                                          </p:val>
                                        </p:tav>
                                      </p:tavLst>
                                    </p:anim>
                                    <p:anim calcmode="lin" valueType="num">
                                      <p:cBhvr>
                                        <p:cTn id="60"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62" dur="500" tmFilter="0,0; .5, 1; 1, 1"/>
                                        <p:tgtEl>
                                          <p:spTgt spid="46"/>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par>
                          <p:cTn id="67" fill="hold">
                            <p:stCondLst>
                              <p:cond delay="6000"/>
                            </p:stCondLst>
                            <p:childTnLst>
                              <p:par>
                                <p:cTn id="68" presetID="2" presetClass="entr" presetSubtype="9"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0-#ppt_w/2"/>
                                          </p:val>
                                        </p:tav>
                                        <p:tav tm="100000">
                                          <p:val>
                                            <p:strVal val="#ppt_x"/>
                                          </p:val>
                                        </p:tav>
                                      </p:tavLst>
                                    </p:anim>
                                    <p:anim calcmode="lin" valueType="num">
                                      <p:cBhvr additive="base">
                                        <p:cTn id="71" dur="500" fill="hold"/>
                                        <p:tgtEl>
                                          <p:spTgt spid="53"/>
                                        </p:tgtEl>
                                        <p:attrNameLst>
                                          <p:attrName>ppt_y</p:attrName>
                                        </p:attrNameLst>
                                      </p:cBhvr>
                                      <p:tavLst>
                                        <p:tav tm="0">
                                          <p:val>
                                            <p:strVal val="0-#ppt_h/2"/>
                                          </p:val>
                                        </p:tav>
                                        <p:tav tm="100000">
                                          <p:val>
                                            <p:strVal val="#ppt_y"/>
                                          </p:val>
                                        </p:tav>
                                      </p:tavLst>
                                    </p:anim>
                                  </p:childTnLst>
                                </p:cTn>
                              </p:par>
                            </p:childTnLst>
                          </p:cTn>
                        </p:par>
                        <p:par>
                          <p:cTn id="72" fill="hold">
                            <p:stCondLst>
                              <p:cond delay="65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48"/>
                                        </p:tgtEl>
                                        <p:attrNameLst>
                                          <p:attrName>ppt_y</p:attrName>
                                        </p:attrNameLst>
                                      </p:cBhvr>
                                      <p:tavLst>
                                        <p:tav tm="0">
                                          <p:val>
                                            <p:strVal val="#ppt_y"/>
                                          </p:val>
                                        </p:tav>
                                        <p:tav tm="100000">
                                          <p:val>
                                            <p:strVal val="#ppt_y"/>
                                          </p:val>
                                        </p:tav>
                                      </p:tavLst>
                                    </p:anim>
                                    <p:anim calcmode="lin" valueType="num">
                                      <p:cBhvr>
                                        <p:cTn id="77"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48"/>
                                        </p:tgtEl>
                                        <p:attrNameLst>
                                          <p:attrName>ppt_w</p:attrName>
                                        </p:attrNameLst>
                                      </p:cBhvr>
                                      <p:tavLst>
                                        <p:tav tm="0">
                                          <p:val>
                                            <p:strVal val="#ppt_w/10"/>
                                          </p:val>
                                        </p:tav>
                                        <p:tav tm="50000">
                                          <p:val>
                                            <p:strVal val="#ppt_w+.01"/>
                                          </p:val>
                                        </p:tav>
                                        <p:tav tm="100000">
                                          <p:val>
                                            <p:strVal val="#ppt_w"/>
                                          </p:val>
                                        </p:tav>
                                      </p:tavLst>
                                    </p:anim>
                                    <p:animEffect>
                                      <p:cBhvr>
                                        <p:cTn id="79" dur="500" tmFilter="0,0; .5, 1; 1, 1"/>
                                        <p:tgtEl>
                                          <p:spTgt spid="48"/>
                                        </p:tgtEl>
                                      </p:cBhvr>
                                    </p:animEffect>
                                  </p:childTnLst>
                                </p:cTn>
                              </p:par>
                            </p:childTnLst>
                          </p:cTn>
                        </p:par>
                        <p:par>
                          <p:cTn id="80" fill="hold">
                            <p:stCondLst>
                              <p:cond delay="7449"/>
                            </p:stCondLst>
                            <p:childTnLst>
                              <p:par>
                                <p:cTn id="81" presetID="22" presetClass="entr" presetSubtype="8"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par>
                          <p:cTn id="84" fill="hold">
                            <p:stCondLst>
                              <p:cond delay="7949"/>
                            </p:stCondLst>
                            <p:childTnLst>
                              <p:par>
                                <p:cTn id="85" presetID="2" presetClass="entr" presetSubtype="9"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fill="hold"/>
                                        <p:tgtEl>
                                          <p:spTgt spid="62"/>
                                        </p:tgtEl>
                                        <p:attrNameLst>
                                          <p:attrName>ppt_x</p:attrName>
                                        </p:attrNameLst>
                                      </p:cBhvr>
                                      <p:tavLst>
                                        <p:tav tm="0">
                                          <p:val>
                                            <p:strVal val="0-#ppt_w/2"/>
                                          </p:val>
                                        </p:tav>
                                        <p:tav tm="100000">
                                          <p:val>
                                            <p:strVal val="#ppt_x"/>
                                          </p:val>
                                        </p:tav>
                                      </p:tavLst>
                                    </p:anim>
                                    <p:anim calcmode="lin" valueType="num">
                                      <p:cBhvr additive="base">
                                        <p:cTn id="88" dur="500" fill="hold"/>
                                        <p:tgtEl>
                                          <p:spTgt spid="62"/>
                                        </p:tgtEl>
                                        <p:attrNameLst>
                                          <p:attrName>ppt_y</p:attrName>
                                        </p:attrNameLst>
                                      </p:cBhvr>
                                      <p:tavLst>
                                        <p:tav tm="0">
                                          <p:val>
                                            <p:strVal val="0-#ppt_h/2"/>
                                          </p:val>
                                        </p:tav>
                                        <p:tav tm="100000">
                                          <p:val>
                                            <p:strVal val="#ppt_y"/>
                                          </p:val>
                                        </p:tav>
                                      </p:tavLst>
                                    </p:anim>
                                  </p:childTnLst>
                                </p:cTn>
                              </p:par>
                            </p:childTnLst>
                          </p:cTn>
                        </p:par>
                        <p:par>
                          <p:cTn id="89" fill="hold">
                            <p:stCondLst>
                              <p:cond delay="8449"/>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50"/>
                                        </p:tgtEl>
                                        <p:attrNameLst>
                                          <p:attrName>ppt_y</p:attrName>
                                        </p:attrNameLst>
                                      </p:cBhvr>
                                      <p:tavLst>
                                        <p:tav tm="0">
                                          <p:val>
                                            <p:strVal val="#ppt_y"/>
                                          </p:val>
                                        </p:tav>
                                        <p:tav tm="100000">
                                          <p:val>
                                            <p:strVal val="#ppt_y"/>
                                          </p:val>
                                        </p:tav>
                                      </p:tavLst>
                                    </p:anim>
                                    <p:anim calcmode="lin" valueType="num">
                                      <p:cBhvr>
                                        <p:cTn id="94"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50"/>
                                        </p:tgtEl>
                                        <p:attrNameLst>
                                          <p:attrName>ppt_w</p:attrName>
                                        </p:attrNameLst>
                                      </p:cBhvr>
                                      <p:tavLst>
                                        <p:tav tm="0">
                                          <p:val>
                                            <p:strVal val="#ppt_w/10"/>
                                          </p:val>
                                        </p:tav>
                                        <p:tav tm="50000">
                                          <p:val>
                                            <p:strVal val="#ppt_w+.01"/>
                                          </p:val>
                                        </p:tav>
                                        <p:tav tm="100000">
                                          <p:val>
                                            <p:strVal val="#ppt_w"/>
                                          </p:val>
                                        </p:tav>
                                      </p:tavLst>
                                    </p:anim>
                                    <p:animEffect>
                                      <p:cBhvr>
                                        <p:cTn id="96" dur="500" tmFilter="0,0; .5, 1; 1, 1"/>
                                        <p:tgtEl>
                                          <p:spTgt spid="50"/>
                                        </p:tgtEl>
                                      </p:cBhvr>
                                    </p:animEffect>
                                  </p:childTnLst>
                                </p:cTn>
                              </p:par>
                            </p:childTnLst>
                          </p:cTn>
                        </p:par>
                        <p:par>
                          <p:cTn id="97" fill="hold">
                            <p:stCondLst>
                              <p:cond delay="9250"/>
                            </p:stCondLst>
                            <p:childTnLst>
                              <p:par>
                                <p:cTn id="98" presetID="22" presetClass="entr" presetSubtype="8"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ipe(left)">
                                      <p:cBhvr>
                                        <p:cTn id="10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bldLvl="0" autoUpdateAnimBg="0"/>
      <p:bldP spid="45" grpId="0"/>
      <p:bldP spid="46" grpId="0" bldLvl="0" autoUpdateAnimBg="0"/>
      <p:bldP spid="47" grpId="0"/>
      <p:bldP spid="48" grpId="0" bldLvl="0" autoUpdateAnimBg="0"/>
      <p:bldP spid="49" grpId="0"/>
      <p:bldP spid="50" grpId="0" bldLvl="0" autoUpdateAnimBg="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screen"/>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36" name="图片 35"/>
          <p:cNvPicPr>
            <a:picLocks noChangeAspect="1"/>
          </p:cNvPicPr>
          <p:nvPr/>
        </p:nvPicPr>
        <p:blipFill>
          <a:blip r:embed="rId7" cstate="screen"/>
          <a:stretch>
            <a:fillRect/>
          </a:stretch>
        </p:blipFill>
        <p:spPr>
          <a:xfrm>
            <a:off x="3571953" y="802038"/>
            <a:ext cx="4710155" cy="1054148"/>
          </a:xfrm>
          <a:prstGeom prst="rect">
            <a:avLst/>
          </a:prstGeom>
        </p:spPr>
      </p:pic>
      <p:pic>
        <p:nvPicPr>
          <p:cNvPr id="28" name="图片 27"/>
          <p:cNvPicPr>
            <a:picLocks noChangeAspect="1"/>
          </p:cNvPicPr>
          <p:nvPr/>
        </p:nvPicPr>
        <p:blipFill>
          <a:blip r:embed="rId8" cstate="print"/>
          <a:stretch>
            <a:fillRect/>
          </a:stretch>
        </p:blipFill>
        <p:spPr>
          <a:xfrm>
            <a:off x="167202" y="465678"/>
            <a:ext cx="3207818" cy="5670748"/>
          </a:xfrm>
          <a:prstGeom prst="rect">
            <a:avLst/>
          </a:prstGeom>
        </p:spPr>
      </p:pic>
      <p:sp>
        <p:nvSpPr>
          <p:cNvPr id="37" name="文本框 36"/>
          <p:cNvSpPr txBox="1"/>
          <p:nvPr/>
        </p:nvSpPr>
        <p:spPr>
          <a:xfrm>
            <a:off x="5774347" y="2534786"/>
            <a:ext cx="911468"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4400" b="1" dirty="0" smtClean="0">
                <a:solidFill>
                  <a:srgbClr val="427345"/>
                </a:solidFill>
                <a:latin typeface="+mn-ea"/>
                <a:ea typeface="+mn-ea"/>
              </a:rPr>
              <a:t>03</a:t>
            </a:r>
            <a:endParaRPr lang="zh-CN" altLang="en-US" sz="4400" b="1" dirty="0">
              <a:solidFill>
                <a:srgbClr val="427345"/>
              </a:solidFill>
              <a:latin typeface="+mn-ea"/>
              <a:ea typeface="+mn-ea"/>
            </a:endParaRPr>
          </a:p>
        </p:txBody>
      </p:sp>
      <p:sp>
        <p:nvSpPr>
          <p:cNvPr id="38" name="文本框 37"/>
          <p:cNvSpPr txBox="1"/>
          <p:nvPr/>
        </p:nvSpPr>
        <p:spPr>
          <a:xfrm>
            <a:off x="4275999" y="3429000"/>
            <a:ext cx="3618192" cy="769441"/>
          </a:xfrm>
          <a:prstGeom prst="rect">
            <a:avLst/>
          </a:prstGeom>
          <a:noFill/>
          <a:ln>
            <a:noFill/>
          </a:ln>
        </p:spPr>
        <p:txBody>
          <a:bodyPr vert="horz" wrap="square" rtlCol="0">
            <a:spAutoFit/>
          </a:bodyPr>
          <a:lstStyle>
            <a:defPPr>
              <a:defRPr lang="zh-CN"/>
            </a:defPPr>
            <a:lvl1pPr>
              <a:defRPr sz="4400" b="1">
                <a:solidFill>
                  <a:schemeClr val="accent6">
                    <a:lumMod val="75000"/>
                  </a:schemeClr>
                </a:solidFill>
                <a:latin typeface="+mn-ea"/>
              </a:defRPr>
            </a:lvl1pPr>
          </a:lstStyle>
          <a:p>
            <a:r>
              <a:rPr lang="zh-CN" altLang="en-US" dirty="0"/>
              <a:t>活</a:t>
            </a:r>
            <a:r>
              <a:rPr lang="zh-CN" altLang="en-US" dirty="0" smtClean="0"/>
              <a:t>动运作方式</a:t>
            </a:r>
            <a:endParaRPr lang="zh-CN" altLang="en-US" dirty="0"/>
          </a:p>
        </p:txBody>
      </p:sp>
      <p:sp>
        <p:nvSpPr>
          <p:cNvPr id="39" name="矩形 38"/>
          <p:cNvSpPr>
            <a:spLocks noChangeArrowheads="1"/>
          </p:cNvSpPr>
          <p:nvPr/>
        </p:nvSpPr>
        <p:spPr bwMode="auto">
          <a:xfrm>
            <a:off x="3843862" y="4198441"/>
            <a:ext cx="4916404" cy="315407"/>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rgbClr val="427345"/>
                </a:solidFill>
                <a:latin typeface="+mj-ea"/>
                <a:ea typeface="+mj-ea"/>
              </a:rPr>
              <a:t>您</a:t>
            </a:r>
            <a:r>
              <a:rPr lang="zh-CN" altLang="en-US" sz="1200" dirty="0">
                <a:solidFill>
                  <a:srgbClr val="427345"/>
                </a:solidFill>
                <a:latin typeface="+mj-ea"/>
                <a:ea typeface="+mj-ea"/>
              </a:rPr>
              <a:t>的内容打在这里，或者通过复制您的文本后，在此框中选择粘贴</a:t>
            </a:r>
            <a:r>
              <a:rPr lang="zh-CN" altLang="en-US" sz="1200" dirty="0" smtClean="0">
                <a:solidFill>
                  <a:srgbClr val="427345"/>
                </a:solidFill>
                <a:latin typeface="+mj-ea"/>
                <a:ea typeface="+mj-ea"/>
              </a:rPr>
              <a:t>，</a:t>
            </a:r>
            <a:endParaRPr lang="zh-CN" altLang="en-US" sz="1200" dirty="0">
              <a:solidFill>
                <a:srgbClr val="427345"/>
              </a:solidFill>
              <a:latin typeface="+mj-ea"/>
              <a:ea typeface="+mj-ea"/>
              <a:sym typeface="微软雅黑" panose="020B0503020204020204" pitchFamily="34" charset="-122"/>
            </a:endParaRPr>
          </a:p>
        </p:txBody>
      </p:sp>
      <p:pic>
        <p:nvPicPr>
          <p:cNvPr id="40" name="图片 39"/>
          <p:cNvPicPr>
            <a:picLocks noChangeAspect="1"/>
          </p:cNvPicPr>
          <p:nvPr/>
        </p:nvPicPr>
        <p:blipFill rotWithShape="1">
          <a:blip r:embed="rId9" cstate="screen"/>
          <a:srcRect l="16398"/>
          <a:stretch>
            <a:fillRect/>
          </a:stretch>
        </p:blipFill>
        <p:spPr>
          <a:xfrm>
            <a:off x="4887552" y="203405"/>
            <a:ext cx="2395086" cy="1115630"/>
          </a:xfrm>
          <a:prstGeom prst="rect">
            <a:avLst/>
          </a:prstGeom>
        </p:spPr>
      </p:pic>
      <p:pic>
        <p:nvPicPr>
          <p:cNvPr id="41" name="图片 40"/>
          <p:cNvPicPr>
            <a:picLocks noChangeAspect="1"/>
          </p:cNvPicPr>
          <p:nvPr/>
        </p:nvPicPr>
        <p:blipFill>
          <a:blip r:embed="rId10" cstate="print"/>
          <a:stretch>
            <a:fillRect/>
          </a:stretch>
        </p:blipFill>
        <p:spPr>
          <a:xfrm flipH="1">
            <a:off x="7662869" y="578393"/>
            <a:ext cx="3775335" cy="5445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14:presetBounceEnd="55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5000">
                                          <p:cBhvr additive="base">
                                            <p:cTn id="7"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0-#ppt_w/2"/>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30" name="图片 29"/>
          <p:cNvPicPr>
            <a:picLocks noChangeAspect="1"/>
          </p:cNvPicPr>
          <p:nvPr/>
        </p:nvPicPr>
        <p:blipFill>
          <a:blip r:embed="rId7" cstate="print"/>
          <a:stretch>
            <a:fillRect/>
          </a:stretch>
        </p:blipFill>
        <p:spPr>
          <a:xfrm flipH="1">
            <a:off x="8842728" y="954030"/>
            <a:ext cx="3283284" cy="4735614"/>
          </a:xfrm>
          <a:prstGeom prst="rect">
            <a:avLst/>
          </a:prstGeom>
        </p:spPr>
      </p:pic>
      <p:pic>
        <p:nvPicPr>
          <p:cNvPr id="32" name="图片 31"/>
          <p:cNvPicPr>
            <a:picLocks noChangeAspect="1"/>
          </p:cNvPicPr>
          <p:nvPr/>
        </p:nvPicPr>
        <p:blipFill>
          <a:blip r:embed="rId8" cstate="print"/>
          <a:stretch>
            <a:fillRect/>
          </a:stretch>
        </p:blipFill>
        <p:spPr>
          <a:xfrm>
            <a:off x="8148020" y="896299"/>
            <a:ext cx="2681167" cy="4739740"/>
          </a:xfrm>
          <a:prstGeom prst="rect">
            <a:avLst/>
          </a:prstGeom>
        </p:spPr>
      </p:pic>
      <p:sp>
        <p:nvSpPr>
          <p:cNvPr id="26" name="TextBox 14"/>
          <p:cNvSpPr>
            <a:spLocks noChangeArrowheads="1"/>
          </p:cNvSpPr>
          <p:nvPr/>
        </p:nvSpPr>
        <p:spPr bwMode="auto">
          <a:xfrm>
            <a:off x="1014482" y="1288135"/>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广告宣传</a:t>
            </a:r>
            <a:endParaRPr lang="zh-CN" altLang="en-US" sz="1600" b="1" dirty="0">
              <a:solidFill>
                <a:schemeClr val="accent6">
                  <a:lumMod val="50000"/>
                </a:schemeClr>
              </a:solidFill>
              <a:latin typeface="+mj-ea"/>
              <a:ea typeface="+mj-ea"/>
              <a:sym typeface="方正正大黑简体" pitchFamily="2" charset="-122"/>
            </a:endParaRPr>
          </a:p>
        </p:txBody>
      </p:sp>
      <p:sp>
        <p:nvSpPr>
          <p:cNvPr id="27" name="TextBox 15"/>
          <p:cNvSpPr>
            <a:spLocks noChangeArrowheads="1"/>
          </p:cNvSpPr>
          <p:nvPr/>
        </p:nvSpPr>
        <p:spPr bwMode="auto">
          <a:xfrm>
            <a:off x="904972" y="1729858"/>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28" name="图片 27"/>
          <p:cNvPicPr>
            <a:picLocks noChangeAspect="1"/>
          </p:cNvPicPr>
          <p:nvPr/>
        </p:nvPicPr>
        <p:blipFill>
          <a:blip r:embed="rId3" cstate="screen"/>
          <a:stretch>
            <a:fillRect/>
          </a:stretch>
        </p:blipFill>
        <p:spPr>
          <a:xfrm>
            <a:off x="384230" y="1274836"/>
            <a:ext cx="704773" cy="479812"/>
          </a:xfrm>
          <a:prstGeom prst="rect">
            <a:avLst/>
          </a:prstGeom>
        </p:spPr>
      </p:pic>
      <p:sp>
        <p:nvSpPr>
          <p:cNvPr id="29" name="TextBox 14"/>
          <p:cNvSpPr>
            <a:spLocks noChangeArrowheads="1"/>
          </p:cNvSpPr>
          <p:nvPr/>
        </p:nvSpPr>
        <p:spPr bwMode="auto">
          <a:xfrm>
            <a:off x="1014482" y="238916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赠品发放</a:t>
            </a:r>
            <a:endParaRPr lang="zh-CN" altLang="en-US" sz="1600" b="1" dirty="0">
              <a:solidFill>
                <a:schemeClr val="accent6">
                  <a:lumMod val="50000"/>
                </a:schemeClr>
              </a:solidFill>
              <a:latin typeface="+mj-ea"/>
              <a:ea typeface="+mj-ea"/>
              <a:sym typeface="方正正大黑简体" pitchFamily="2" charset="-122"/>
            </a:endParaRPr>
          </a:p>
        </p:txBody>
      </p:sp>
      <p:sp>
        <p:nvSpPr>
          <p:cNvPr id="34" name="TextBox 15"/>
          <p:cNvSpPr>
            <a:spLocks noChangeArrowheads="1"/>
          </p:cNvSpPr>
          <p:nvPr/>
        </p:nvSpPr>
        <p:spPr bwMode="auto">
          <a:xfrm>
            <a:off x="904972" y="2830883"/>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35" name="图片 34"/>
          <p:cNvPicPr>
            <a:picLocks noChangeAspect="1"/>
          </p:cNvPicPr>
          <p:nvPr/>
        </p:nvPicPr>
        <p:blipFill>
          <a:blip r:embed="rId3" cstate="screen"/>
          <a:stretch>
            <a:fillRect/>
          </a:stretch>
        </p:blipFill>
        <p:spPr>
          <a:xfrm>
            <a:off x="384230" y="2375861"/>
            <a:ext cx="704773" cy="479812"/>
          </a:xfrm>
          <a:prstGeom prst="rect">
            <a:avLst/>
          </a:prstGeom>
        </p:spPr>
      </p:pic>
      <p:sp>
        <p:nvSpPr>
          <p:cNvPr id="36" name="TextBox 14"/>
          <p:cNvSpPr>
            <a:spLocks noChangeArrowheads="1"/>
          </p:cNvSpPr>
          <p:nvPr/>
        </p:nvSpPr>
        <p:spPr bwMode="auto">
          <a:xfrm>
            <a:off x="1014482" y="3625911"/>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氛围布置 </a:t>
            </a:r>
            <a:endParaRPr lang="zh-CN" altLang="en-US" sz="1600" b="1" dirty="0">
              <a:solidFill>
                <a:schemeClr val="accent6">
                  <a:lumMod val="50000"/>
                </a:schemeClr>
              </a:solidFill>
              <a:latin typeface="+mj-ea"/>
              <a:ea typeface="+mj-ea"/>
              <a:sym typeface="方正正大黑简体" pitchFamily="2" charset="-122"/>
            </a:endParaRPr>
          </a:p>
        </p:txBody>
      </p:sp>
      <p:sp>
        <p:nvSpPr>
          <p:cNvPr id="37" name="TextBox 15"/>
          <p:cNvSpPr>
            <a:spLocks noChangeArrowheads="1"/>
          </p:cNvSpPr>
          <p:nvPr/>
        </p:nvSpPr>
        <p:spPr bwMode="auto">
          <a:xfrm>
            <a:off x="904972" y="4067634"/>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38" name="图片 37"/>
          <p:cNvPicPr>
            <a:picLocks noChangeAspect="1"/>
          </p:cNvPicPr>
          <p:nvPr/>
        </p:nvPicPr>
        <p:blipFill>
          <a:blip r:embed="rId3" cstate="screen"/>
          <a:stretch>
            <a:fillRect/>
          </a:stretch>
        </p:blipFill>
        <p:spPr>
          <a:xfrm>
            <a:off x="384230" y="3612612"/>
            <a:ext cx="704773" cy="479812"/>
          </a:xfrm>
          <a:prstGeom prst="rect">
            <a:avLst/>
          </a:prstGeom>
        </p:spPr>
      </p:pic>
      <p:sp>
        <p:nvSpPr>
          <p:cNvPr id="39" name="TextBox 14"/>
          <p:cNvSpPr>
            <a:spLocks noChangeArrowheads="1"/>
          </p:cNvSpPr>
          <p:nvPr/>
        </p:nvSpPr>
        <p:spPr bwMode="auto">
          <a:xfrm>
            <a:off x="1014481" y="4726936"/>
            <a:ext cx="22283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演出</a:t>
            </a:r>
            <a:r>
              <a:rPr lang="en-US" altLang="zh-CN" sz="1600" b="1" dirty="0" smtClean="0">
                <a:solidFill>
                  <a:schemeClr val="accent6">
                    <a:lumMod val="50000"/>
                  </a:schemeClr>
                </a:solidFill>
                <a:latin typeface="+mj-ea"/>
                <a:ea typeface="+mj-ea"/>
                <a:sym typeface="方正正大黑简体" pitchFamily="2" charset="-122"/>
              </a:rPr>
              <a:t>+</a:t>
            </a:r>
            <a:r>
              <a:rPr lang="zh-CN" altLang="en-US" sz="1600" b="1" dirty="0" smtClean="0">
                <a:solidFill>
                  <a:schemeClr val="accent6">
                    <a:lumMod val="50000"/>
                  </a:schemeClr>
                </a:solidFill>
                <a:latin typeface="+mj-ea"/>
                <a:ea typeface="+mj-ea"/>
                <a:sym typeface="方正正大黑简体" pitchFamily="2" charset="-122"/>
              </a:rPr>
              <a:t>产品宣传</a:t>
            </a:r>
            <a:r>
              <a:rPr lang="en-US" altLang="zh-CN" sz="1600" b="1" dirty="0" smtClean="0">
                <a:solidFill>
                  <a:schemeClr val="accent6">
                    <a:lumMod val="50000"/>
                  </a:schemeClr>
                </a:solidFill>
                <a:latin typeface="+mj-ea"/>
                <a:ea typeface="+mj-ea"/>
                <a:sym typeface="方正正大黑简体" pitchFamily="2" charset="-122"/>
              </a:rPr>
              <a:t>+</a:t>
            </a:r>
            <a:r>
              <a:rPr lang="zh-CN" altLang="en-US" sz="1600" b="1" dirty="0" smtClean="0">
                <a:solidFill>
                  <a:schemeClr val="accent6">
                    <a:lumMod val="50000"/>
                  </a:schemeClr>
                </a:solidFill>
                <a:latin typeface="+mj-ea"/>
                <a:ea typeface="+mj-ea"/>
                <a:sym typeface="方正正大黑简体" pitchFamily="2" charset="-122"/>
              </a:rPr>
              <a:t>试用</a:t>
            </a:r>
            <a:endParaRPr lang="zh-CN" altLang="en-US" sz="1600" b="1" dirty="0">
              <a:solidFill>
                <a:schemeClr val="accent6">
                  <a:lumMod val="50000"/>
                </a:schemeClr>
              </a:solidFill>
              <a:latin typeface="+mj-ea"/>
              <a:ea typeface="+mj-ea"/>
              <a:sym typeface="方正正大黑简体" pitchFamily="2" charset="-122"/>
            </a:endParaRPr>
          </a:p>
        </p:txBody>
      </p:sp>
      <p:sp>
        <p:nvSpPr>
          <p:cNvPr id="40" name="TextBox 15"/>
          <p:cNvSpPr>
            <a:spLocks noChangeArrowheads="1"/>
          </p:cNvSpPr>
          <p:nvPr/>
        </p:nvSpPr>
        <p:spPr bwMode="auto">
          <a:xfrm>
            <a:off x="904972" y="5168659"/>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41" name="图片 40"/>
          <p:cNvPicPr>
            <a:picLocks noChangeAspect="1"/>
          </p:cNvPicPr>
          <p:nvPr/>
        </p:nvPicPr>
        <p:blipFill>
          <a:blip r:embed="rId3" cstate="screen"/>
          <a:stretch>
            <a:fillRect/>
          </a:stretch>
        </p:blipFill>
        <p:spPr>
          <a:xfrm>
            <a:off x="384230" y="4713637"/>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9"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0-#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2" presetClass="entr" presetSubtype="9"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2" presetClass="entr" presetSubtype="9"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0-#ppt_h/2"/>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2" presetClass="entr" presetSubtype="9"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0-#ppt_w/2"/>
                                          </p:val>
                                        </p:tav>
                                        <p:tav tm="100000">
                                          <p:val>
                                            <p:strVal val="#ppt_x"/>
                                          </p:val>
                                        </p:tav>
                                      </p:tavLst>
                                    </p:anim>
                                    <p:anim calcmode="lin" valueType="num">
                                      <p:cBhvr additive="base">
                                        <p:cTn id="78" dur="500" fill="hold"/>
                                        <p:tgtEl>
                                          <p:spTgt spid="41"/>
                                        </p:tgtEl>
                                        <p:attrNameLst>
                                          <p:attrName>ppt_y</p:attrName>
                                        </p:attrNameLst>
                                      </p:cBhvr>
                                      <p:tavLst>
                                        <p:tav tm="0">
                                          <p:val>
                                            <p:strVal val="0-#ppt_h/2"/>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1000"/>
                                        <p:tgtEl>
                                          <p:spTgt spid="40"/>
                                        </p:tgtEl>
                                      </p:cBhvr>
                                    </p:animEffect>
                                    <p:anim calcmode="lin" valueType="num">
                                      <p:cBhvr>
                                        <p:cTn id="87" dur="1000" fill="hold"/>
                                        <p:tgtEl>
                                          <p:spTgt spid="40"/>
                                        </p:tgtEl>
                                        <p:attrNameLst>
                                          <p:attrName>ppt_x</p:attrName>
                                        </p:attrNameLst>
                                      </p:cBhvr>
                                      <p:tavLst>
                                        <p:tav tm="0">
                                          <p:val>
                                            <p:strVal val="#ppt_x"/>
                                          </p:val>
                                        </p:tav>
                                        <p:tav tm="100000">
                                          <p:val>
                                            <p:strVal val="#ppt_x"/>
                                          </p:val>
                                        </p:tav>
                                      </p:tavLst>
                                    </p:anim>
                                    <p:anim calcmode="lin" valueType="num">
                                      <p:cBhvr>
                                        <p:cTn id="8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9" grpId="0"/>
      <p:bldP spid="34" grpId="0"/>
      <p:bldP spid="36" grpId="0"/>
      <p:bldP spid="37"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6" name="图片 25"/>
          <p:cNvPicPr>
            <a:picLocks noChangeAspect="1"/>
          </p:cNvPicPr>
          <p:nvPr/>
        </p:nvPicPr>
        <p:blipFill>
          <a:blip r:embed="rId7" cstate="print"/>
          <a:stretch>
            <a:fillRect/>
          </a:stretch>
        </p:blipFill>
        <p:spPr>
          <a:xfrm flipH="1">
            <a:off x="4698922" y="879704"/>
            <a:ext cx="3283284" cy="4735614"/>
          </a:xfrm>
          <a:prstGeom prst="rect">
            <a:avLst/>
          </a:prstGeom>
        </p:spPr>
      </p:pic>
      <p:pic>
        <p:nvPicPr>
          <p:cNvPr id="27" name="图片 26"/>
          <p:cNvPicPr>
            <a:picLocks noChangeAspect="1"/>
          </p:cNvPicPr>
          <p:nvPr/>
        </p:nvPicPr>
        <p:blipFill>
          <a:blip r:embed="rId8" cstate="screen"/>
          <a:stretch>
            <a:fillRect/>
          </a:stretch>
        </p:blipFill>
        <p:spPr>
          <a:xfrm>
            <a:off x="4400294" y="4085681"/>
            <a:ext cx="3391412" cy="1054148"/>
          </a:xfrm>
          <a:prstGeom prst="rect">
            <a:avLst/>
          </a:prstGeom>
        </p:spPr>
      </p:pic>
      <p:pic>
        <p:nvPicPr>
          <p:cNvPr id="28" name="图片 27"/>
          <p:cNvPicPr>
            <a:picLocks noChangeAspect="1"/>
          </p:cNvPicPr>
          <p:nvPr/>
        </p:nvPicPr>
        <p:blipFill>
          <a:blip r:embed="rId9" cstate="print"/>
          <a:stretch>
            <a:fillRect/>
          </a:stretch>
        </p:blipFill>
        <p:spPr>
          <a:xfrm>
            <a:off x="4004214" y="821973"/>
            <a:ext cx="2681167" cy="4739740"/>
          </a:xfrm>
          <a:prstGeom prst="rect">
            <a:avLst/>
          </a:prstGeom>
        </p:spPr>
      </p:pic>
      <p:sp>
        <p:nvSpPr>
          <p:cNvPr id="29" name="TextBox 14"/>
          <p:cNvSpPr>
            <a:spLocks noChangeArrowheads="1"/>
          </p:cNvSpPr>
          <p:nvPr/>
        </p:nvSpPr>
        <p:spPr bwMode="auto">
          <a:xfrm>
            <a:off x="1014482" y="1288135"/>
            <a:ext cx="2070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活动场地布置要求一</a:t>
            </a:r>
            <a:endParaRPr lang="zh-CN" altLang="en-US" sz="1600" b="1" dirty="0">
              <a:solidFill>
                <a:schemeClr val="accent6">
                  <a:lumMod val="50000"/>
                </a:schemeClr>
              </a:solidFill>
              <a:latin typeface="+mj-ea"/>
              <a:ea typeface="+mj-ea"/>
              <a:sym typeface="方正正大黑简体" pitchFamily="2" charset="-122"/>
            </a:endParaRPr>
          </a:p>
        </p:txBody>
      </p:sp>
      <p:sp>
        <p:nvSpPr>
          <p:cNvPr id="30" name="TextBox 15"/>
          <p:cNvSpPr>
            <a:spLocks noChangeArrowheads="1"/>
          </p:cNvSpPr>
          <p:nvPr/>
        </p:nvSpPr>
        <p:spPr bwMode="auto">
          <a:xfrm>
            <a:off x="904972" y="1729858"/>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a:t>
            </a:r>
            <a:r>
              <a:rPr lang="zh-CN" altLang="en-US" sz="1050" dirty="0" smtClean="0">
                <a:solidFill>
                  <a:srgbClr val="595959"/>
                </a:solidFill>
                <a:latin typeface="方正兰亭粗黑_GBK" charset="-122"/>
                <a:sym typeface="宋体" panose="02010600030101010101" pitchFamily="2" charset="-122"/>
              </a:rPr>
              <a:t>这</a:t>
            </a:r>
            <a:endParaRPr lang="zh-CN" altLang="en-US" sz="1050" dirty="0">
              <a:latin typeface="方正兰亭粗黑_GBK" charset="-122"/>
            </a:endParaRPr>
          </a:p>
        </p:txBody>
      </p:sp>
      <p:pic>
        <p:nvPicPr>
          <p:cNvPr id="32" name="图片 31"/>
          <p:cNvPicPr>
            <a:picLocks noChangeAspect="1"/>
          </p:cNvPicPr>
          <p:nvPr/>
        </p:nvPicPr>
        <p:blipFill>
          <a:blip r:embed="rId3" cstate="screen"/>
          <a:stretch>
            <a:fillRect/>
          </a:stretch>
        </p:blipFill>
        <p:spPr>
          <a:xfrm>
            <a:off x="384230" y="1274836"/>
            <a:ext cx="704773" cy="479812"/>
          </a:xfrm>
          <a:prstGeom prst="rect">
            <a:avLst/>
          </a:prstGeom>
        </p:spPr>
      </p:pic>
      <p:sp>
        <p:nvSpPr>
          <p:cNvPr id="36" name="TextBox 14"/>
          <p:cNvSpPr>
            <a:spLocks noChangeArrowheads="1"/>
          </p:cNvSpPr>
          <p:nvPr/>
        </p:nvSpPr>
        <p:spPr bwMode="auto">
          <a:xfrm>
            <a:off x="8234806" y="1288135"/>
            <a:ext cx="21535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活动人员配置要求二</a:t>
            </a:r>
            <a:endParaRPr lang="zh-CN" altLang="en-US" sz="1600" b="1" dirty="0">
              <a:solidFill>
                <a:schemeClr val="accent6">
                  <a:lumMod val="50000"/>
                </a:schemeClr>
              </a:solidFill>
              <a:latin typeface="+mj-ea"/>
              <a:ea typeface="+mj-ea"/>
              <a:sym typeface="方正正大黑简体" pitchFamily="2" charset="-122"/>
            </a:endParaRPr>
          </a:p>
        </p:txBody>
      </p:sp>
      <p:sp>
        <p:nvSpPr>
          <p:cNvPr id="37" name="TextBox 15"/>
          <p:cNvSpPr>
            <a:spLocks noChangeArrowheads="1"/>
          </p:cNvSpPr>
          <p:nvPr/>
        </p:nvSpPr>
        <p:spPr bwMode="auto">
          <a:xfrm>
            <a:off x="8125296" y="1729858"/>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a:t>
            </a:r>
            <a:r>
              <a:rPr lang="zh-CN" altLang="en-US" sz="1050" dirty="0" smtClean="0">
                <a:solidFill>
                  <a:srgbClr val="595959"/>
                </a:solidFill>
                <a:latin typeface="方正兰亭粗黑_GBK" charset="-122"/>
                <a:sym typeface="宋体" panose="02010600030101010101" pitchFamily="2" charset="-122"/>
              </a:rPr>
              <a:t>这</a:t>
            </a:r>
            <a:endParaRPr lang="zh-CN" altLang="en-US" sz="1050" dirty="0">
              <a:latin typeface="方正兰亭粗黑_GBK" charset="-122"/>
            </a:endParaRPr>
          </a:p>
        </p:txBody>
      </p:sp>
      <p:pic>
        <p:nvPicPr>
          <p:cNvPr id="38" name="图片 37"/>
          <p:cNvPicPr>
            <a:picLocks noChangeAspect="1"/>
          </p:cNvPicPr>
          <p:nvPr/>
        </p:nvPicPr>
        <p:blipFill>
          <a:blip r:embed="rId3" cstate="screen"/>
          <a:stretch>
            <a:fillRect/>
          </a:stretch>
        </p:blipFill>
        <p:spPr>
          <a:xfrm>
            <a:off x="7604554" y="1274836"/>
            <a:ext cx="704773" cy="479812"/>
          </a:xfrm>
          <a:prstGeom prst="rect">
            <a:avLst/>
          </a:prstGeom>
        </p:spPr>
      </p:pic>
      <p:sp>
        <p:nvSpPr>
          <p:cNvPr id="39" name="TextBox 14"/>
          <p:cNvSpPr>
            <a:spLocks noChangeArrowheads="1"/>
          </p:cNvSpPr>
          <p:nvPr/>
        </p:nvSpPr>
        <p:spPr bwMode="auto">
          <a:xfrm>
            <a:off x="1014482" y="2646500"/>
            <a:ext cx="1964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活动布置准备三</a:t>
            </a:r>
            <a:endParaRPr lang="zh-CN" altLang="en-US" sz="1600" b="1" dirty="0">
              <a:solidFill>
                <a:schemeClr val="accent6">
                  <a:lumMod val="50000"/>
                </a:schemeClr>
              </a:solidFill>
              <a:latin typeface="+mj-ea"/>
              <a:ea typeface="+mj-ea"/>
              <a:sym typeface="方正正大黑简体" pitchFamily="2" charset="-122"/>
            </a:endParaRPr>
          </a:p>
        </p:txBody>
      </p:sp>
      <p:sp>
        <p:nvSpPr>
          <p:cNvPr id="40" name="TextBox 15"/>
          <p:cNvSpPr>
            <a:spLocks noChangeArrowheads="1"/>
          </p:cNvSpPr>
          <p:nvPr/>
        </p:nvSpPr>
        <p:spPr bwMode="auto">
          <a:xfrm>
            <a:off x="904972" y="3088223"/>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a:t>
            </a:r>
            <a:r>
              <a:rPr lang="zh-CN" altLang="en-US" sz="1050" dirty="0" smtClean="0">
                <a:solidFill>
                  <a:srgbClr val="595959"/>
                </a:solidFill>
                <a:latin typeface="方正兰亭粗黑_GBK" charset="-122"/>
                <a:sym typeface="宋体" panose="02010600030101010101" pitchFamily="2" charset="-122"/>
              </a:rPr>
              <a:t>这</a:t>
            </a:r>
            <a:endParaRPr lang="zh-CN" altLang="en-US" sz="1050" dirty="0">
              <a:latin typeface="方正兰亭粗黑_GBK" charset="-122"/>
            </a:endParaRPr>
          </a:p>
        </p:txBody>
      </p:sp>
      <p:pic>
        <p:nvPicPr>
          <p:cNvPr id="41" name="图片 40"/>
          <p:cNvPicPr>
            <a:picLocks noChangeAspect="1"/>
          </p:cNvPicPr>
          <p:nvPr/>
        </p:nvPicPr>
        <p:blipFill>
          <a:blip r:embed="rId3" cstate="screen"/>
          <a:stretch>
            <a:fillRect/>
          </a:stretch>
        </p:blipFill>
        <p:spPr>
          <a:xfrm>
            <a:off x="384230" y="2633201"/>
            <a:ext cx="704773" cy="479812"/>
          </a:xfrm>
          <a:prstGeom prst="rect">
            <a:avLst/>
          </a:prstGeom>
        </p:spPr>
      </p:pic>
      <p:sp>
        <p:nvSpPr>
          <p:cNvPr id="43" name="TextBox 14"/>
          <p:cNvSpPr>
            <a:spLocks noChangeArrowheads="1"/>
          </p:cNvSpPr>
          <p:nvPr/>
        </p:nvSpPr>
        <p:spPr bwMode="auto">
          <a:xfrm>
            <a:off x="8234806" y="2646500"/>
            <a:ext cx="21535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活动赠品配给要求四</a:t>
            </a:r>
            <a:endParaRPr lang="zh-CN" altLang="en-US" sz="1600" b="1" dirty="0">
              <a:solidFill>
                <a:schemeClr val="accent6">
                  <a:lumMod val="50000"/>
                </a:schemeClr>
              </a:solidFill>
              <a:latin typeface="+mj-ea"/>
              <a:ea typeface="+mj-ea"/>
              <a:sym typeface="方正正大黑简体" pitchFamily="2" charset="-122"/>
            </a:endParaRPr>
          </a:p>
        </p:txBody>
      </p:sp>
      <p:sp>
        <p:nvSpPr>
          <p:cNvPr id="55" name="TextBox 15"/>
          <p:cNvSpPr>
            <a:spLocks noChangeArrowheads="1"/>
          </p:cNvSpPr>
          <p:nvPr/>
        </p:nvSpPr>
        <p:spPr bwMode="auto">
          <a:xfrm>
            <a:off x="8125296" y="3088223"/>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a:t>
            </a:r>
            <a:r>
              <a:rPr lang="zh-CN" altLang="en-US" sz="1050" dirty="0" smtClean="0">
                <a:solidFill>
                  <a:srgbClr val="595959"/>
                </a:solidFill>
                <a:latin typeface="方正兰亭粗黑_GBK" charset="-122"/>
                <a:sym typeface="宋体" panose="02010600030101010101" pitchFamily="2" charset="-122"/>
              </a:rPr>
              <a:t>这</a:t>
            </a:r>
            <a:endParaRPr lang="zh-CN" altLang="en-US" sz="1050" dirty="0">
              <a:latin typeface="方正兰亭粗黑_GBK" charset="-122"/>
            </a:endParaRPr>
          </a:p>
        </p:txBody>
      </p:sp>
      <p:pic>
        <p:nvPicPr>
          <p:cNvPr id="56" name="图片 55"/>
          <p:cNvPicPr>
            <a:picLocks noChangeAspect="1"/>
          </p:cNvPicPr>
          <p:nvPr/>
        </p:nvPicPr>
        <p:blipFill>
          <a:blip r:embed="rId3" cstate="screen"/>
          <a:stretch>
            <a:fillRect/>
          </a:stretch>
        </p:blipFill>
        <p:spPr>
          <a:xfrm>
            <a:off x="7604554" y="2633201"/>
            <a:ext cx="704773" cy="479812"/>
          </a:xfrm>
          <a:prstGeom prst="rect">
            <a:avLst/>
          </a:prstGeom>
        </p:spPr>
      </p:pic>
      <p:sp>
        <p:nvSpPr>
          <p:cNvPr id="57" name="TextBox 14"/>
          <p:cNvSpPr>
            <a:spLocks noChangeArrowheads="1"/>
          </p:cNvSpPr>
          <p:nvPr/>
        </p:nvSpPr>
        <p:spPr bwMode="auto">
          <a:xfrm>
            <a:off x="1014482" y="4014106"/>
            <a:ext cx="2070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活动完成数据统一五</a:t>
            </a:r>
            <a:endParaRPr lang="zh-CN" altLang="en-US" sz="1600" b="1" dirty="0">
              <a:solidFill>
                <a:schemeClr val="accent6">
                  <a:lumMod val="50000"/>
                </a:schemeClr>
              </a:solidFill>
              <a:latin typeface="+mj-ea"/>
              <a:ea typeface="+mj-ea"/>
              <a:sym typeface="方正正大黑简体" pitchFamily="2" charset="-122"/>
            </a:endParaRPr>
          </a:p>
        </p:txBody>
      </p:sp>
      <p:sp>
        <p:nvSpPr>
          <p:cNvPr id="58" name="TextBox 15"/>
          <p:cNvSpPr>
            <a:spLocks noChangeArrowheads="1"/>
          </p:cNvSpPr>
          <p:nvPr/>
        </p:nvSpPr>
        <p:spPr bwMode="auto">
          <a:xfrm>
            <a:off x="904972" y="4455829"/>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a:t>
            </a:r>
            <a:r>
              <a:rPr lang="zh-CN" altLang="en-US" sz="1050" dirty="0" smtClean="0">
                <a:solidFill>
                  <a:srgbClr val="595959"/>
                </a:solidFill>
                <a:latin typeface="方正兰亭粗黑_GBK" charset="-122"/>
                <a:sym typeface="宋体" panose="02010600030101010101" pitchFamily="2" charset="-122"/>
              </a:rPr>
              <a:t>这</a:t>
            </a:r>
            <a:endParaRPr lang="zh-CN" altLang="en-US" sz="1050" dirty="0">
              <a:latin typeface="方正兰亭粗黑_GBK" charset="-122"/>
            </a:endParaRPr>
          </a:p>
        </p:txBody>
      </p:sp>
      <p:pic>
        <p:nvPicPr>
          <p:cNvPr id="59" name="图片 58"/>
          <p:cNvPicPr>
            <a:picLocks noChangeAspect="1"/>
          </p:cNvPicPr>
          <p:nvPr/>
        </p:nvPicPr>
        <p:blipFill>
          <a:blip r:embed="rId3" cstate="screen"/>
          <a:stretch>
            <a:fillRect/>
          </a:stretch>
        </p:blipFill>
        <p:spPr>
          <a:xfrm>
            <a:off x="384230" y="4000807"/>
            <a:ext cx="704773" cy="479812"/>
          </a:xfrm>
          <a:prstGeom prst="rect">
            <a:avLst/>
          </a:prstGeom>
        </p:spPr>
      </p:pic>
      <p:sp>
        <p:nvSpPr>
          <p:cNvPr id="60" name="TextBox 14"/>
          <p:cNvSpPr>
            <a:spLocks noChangeArrowheads="1"/>
          </p:cNvSpPr>
          <p:nvPr/>
        </p:nvSpPr>
        <p:spPr bwMode="auto">
          <a:xfrm>
            <a:off x="8234806" y="4014106"/>
            <a:ext cx="2360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活动现场照片回传六</a:t>
            </a:r>
            <a:endParaRPr lang="zh-CN" altLang="en-US" sz="1600" b="1" dirty="0">
              <a:solidFill>
                <a:schemeClr val="accent6">
                  <a:lumMod val="50000"/>
                </a:schemeClr>
              </a:solidFill>
              <a:latin typeface="+mj-ea"/>
              <a:ea typeface="+mj-ea"/>
              <a:sym typeface="方正正大黑简体" pitchFamily="2" charset="-122"/>
            </a:endParaRPr>
          </a:p>
        </p:txBody>
      </p:sp>
      <p:sp>
        <p:nvSpPr>
          <p:cNvPr id="61" name="TextBox 15"/>
          <p:cNvSpPr>
            <a:spLocks noChangeArrowheads="1"/>
          </p:cNvSpPr>
          <p:nvPr/>
        </p:nvSpPr>
        <p:spPr bwMode="auto">
          <a:xfrm>
            <a:off x="8125296" y="4455829"/>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a:t>
            </a:r>
            <a:r>
              <a:rPr lang="zh-CN" altLang="en-US" sz="1050" dirty="0" smtClean="0">
                <a:solidFill>
                  <a:srgbClr val="595959"/>
                </a:solidFill>
                <a:latin typeface="方正兰亭粗黑_GBK" charset="-122"/>
                <a:sym typeface="宋体" panose="02010600030101010101" pitchFamily="2" charset="-122"/>
              </a:rPr>
              <a:t>这</a:t>
            </a:r>
            <a:endParaRPr lang="zh-CN" altLang="en-US" sz="1050" dirty="0">
              <a:latin typeface="方正兰亭粗黑_GBK" charset="-122"/>
            </a:endParaRPr>
          </a:p>
        </p:txBody>
      </p:sp>
      <p:pic>
        <p:nvPicPr>
          <p:cNvPr id="62" name="图片 61"/>
          <p:cNvPicPr>
            <a:picLocks noChangeAspect="1"/>
          </p:cNvPicPr>
          <p:nvPr/>
        </p:nvPicPr>
        <p:blipFill>
          <a:blip r:embed="rId3" cstate="screen"/>
          <a:stretch>
            <a:fillRect/>
          </a:stretch>
        </p:blipFill>
        <p:spPr>
          <a:xfrm>
            <a:off x="7604554" y="4000807"/>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par>
                          <p:cTn id="33" fill="hold">
                            <p:stCondLst>
                              <p:cond delay="2500"/>
                            </p:stCondLst>
                            <p:childTnLst>
                              <p:par>
                                <p:cTn id="34" presetID="2" presetClass="entr" presetSubtype="9"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0-#ppt_w/2"/>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9"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0-#ppt_w/2"/>
                                          </p:val>
                                        </p:tav>
                                        <p:tav tm="100000">
                                          <p:val>
                                            <p:strVal val="#ppt_x"/>
                                          </p:val>
                                        </p:tav>
                                      </p:tavLst>
                                    </p:anim>
                                    <p:anim calcmode="lin" valueType="num">
                                      <p:cBhvr additive="base">
                                        <p:cTn id="52" dur="500" fill="hold"/>
                                        <p:tgtEl>
                                          <p:spTgt spid="38"/>
                                        </p:tgtEl>
                                        <p:attrNameLst>
                                          <p:attrName>ppt_y</p:attrName>
                                        </p:attrNameLst>
                                      </p:cBhvr>
                                      <p:tavLst>
                                        <p:tav tm="0">
                                          <p:val>
                                            <p:strVal val="0-#ppt_h/2"/>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 presetClass="entr" presetSubtype="9"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fill="hold"/>
                                        <p:tgtEl>
                                          <p:spTgt spid="41"/>
                                        </p:tgtEl>
                                        <p:attrNameLst>
                                          <p:attrName>ppt_x</p:attrName>
                                        </p:attrNameLst>
                                      </p:cBhvr>
                                      <p:tavLst>
                                        <p:tav tm="0">
                                          <p:val>
                                            <p:strVal val="0-#ppt_w/2"/>
                                          </p:val>
                                        </p:tav>
                                        <p:tav tm="100000">
                                          <p:val>
                                            <p:strVal val="#ppt_x"/>
                                          </p:val>
                                        </p:tav>
                                      </p:tavLst>
                                    </p:anim>
                                    <p:anim calcmode="lin" valueType="num">
                                      <p:cBhvr additive="base">
                                        <p:cTn id="67" dur="500" fill="hold"/>
                                        <p:tgtEl>
                                          <p:spTgt spid="41"/>
                                        </p:tgtEl>
                                        <p:attrNameLst>
                                          <p:attrName>ppt_y</p:attrName>
                                        </p:attrNameLst>
                                      </p:cBhvr>
                                      <p:tavLst>
                                        <p:tav tm="0">
                                          <p:val>
                                            <p:strVal val="0-#ppt_h/2"/>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2" presetClass="entr" presetSubtype="9"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additive="base">
                                        <p:cTn id="81" dur="500" fill="hold"/>
                                        <p:tgtEl>
                                          <p:spTgt spid="56"/>
                                        </p:tgtEl>
                                        <p:attrNameLst>
                                          <p:attrName>ppt_x</p:attrName>
                                        </p:attrNameLst>
                                      </p:cBhvr>
                                      <p:tavLst>
                                        <p:tav tm="0">
                                          <p:val>
                                            <p:strVal val="0-#ppt_w/2"/>
                                          </p:val>
                                        </p:tav>
                                        <p:tav tm="100000">
                                          <p:val>
                                            <p:strVal val="#ppt_x"/>
                                          </p:val>
                                        </p:tav>
                                      </p:tavLst>
                                    </p:anim>
                                    <p:anim calcmode="lin" valueType="num">
                                      <p:cBhvr additive="base">
                                        <p:cTn id="82" dur="500" fill="hold"/>
                                        <p:tgtEl>
                                          <p:spTgt spid="56"/>
                                        </p:tgtEl>
                                        <p:attrNameLst>
                                          <p:attrName>ppt_y</p:attrName>
                                        </p:attrNameLst>
                                      </p:cBhvr>
                                      <p:tavLst>
                                        <p:tav tm="0">
                                          <p:val>
                                            <p:strVal val="0-#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1000"/>
                                        <p:tgtEl>
                                          <p:spTgt spid="55"/>
                                        </p:tgtEl>
                                      </p:cBhvr>
                                    </p:animEffect>
                                    <p:anim calcmode="lin" valueType="num">
                                      <p:cBhvr>
                                        <p:cTn id="91" dur="1000" fill="hold"/>
                                        <p:tgtEl>
                                          <p:spTgt spid="55"/>
                                        </p:tgtEl>
                                        <p:attrNameLst>
                                          <p:attrName>ppt_x</p:attrName>
                                        </p:attrNameLst>
                                      </p:cBhvr>
                                      <p:tavLst>
                                        <p:tav tm="0">
                                          <p:val>
                                            <p:strVal val="#ppt_x"/>
                                          </p:val>
                                        </p:tav>
                                        <p:tav tm="100000">
                                          <p:val>
                                            <p:strVal val="#ppt_x"/>
                                          </p:val>
                                        </p:tav>
                                      </p:tavLst>
                                    </p:anim>
                                    <p:anim calcmode="lin" valueType="num">
                                      <p:cBhvr>
                                        <p:cTn id="92" dur="1000" fill="hold"/>
                                        <p:tgtEl>
                                          <p:spTgt spid="55"/>
                                        </p:tgtEl>
                                        <p:attrNameLst>
                                          <p:attrName>ppt_y</p:attrName>
                                        </p:attrNameLst>
                                      </p:cBhvr>
                                      <p:tavLst>
                                        <p:tav tm="0">
                                          <p:val>
                                            <p:strVal val="#ppt_y+.1"/>
                                          </p:val>
                                        </p:tav>
                                        <p:tav tm="100000">
                                          <p:val>
                                            <p:strVal val="#ppt_y"/>
                                          </p:val>
                                        </p:tav>
                                      </p:tavLst>
                                    </p:anim>
                                  </p:childTnLst>
                                </p:cTn>
                              </p:par>
                            </p:childTnLst>
                          </p:cTn>
                        </p:par>
                        <p:par>
                          <p:cTn id="93" fill="hold">
                            <p:stCondLst>
                              <p:cond delay="4500"/>
                            </p:stCondLst>
                            <p:childTnLst>
                              <p:par>
                                <p:cTn id="94" presetID="2" presetClass="entr" presetSubtype="9" fill="hold"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500" fill="hold"/>
                                        <p:tgtEl>
                                          <p:spTgt spid="59"/>
                                        </p:tgtEl>
                                        <p:attrNameLst>
                                          <p:attrName>ppt_x</p:attrName>
                                        </p:attrNameLst>
                                      </p:cBhvr>
                                      <p:tavLst>
                                        <p:tav tm="0">
                                          <p:val>
                                            <p:strVal val="0-#ppt_w/2"/>
                                          </p:val>
                                        </p:tav>
                                        <p:tav tm="100000">
                                          <p:val>
                                            <p:strVal val="#ppt_x"/>
                                          </p:val>
                                        </p:tav>
                                      </p:tavLst>
                                    </p:anim>
                                    <p:anim calcmode="lin" valueType="num">
                                      <p:cBhvr additive="base">
                                        <p:cTn id="97" dur="500" fill="hold"/>
                                        <p:tgtEl>
                                          <p:spTgt spid="59"/>
                                        </p:tgtEl>
                                        <p:attrNameLst>
                                          <p:attrName>ppt_y</p:attrName>
                                        </p:attrNameLst>
                                      </p:cBhvr>
                                      <p:tavLst>
                                        <p:tav tm="0">
                                          <p:val>
                                            <p:strVal val="0-#ppt_h/2"/>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1000"/>
                                        <p:tgtEl>
                                          <p:spTgt spid="57"/>
                                        </p:tgtEl>
                                      </p:cBhvr>
                                    </p:animEffect>
                                    <p:anim calcmode="lin" valueType="num">
                                      <p:cBhvr>
                                        <p:cTn id="101" dur="1000" fill="hold"/>
                                        <p:tgtEl>
                                          <p:spTgt spid="57"/>
                                        </p:tgtEl>
                                        <p:attrNameLst>
                                          <p:attrName>ppt_x</p:attrName>
                                        </p:attrNameLst>
                                      </p:cBhvr>
                                      <p:tavLst>
                                        <p:tav tm="0">
                                          <p:val>
                                            <p:strVal val="#ppt_x"/>
                                          </p:val>
                                        </p:tav>
                                        <p:tav tm="100000">
                                          <p:val>
                                            <p:strVal val="#ppt_x"/>
                                          </p:val>
                                        </p:tav>
                                      </p:tavLst>
                                    </p:anim>
                                    <p:anim calcmode="lin" valueType="num">
                                      <p:cBhvr>
                                        <p:cTn id="102" dur="1000" fill="hold"/>
                                        <p:tgtEl>
                                          <p:spTgt spid="5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1000"/>
                                        <p:tgtEl>
                                          <p:spTgt spid="58"/>
                                        </p:tgtEl>
                                      </p:cBhvr>
                                    </p:animEffect>
                                    <p:anim calcmode="lin" valueType="num">
                                      <p:cBhvr>
                                        <p:cTn id="106" dur="1000" fill="hold"/>
                                        <p:tgtEl>
                                          <p:spTgt spid="58"/>
                                        </p:tgtEl>
                                        <p:attrNameLst>
                                          <p:attrName>ppt_x</p:attrName>
                                        </p:attrNameLst>
                                      </p:cBhvr>
                                      <p:tavLst>
                                        <p:tav tm="0">
                                          <p:val>
                                            <p:strVal val="#ppt_x"/>
                                          </p:val>
                                        </p:tav>
                                        <p:tav tm="100000">
                                          <p:val>
                                            <p:strVal val="#ppt_x"/>
                                          </p:val>
                                        </p:tav>
                                      </p:tavLst>
                                    </p:anim>
                                    <p:anim calcmode="lin" valueType="num">
                                      <p:cBhvr>
                                        <p:cTn id="107" dur="1000" fill="hold"/>
                                        <p:tgtEl>
                                          <p:spTgt spid="58"/>
                                        </p:tgtEl>
                                        <p:attrNameLst>
                                          <p:attrName>ppt_y</p:attrName>
                                        </p:attrNameLst>
                                      </p:cBhvr>
                                      <p:tavLst>
                                        <p:tav tm="0">
                                          <p:val>
                                            <p:strVal val="#ppt_y+.1"/>
                                          </p:val>
                                        </p:tav>
                                        <p:tav tm="100000">
                                          <p:val>
                                            <p:strVal val="#ppt_y"/>
                                          </p:val>
                                        </p:tav>
                                      </p:tavLst>
                                    </p:anim>
                                  </p:childTnLst>
                                </p:cTn>
                              </p:par>
                            </p:childTnLst>
                          </p:cTn>
                        </p:par>
                        <p:par>
                          <p:cTn id="108" fill="hold">
                            <p:stCondLst>
                              <p:cond delay="5000"/>
                            </p:stCondLst>
                            <p:childTnLst>
                              <p:par>
                                <p:cTn id="109" presetID="2" presetClass="entr" presetSubtype="9" fill="hold" nodeType="after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500" fill="hold"/>
                                        <p:tgtEl>
                                          <p:spTgt spid="62"/>
                                        </p:tgtEl>
                                        <p:attrNameLst>
                                          <p:attrName>ppt_x</p:attrName>
                                        </p:attrNameLst>
                                      </p:cBhvr>
                                      <p:tavLst>
                                        <p:tav tm="0">
                                          <p:val>
                                            <p:strVal val="0-#ppt_w/2"/>
                                          </p:val>
                                        </p:tav>
                                        <p:tav tm="100000">
                                          <p:val>
                                            <p:strVal val="#ppt_x"/>
                                          </p:val>
                                        </p:tav>
                                      </p:tavLst>
                                    </p:anim>
                                    <p:anim calcmode="lin" valueType="num">
                                      <p:cBhvr additive="base">
                                        <p:cTn id="112" dur="500" fill="hold"/>
                                        <p:tgtEl>
                                          <p:spTgt spid="62"/>
                                        </p:tgtEl>
                                        <p:attrNameLst>
                                          <p:attrName>ppt_y</p:attrName>
                                        </p:attrNameLst>
                                      </p:cBhvr>
                                      <p:tavLst>
                                        <p:tav tm="0">
                                          <p:val>
                                            <p:strVal val="0-#ppt_h/2"/>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1000"/>
                                        <p:tgtEl>
                                          <p:spTgt spid="61"/>
                                        </p:tgtEl>
                                      </p:cBhvr>
                                    </p:animEffect>
                                    <p:anim calcmode="lin" valueType="num">
                                      <p:cBhvr>
                                        <p:cTn id="121" dur="1000" fill="hold"/>
                                        <p:tgtEl>
                                          <p:spTgt spid="61"/>
                                        </p:tgtEl>
                                        <p:attrNameLst>
                                          <p:attrName>ppt_x</p:attrName>
                                        </p:attrNameLst>
                                      </p:cBhvr>
                                      <p:tavLst>
                                        <p:tav tm="0">
                                          <p:val>
                                            <p:strVal val="#ppt_x"/>
                                          </p:val>
                                        </p:tav>
                                        <p:tav tm="100000">
                                          <p:val>
                                            <p:strVal val="#ppt_x"/>
                                          </p:val>
                                        </p:tav>
                                      </p:tavLst>
                                    </p:anim>
                                    <p:anim calcmode="lin" valueType="num">
                                      <p:cBhvr>
                                        <p:cTn id="12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6" grpId="0"/>
      <p:bldP spid="37" grpId="0"/>
      <p:bldP spid="39" grpId="0"/>
      <p:bldP spid="40" grpId="0"/>
      <p:bldP spid="43" grpId="0"/>
      <p:bldP spid="55" grpId="0"/>
      <p:bldP spid="57" grpId="0"/>
      <p:bldP spid="58"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screen"/>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8" name="图片 27"/>
          <p:cNvPicPr>
            <a:picLocks noChangeAspect="1"/>
          </p:cNvPicPr>
          <p:nvPr/>
        </p:nvPicPr>
        <p:blipFill>
          <a:blip r:embed="rId7" cstate="print"/>
          <a:stretch>
            <a:fillRect/>
          </a:stretch>
        </p:blipFill>
        <p:spPr>
          <a:xfrm>
            <a:off x="73967" y="335947"/>
            <a:ext cx="3207818" cy="5670748"/>
          </a:xfrm>
          <a:prstGeom prst="rect">
            <a:avLst/>
          </a:prstGeom>
        </p:spPr>
      </p:pic>
      <p:sp>
        <p:nvSpPr>
          <p:cNvPr id="37" name="文本框 36"/>
          <p:cNvSpPr txBox="1"/>
          <p:nvPr/>
        </p:nvSpPr>
        <p:spPr>
          <a:xfrm>
            <a:off x="5774347" y="2534786"/>
            <a:ext cx="911468"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4400" b="1" dirty="0" smtClean="0">
                <a:solidFill>
                  <a:srgbClr val="427345"/>
                </a:solidFill>
                <a:latin typeface="+mn-ea"/>
                <a:ea typeface="+mn-ea"/>
              </a:rPr>
              <a:t>04</a:t>
            </a:r>
            <a:endParaRPr lang="zh-CN" altLang="en-US" sz="4400" b="1" dirty="0">
              <a:solidFill>
                <a:srgbClr val="427345"/>
              </a:solidFill>
              <a:latin typeface="+mn-ea"/>
              <a:ea typeface="+mn-ea"/>
            </a:endParaRPr>
          </a:p>
        </p:txBody>
      </p:sp>
      <p:sp>
        <p:nvSpPr>
          <p:cNvPr id="38" name="文本框 37"/>
          <p:cNvSpPr txBox="1"/>
          <p:nvPr/>
        </p:nvSpPr>
        <p:spPr>
          <a:xfrm>
            <a:off x="4591379" y="3429000"/>
            <a:ext cx="3614129" cy="769441"/>
          </a:xfrm>
          <a:prstGeom prst="rect">
            <a:avLst/>
          </a:prstGeom>
          <a:noFill/>
          <a:ln>
            <a:noFill/>
          </a:ln>
        </p:spPr>
        <p:txBody>
          <a:bodyPr vert="horz" wrap="square" rtlCol="0">
            <a:spAutoFit/>
          </a:bodyPr>
          <a:lstStyle>
            <a:defPPr>
              <a:defRPr lang="zh-CN"/>
            </a:defPPr>
            <a:lvl1pPr>
              <a:defRPr sz="4400" b="1">
                <a:solidFill>
                  <a:srgbClr val="427345"/>
                </a:solidFill>
                <a:latin typeface="+mn-ea"/>
              </a:defRPr>
            </a:lvl1pPr>
          </a:lstStyle>
          <a:p>
            <a:r>
              <a:rPr lang="zh-CN" altLang="en-US" dirty="0">
                <a:solidFill>
                  <a:schemeClr val="accent6">
                    <a:lumMod val="75000"/>
                  </a:schemeClr>
                </a:solidFill>
              </a:rPr>
              <a:t>活</a:t>
            </a:r>
            <a:r>
              <a:rPr lang="zh-CN" altLang="en-US" dirty="0" smtClean="0">
                <a:solidFill>
                  <a:schemeClr val="accent6">
                    <a:lumMod val="75000"/>
                  </a:schemeClr>
                </a:solidFill>
              </a:rPr>
              <a:t>动经费预算</a:t>
            </a:r>
            <a:endParaRPr lang="zh-CN" altLang="en-US" dirty="0">
              <a:solidFill>
                <a:schemeClr val="accent6">
                  <a:lumMod val="75000"/>
                </a:schemeClr>
              </a:solidFill>
            </a:endParaRPr>
          </a:p>
        </p:txBody>
      </p:sp>
      <p:sp>
        <p:nvSpPr>
          <p:cNvPr id="39" name="矩形 38"/>
          <p:cNvSpPr>
            <a:spLocks noChangeArrowheads="1"/>
          </p:cNvSpPr>
          <p:nvPr/>
        </p:nvSpPr>
        <p:spPr bwMode="auto">
          <a:xfrm>
            <a:off x="3843862" y="4198441"/>
            <a:ext cx="4916404" cy="315407"/>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rgbClr val="427345"/>
                </a:solidFill>
                <a:latin typeface="+mj-ea"/>
                <a:ea typeface="+mj-ea"/>
              </a:rPr>
              <a:t>您</a:t>
            </a:r>
            <a:r>
              <a:rPr lang="zh-CN" altLang="en-US" sz="1200" dirty="0">
                <a:solidFill>
                  <a:srgbClr val="427345"/>
                </a:solidFill>
                <a:latin typeface="+mj-ea"/>
                <a:ea typeface="+mj-ea"/>
              </a:rPr>
              <a:t>的内容打在这里，或者通过复制您的文本后，在此框中选择粘贴</a:t>
            </a:r>
            <a:r>
              <a:rPr lang="zh-CN" altLang="en-US" sz="1200" dirty="0" smtClean="0">
                <a:solidFill>
                  <a:srgbClr val="427345"/>
                </a:solidFill>
                <a:latin typeface="+mj-ea"/>
                <a:ea typeface="+mj-ea"/>
              </a:rPr>
              <a:t>，</a:t>
            </a:r>
            <a:endParaRPr lang="zh-CN" altLang="en-US" sz="1200" dirty="0">
              <a:solidFill>
                <a:srgbClr val="427345"/>
              </a:solidFill>
              <a:latin typeface="+mj-ea"/>
              <a:ea typeface="+mj-ea"/>
              <a:sym typeface="微软雅黑" panose="020B0503020204020204" pitchFamily="34" charset="-122"/>
            </a:endParaRPr>
          </a:p>
        </p:txBody>
      </p:sp>
      <p:grpSp>
        <p:nvGrpSpPr>
          <p:cNvPr id="2" name="组合 1"/>
          <p:cNvGrpSpPr/>
          <p:nvPr/>
        </p:nvGrpSpPr>
        <p:grpSpPr>
          <a:xfrm>
            <a:off x="3571953" y="203405"/>
            <a:ext cx="4710155" cy="1652781"/>
            <a:chOff x="3571953" y="203405"/>
            <a:chExt cx="4710155" cy="1652781"/>
          </a:xfrm>
        </p:grpSpPr>
        <p:pic>
          <p:nvPicPr>
            <p:cNvPr id="36" name="图片 35"/>
            <p:cNvPicPr>
              <a:picLocks noChangeAspect="1"/>
            </p:cNvPicPr>
            <p:nvPr/>
          </p:nvPicPr>
          <p:blipFill>
            <a:blip r:embed="rId8" cstate="screen"/>
            <a:stretch>
              <a:fillRect/>
            </a:stretch>
          </p:blipFill>
          <p:spPr>
            <a:xfrm>
              <a:off x="3571953" y="802038"/>
              <a:ext cx="4710155" cy="1054148"/>
            </a:xfrm>
            <a:prstGeom prst="rect">
              <a:avLst/>
            </a:prstGeom>
          </p:spPr>
        </p:pic>
        <p:pic>
          <p:nvPicPr>
            <p:cNvPr id="40" name="图片 39"/>
            <p:cNvPicPr>
              <a:picLocks noChangeAspect="1"/>
            </p:cNvPicPr>
            <p:nvPr/>
          </p:nvPicPr>
          <p:blipFill rotWithShape="1">
            <a:blip r:embed="rId9" cstate="screen"/>
            <a:srcRect l="16398"/>
            <a:stretch>
              <a:fillRect/>
            </a:stretch>
          </p:blipFill>
          <p:spPr>
            <a:xfrm>
              <a:off x="4887552" y="203405"/>
              <a:ext cx="2395086" cy="1115630"/>
            </a:xfrm>
            <a:prstGeom prst="rect">
              <a:avLst/>
            </a:prstGeom>
          </p:spPr>
        </p:pic>
      </p:grpSp>
      <p:pic>
        <p:nvPicPr>
          <p:cNvPr id="41" name="图片 40"/>
          <p:cNvPicPr>
            <a:picLocks noChangeAspect="1"/>
          </p:cNvPicPr>
          <p:nvPr/>
        </p:nvPicPr>
        <p:blipFill>
          <a:blip r:embed="rId10" cstate="print"/>
          <a:stretch>
            <a:fillRect/>
          </a:stretch>
        </p:blipFill>
        <p:spPr>
          <a:xfrm flipH="1">
            <a:off x="8311087" y="578393"/>
            <a:ext cx="3775335" cy="5445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500"/>
                            </p:stCondLst>
                            <p:childTnLst>
                              <p:par>
                                <p:cTn id="30" presetID="41" presetClass="entr" presetSubtype="0" fill="hold" grpId="0" nodeType="afterEffect">
                                  <p:stCondLst>
                                    <p:cond delay="0"/>
                                  </p:stCondLst>
                                  <p:iterate type="lt">
                                    <p:tmPct val="7000"/>
                                  </p:iterate>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9"/>
                                        </p:tgtEl>
                                        <p:attrNameLst>
                                          <p:attrName>ppt_y</p:attrName>
                                        </p:attrNameLst>
                                      </p:cBhvr>
                                      <p:tavLst>
                                        <p:tav tm="0">
                                          <p:val>
                                            <p:strVal val="#ppt_y"/>
                                          </p:val>
                                        </p:tav>
                                        <p:tav tm="100000">
                                          <p:val>
                                            <p:strVal val="#ppt_y"/>
                                          </p:val>
                                        </p:tav>
                                      </p:tavLst>
                                    </p:anim>
                                    <p:anim calcmode="lin" valueType="num">
                                      <p:cBhvr>
                                        <p:cTn id="3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31" name="图片 30"/>
          <p:cNvPicPr>
            <a:picLocks noChangeAspect="1"/>
          </p:cNvPicPr>
          <p:nvPr/>
        </p:nvPicPr>
        <p:blipFill>
          <a:blip r:embed="rId7" cstate="print"/>
          <a:stretch>
            <a:fillRect/>
          </a:stretch>
        </p:blipFill>
        <p:spPr>
          <a:xfrm>
            <a:off x="1354441" y="4386389"/>
            <a:ext cx="2357868" cy="1888797"/>
          </a:xfrm>
          <a:prstGeom prst="rect">
            <a:avLst/>
          </a:prstGeom>
        </p:spPr>
      </p:pic>
      <p:pic>
        <p:nvPicPr>
          <p:cNvPr id="33" name="图片 32"/>
          <p:cNvPicPr>
            <a:picLocks noChangeAspect="1"/>
          </p:cNvPicPr>
          <p:nvPr/>
        </p:nvPicPr>
        <p:blipFill>
          <a:blip r:embed="rId8" cstate="print"/>
          <a:stretch>
            <a:fillRect/>
          </a:stretch>
        </p:blipFill>
        <p:spPr>
          <a:xfrm flipH="1">
            <a:off x="904973" y="938681"/>
            <a:ext cx="2991591" cy="4314893"/>
          </a:xfrm>
          <a:prstGeom prst="rect">
            <a:avLst/>
          </a:prstGeom>
        </p:spPr>
      </p:pic>
      <p:sp>
        <p:nvSpPr>
          <p:cNvPr id="34" name="矩形 33"/>
          <p:cNvSpPr/>
          <p:nvPr/>
        </p:nvSpPr>
        <p:spPr>
          <a:xfrm>
            <a:off x="4025781" y="1308407"/>
            <a:ext cx="6063360" cy="584775"/>
          </a:xfrm>
          <a:prstGeom prst="rect">
            <a:avLst/>
          </a:prstGeom>
        </p:spPr>
        <p:txBody>
          <a:bodyPr wrap="square">
            <a:spAutoFit/>
          </a:bodyPr>
          <a:lstStyle/>
          <a:p>
            <a:r>
              <a:rPr lang="zh-CN" altLang="en-US" sz="3200" b="1" dirty="0" smtClean="0">
                <a:solidFill>
                  <a:schemeClr val="accent6">
                    <a:lumMod val="50000"/>
                  </a:schemeClr>
                </a:solidFill>
                <a:latin typeface="+mj-ea"/>
                <a:ea typeface="+mj-ea"/>
              </a:rPr>
              <a:t>活动的经费预算：</a:t>
            </a:r>
            <a:r>
              <a:rPr lang="en-US" altLang="zh-CN" sz="3200" b="1" dirty="0" smtClean="0">
                <a:solidFill>
                  <a:schemeClr val="accent6">
                    <a:lumMod val="50000"/>
                  </a:schemeClr>
                </a:solidFill>
                <a:latin typeface="+mj-ea"/>
                <a:ea typeface="+mj-ea"/>
              </a:rPr>
              <a:t>500,000</a:t>
            </a:r>
            <a:r>
              <a:rPr lang="zh-CN" altLang="en-US" sz="2000" b="1" dirty="0" smtClean="0">
                <a:solidFill>
                  <a:schemeClr val="accent6">
                    <a:lumMod val="50000"/>
                  </a:schemeClr>
                </a:solidFill>
                <a:latin typeface="+mj-ea"/>
                <a:ea typeface="+mj-ea"/>
              </a:rPr>
              <a:t>元</a:t>
            </a:r>
            <a:endParaRPr lang="zh-CN" altLang="en-US" sz="2000" b="1" dirty="0">
              <a:solidFill>
                <a:schemeClr val="accent6">
                  <a:lumMod val="50000"/>
                </a:schemeClr>
              </a:solidFill>
              <a:latin typeface="+mj-ea"/>
              <a:ea typeface="+mj-ea"/>
            </a:endParaRPr>
          </a:p>
        </p:txBody>
      </p:sp>
      <p:sp>
        <p:nvSpPr>
          <p:cNvPr id="35" name="矩形 34"/>
          <p:cNvSpPr/>
          <p:nvPr/>
        </p:nvSpPr>
        <p:spPr>
          <a:xfrm>
            <a:off x="4184266" y="1947232"/>
            <a:ext cx="1770031" cy="369332"/>
          </a:xfrm>
          <a:prstGeom prst="rect">
            <a:avLst/>
          </a:prstGeom>
        </p:spPr>
        <p:txBody>
          <a:bodyPr wrap="square">
            <a:spAutoFit/>
          </a:bodyPr>
          <a:lstStyle/>
          <a:p>
            <a:r>
              <a:rPr lang="zh-CN" altLang="en-US" b="1" dirty="0" smtClean="0">
                <a:solidFill>
                  <a:schemeClr val="accent6">
                    <a:lumMod val="50000"/>
                  </a:schemeClr>
                </a:solidFill>
                <a:latin typeface="+mj-ea"/>
                <a:ea typeface="+mj-ea"/>
              </a:rPr>
              <a:t>人员费用</a:t>
            </a:r>
            <a:r>
              <a:rPr lang="en-US" altLang="zh-CN" b="1" dirty="0" smtClean="0">
                <a:solidFill>
                  <a:schemeClr val="accent6">
                    <a:lumMod val="50000"/>
                  </a:schemeClr>
                </a:solidFill>
                <a:latin typeface="+mj-ea"/>
                <a:ea typeface="+mj-ea"/>
              </a:rPr>
              <a:t>10%</a:t>
            </a:r>
            <a:endParaRPr lang="zh-CN" altLang="en-US" b="1" dirty="0">
              <a:solidFill>
                <a:schemeClr val="accent6">
                  <a:lumMod val="50000"/>
                </a:schemeClr>
              </a:solidFill>
              <a:latin typeface="+mj-ea"/>
              <a:ea typeface="+mj-ea"/>
            </a:endParaRPr>
          </a:p>
        </p:txBody>
      </p:sp>
      <p:sp>
        <p:nvSpPr>
          <p:cNvPr id="42" name="TextBox 78"/>
          <p:cNvSpPr txBox="1"/>
          <p:nvPr/>
        </p:nvSpPr>
        <p:spPr>
          <a:xfrm>
            <a:off x="4184266" y="2343349"/>
            <a:ext cx="6985260" cy="507831"/>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您的内容打在这里，或者通过复制您的文本后，在此框中选择粘贴您的内容打在这里，或者通过复制您的文本后，在此框中选择粘贴您的内容打在这里</a:t>
            </a:r>
            <a:r>
              <a:rPr lang="zh-CN" altLang="en-US" sz="1100" dirty="0" smtClean="0">
                <a:solidFill>
                  <a:schemeClr val="tx1">
                    <a:lumMod val="65000"/>
                    <a:lumOff val="35000"/>
                  </a:schemeClr>
                </a:solidFill>
                <a:sym typeface="微软雅黑" panose="020B0503020204020204" pitchFamily="34" charset="-122"/>
              </a:rPr>
              <a:t>，</a:t>
            </a:r>
            <a:endParaRPr lang="zh-CN" altLang="en-US" sz="1100" dirty="0">
              <a:solidFill>
                <a:schemeClr val="tx1">
                  <a:lumMod val="65000"/>
                  <a:lumOff val="35000"/>
                </a:schemeClr>
              </a:solidFill>
              <a:sym typeface="微软雅黑" panose="020B0503020204020204" pitchFamily="34" charset="-122"/>
            </a:endParaRPr>
          </a:p>
        </p:txBody>
      </p:sp>
      <p:sp>
        <p:nvSpPr>
          <p:cNvPr id="44" name="矩形 43"/>
          <p:cNvSpPr/>
          <p:nvPr/>
        </p:nvSpPr>
        <p:spPr>
          <a:xfrm>
            <a:off x="4184266" y="2925163"/>
            <a:ext cx="2207324" cy="369332"/>
          </a:xfrm>
          <a:prstGeom prst="rect">
            <a:avLst/>
          </a:prstGeom>
        </p:spPr>
        <p:txBody>
          <a:bodyPr wrap="square">
            <a:spAutoFit/>
          </a:bodyPr>
          <a:lstStyle/>
          <a:p>
            <a:r>
              <a:rPr lang="zh-CN" altLang="en-US" b="1" dirty="0" smtClean="0">
                <a:solidFill>
                  <a:schemeClr val="accent6">
                    <a:lumMod val="50000"/>
                  </a:schemeClr>
                </a:solidFill>
                <a:latin typeface="+mj-ea"/>
                <a:ea typeface="+mj-ea"/>
              </a:rPr>
              <a:t>物料费用</a:t>
            </a:r>
            <a:r>
              <a:rPr lang="en-US" altLang="zh-CN" b="1" dirty="0" smtClean="0">
                <a:solidFill>
                  <a:schemeClr val="accent6">
                    <a:lumMod val="50000"/>
                  </a:schemeClr>
                </a:solidFill>
                <a:latin typeface="+mj-ea"/>
                <a:ea typeface="+mj-ea"/>
              </a:rPr>
              <a:t>20%</a:t>
            </a:r>
            <a:endParaRPr lang="zh-CN" altLang="en-US" b="1" dirty="0">
              <a:solidFill>
                <a:schemeClr val="accent6">
                  <a:lumMod val="50000"/>
                </a:schemeClr>
              </a:solidFill>
              <a:latin typeface="+mj-ea"/>
              <a:ea typeface="+mj-ea"/>
            </a:endParaRPr>
          </a:p>
        </p:txBody>
      </p:sp>
      <p:sp>
        <p:nvSpPr>
          <p:cNvPr id="45" name="TextBox 78"/>
          <p:cNvSpPr txBox="1"/>
          <p:nvPr/>
        </p:nvSpPr>
        <p:spPr>
          <a:xfrm>
            <a:off x="4295480" y="3342400"/>
            <a:ext cx="6768577" cy="507831"/>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您的内容打在这里，或者通过复制您的文本后，在此框中选择粘贴您的内容打在这里，或者通过复制您的文本后，在此框中选择粘贴您的内容打在这里</a:t>
            </a:r>
            <a:r>
              <a:rPr lang="zh-CN" altLang="en-US" sz="1100" dirty="0" smtClean="0">
                <a:solidFill>
                  <a:schemeClr val="tx1">
                    <a:lumMod val="65000"/>
                    <a:lumOff val="35000"/>
                  </a:schemeClr>
                </a:solidFill>
                <a:sym typeface="微软雅黑" panose="020B0503020204020204" pitchFamily="34" charset="-122"/>
              </a:rPr>
              <a:t>，</a:t>
            </a:r>
            <a:endParaRPr lang="zh-CN" altLang="en-US" sz="1100" dirty="0">
              <a:solidFill>
                <a:schemeClr val="tx1">
                  <a:lumMod val="65000"/>
                  <a:lumOff val="35000"/>
                </a:schemeClr>
              </a:solidFill>
              <a:sym typeface="微软雅黑" panose="020B0503020204020204" pitchFamily="34" charset="-122"/>
            </a:endParaRPr>
          </a:p>
        </p:txBody>
      </p:sp>
      <p:sp>
        <p:nvSpPr>
          <p:cNvPr id="46" name="矩形 45"/>
          <p:cNvSpPr/>
          <p:nvPr/>
        </p:nvSpPr>
        <p:spPr>
          <a:xfrm>
            <a:off x="4184266" y="3898136"/>
            <a:ext cx="2207324" cy="369332"/>
          </a:xfrm>
          <a:prstGeom prst="rect">
            <a:avLst/>
          </a:prstGeom>
        </p:spPr>
        <p:txBody>
          <a:bodyPr wrap="square">
            <a:spAutoFit/>
          </a:bodyPr>
          <a:lstStyle/>
          <a:p>
            <a:r>
              <a:rPr lang="zh-CN" altLang="en-US" b="1" dirty="0" smtClean="0">
                <a:solidFill>
                  <a:schemeClr val="accent6">
                    <a:lumMod val="50000"/>
                  </a:schemeClr>
                </a:solidFill>
                <a:latin typeface="+mj-ea"/>
                <a:ea typeface="+mj-ea"/>
              </a:rPr>
              <a:t>广告费用</a:t>
            </a:r>
            <a:r>
              <a:rPr lang="en-US" altLang="zh-CN" b="1" dirty="0" smtClean="0">
                <a:solidFill>
                  <a:schemeClr val="accent6">
                    <a:lumMod val="50000"/>
                  </a:schemeClr>
                </a:solidFill>
                <a:latin typeface="+mj-ea"/>
                <a:ea typeface="+mj-ea"/>
              </a:rPr>
              <a:t>40%</a:t>
            </a:r>
            <a:endParaRPr lang="zh-CN" altLang="en-US" b="1" dirty="0">
              <a:solidFill>
                <a:schemeClr val="accent6">
                  <a:lumMod val="50000"/>
                </a:schemeClr>
              </a:solidFill>
              <a:latin typeface="+mj-ea"/>
              <a:ea typeface="+mj-ea"/>
            </a:endParaRPr>
          </a:p>
        </p:txBody>
      </p:sp>
      <p:sp>
        <p:nvSpPr>
          <p:cNvPr id="47" name="TextBox 78"/>
          <p:cNvSpPr txBox="1"/>
          <p:nvPr/>
        </p:nvSpPr>
        <p:spPr>
          <a:xfrm>
            <a:off x="4295481" y="4254523"/>
            <a:ext cx="6809294" cy="507831"/>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您的内容打在这里，或者通过复制您的文本后，在此框中选择粘贴您的内容打在这里，或者通过复制您的文本后，在此框中选择粘贴您的内容打在这里</a:t>
            </a:r>
            <a:r>
              <a:rPr lang="zh-CN" altLang="en-US" sz="1100" dirty="0" smtClean="0">
                <a:solidFill>
                  <a:schemeClr val="tx1">
                    <a:lumMod val="65000"/>
                    <a:lumOff val="35000"/>
                  </a:schemeClr>
                </a:solidFill>
                <a:sym typeface="微软雅黑" panose="020B0503020204020204" pitchFamily="34" charset="-122"/>
              </a:rPr>
              <a:t>，</a:t>
            </a:r>
            <a:endParaRPr lang="zh-CN" altLang="en-US" sz="1100" dirty="0">
              <a:solidFill>
                <a:schemeClr val="tx1">
                  <a:lumMod val="65000"/>
                  <a:lumOff val="35000"/>
                </a:schemeClr>
              </a:solidFill>
              <a:sym typeface="微软雅黑" panose="020B0503020204020204" pitchFamily="34" charset="-122"/>
            </a:endParaRPr>
          </a:p>
        </p:txBody>
      </p:sp>
      <p:sp>
        <p:nvSpPr>
          <p:cNvPr id="49" name="矩形 48"/>
          <p:cNvSpPr/>
          <p:nvPr/>
        </p:nvSpPr>
        <p:spPr>
          <a:xfrm>
            <a:off x="4184266" y="4884242"/>
            <a:ext cx="2207324" cy="369332"/>
          </a:xfrm>
          <a:prstGeom prst="rect">
            <a:avLst/>
          </a:prstGeom>
        </p:spPr>
        <p:txBody>
          <a:bodyPr wrap="square">
            <a:spAutoFit/>
          </a:bodyPr>
          <a:lstStyle/>
          <a:p>
            <a:r>
              <a:rPr lang="zh-CN" altLang="en-US" b="1" dirty="0" smtClean="0">
                <a:solidFill>
                  <a:schemeClr val="accent6">
                    <a:lumMod val="50000"/>
                  </a:schemeClr>
                </a:solidFill>
                <a:latin typeface="+mj-ea"/>
                <a:ea typeface="+mj-ea"/>
              </a:rPr>
              <a:t>场地费用</a:t>
            </a:r>
            <a:r>
              <a:rPr lang="en-US" altLang="zh-CN" b="1" dirty="0" smtClean="0">
                <a:solidFill>
                  <a:schemeClr val="accent6">
                    <a:lumMod val="50000"/>
                  </a:schemeClr>
                </a:solidFill>
                <a:latin typeface="+mj-ea"/>
                <a:ea typeface="+mj-ea"/>
              </a:rPr>
              <a:t>30%</a:t>
            </a:r>
            <a:endParaRPr lang="zh-CN" altLang="en-US" b="1" dirty="0">
              <a:solidFill>
                <a:schemeClr val="accent6">
                  <a:lumMod val="50000"/>
                </a:schemeClr>
              </a:solidFill>
              <a:latin typeface="+mj-ea"/>
              <a:ea typeface="+mj-ea"/>
            </a:endParaRPr>
          </a:p>
        </p:txBody>
      </p:sp>
      <p:sp>
        <p:nvSpPr>
          <p:cNvPr id="50" name="TextBox 78"/>
          <p:cNvSpPr txBox="1"/>
          <p:nvPr/>
        </p:nvSpPr>
        <p:spPr>
          <a:xfrm>
            <a:off x="4295481" y="5240629"/>
            <a:ext cx="6809294" cy="507831"/>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tx1">
                    <a:lumMod val="65000"/>
                    <a:lumOff val="35000"/>
                  </a:schemeClr>
                </a:solidFill>
                <a:sym typeface="微软雅黑" panose="020B0503020204020204" pitchFamily="34" charset="-122"/>
              </a:rPr>
              <a:t>您的内容打在这里，或者通过复制您的文本后，在此框中选择粘贴您的内容打在这里，或者通过复制您的文本后，在此框中选择粘贴您的内容打在这里</a:t>
            </a:r>
            <a:r>
              <a:rPr lang="zh-CN" altLang="en-US" sz="1100" dirty="0" smtClean="0">
                <a:solidFill>
                  <a:schemeClr val="tx1">
                    <a:lumMod val="65000"/>
                    <a:lumOff val="35000"/>
                  </a:schemeClr>
                </a:solidFill>
                <a:sym typeface="微软雅黑" panose="020B0503020204020204" pitchFamily="34" charset="-122"/>
              </a:rPr>
              <a:t>，</a:t>
            </a:r>
            <a:endParaRPr lang="zh-CN" altLang="en-US" sz="1100" dirty="0">
              <a:solidFill>
                <a:schemeClr val="tx1">
                  <a:lumMod val="65000"/>
                  <a:lumOff val="35000"/>
                </a:schemeClr>
              </a:solidFill>
              <a:sym typeface="微软雅黑" panose="020B0503020204020204" pitchFamily="34" charset="-122"/>
            </a:endParaRPr>
          </a:p>
        </p:txBody>
      </p:sp>
      <p:pic>
        <p:nvPicPr>
          <p:cNvPr id="51" name="图片 50"/>
          <p:cNvPicPr>
            <a:picLocks noChangeAspect="1"/>
          </p:cNvPicPr>
          <p:nvPr/>
        </p:nvPicPr>
        <p:blipFill>
          <a:blip r:embed="rId3" cstate="screen"/>
          <a:stretch>
            <a:fillRect/>
          </a:stretch>
        </p:blipFill>
        <p:spPr>
          <a:xfrm>
            <a:off x="3544177" y="1393437"/>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0-#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par>
                          <p:cTn id="36" fill="hold">
                            <p:stCondLst>
                              <p:cond delay="3000"/>
                            </p:stCondLst>
                            <p:childTnLst>
                              <p:par>
                                <p:cTn id="37" presetID="17" presetClass="entr" presetSubtype="1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strVal val="#ppt_h"/>
                                          </p:val>
                                        </p:tav>
                                        <p:tav tm="100000">
                                          <p:val>
                                            <p:strVal val="#ppt_h"/>
                                          </p:val>
                                        </p:tav>
                                      </p:tavLst>
                                    </p:anim>
                                  </p:childTnLst>
                                </p:cTn>
                              </p:par>
                            </p:childTnLst>
                          </p:cTn>
                        </p:par>
                        <p:par>
                          <p:cTn id="41" fill="hold">
                            <p:stCondLst>
                              <p:cond delay="3500"/>
                            </p:stCondLst>
                            <p:childTnLst>
                              <p:par>
                                <p:cTn id="42" presetID="17" presetClass="entr" presetSubtype="1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strVal val="#ppt_h"/>
                                          </p:val>
                                        </p:tav>
                                        <p:tav tm="100000">
                                          <p:val>
                                            <p:strVal val="#ppt_h"/>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par>
                          <p:cTn id="50" fill="hold">
                            <p:stCondLst>
                              <p:cond delay="4500"/>
                            </p:stCondLst>
                            <p:childTnLst>
                              <p:par>
                                <p:cTn id="51" presetID="17" presetClass="entr" presetSubtype="10"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strVal val="#ppt_h"/>
                                          </p:val>
                                        </p:tav>
                                        <p:tav tm="100000">
                                          <p:val>
                                            <p:strVal val="#ppt_h"/>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par>
                          <p:cTn id="59" fill="hold">
                            <p:stCondLst>
                              <p:cond delay="5500"/>
                            </p:stCondLst>
                            <p:childTnLst>
                              <p:par>
                                <p:cTn id="60" presetID="17" presetClass="entr" presetSubtype="1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strVal val="#ppt_h"/>
                                          </p:val>
                                        </p:tav>
                                        <p:tav tm="100000">
                                          <p:val>
                                            <p:strVal val="#ppt_h"/>
                                          </p:val>
                                        </p:tav>
                                      </p:tavLst>
                                    </p:anim>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6500"/>
                            </p:stCondLst>
                            <p:childTnLst>
                              <p:par>
                                <p:cTn id="69" presetID="17" presetClass="entr" presetSubtype="10"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P spid="35" grpId="0"/>
      <p:bldP spid="42" grpId="0"/>
      <p:bldP spid="44" grpId="0"/>
      <p:bldP spid="45" grpId="0"/>
      <p:bldP spid="46" grpId="0"/>
      <p:bldP spid="47"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cstate="screen"/>
          <a:stretch>
            <a:fillRect/>
          </a:stretch>
        </p:blipFill>
        <p:spPr>
          <a:xfrm>
            <a:off x="3777627" y="390143"/>
            <a:ext cx="4710155" cy="1054148"/>
          </a:xfrm>
          <a:prstGeom prst="rect">
            <a:avLst/>
          </a:prstGeom>
        </p:spPr>
      </p:pic>
      <p:pic>
        <p:nvPicPr>
          <p:cNvPr id="35" name="图片 34"/>
          <p:cNvPicPr>
            <a:picLocks noChangeAspect="1"/>
          </p:cNvPicPr>
          <p:nvPr/>
        </p:nvPicPr>
        <p:blipFill>
          <a:blip r:embed="rId4" cstate="print"/>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4" cstate="print"/>
          <a:stretch>
            <a:fillRect/>
          </a:stretch>
        </p:blipFill>
        <p:spPr>
          <a:xfrm>
            <a:off x="8515341" y="-14240"/>
            <a:ext cx="3676660" cy="6551270"/>
          </a:xfrm>
          <a:prstGeom prst="rect">
            <a:avLst/>
          </a:prstGeom>
        </p:spPr>
      </p:pic>
      <p:sp>
        <p:nvSpPr>
          <p:cNvPr id="6" name="矩形 5"/>
          <p:cNvSpPr/>
          <p:nvPr/>
        </p:nvSpPr>
        <p:spPr>
          <a:xfrm>
            <a:off x="5169995" y="371560"/>
            <a:ext cx="902811" cy="523220"/>
          </a:xfrm>
          <a:prstGeom prst="rect">
            <a:avLst/>
          </a:prstGeom>
          <a:solidFill>
            <a:srgbClr val="ECF9CE"/>
          </a:solidFill>
        </p:spPr>
        <p:txBody>
          <a:bodyPr wrap="none">
            <a:spAutoFit/>
          </a:bodyPr>
          <a:lstStyle/>
          <a:p>
            <a:r>
              <a:rPr lang="zh-CN" altLang="en-US" sz="2800" b="1" dirty="0" smtClean="0">
                <a:solidFill>
                  <a:srgbClr val="427345"/>
                </a:solidFill>
              </a:rPr>
              <a:t>目录</a:t>
            </a:r>
            <a:endParaRPr lang="zh-CN" altLang="en-US" sz="2800" b="1" dirty="0">
              <a:solidFill>
                <a:srgbClr val="427345"/>
              </a:solidFill>
            </a:endParaRPr>
          </a:p>
        </p:txBody>
      </p:sp>
      <p:sp>
        <p:nvSpPr>
          <p:cNvPr id="7" name="TextBox 61"/>
          <p:cNvSpPr txBox="1"/>
          <p:nvPr/>
        </p:nvSpPr>
        <p:spPr>
          <a:xfrm>
            <a:off x="6097200" y="353848"/>
            <a:ext cx="1466650" cy="584775"/>
          </a:xfrm>
          <a:prstGeom prst="rect">
            <a:avLst/>
          </a:prstGeom>
          <a:noFill/>
        </p:spPr>
        <p:txBody>
          <a:bodyPr wrap="square" rtlCol="0">
            <a:spAutoFit/>
          </a:bodyPr>
          <a:lstStyle>
            <a:defPPr>
              <a:defRPr lang="zh-CN"/>
            </a:defPPr>
            <a:lvl1pPr>
              <a:defRPr sz="4800">
                <a:solidFill>
                  <a:srgbClr val="9EA1B0"/>
                </a:solidFill>
                <a:latin typeface="Agency FB" panose="020B0503020202020204" pitchFamily="34" charset="0"/>
                <a:ea typeface="华文细黑" panose="02010600040101010101" pitchFamily="2" charset="-122"/>
              </a:defRPr>
            </a:lvl1pPr>
          </a:lstStyle>
          <a:p>
            <a:r>
              <a:rPr lang="en-US" altLang="zh-CN" sz="3200" dirty="0">
                <a:solidFill>
                  <a:srgbClr val="427345"/>
                </a:solidFill>
              </a:rPr>
              <a:t>CONCENT</a:t>
            </a:r>
            <a:endParaRPr lang="zh-CN" altLang="en-US" sz="3200" dirty="0">
              <a:solidFill>
                <a:srgbClr val="427345"/>
              </a:solidFill>
            </a:endParaRPr>
          </a:p>
        </p:txBody>
      </p:sp>
      <p:sp>
        <p:nvSpPr>
          <p:cNvPr id="8" name="文本框 7"/>
          <p:cNvSpPr txBox="1"/>
          <p:nvPr/>
        </p:nvSpPr>
        <p:spPr>
          <a:xfrm>
            <a:off x="3904675" y="1625376"/>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accent6">
                    <a:lumMod val="75000"/>
                  </a:schemeClr>
                </a:solidFill>
                <a:latin typeface="+mj-ea"/>
                <a:ea typeface="+mj-ea"/>
              </a:rPr>
              <a:t>01</a:t>
            </a:r>
            <a:endParaRPr lang="zh-CN" altLang="en-US" sz="2400" b="1" dirty="0">
              <a:solidFill>
                <a:schemeClr val="accent6">
                  <a:lumMod val="75000"/>
                </a:schemeClr>
              </a:solidFill>
              <a:latin typeface="+mj-ea"/>
              <a:ea typeface="+mj-ea"/>
            </a:endParaRPr>
          </a:p>
        </p:txBody>
      </p:sp>
      <p:sp>
        <p:nvSpPr>
          <p:cNvPr id="9" name="文本框 8"/>
          <p:cNvSpPr txBox="1"/>
          <p:nvPr/>
        </p:nvSpPr>
        <p:spPr>
          <a:xfrm>
            <a:off x="4384069" y="1625376"/>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accent6">
                    <a:lumMod val="75000"/>
                  </a:schemeClr>
                </a:solidFill>
                <a:latin typeface="+mn-ea"/>
                <a:ea typeface="+mn-ea"/>
              </a:rPr>
              <a:t>总体思路</a:t>
            </a:r>
            <a:endParaRPr lang="zh-CN" altLang="en-US" sz="2000" b="1" dirty="0">
              <a:solidFill>
                <a:schemeClr val="accent6">
                  <a:lumMod val="75000"/>
                </a:schemeClr>
              </a:solidFill>
              <a:latin typeface="+mn-ea"/>
              <a:ea typeface="+mn-ea"/>
            </a:endParaRPr>
          </a:p>
        </p:txBody>
      </p:sp>
      <p:sp>
        <p:nvSpPr>
          <p:cNvPr id="10" name="矩形 9"/>
          <p:cNvSpPr>
            <a:spLocks noChangeArrowheads="1"/>
          </p:cNvSpPr>
          <p:nvPr/>
        </p:nvSpPr>
        <p:spPr bwMode="auto">
          <a:xfrm>
            <a:off x="4468934" y="1963930"/>
            <a:ext cx="4916404" cy="289053"/>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accent6">
                    <a:lumMod val="75000"/>
                  </a:schemeClr>
                </a:solidFill>
                <a:latin typeface="+mj-ea"/>
                <a:ea typeface="+mj-ea"/>
              </a:rPr>
              <a:t>您</a:t>
            </a:r>
            <a:r>
              <a:rPr lang="zh-CN" altLang="en-US" sz="1100" dirty="0">
                <a:solidFill>
                  <a:schemeClr val="accent6">
                    <a:lumMod val="75000"/>
                  </a:schemeClr>
                </a:solidFill>
                <a:latin typeface="+mj-ea"/>
                <a:ea typeface="+mj-ea"/>
              </a:rPr>
              <a:t>的内容打在这里，或者通过复制您的文本后，在此框中选择粘贴</a:t>
            </a:r>
            <a:r>
              <a:rPr lang="zh-CN" altLang="en-US" sz="1100" dirty="0" smtClean="0">
                <a:solidFill>
                  <a:schemeClr val="accent6">
                    <a:lumMod val="75000"/>
                  </a:schemeClr>
                </a:solidFill>
                <a:latin typeface="+mj-ea"/>
                <a:ea typeface="+mj-ea"/>
              </a:rPr>
              <a:t>，</a:t>
            </a:r>
            <a:endParaRPr lang="zh-CN" altLang="en-US" sz="1100" dirty="0">
              <a:solidFill>
                <a:schemeClr val="accent6">
                  <a:lumMod val="75000"/>
                </a:schemeClr>
              </a:solidFill>
              <a:latin typeface="+mj-ea"/>
              <a:ea typeface="+mj-ea"/>
              <a:sym typeface="微软雅黑" panose="020B0503020204020204" pitchFamily="34" charset="-122"/>
            </a:endParaRPr>
          </a:p>
        </p:txBody>
      </p:sp>
      <p:sp>
        <p:nvSpPr>
          <p:cNvPr id="11" name="文本框 10"/>
          <p:cNvSpPr txBox="1"/>
          <p:nvPr/>
        </p:nvSpPr>
        <p:spPr>
          <a:xfrm>
            <a:off x="3904675" y="2324745"/>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accent6">
                    <a:lumMod val="75000"/>
                  </a:schemeClr>
                </a:solidFill>
                <a:latin typeface="+mj-ea"/>
                <a:ea typeface="+mj-ea"/>
              </a:rPr>
              <a:t>02</a:t>
            </a:r>
            <a:endParaRPr lang="zh-CN" altLang="en-US" sz="2400" b="1" dirty="0">
              <a:solidFill>
                <a:schemeClr val="accent6">
                  <a:lumMod val="75000"/>
                </a:schemeClr>
              </a:solidFill>
              <a:latin typeface="+mj-ea"/>
              <a:ea typeface="+mj-ea"/>
            </a:endParaRPr>
          </a:p>
        </p:txBody>
      </p:sp>
      <p:sp>
        <p:nvSpPr>
          <p:cNvPr id="12" name="文本框 11"/>
          <p:cNvSpPr txBox="1"/>
          <p:nvPr/>
        </p:nvSpPr>
        <p:spPr>
          <a:xfrm>
            <a:off x="4384069" y="2324745"/>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accent6">
                    <a:lumMod val="75000"/>
                  </a:schemeClr>
                </a:solidFill>
                <a:latin typeface="+mn-ea"/>
                <a:ea typeface="+mn-ea"/>
              </a:rPr>
              <a:t>活动内容构成</a:t>
            </a:r>
            <a:endParaRPr lang="zh-CN" altLang="en-US" sz="2000" b="1" dirty="0">
              <a:solidFill>
                <a:schemeClr val="accent6">
                  <a:lumMod val="75000"/>
                </a:schemeClr>
              </a:solidFill>
              <a:latin typeface="+mn-ea"/>
              <a:ea typeface="+mn-ea"/>
            </a:endParaRPr>
          </a:p>
        </p:txBody>
      </p:sp>
      <p:sp>
        <p:nvSpPr>
          <p:cNvPr id="13" name="矩形 12"/>
          <p:cNvSpPr>
            <a:spLocks noChangeArrowheads="1"/>
          </p:cNvSpPr>
          <p:nvPr/>
        </p:nvSpPr>
        <p:spPr bwMode="auto">
          <a:xfrm>
            <a:off x="4468934" y="2663299"/>
            <a:ext cx="4916404" cy="289053"/>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accent6">
                    <a:lumMod val="75000"/>
                  </a:schemeClr>
                </a:solidFill>
                <a:latin typeface="+mj-ea"/>
                <a:ea typeface="+mj-ea"/>
              </a:rPr>
              <a:t>您</a:t>
            </a:r>
            <a:r>
              <a:rPr lang="zh-CN" altLang="en-US" sz="1100" dirty="0">
                <a:solidFill>
                  <a:schemeClr val="accent6">
                    <a:lumMod val="75000"/>
                  </a:schemeClr>
                </a:solidFill>
                <a:latin typeface="+mj-ea"/>
                <a:ea typeface="+mj-ea"/>
              </a:rPr>
              <a:t>的内容打在这里，或者通过复制您的文本后，在此框中选择粘贴</a:t>
            </a:r>
            <a:r>
              <a:rPr lang="zh-CN" altLang="en-US" sz="1100" dirty="0" smtClean="0">
                <a:solidFill>
                  <a:schemeClr val="accent6">
                    <a:lumMod val="75000"/>
                  </a:schemeClr>
                </a:solidFill>
                <a:latin typeface="+mj-ea"/>
                <a:ea typeface="+mj-ea"/>
              </a:rPr>
              <a:t>，</a:t>
            </a:r>
            <a:endParaRPr lang="zh-CN" altLang="en-US" sz="1100" dirty="0">
              <a:solidFill>
                <a:schemeClr val="accent6">
                  <a:lumMod val="75000"/>
                </a:schemeClr>
              </a:solidFill>
              <a:latin typeface="+mj-ea"/>
              <a:ea typeface="+mj-ea"/>
              <a:sym typeface="微软雅黑" panose="020B0503020204020204" pitchFamily="34" charset="-122"/>
            </a:endParaRPr>
          </a:p>
        </p:txBody>
      </p:sp>
      <p:sp>
        <p:nvSpPr>
          <p:cNvPr id="14" name="文本框 13"/>
          <p:cNvSpPr txBox="1"/>
          <p:nvPr/>
        </p:nvSpPr>
        <p:spPr>
          <a:xfrm>
            <a:off x="3904675" y="3070220"/>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accent6">
                    <a:lumMod val="75000"/>
                  </a:schemeClr>
                </a:solidFill>
                <a:latin typeface="+mj-ea"/>
                <a:ea typeface="+mj-ea"/>
              </a:rPr>
              <a:t>03</a:t>
            </a:r>
            <a:endParaRPr lang="zh-CN" altLang="en-US" sz="2400" b="1" dirty="0">
              <a:solidFill>
                <a:schemeClr val="accent6">
                  <a:lumMod val="75000"/>
                </a:schemeClr>
              </a:solidFill>
              <a:latin typeface="+mj-ea"/>
              <a:ea typeface="+mj-ea"/>
            </a:endParaRPr>
          </a:p>
        </p:txBody>
      </p:sp>
      <p:sp>
        <p:nvSpPr>
          <p:cNvPr id="15" name="文本框 14"/>
          <p:cNvSpPr txBox="1"/>
          <p:nvPr/>
        </p:nvSpPr>
        <p:spPr>
          <a:xfrm>
            <a:off x="4384069" y="3070220"/>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accent6">
                    <a:lumMod val="75000"/>
                  </a:schemeClr>
                </a:solidFill>
                <a:latin typeface="+mn-ea"/>
                <a:ea typeface="+mn-ea"/>
              </a:rPr>
              <a:t>活动运作方式</a:t>
            </a:r>
            <a:endParaRPr lang="zh-CN" altLang="en-US" sz="2000" b="1" dirty="0">
              <a:solidFill>
                <a:schemeClr val="accent6">
                  <a:lumMod val="75000"/>
                </a:schemeClr>
              </a:solidFill>
              <a:latin typeface="+mn-ea"/>
              <a:ea typeface="+mn-ea"/>
            </a:endParaRPr>
          </a:p>
        </p:txBody>
      </p:sp>
      <p:sp>
        <p:nvSpPr>
          <p:cNvPr id="16" name="矩形 15"/>
          <p:cNvSpPr>
            <a:spLocks noChangeArrowheads="1"/>
          </p:cNvSpPr>
          <p:nvPr/>
        </p:nvSpPr>
        <p:spPr bwMode="auto">
          <a:xfrm>
            <a:off x="4468934" y="3374046"/>
            <a:ext cx="4916404" cy="289053"/>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accent6">
                    <a:lumMod val="75000"/>
                  </a:schemeClr>
                </a:solidFill>
                <a:latin typeface="+mj-ea"/>
                <a:ea typeface="+mj-ea"/>
              </a:rPr>
              <a:t>您</a:t>
            </a:r>
            <a:r>
              <a:rPr lang="zh-CN" altLang="en-US" sz="1100" dirty="0">
                <a:solidFill>
                  <a:schemeClr val="accent6">
                    <a:lumMod val="75000"/>
                  </a:schemeClr>
                </a:solidFill>
                <a:latin typeface="+mj-ea"/>
                <a:ea typeface="+mj-ea"/>
              </a:rPr>
              <a:t>的内容打在这里，或者通过复制您的文本后，在此框中选择粘贴</a:t>
            </a:r>
            <a:r>
              <a:rPr lang="zh-CN" altLang="en-US" sz="1100" dirty="0" smtClean="0">
                <a:solidFill>
                  <a:schemeClr val="accent6">
                    <a:lumMod val="75000"/>
                  </a:schemeClr>
                </a:solidFill>
                <a:latin typeface="+mj-ea"/>
                <a:ea typeface="+mj-ea"/>
              </a:rPr>
              <a:t>，</a:t>
            </a:r>
            <a:endParaRPr lang="zh-CN" altLang="en-US" sz="1100" dirty="0">
              <a:solidFill>
                <a:schemeClr val="accent6">
                  <a:lumMod val="75000"/>
                </a:schemeClr>
              </a:solidFill>
              <a:latin typeface="+mj-ea"/>
              <a:ea typeface="+mj-ea"/>
              <a:sym typeface="微软雅黑" panose="020B0503020204020204" pitchFamily="34" charset="-122"/>
            </a:endParaRPr>
          </a:p>
        </p:txBody>
      </p:sp>
      <p:sp>
        <p:nvSpPr>
          <p:cNvPr id="17" name="文本框 16"/>
          <p:cNvSpPr txBox="1"/>
          <p:nvPr/>
        </p:nvSpPr>
        <p:spPr>
          <a:xfrm>
            <a:off x="3904675" y="3815695"/>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accent6">
                    <a:lumMod val="75000"/>
                  </a:schemeClr>
                </a:solidFill>
                <a:latin typeface="+mj-ea"/>
                <a:ea typeface="+mj-ea"/>
              </a:rPr>
              <a:t>04</a:t>
            </a:r>
            <a:endParaRPr lang="zh-CN" altLang="en-US" sz="2400" b="1" dirty="0">
              <a:solidFill>
                <a:schemeClr val="accent6">
                  <a:lumMod val="75000"/>
                </a:schemeClr>
              </a:solidFill>
              <a:latin typeface="+mj-ea"/>
              <a:ea typeface="+mj-ea"/>
            </a:endParaRPr>
          </a:p>
        </p:txBody>
      </p:sp>
      <p:sp>
        <p:nvSpPr>
          <p:cNvPr id="18" name="文本框 17"/>
          <p:cNvSpPr txBox="1"/>
          <p:nvPr/>
        </p:nvSpPr>
        <p:spPr>
          <a:xfrm>
            <a:off x="4384069" y="3815695"/>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accent6">
                    <a:lumMod val="75000"/>
                  </a:schemeClr>
                </a:solidFill>
                <a:latin typeface="+mn-ea"/>
                <a:ea typeface="+mn-ea"/>
              </a:rPr>
              <a:t>活动经费预算</a:t>
            </a:r>
            <a:endParaRPr lang="zh-CN" altLang="en-US" sz="2000" b="1" dirty="0">
              <a:solidFill>
                <a:schemeClr val="accent6">
                  <a:lumMod val="75000"/>
                </a:schemeClr>
              </a:solidFill>
              <a:latin typeface="+mn-ea"/>
              <a:ea typeface="+mn-ea"/>
            </a:endParaRPr>
          </a:p>
        </p:txBody>
      </p:sp>
      <p:sp>
        <p:nvSpPr>
          <p:cNvPr id="19" name="矩形 18"/>
          <p:cNvSpPr>
            <a:spLocks noChangeArrowheads="1"/>
          </p:cNvSpPr>
          <p:nvPr/>
        </p:nvSpPr>
        <p:spPr bwMode="auto">
          <a:xfrm>
            <a:off x="4468934" y="4173318"/>
            <a:ext cx="4916404" cy="289053"/>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accent6">
                    <a:lumMod val="75000"/>
                  </a:schemeClr>
                </a:solidFill>
                <a:latin typeface="+mj-ea"/>
                <a:ea typeface="+mj-ea"/>
              </a:rPr>
              <a:t>您</a:t>
            </a:r>
            <a:r>
              <a:rPr lang="zh-CN" altLang="en-US" sz="1100" dirty="0">
                <a:solidFill>
                  <a:schemeClr val="accent6">
                    <a:lumMod val="75000"/>
                  </a:schemeClr>
                </a:solidFill>
                <a:latin typeface="+mj-ea"/>
                <a:ea typeface="+mj-ea"/>
              </a:rPr>
              <a:t>的内容打在这里，或者通过复制您的文本后，在此框中选择粘贴</a:t>
            </a:r>
            <a:r>
              <a:rPr lang="zh-CN" altLang="en-US" sz="1100" dirty="0" smtClean="0">
                <a:solidFill>
                  <a:schemeClr val="accent6">
                    <a:lumMod val="75000"/>
                  </a:schemeClr>
                </a:solidFill>
                <a:latin typeface="+mj-ea"/>
                <a:ea typeface="+mj-ea"/>
              </a:rPr>
              <a:t>，</a:t>
            </a:r>
            <a:endParaRPr lang="zh-CN" altLang="en-US" sz="1100" dirty="0">
              <a:solidFill>
                <a:schemeClr val="accent6">
                  <a:lumMod val="75000"/>
                </a:schemeClr>
              </a:solidFill>
              <a:latin typeface="+mj-ea"/>
              <a:ea typeface="+mj-ea"/>
              <a:sym typeface="微软雅黑" panose="020B0503020204020204" pitchFamily="34" charset="-122"/>
            </a:endParaRPr>
          </a:p>
        </p:txBody>
      </p:sp>
      <p:sp>
        <p:nvSpPr>
          <p:cNvPr id="20" name="文本框 19"/>
          <p:cNvSpPr txBox="1"/>
          <p:nvPr/>
        </p:nvSpPr>
        <p:spPr>
          <a:xfrm>
            <a:off x="3904675" y="4507245"/>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accent6">
                    <a:lumMod val="75000"/>
                  </a:schemeClr>
                </a:solidFill>
                <a:latin typeface="+mj-ea"/>
                <a:ea typeface="+mj-ea"/>
              </a:rPr>
              <a:t>05</a:t>
            </a:r>
            <a:endParaRPr lang="zh-CN" altLang="en-US" sz="2400" b="1" dirty="0">
              <a:solidFill>
                <a:schemeClr val="accent6">
                  <a:lumMod val="75000"/>
                </a:schemeClr>
              </a:solidFill>
              <a:latin typeface="+mj-ea"/>
              <a:ea typeface="+mj-ea"/>
            </a:endParaRPr>
          </a:p>
        </p:txBody>
      </p:sp>
      <p:sp>
        <p:nvSpPr>
          <p:cNvPr id="21" name="文本框 20"/>
          <p:cNvSpPr txBox="1"/>
          <p:nvPr/>
        </p:nvSpPr>
        <p:spPr>
          <a:xfrm>
            <a:off x="4384069" y="4507245"/>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accent6">
                    <a:lumMod val="75000"/>
                  </a:schemeClr>
                </a:solidFill>
                <a:latin typeface="+mn-ea"/>
                <a:ea typeface="+mn-ea"/>
              </a:rPr>
              <a:t>活动问题及预期效果</a:t>
            </a:r>
            <a:endParaRPr lang="zh-CN" altLang="en-US" sz="2000" b="1" dirty="0">
              <a:solidFill>
                <a:schemeClr val="accent6">
                  <a:lumMod val="75000"/>
                </a:schemeClr>
              </a:solidFill>
              <a:latin typeface="+mn-ea"/>
              <a:ea typeface="+mn-ea"/>
            </a:endParaRPr>
          </a:p>
        </p:txBody>
      </p:sp>
      <p:sp>
        <p:nvSpPr>
          <p:cNvPr id="22" name="矩形 21"/>
          <p:cNvSpPr>
            <a:spLocks noChangeArrowheads="1"/>
          </p:cNvSpPr>
          <p:nvPr/>
        </p:nvSpPr>
        <p:spPr bwMode="auto">
          <a:xfrm>
            <a:off x="4468934" y="4864868"/>
            <a:ext cx="4916404" cy="289053"/>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accent6">
                    <a:lumMod val="75000"/>
                  </a:schemeClr>
                </a:solidFill>
                <a:latin typeface="+mj-ea"/>
                <a:ea typeface="+mj-ea"/>
              </a:rPr>
              <a:t>您</a:t>
            </a:r>
            <a:r>
              <a:rPr lang="zh-CN" altLang="en-US" sz="1100" dirty="0">
                <a:solidFill>
                  <a:schemeClr val="accent6">
                    <a:lumMod val="75000"/>
                  </a:schemeClr>
                </a:solidFill>
                <a:latin typeface="+mj-ea"/>
                <a:ea typeface="+mj-ea"/>
              </a:rPr>
              <a:t>的内容打在这里，或者通过复制您的文本后，在此框中选择粘贴</a:t>
            </a:r>
            <a:r>
              <a:rPr lang="zh-CN" altLang="en-US" sz="1100" dirty="0" smtClean="0">
                <a:solidFill>
                  <a:schemeClr val="accent6">
                    <a:lumMod val="75000"/>
                  </a:schemeClr>
                </a:solidFill>
                <a:latin typeface="+mj-ea"/>
                <a:ea typeface="+mj-ea"/>
              </a:rPr>
              <a:t>，</a:t>
            </a:r>
            <a:endParaRPr lang="zh-CN" altLang="en-US" sz="1100" dirty="0">
              <a:solidFill>
                <a:schemeClr val="accent6">
                  <a:lumMod val="75000"/>
                </a:schemeClr>
              </a:solidFill>
              <a:latin typeface="+mj-ea"/>
              <a:ea typeface="+mj-ea"/>
              <a:sym typeface="微软雅黑" panose="020B0503020204020204" pitchFamily="34" charset="-122"/>
            </a:endParaRPr>
          </a:p>
        </p:txBody>
      </p:sp>
      <p:pic>
        <p:nvPicPr>
          <p:cNvPr id="26" name="图片 25"/>
          <p:cNvPicPr>
            <a:picLocks noChangeAspect="1"/>
          </p:cNvPicPr>
          <p:nvPr/>
        </p:nvPicPr>
        <p:blipFill>
          <a:blip r:embed="rId5" cstate="print"/>
          <a:stretch>
            <a:fillRect/>
          </a:stretch>
        </p:blipFill>
        <p:spPr>
          <a:xfrm>
            <a:off x="-223431" y="894671"/>
            <a:ext cx="3775335" cy="5445318"/>
          </a:xfrm>
          <a:prstGeom prst="rect">
            <a:avLst/>
          </a:prstGeom>
        </p:spPr>
      </p:pic>
      <p:pic>
        <p:nvPicPr>
          <p:cNvPr id="29" name="图片 28"/>
          <p:cNvPicPr>
            <a:picLocks noChangeAspect="1"/>
          </p:cNvPicPr>
          <p:nvPr/>
        </p:nvPicPr>
        <p:blipFill>
          <a:blip r:embed="rId6" cstate="screen"/>
          <a:stretch>
            <a:fillRect/>
          </a:stretch>
        </p:blipFill>
        <p:spPr>
          <a:xfrm>
            <a:off x="9204573" y="2438713"/>
            <a:ext cx="1149098" cy="920498"/>
          </a:xfrm>
          <a:prstGeom prst="rect">
            <a:avLst/>
          </a:prstGeom>
        </p:spPr>
      </p:pic>
      <p:pic>
        <p:nvPicPr>
          <p:cNvPr id="30" name="图片 29"/>
          <p:cNvPicPr>
            <a:picLocks noChangeAspect="1"/>
          </p:cNvPicPr>
          <p:nvPr/>
        </p:nvPicPr>
        <p:blipFill>
          <a:blip r:embed="rId7" cstate="screen"/>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8" cstate="screen"/>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7" cstate="screen"/>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8" cstate="screen"/>
          <a:stretch>
            <a:fillRect/>
          </a:stretch>
        </p:blipFill>
        <p:spPr>
          <a:xfrm rot="16200000">
            <a:off x="787640" y="5052670"/>
            <a:ext cx="993650" cy="2901702"/>
          </a:xfrm>
          <a:prstGeom prst="rect">
            <a:avLst/>
          </a:prstGeom>
        </p:spPr>
      </p:pic>
      <p:pic>
        <p:nvPicPr>
          <p:cNvPr id="28" name="图片 27"/>
          <p:cNvPicPr>
            <a:picLocks noChangeAspect="1"/>
          </p:cNvPicPr>
          <p:nvPr/>
        </p:nvPicPr>
        <p:blipFill>
          <a:blip r:embed="rId6" cstate="screen"/>
          <a:stretch>
            <a:fillRect/>
          </a:stretch>
        </p:blipFill>
        <p:spPr>
          <a:xfrm>
            <a:off x="10869372" y="3691908"/>
            <a:ext cx="1149098" cy="920498"/>
          </a:xfrm>
          <a:prstGeom prst="rect">
            <a:avLst/>
          </a:prstGeom>
        </p:spPr>
      </p:pic>
      <p:pic>
        <p:nvPicPr>
          <p:cNvPr id="37" name="图片 36"/>
          <p:cNvPicPr>
            <a:picLocks noChangeAspect="1"/>
          </p:cNvPicPr>
          <p:nvPr/>
        </p:nvPicPr>
        <p:blipFill>
          <a:blip r:embed="rId6" cstate="screen"/>
          <a:stretch>
            <a:fillRect/>
          </a:stretch>
        </p:blipFill>
        <p:spPr>
          <a:xfrm>
            <a:off x="9164571" y="4731078"/>
            <a:ext cx="1149098" cy="9204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
                                        </p:tgtEl>
                                      </p:cBhvr>
                                    </p:animEffect>
                                  </p:childTnLst>
                                </p:cTn>
                              </p:par>
                            </p:childTnLst>
                          </p:cTn>
                        </p:par>
                        <p:par>
                          <p:cTn id="42" fill="hold">
                            <p:stCondLst>
                              <p:cond delay="4300"/>
                            </p:stCondLst>
                            <p:childTnLst>
                              <p:par>
                                <p:cTn id="43" presetID="16" presetClass="entr" presetSubtype="21"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par>
                          <p:cTn id="46" fill="hold">
                            <p:stCondLst>
                              <p:cond delay="48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anim calcmode="lin" valueType="num">
                                      <p:cBhvr>
                                        <p:cTn id="100" dur="1000" fill="hold"/>
                                        <p:tgtEl>
                                          <p:spTgt spid="18"/>
                                        </p:tgtEl>
                                        <p:attrNameLst>
                                          <p:attrName>ppt_x</p:attrName>
                                        </p:attrNameLst>
                                      </p:cBhvr>
                                      <p:tavLst>
                                        <p:tav tm="0">
                                          <p:val>
                                            <p:strVal val="#ppt_x"/>
                                          </p:val>
                                        </p:tav>
                                        <p:tav tm="100000">
                                          <p:val>
                                            <p:strVal val="#ppt_x"/>
                                          </p:val>
                                        </p:tav>
                                      </p:tavLst>
                                    </p:anim>
                                    <p:anim calcmode="lin" valueType="num">
                                      <p:cBhvr>
                                        <p:cTn id="101" dur="1000" fill="hold"/>
                                        <p:tgtEl>
                                          <p:spTgt spid="1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1000"/>
                                        <p:tgtEl>
                                          <p:spTgt spid="19"/>
                                        </p:tgtEl>
                                      </p:cBhvr>
                                    </p:animEffect>
                                    <p:anim calcmode="lin" valueType="num">
                                      <p:cBhvr>
                                        <p:cTn id="105" dur="1000" fill="hold"/>
                                        <p:tgtEl>
                                          <p:spTgt spid="19"/>
                                        </p:tgtEl>
                                        <p:attrNameLst>
                                          <p:attrName>ppt_x</p:attrName>
                                        </p:attrNameLst>
                                      </p:cBhvr>
                                      <p:tavLst>
                                        <p:tav tm="0">
                                          <p:val>
                                            <p:strVal val="#ppt_x"/>
                                          </p:val>
                                        </p:tav>
                                        <p:tav tm="100000">
                                          <p:val>
                                            <p:strVal val="#ppt_x"/>
                                          </p:val>
                                        </p:tav>
                                      </p:tavLst>
                                    </p:anim>
                                    <p:anim calcmode="lin" valueType="num">
                                      <p:cBhvr>
                                        <p:cTn id="106" dur="1000" fill="hold"/>
                                        <p:tgtEl>
                                          <p:spTgt spid="1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1000"/>
                                        <p:tgtEl>
                                          <p:spTgt spid="21"/>
                                        </p:tgtEl>
                                      </p:cBhvr>
                                    </p:animEffect>
                                    <p:anim calcmode="lin" valueType="num">
                                      <p:cBhvr>
                                        <p:cTn id="115" dur="1000" fill="hold"/>
                                        <p:tgtEl>
                                          <p:spTgt spid="21"/>
                                        </p:tgtEl>
                                        <p:attrNameLst>
                                          <p:attrName>ppt_x</p:attrName>
                                        </p:attrNameLst>
                                      </p:cBhvr>
                                      <p:tavLst>
                                        <p:tav tm="0">
                                          <p:val>
                                            <p:strVal val="#ppt_x"/>
                                          </p:val>
                                        </p:tav>
                                        <p:tav tm="100000">
                                          <p:val>
                                            <p:strVal val="#ppt_x"/>
                                          </p:val>
                                        </p:tav>
                                      </p:tavLst>
                                    </p:anim>
                                    <p:anim calcmode="lin" valueType="num">
                                      <p:cBhvr>
                                        <p:cTn id="116" dur="1000" fill="hold"/>
                                        <p:tgtEl>
                                          <p:spTgt spid="21"/>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anim calcmode="lin" valueType="num">
                                      <p:cBhvr>
                                        <p:cTn id="120" dur="1000" fill="hold"/>
                                        <p:tgtEl>
                                          <p:spTgt spid="22"/>
                                        </p:tgtEl>
                                        <p:attrNameLst>
                                          <p:attrName>ppt_x</p:attrName>
                                        </p:attrNameLst>
                                      </p:cBhvr>
                                      <p:tavLst>
                                        <p:tav tm="0">
                                          <p:val>
                                            <p:strVal val="#ppt_x"/>
                                          </p:val>
                                        </p:tav>
                                        <p:tav tm="100000">
                                          <p:val>
                                            <p:strVal val="#ppt_x"/>
                                          </p:val>
                                        </p:tav>
                                      </p:tavLst>
                                    </p:anim>
                                    <p:anim calcmode="lin" valueType="num">
                                      <p:cBhvr>
                                        <p:cTn id="1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31" name="图片 30"/>
          <p:cNvPicPr>
            <a:picLocks noChangeAspect="1"/>
          </p:cNvPicPr>
          <p:nvPr/>
        </p:nvPicPr>
        <p:blipFill>
          <a:blip r:embed="rId7" cstate="print"/>
          <a:stretch>
            <a:fillRect/>
          </a:stretch>
        </p:blipFill>
        <p:spPr>
          <a:xfrm>
            <a:off x="8114159" y="4302031"/>
            <a:ext cx="2357868" cy="1888797"/>
          </a:xfrm>
          <a:prstGeom prst="rect">
            <a:avLst/>
          </a:prstGeom>
        </p:spPr>
      </p:pic>
      <p:pic>
        <p:nvPicPr>
          <p:cNvPr id="26" name="图片 25"/>
          <p:cNvPicPr>
            <a:picLocks noChangeAspect="1"/>
          </p:cNvPicPr>
          <p:nvPr/>
        </p:nvPicPr>
        <p:blipFill>
          <a:blip r:embed="rId8" cstate="print"/>
          <a:stretch>
            <a:fillRect/>
          </a:stretch>
        </p:blipFill>
        <p:spPr>
          <a:xfrm flipH="1">
            <a:off x="7837155" y="566778"/>
            <a:ext cx="3283284" cy="4735614"/>
          </a:xfrm>
          <a:prstGeom prst="rect">
            <a:avLst/>
          </a:prstGeom>
        </p:spPr>
      </p:pic>
      <p:pic>
        <p:nvPicPr>
          <p:cNvPr id="28" name="图片 27"/>
          <p:cNvPicPr>
            <a:picLocks noChangeAspect="1"/>
          </p:cNvPicPr>
          <p:nvPr/>
        </p:nvPicPr>
        <p:blipFill>
          <a:blip r:embed="rId9" cstate="print"/>
          <a:stretch>
            <a:fillRect/>
          </a:stretch>
        </p:blipFill>
        <p:spPr>
          <a:xfrm>
            <a:off x="7142447" y="509047"/>
            <a:ext cx="2681167" cy="4739740"/>
          </a:xfrm>
          <a:prstGeom prst="rect">
            <a:avLst/>
          </a:prstGeom>
        </p:spPr>
      </p:pic>
      <p:pic>
        <p:nvPicPr>
          <p:cNvPr id="29" name="图片 28"/>
          <p:cNvPicPr>
            <a:picLocks noChangeAspect="1"/>
          </p:cNvPicPr>
          <p:nvPr/>
        </p:nvPicPr>
        <p:blipFill>
          <a:blip r:embed="rId3" cstate="screen"/>
          <a:stretch>
            <a:fillRect/>
          </a:stretch>
        </p:blipFill>
        <p:spPr>
          <a:xfrm>
            <a:off x="1105468" y="1393707"/>
            <a:ext cx="704773" cy="479812"/>
          </a:xfrm>
          <a:prstGeom prst="rect">
            <a:avLst/>
          </a:prstGeom>
        </p:spPr>
      </p:pic>
      <p:sp>
        <p:nvSpPr>
          <p:cNvPr id="30" name="TextBox 14"/>
          <p:cNvSpPr>
            <a:spLocks noChangeArrowheads="1"/>
          </p:cNvSpPr>
          <p:nvPr/>
        </p:nvSpPr>
        <p:spPr bwMode="auto">
          <a:xfrm>
            <a:off x="1810241" y="1439073"/>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广告费用</a:t>
            </a:r>
            <a:endParaRPr lang="zh-CN" altLang="en-US" sz="1600" b="1" dirty="0">
              <a:solidFill>
                <a:schemeClr val="accent6">
                  <a:lumMod val="50000"/>
                </a:schemeClr>
              </a:solidFill>
              <a:latin typeface="+mj-ea"/>
              <a:ea typeface="+mj-ea"/>
              <a:sym typeface="方正正大黑简体" pitchFamily="2" charset="-122"/>
            </a:endParaRPr>
          </a:p>
        </p:txBody>
      </p:sp>
      <p:sp>
        <p:nvSpPr>
          <p:cNvPr id="32" name="TextBox 15"/>
          <p:cNvSpPr>
            <a:spLocks noChangeArrowheads="1"/>
          </p:cNvSpPr>
          <p:nvPr/>
        </p:nvSpPr>
        <p:spPr bwMode="auto">
          <a:xfrm>
            <a:off x="1399074" y="1871510"/>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endParaRPr lang="zh-CN" altLang="en-US" sz="1050" dirty="0">
              <a:latin typeface="方正兰亭粗黑_GBK" charset="-122"/>
            </a:endParaRPr>
          </a:p>
        </p:txBody>
      </p:sp>
      <p:pic>
        <p:nvPicPr>
          <p:cNvPr id="36" name="图片 35"/>
          <p:cNvPicPr>
            <a:picLocks noChangeAspect="1"/>
          </p:cNvPicPr>
          <p:nvPr/>
        </p:nvPicPr>
        <p:blipFill>
          <a:blip r:embed="rId3" cstate="screen"/>
          <a:stretch>
            <a:fillRect/>
          </a:stretch>
        </p:blipFill>
        <p:spPr>
          <a:xfrm>
            <a:off x="3510289" y="1393707"/>
            <a:ext cx="704773" cy="479812"/>
          </a:xfrm>
          <a:prstGeom prst="rect">
            <a:avLst/>
          </a:prstGeom>
        </p:spPr>
      </p:pic>
      <p:sp>
        <p:nvSpPr>
          <p:cNvPr id="37" name="TextBox 14"/>
          <p:cNvSpPr>
            <a:spLocks noChangeArrowheads="1"/>
          </p:cNvSpPr>
          <p:nvPr/>
        </p:nvSpPr>
        <p:spPr bwMode="auto">
          <a:xfrm>
            <a:off x="4215062" y="1439073"/>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物料费用</a:t>
            </a:r>
            <a:endParaRPr lang="zh-CN" altLang="en-US" sz="1600" b="1" dirty="0">
              <a:solidFill>
                <a:schemeClr val="accent6">
                  <a:lumMod val="50000"/>
                </a:schemeClr>
              </a:solidFill>
              <a:latin typeface="+mj-ea"/>
              <a:ea typeface="+mj-ea"/>
              <a:sym typeface="方正正大黑简体" pitchFamily="2" charset="-122"/>
            </a:endParaRPr>
          </a:p>
        </p:txBody>
      </p:sp>
      <p:sp>
        <p:nvSpPr>
          <p:cNvPr id="38" name="TextBox 15"/>
          <p:cNvSpPr>
            <a:spLocks noChangeArrowheads="1"/>
          </p:cNvSpPr>
          <p:nvPr/>
        </p:nvSpPr>
        <p:spPr bwMode="auto">
          <a:xfrm>
            <a:off x="3803895" y="1871510"/>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endParaRPr lang="zh-CN" altLang="en-US" sz="1050" dirty="0">
              <a:latin typeface="方正兰亭粗黑_GBK" charset="-122"/>
            </a:endParaRPr>
          </a:p>
        </p:txBody>
      </p:sp>
      <p:pic>
        <p:nvPicPr>
          <p:cNvPr id="52" name="图片 51"/>
          <p:cNvPicPr>
            <a:picLocks noChangeAspect="1"/>
          </p:cNvPicPr>
          <p:nvPr/>
        </p:nvPicPr>
        <p:blipFill>
          <a:blip r:embed="rId3" cstate="screen"/>
          <a:stretch>
            <a:fillRect/>
          </a:stretch>
        </p:blipFill>
        <p:spPr>
          <a:xfrm>
            <a:off x="1105468" y="3692417"/>
            <a:ext cx="704773" cy="479812"/>
          </a:xfrm>
          <a:prstGeom prst="rect">
            <a:avLst/>
          </a:prstGeom>
        </p:spPr>
      </p:pic>
      <p:sp>
        <p:nvSpPr>
          <p:cNvPr id="53" name="TextBox 14"/>
          <p:cNvSpPr>
            <a:spLocks noChangeArrowheads="1"/>
          </p:cNvSpPr>
          <p:nvPr/>
        </p:nvSpPr>
        <p:spPr bwMode="auto">
          <a:xfrm>
            <a:off x="1810241" y="3737783"/>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人员费用</a:t>
            </a:r>
            <a:endParaRPr lang="zh-CN" altLang="en-US" sz="1600" b="1" dirty="0">
              <a:solidFill>
                <a:schemeClr val="accent6">
                  <a:lumMod val="50000"/>
                </a:schemeClr>
              </a:solidFill>
              <a:latin typeface="+mj-ea"/>
              <a:ea typeface="+mj-ea"/>
              <a:sym typeface="方正正大黑简体" pitchFamily="2" charset="-122"/>
            </a:endParaRPr>
          </a:p>
        </p:txBody>
      </p:sp>
      <p:sp>
        <p:nvSpPr>
          <p:cNvPr id="54" name="TextBox 15"/>
          <p:cNvSpPr>
            <a:spLocks noChangeArrowheads="1"/>
          </p:cNvSpPr>
          <p:nvPr/>
        </p:nvSpPr>
        <p:spPr bwMode="auto">
          <a:xfrm>
            <a:off x="1399074" y="4170220"/>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endParaRPr lang="zh-CN" altLang="en-US" sz="1050" dirty="0">
              <a:latin typeface="方正兰亭粗黑_GBK" charset="-122"/>
            </a:endParaRPr>
          </a:p>
        </p:txBody>
      </p:sp>
      <p:pic>
        <p:nvPicPr>
          <p:cNvPr id="55" name="图片 54"/>
          <p:cNvPicPr>
            <a:picLocks noChangeAspect="1"/>
          </p:cNvPicPr>
          <p:nvPr/>
        </p:nvPicPr>
        <p:blipFill>
          <a:blip r:embed="rId3" cstate="screen"/>
          <a:stretch>
            <a:fillRect/>
          </a:stretch>
        </p:blipFill>
        <p:spPr>
          <a:xfrm>
            <a:off x="3510289" y="3692417"/>
            <a:ext cx="704773" cy="479812"/>
          </a:xfrm>
          <a:prstGeom prst="rect">
            <a:avLst/>
          </a:prstGeom>
        </p:spPr>
      </p:pic>
      <p:sp>
        <p:nvSpPr>
          <p:cNvPr id="56" name="TextBox 14"/>
          <p:cNvSpPr>
            <a:spLocks noChangeArrowheads="1"/>
          </p:cNvSpPr>
          <p:nvPr/>
        </p:nvSpPr>
        <p:spPr bwMode="auto">
          <a:xfrm>
            <a:off x="4215062" y="3737783"/>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场地费用</a:t>
            </a:r>
            <a:endParaRPr lang="zh-CN" altLang="en-US" sz="1600" b="1" dirty="0">
              <a:solidFill>
                <a:schemeClr val="accent6">
                  <a:lumMod val="50000"/>
                </a:schemeClr>
              </a:solidFill>
              <a:latin typeface="+mj-ea"/>
              <a:ea typeface="+mj-ea"/>
              <a:sym typeface="方正正大黑简体" pitchFamily="2" charset="-122"/>
            </a:endParaRPr>
          </a:p>
        </p:txBody>
      </p:sp>
      <p:sp>
        <p:nvSpPr>
          <p:cNvPr id="57" name="TextBox 15"/>
          <p:cNvSpPr>
            <a:spLocks noChangeArrowheads="1"/>
          </p:cNvSpPr>
          <p:nvPr/>
        </p:nvSpPr>
        <p:spPr bwMode="auto">
          <a:xfrm>
            <a:off x="3803895" y="4170220"/>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endParaRPr lang="zh-CN" altLang="en-US" sz="1050" dirty="0">
              <a:latin typeface="方正兰亭粗黑_GBK"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9"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9"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0-#ppt_w/2"/>
                                          </p:val>
                                        </p:tav>
                                        <p:tav tm="100000">
                                          <p:val>
                                            <p:strVal val="#ppt_x"/>
                                          </p:val>
                                        </p:tav>
                                      </p:tavLst>
                                    </p:anim>
                                    <p:anim calcmode="lin" valueType="num">
                                      <p:cBhvr additive="base">
                                        <p:cTn id="54" dur="500" fill="hold"/>
                                        <p:tgtEl>
                                          <p:spTgt spid="36"/>
                                        </p:tgtEl>
                                        <p:attrNameLst>
                                          <p:attrName>ppt_y</p:attrName>
                                        </p:attrNameLst>
                                      </p:cBhvr>
                                      <p:tavLst>
                                        <p:tav tm="0">
                                          <p:val>
                                            <p:strVal val="0-#ppt_h/2"/>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 presetClass="entr" presetSubtype="9"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0-#ppt_w/2"/>
                                          </p:val>
                                        </p:tav>
                                        <p:tav tm="100000">
                                          <p:val>
                                            <p:strVal val="#ppt_x"/>
                                          </p:val>
                                        </p:tav>
                                      </p:tavLst>
                                    </p:anim>
                                    <p:anim calcmode="lin" valueType="num">
                                      <p:cBhvr additive="base">
                                        <p:cTn id="70" dur="500" fill="hold"/>
                                        <p:tgtEl>
                                          <p:spTgt spid="52"/>
                                        </p:tgtEl>
                                        <p:attrNameLst>
                                          <p:attrName>ppt_y</p:attrName>
                                        </p:attrNameLst>
                                      </p:cBhvr>
                                      <p:tavLst>
                                        <p:tav tm="0">
                                          <p:val>
                                            <p:strVal val="0-#ppt_h/2"/>
                                          </p:val>
                                        </p:tav>
                                        <p:tav tm="100000">
                                          <p:val>
                                            <p:strVal val="#ppt_y"/>
                                          </p:val>
                                        </p:tav>
                                      </p:tavLst>
                                    </p:anim>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1000"/>
                                        <p:tgtEl>
                                          <p:spTgt spid="54"/>
                                        </p:tgtEl>
                                      </p:cBhvr>
                                    </p:animEffect>
                                    <p:anim calcmode="lin" valueType="num">
                                      <p:cBhvr>
                                        <p:cTn id="80" dur="1000" fill="hold"/>
                                        <p:tgtEl>
                                          <p:spTgt spid="54"/>
                                        </p:tgtEl>
                                        <p:attrNameLst>
                                          <p:attrName>ppt_x</p:attrName>
                                        </p:attrNameLst>
                                      </p:cBhvr>
                                      <p:tavLst>
                                        <p:tav tm="0">
                                          <p:val>
                                            <p:strVal val="#ppt_x"/>
                                          </p:val>
                                        </p:tav>
                                        <p:tav tm="100000">
                                          <p:val>
                                            <p:strVal val="#ppt_x"/>
                                          </p:val>
                                        </p:tav>
                                      </p:tavLst>
                                    </p:anim>
                                    <p:anim calcmode="lin" valueType="num">
                                      <p:cBhvr>
                                        <p:cTn id="81" dur="1000" fill="hold"/>
                                        <p:tgtEl>
                                          <p:spTgt spid="54"/>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 presetClass="entr" presetSubtype="9"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0-#ppt_w/2"/>
                                          </p:val>
                                        </p:tav>
                                        <p:tav tm="100000">
                                          <p:val>
                                            <p:strVal val="#ppt_x"/>
                                          </p:val>
                                        </p:tav>
                                      </p:tavLst>
                                    </p:anim>
                                    <p:anim calcmode="lin" valueType="num">
                                      <p:cBhvr additive="base">
                                        <p:cTn id="86" dur="500" fill="hold"/>
                                        <p:tgtEl>
                                          <p:spTgt spid="55"/>
                                        </p:tgtEl>
                                        <p:attrNameLst>
                                          <p:attrName>ppt_y</p:attrName>
                                        </p:attrNameLst>
                                      </p:cBhvr>
                                      <p:tavLst>
                                        <p:tav tm="0">
                                          <p:val>
                                            <p:strVal val="0-#ppt_h/2"/>
                                          </p:val>
                                        </p:tav>
                                        <p:tav tm="100000">
                                          <p:val>
                                            <p:strVal val="#ppt_y"/>
                                          </p:val>
                                        </p:tav>
                                      </p:tavLst>
                                    </p:anim>
                                  </p:childTnLst>
                                </p:cTn>
                              </p:par>
                            </p:childTnLst>
                          </p:cTn>
                        </p:par>
                        <p:par>
                          <p:cTn id="87" fill="hold">
                            <p:stCondLst>
                              <p:cond delay="7500"/>
                            </p:stCondLst>
                            <p:childTnLst>
                              <p:par>
                                <p:cTn id="88" presetID="42"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1000"/>
                                        <p:tgtEl>
                                          <p:spTgt spid="56"/>
                                        </p:tgtEl>
                                      </p:cBhvr>
                                    </p:animEffect>
                                    <p:anim calcmode="lin" valueType="num">
                                      <p:cBhvr>
                                        <p:cTn id="91" dur="1000" fill="hold"/>
                                        <p:tgtEl>
                                          <p:spTgt spid="56"/>
                                        </p:tgtEl>
                                        <p:attrNameLst>
                                          <p:attrName>ppt_x</p:attrName>
                                        </p:attrNameLst>
                                      </p:cBhvr>
                                      <p:tavLst>
                                        <p:tav tm="0">
                                          <p:val>
                                            <p:strVal val="#ppt_x"/>
                                          </p:val>
                                        </p:tav>
                                        <p:tav tm="100000">
                                          <p:val>
                                            <p:strVal val="#ppt_x"/>
                                          </p:val>
                                        </p:tav>
                                      </p:tavLst>
                                    </p:anim>
                                    <p:anim calcmode="lin" valueType="num">
                                      <p:cBhvr>
                                        <p:cTn id="92" dur="1000" fill="hold"/>
                                        <p:tgtEl>
                                          <p:spTgt spid="5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1000"/>
                                        <p:tgtEl>
                                          <p:spTgt spid="57"/>
                                        </p:tgtEl>
                                      </p:cBhvr>
                                    </p:animEffect>
                                    <p:anim calcmode="lin" valueType="num">
                                      <p:cBhvr>
                                        <p:cTn id="96" dur="1000" fill="hold"/>
                                        <p:tgtEl>
                                          <p:spTgt spid="57"/>
                                        </p:tgtEl>
                                        <p:attrNameLst>
                                          <p:attrName>ppt_x</p:attrName>
                                        </p:attrNameLst>
                                      </p:cBhvr>
                                      <p:tavLst>
                                        <p:tav tm="0">
                                          <p:val>
                                            <p:strVal val="#ppt_x"/>
                                          </p:val>
                                        </p:tav>
                                        <p:tav tm="100000">
                                          <p:val>
                                            <p:strVal val="#ppt_x"/>
                                          </p:val>
                                        </p:tav>
                                      </p:tavLst>
                                    </p:anim>
                                    <p:anim calcmode="lin" valueType="num">
                                      <p:cBhvr>
                                        <p:cTn id="9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2" grpId="0"/>
      <p:bldP spid="37" grpId="0"/>
      <p:bldP spid="38" grpId="0"/>
      <p:bldP spid="53" grpId="0"/>
      <p:bldP spid="54"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物料清单</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7" cstate="print"/>
          <a:stretch>
            <a:fillRect/>
          </a:stretch>
        </p:blipFill>
        <p:spPr>
          <a:xfrm flipH="1">
            <a:off x="1012346" y="4581251"/>
            <a:ext cx="2015954" cy="1614903"/>
          </a:xfrm>
          <a:prstGeom prst="rect">
            <a:avLst/>
          </a:prstGeom>
        </p:spPr>
      </p:pic>
      <p:pic>
        <p:nvPicPr>
          <p:cNvPr id="33" name="图片 32"/>
          <p:cNvPicPr>
            <a:picLocks noChangeAspect="1"/>
          </p:cNvPicPr>
          <p:nvPr/>
        </p:nvPicPr>
        <p:blipFill>
          <a:blip r:embed="rId8" cstate="print"/>
          <a:stretch>
            <a:fillRect/>
          </a:stretch>
        </p:blipFill>
        <p:spPr>
          <a:xfrm flipH="1">
            <a:off x="610862" y="885205"/>
            <a:ext cx="2607734" cy="4609926"/>
          </a:xfrm>
          <a:prstGeom prst="rect">
            <a:avLst/>
          </a:prstGeom>
        </p:spPr>
      </p:pic>
      <p:pic>
        <p:nvPicPr>
          <p:cNvPr id="40" name="图片 39"/>
          <p:cNvPicPr>
            <a:picLocks noChangeAspect="1"/>
          </p:cNvPicPr>
          <p:nvPr/>
        </p:nvPicPr>
        <p:blipFill>
          <a:blip r:embed="rId7" cstate="print"/>
          <a:stretch>
            <a:fillRect/>
          </a:stretch>
        </p:blipFill>
        <p:spPr>
          <a:xfrm>
            <a:off x="9460846" y="4269975"/>
            <a:ext cx="2357868" cy="1888797"/>
          </a:xfrm>
          <a:prstGeom prst="rect">
            <a:avLst/>
          </a:prstGeom>
        </p:spPr>
      </p:pic>
      <p:pic>
        <p:nvPicPr>
          <p:cNvPr id="41" name="图片 40"/>
          <p:cNvPicPr>
            <a:picLocks noChangeAspect="1"/>
          </p:cNvPicPr>
          <p:nvPr/>
        </p:nvPicPr>
        <p:blipFill>
          <a:blip r:embed="rId9" cstate="print"/>
          <a:stretch>
            <a:fillRect/>
          </a:stretch>
        </p:blipFill>
        <p:spPr>
          <a:xfrm flipH="1">
            <a:off x="9011378" y="822267"/>
            <a:ext cx="2991591" cy="4314893"/>
          </a:xfrm>
          <a:prstGeom prst="rect">
            <a:avLst/>
          </a:prstGeom>
        </p:spPr>
      </p:pic>
      <p:sp>
        <p:nvSpPr>
          <p:cNvPr id="42" name="矩形 41"/>
          <p:cNvSpPr/>
          <p:nvPr/>
        </p:nvSpPr>
        <p:spPr>
          <a:xfrm>
            <a:off x="5238644" y="957288"/>
            <a:ext cx="2756550" cy="561674"/>
          </a:xfrm>
          <a:prstGeom prst="rect">
            <a:avLst/>
          </a:prstGeom>
          <a:noFill/>
        </p:spPr>
        <p:txBody>
          <a:bodyPr vert="horz" wrap="square" lIns="68562" tIns="34281" rIns="68562" bIns="34281" rtlCol="0">
            <a:spAutoFit/>
          </a:bodyPr>
          <a:lstStyle/>
          <a:p>
            <a:pPr defTabSz="914400"/>
            <a:r>
              <a:rPr lang="zh-CN" altLang="en-US" sz="3200" b="1" dirty="0" smtClean="0">
                <a:solidFill>
                  <a:srgbClr val="427345"/>
                </a:solidFill>
                <a:latin typeface="+mj-ea"/>
                <a:ea typeface="+mj-ea"/>
              </a:rPr>
              <a:t>物料清单</a:t>
            </a:r>
            <a:endParaRPr lang="en-US" altLang="zh-CN" sz="3200" b="1" dirty="0">
              <a:solidFill>
                <a:srgbClr val="427345"/>
              </a:solidFill>
              <a:latin typeface="+mj-ea"/>
              <a:ea typeface="+mj-ea"/>
            </a:endParaRPr>
          </a:p>
        </p:txBody>
      </p:sp>
      <p:sp>
        <p:nvSpPr>
          <p:cNvPr id="43" name="矩形 42"/>
          <p:cNvSpPr/>
          <p:nvPr/>
        </p:nvSpPr>
        <p:spPr>
          <a:xfrm>
            <a:off x="3876310" y="1672892"/>
            <a:ext cx="1923533" cy="3785652"/>
          </a:xfrm>
          <a:prstGeom prst="rect">
            <a:avLst/>
          </a:prstGeom>
        </p:spPr>
        <p:txBody>
          <a:bodyPr wrap="square">
            <a:spAutoFit/>
          </a:bodyPr>
          <a:lstStyle/>
          <a:p>
            <a:pPr>
              <a:lnSpc>
                <a:spcPct val="150000"/>
              </a:lnSpc>
            </a:pPr>
            <a:r>
              <a:rPr lang="zh-CN" altLang="en-US" sz="1600" dirty="0" smtClean="0">
                <a:solidFill>
                  <a:schemeClr val="accent6">
                    <a:lumMod val="50000"/>
                  </a:schemeClr>
                </a:solidFill>
                <a:latin typeface="+mj-ea"/>
                <a:ea typeface="+mj-ea"/>
              </a:rPr>
              <a:t>单页</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海报</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喷绘</a:t>
            </a:r>
            <a:endParaRPr lang="en-US" altLang="zh-CN" sz="1600" dirty="0" smtClean="0">
              <a:solidFill>
                <a:schemeClr val="accent6">
                  <a:lumMod val="50000"/>
                </a:schemeClr>
              </a:solidFill>
              <a:latin typeface="+mj-ea"/>
              <a:ea typeface="+mj-ea"/>
            </a:endParaRPr>
          </a:p>
          <a:p>
            <a:pPr>
              <a:lnSpc>
                <a:spcPct val="150000"/>
              </a:lnSpc>
            </a:pPr>
            <a:r>
              <a:rPr lang="en-US" altLang="zh-CN" sz="1600" dirty="0" smtClean="0">
                <a:solidFill>
                  <a:schemeClr val="accent6">
                    <a:lumMod val="50000"/>
                  </a:schemeClr>
                </a:solidFill>
                <a:latin typeface="+mj-ea"/>
                <a:ea typeface="+mj-ea"/>
              </a:rPr>
              <a:t>X</a:t>
            </a:r>
            <a:r>
              <a:rPr lang="zh-CN" altLang="en-US" sz="1600" dirty="0" smtClean="0">
                <a:solidFill>
                  <a:schemeClr val="accent6">
                    <a:lumMod val="50000"/>
                  </a:schemeClr>
                </a:solidFill>
                <a:latin typeface="+mj-ea"/>
                <a:ea typeface="+mj-ea"/>
              </a:rPr>
              <a:t>展架</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易拉宝</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入场券</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优惠券</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客户意向表</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现场抽奖券</a:t>
            </a:r>
            <a:endParaRPr lang="en-US" altLang="zh-CN" sz="1600" dirty="0" smtClean="0">
              <a:solidFill>
                <a:schemeClr val="accent6">
                  <a:lumMod val="50000"/>
                </a:schemeClr>
              </a:solidFill>
              <a:latin typeface="+mj-ea"/>
              <a:ea typeface="+mj-ea"/>
            </a:endParaRPr>
          </a:p>
          <a:p>
            <a:pPr>
              <a:lnSpc>
                <a:spcPct val="150000"/>
              </a:lnSpc>
            </a:pPr>
            <a:r>
              <a:rPr lang="en-US" altLang="zh-CN" sz="1600" dirty="0" smtClean="0">
                <a:solidFill>
                  <a:schemeClr val="accent6">
                    <a:lumMod val="50000"/>
                  </a:schemeClr>
                </a:solidFill>
                <a:latin typeface="+mj-ea"/>
                <a:ea typeface="+mj-ea"/>
              </a:rPr>
              <a:t>………….</a:t>
            </a:r>
            <a:endParaRPr lang="zh-CN" altLang="en-US" sz="1600" dirty="0">
              <a:solidFill>
                <a:schemeClr val="accent6">
                  <a:lumMod val="50000"/>
                </a:schemeClr>
              </a:solidFill>
              <a:latin typeface="+mj-ea"/>
              <a:ea typeface="+mj-ea"/>
            </a:endParaRPr>
          </a:p>
        </p:txBody>
      </p:sp>
      <p:sp>
        <p:nvSpPr>
          <p:cNvPr id="44" name="矩形 43"/>
          <p:cNvSpPr/>
          <p:nvPr/>
        </p:nvSpPr>
        <p:spPr>
          <a:xfrm>
            <a:off x="5726772" y="1720840"/>
            <a:ext cx="1780295" cy="3416320"/>
          </a:xfrm>
          <a:prstGeom prst="rect">
            <a:avLst/>
          </a:prstGeom>
        </p:spPr>
        <p:txBody>
          <a:bodyPr wrap="square">
            <a:spAutoFit/>
          </a:bodyPr>
          <a:lstStyle/>
          <a:p>
            <a:pPr>
              <a:lnSpc>
                <a:spcPct val="150000"/>
              </a:lnSpc>
            </a:pPr>
            <a:r>
              <a:rPr lang="zh-CN" altLang="en-US" sz="1600" dirty="0" smtClean="0">
                <a:solidFill>
                  <a:schemeClr val="accent6">
                    <a:lumMod val="50000"/>
                  </a:schemeClr>
                </a:solidFill>
                <a:latin typeface="+mj-ea"/>
                <a:ea typeface="+mj-ea"/>
              </a:rPr>
              <a:t>签名册</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茶水</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嘉宾证</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工作人员服装</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礼品</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地毯</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鲜花</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接待桌椅</a:t>
            </a:r>
            <a:endParaRPr lang="en-US" altLang="zh-CN" sz="1600" dirty="0" smtClean="0">
              <a:solidFill>
                <a:schemeClr val="accent6">
                  <a:lumMod val="50000"/>
                </a:schemeClr>
              </a:solidFill>
              <a:latin typeface="+mj-ea"/>
              <a:ea typeface="+mj-ea"/>
            </a:endParaRPr>
          </a:p>
          <a:p>
            <a:pPr>
              <a:lnSpc>
                <a:spcPct val="150000"/>
              </a:lnSpc>
            </a:pPr>
            <a:r>
              <a:rPr lang="en-US" altLang="zh-CN" sz="1600" dirty="0" smtClean="0">
                <a:solidFill>
                  <a:schemeClr val="accent6">
                    <a:lumMod val="50000"/>
                  </a:schemeClr>
                </a:solidFill>
                <a:latin typeface="+mj-ea"/>
                <a:ea typeface="+mj-ea"/>
              </a:rPr>
              <a:t>………….</a:t>
            </a:r>
            <a:endParaRPr lang="zh-CN" altLang="en-US" sz="1600" dirty="0">
              <a:solidFill>
                <a:schemeClr val="accent6">
                  <a:lumMod val="50000"/>
                </a:schemeClr>
              </a:solidFill>
              <a:latin typeface="+mj-ea"/>
              <a:ea typeface="+mj-ea"/>
            </a:endParaRPr>
          </a:p>
        </p:txBody>
      </p:sp>
      <p:sp>
        <p:nvSpPr>
          <p:cNvPr id="45" name="矩形 44"/>
          <p:cNvSpPr/>
          <p:nvPr/>
        </p:nvSpPr>
        <p:spPr>
          <a:xfrm>
            <a:off x="7555764" y="1800246"/>
            <a:ext cx="1780295" cy="2677656"/>
          </a:xfrm>
          <a:prstGeom prst="rect">
            <a:avLst/>
          </a:prstGeom>
        </p:spPr>
        <p:txBody>
          <a:bodyPr wrap="square">
            <a:spAutoFit/>
          </a:bodyPr>
          <a:lstStyle/>
          <a:p>
            <a:pPr>
              <a:lnSpc>
                <a:spcPct val="150000"/>
              </a:lnSpc>
            </a:pPr>
            <a:r>
              <a:rPr lang="zh-CN" altLang="en-US" sz="1600" dirty="0" smtClean="0">
                <a:solidFill>
                  <a:schemeClr val="accent6">
                    <a:lumMod val="50000"/>
                  </a:schemeClr>
                </a:solidFill>
                <a:latin typeface="+mj-ea"/>
                <a:ea typeface="+mj-ea"/>
              </a:rPr>
              <a:t>舞台租用费</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灯光水电费</a:t>
            </a:r>
            <a:endParaRPr lang="en-US" altLang="zh-CN" sz="1600" dirty="0" smtClean="0">
              <a:solidFill>
                <a:schemeClr val="accent6">
                  <a:lumMod val="50000"/>
                </a:schemeClr>
              </a:solidFill>
              <a:latin typeface="+mj-ea"/>
              <a:ea typeface="+mj-ea"/>
            </a:endParaRPr>
          </a:p>
          <a:p>
            <a:pPr>
              <a:lnSpc>
                <a:spcPct val="150000"/>
              </a:lnSpc>
            </a:pPr>
            <a:r>
              <a:rPr lang="zh-CN" altLang="en-US" sz="1600" dirty="0">
                <a:solidFill>
                  <a:schemeClr val="accent6">
                    <a:lumMod val="50000"/>
                  </a:schemeClr>
                </a:solidFill>
                <a:latin typeface="+mj-ea"/>
                <a:ea typeface="+mj-ea"/>
              </a:rPr>
              <a:t>演</a:t>
            </a:r>
            <a:r>
              <a:rPr lang="zh-CN" altLang="en-US" sz="1600" dirty="0" smtClean="0">
                <a:solidFill>
                  <a:schemeClr val="accent6">
                    <a:lumMod val="50000"/>
                  </a:schemeClr>
                </a:solidFill>
                <a:latin typeface="+mj-ea"/>
                <a:ea typeface="+mj-ea"/>
              </a:rPr>
              <a:t>出服务费</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演出道具费</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物料领用单</a:t>
            </a:r>
            <a:endParaRPr lang="en-US" altLang="zh-CN" sz="1600" dirty="0" smtClean="0">
              <a:solidFill>
                <a:schemeClr val="accent6">
                  <a:lumMod val="50000"/>
                </a:schemeClr>
              </a:solidFill>
              <a:latin typeface="+mj-ea"/>
              <a:ea typeface="+mj-ea"/>
            </a:endParaRPr>
          </a:p>
          <a:p>
            <a:pPr>
              <a:lnSpc>
                <a:spcPct val="150000"/>
              </a:lnSpc>
            </a:pPr>
            <a:r>
              <a:rPr lang="zh-CN" altLang="en-US" sz="1600" dirty="0" smtClean="0">
                <a:solidFill>
                  <a:schemeClr val="accent6">
                    <a:lumMod val="50000"/>
                  </a:schemeClr>
                </a:solidFill>
                <a:latin typeface="+mj-ea"/>
                <a:ea typeface="+mj-ea"/>
              </a:rPr>
              <a:t>台卡</a:t>
            </a:r>
            <a:endParaRPr lang="en-US" altLang="zh-CN" sz="1600" dirty="0" smtClean="0">
              <a:solidFill>
                <a:schemeClr val="accent6">
                  <a:lumMod val="50000"/>
                </a:schemeClr>
              </a:solidFill>
              <a:latin typeface="+mj-ea"/>
              <a:ea typeface="+mj-ea"/>
            </a:endParaRPr>
          </a:p>
          <a:p>
            <a:pPr>
              <a:lnSpc>
                <a:spcPct val="150000"/>
              </a:lnSpc>
            </a:pPr>
            <a:r>
              <a:rPr lang="en-US" altLang="zh-CN" sz="1600" dirty="0" smtClean="0">
                <a:solidFill>
                  <a:schemeClr val="accent6">
                    <a:lumMod val="50000"/>
                  </a:schemeClr>
                </a:solidFill>
                <a:latin typeface="+mj-ea"/>
                <a:ea typeface="+mj-ea"/>
              </a:rPr>
              <a:t>………….</a:t>
            </a:r>
            <a:endParaRPr lang="zh-CN" altLang="en-US" sz="1600" dirty="0">
              <a:solidFill>
                <a:schemeClr val="accent6">
                  <a:lumMod val="50000"/>
                </a:schemeClr>
              </a:solidFill>
              <a:latin typeface="+mj-ea"/>
              <a:ea typeface="+mj-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2"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0-#ppt_w/2"/>
                                          </p:val>
                                        </p:tav>
                                        <p:tav tm="100000">
                                          <p:val>
                                            <p:strVal val="#ppt_x"/>
                                          </p:val>
                                        </p:tav>
                                      </p:tavLst>
                                    </p:anim>
                                    <p:anim calcmode="lin" valueType="num">
                                      <p:cBhvr additive="base">
                                        <p:cTn id="33" dur="500" fill="hold"/>
                                        <p:tgtEl>
                                          <p:spTgt spid="40"/>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0-#ppt_w/2"/>
                                          </p:val>
                                        </p:tav>
                                        <p:tav tm="100000">
                                          <p:val>
                                            <p:strVal val="#ppt_x"/>
                                          </p:val>
                                        </p:tav>
                                      </p:tavLst>
                                    </p:anim>
                                    <p:anim calcmode="lin" valueType="num">
                                      <p:cBhvr additive="base">
                                        <p:cTn id="37" dur="500" fill="hold"/>
                                        <p:tgtEl>
                                          <p:spTgt spid="41"/>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anim calcmode="lin" valueType="num">
                                      <p:cBhvr>
                                        <p:cTn id="46" dur="1000" fill="hold"/>
                                        <p:tgtEl>
                                          <p:spTgt spid="43"/>
                                        </p:tgtEl>
                                        <p:attrNameLst>
                                          <p:attrName>ppt_x</p:attrName>
                                        </p:attrNameLst>
                                      </p:cBhvr>
                                      <p:tavLst>
                                        <p:tav tm="0">
                                          <p:val>
                                            <p:strVal val="#ppt_x"/>
                                          </p:val>
                                        </p:tav>
                                        <p:tav tm="100000">
                                          <p:val>
                                            <p:strVal val="#ppt_x"/>
                                          </p:val>
                                        </p:tav>
                                      </p:tavLst>
                                    </p:anim>
                                    <p:anim calcmode="lin" valueType="num">
                                      <p:cBhvr>
                                        <p:cTn id="47" dur="1000" fill="hold"/>
                                        <p:tgtEl>
                                          <p:spTgt spid="43"/>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screen"/>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8" name="图片 27"/>
          <p:cNvPicPr>
            <a:picLocks noChangeAspect="1"/>
          </p:cNvPicPr>
          <p:nvPr/>
        </p:nvPicPr>
        <p:blipFill>
          <a:blip r:embed="rId7" cstate="print"/>
          <a:stretch>
            <a:fillRect/>
          </a:stretch>
        </p:blipFill>
        <p:spPr>
          <a:xfrm>
            <a:off x="73967" y="335947"/>
            <a:ext cx="3207818" cy="5670748"/>
          </a:xfrm>
          <a:prstGeom prst="rect">
            <a:avLst/>
          </a:prstGeom>
        </p:spPr>
      </p:pic>
      <p:sp>
        <p:nvSpPr>
          <p:cNvPr id="37" name="文本框 36"/>
          <p:cNvSpPr txBox="1"/>
          <p:nvPr/>
        </p:nvSpPr>
        <p:spPr>
          <a:xfrm>
            <a:off x="5774347" y="2534786"/>
            <a:ext cx="911468"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4400" b="1" dirty="0" smtClean="0">
                <a:solidFill>
                  <a:srgbClr val="427345"/>
                </a:solidFill>
                <a:latin typeface="+mn-ea"/>
                <a:ea typeface="+mn-ea"/>
              </a:rPr>
              <a:t>05</a:t>
            </a:r>
            <a:endParaRPr lang="zh-CN" altLang="en-US" sz="4400" b="1" dirty="0">
              <a:solidFill>
                <a:srgbClr val="427345"/>
              </a:solidFill>
              <a:latin typeface="+mn-ea"/>
              <a:ea typeface="+mn-ea"/>
            </a:endParaRPr>
          </a:p>
        </p:txBody>
      </p:sp>
      <p:sp>
        <p:nvSpPr>
          <p:cNvPr id="38" name="文本框 37"/>
          <p:cNvSpPr txBox="1"/>
          <p:nvPr/>
        </p:nvSpPr>
        <p:spPr>
          <a:xfrm>
            <a:off x="3484255" y="3429000"/>
            <a:ext cx="5491652" cy="769441"/>
          </a:xfrm>
          <a:prstGeom prst="rect">
            <a:avLst/>
          </a:prstGeom>
          <a:noFill/>
          <a:ln>
            <a:noFill/>
          </a:ln>
        </p:spPr>
        <p:txBody>
          <a:bodyPr vert="horz" wrap="square" rtlCol="0">
            <a:spAutoFit/>
          </a:bodyPr>
          <a:lstStyle>
            <a:defPPr>
              <a:defRPr lang="zh-CN"/>
            </a:defPPr>
            <a:lvl1pPr>
              <a:defRPr sz="4400" b="1">
                <a:solidFill>
                  <a:srgbClr val="427345"/>
                </a:solidFill>
                <a:latin typeface="+mn-ea"/>
              </a:defRPr>
            </a:lvl1pPr>
          </a:lstStyle>
          <a:p>
            <a:r>
              <a:rPr lang="zh-CN" altLang="en-US" dirty="0" smtClean="0">
                <a:solidFill>
                  <a:schemeClr val="accent6">
                    <a:lumMod val="75000"/>
                  </a:schemeClr>
                </a:solidFill>
              </a:rPr>
              <a:t>注意项项及</a:t>
            </a:r>
            <a:r>
              <a:rPr lang="zh-CN" altLang="en-US" dirty="0">
                <a:solidFill>
                  <a:schemeClr val="accent6">
                    <a:lumMod val="75000"/>
                  </a:schemeClr>
                </a:solidFill>
              </a:rPr>
              <a:t>预期效果</a:t>
            </a:r>
          </a:p>
        </p:txBody>
      </p:sp>
      <p:sp>
        <p:nvSpPr>
          <p:cNvPr id="39" name="矩形 38"/>
          <p:cNvSpPr>
            <a:spLocks noChangeArrowheads="1"/>
          </p:cNvSpPr>
          <p:nvPr/>
        </p:nvSpPr>
        <p:spPr bwMode="auto">
          <a:xfrm>
            <a:off x="3843862" y="4198441"/>
            <a:ext cx="4916404" cy="315407"/>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rgbClr val="427345"/>
                </a:solidFill>
                <a:latin typeface="+mj-ea"/>
                <a:ea typeface="+mj-ea"/>
              </a:rPr>
              <a:t>您</a:t>
            </a:r>
            <a:r>
              <a:rPr lang="zh-CN" altLang="en-US" sz="1200" dirty="0">
                <a:solidFill>
                  <a:srgbClr val="427345"/>
                </a:solidFill>
                <a:latin typeface="+mj-ea"/>
                <a:ea typeface="+mj-ea"/>
              </a:rPr>
              <a:t>的内容打在这里，或者通过复制您的文本后，在此框中选择粘贴</a:t>
            </a:r>
            <a:r>
              <a:rPr lang="zh-CN" altLang="en-US" sz="1200" dirty="0" smtClean="0">
                <a:solidFill>
                  <a:srgbClr val="427345"/>
                </a:solidFill>
                <a:latin typeface="+mj-ea"/>
                <a:ea typeface="+mj-ea"/>
              </a:rPr>
              <a:t>，</a:t>
            </a:r>
            <a:endParaRPr lang="zh-CN" altLang="en-US" sz="1200" dirty="0">
              <a:solidFill>
                <a:srgbClr val="427345"/>
              </a:solidFill>
              <a:latin typeface="+mj-ea"/>
              <a:ea typeface="+mj-ea"/>
              <a:sym typeface="微软雅黑" panose="020B0503020204020204" pitchFamily="34" charset="-122"/>
            </a:endParaRPr>
          </a:p>
        </p:txBody>
      </p:sp>
      <p:grpSp>
        <p:nvGrpSpPr>
          <p:cNvPr id="2" name="组合 1"/>
          <p:cNvGrpSpPr/>
          <p:nvPr/>
        </p:nvGrpSpPr>
        <p:grpSpPr>
          <a:xfrm>
            <a:off x="3571953" y="203405"/>
            <a:ext cx="4710155" cy="1652781"/>
            <a:chOff x="3571953" y="203405"/>
            <a:chExt cx="4710155" cy="1652781"/>
          </a:xfrm>
        </p:grpSpPr>
        <p:pic>
          <p:nvPicPr>
            <p:cNvPr id="36" name="图片 35"/>
            <p:cNvPicPr>
              <a:picLocks noChangeAspect="1"/>
            </p:cNvPicPr>
            <p:nvPr/>
          </p:nvPicPr>
          <p:blipFill>
            <a:blip r:embed="rId8" cstate="screen"/>
            <a:stretch>
              <a:fillRect/>
            </a:stretch>
          </p:blipFill>
          <p:spPr>
            <a:xfrm>
              <a:off x="3571953" y="802038"/>
              <a:ext cx="4710155" cy="1054148"/>
            </a:xfrm>
            <a:prstGeom prst="rect">
              <a:avLst/>
            </a:prstGeom>
          </p:spPr>
        </p:pic>
        <p:pic>
          <p:nvPicPr>
            <p:cNvPr id="40" name="图片 39"/>
            <p:cNvPicPr>
              <a:picLocks noChangeAspect="1"/>
            </p:cNvPicPr>
            <p:nvPr/>
          </p:nvPicPr>
          <p:blipFill rotWithShape="1">
            <a:blip r:embed="rId9" cstate="screen"/>
            <a:srcRect l="16398"/>
            <a:stretch>
              <a:fillRect/>
            </a:stretch>
          </p:blipFill>
          <p:spPr>
            <a:xfrm>
              <a:off x="4887552" y="203405"/>
              <a:ext cx="2395086" cy="1115630"/>
            </a:xfrm>
            <a:prstGeom prst="rect">
              <a:avLst/>
            </a:prstGeom>
          </p:spPr>
        </p:pic>
      </p:grpSp>
      <p:pic>
        <p:nvPicPr>
          <p:cNvPr id="41" name="图片 40"/>
          <p:cNvPicPr>
            <a:picLocks noChangeAspect="1"/>
          </p:cNvPicPr>
          <p:nvPr/>
        </p:nvPicPr>
        <p:blipFill>
          <a:blip r:embed="rId10" cstate="print"/>
          <a:stretch>
            <a:fillRect/>
          </a:stretch>
        </p:blipFill>
        <p:spPr>
          <a:xfrm flipH="1">
            <a:off x="8311087" y="578393"/>
            <a:ext cx="3775335" cy="5445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500"/>
                            </p:stCondLst>
                            <p:childTnLst>
                              <p:par>
                                <p:cTn id="30" presetID="41" presetClass="entr" presetSubtype="0" fill="hold" grpId="0" nodeType="afterEffect">
                                  <p:stCondLst>
                                    <p:cond delay="0"/>
                                  </p:stCondLst>
                                  <p:iterate type="lt">
                                    <p:tmPct val="7000"/>
                                  </p:iterate>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9"/>
                                        </p:tgtEl>
                                        <p:attrNameLst>
                                          <p:attrName>ppt_y</p:attrName>
                                        </p:attrNameLst>
                                      </p:cBhvr>
                                      <p:tavLst>
                                        <p:tav tm="0">
                                          <p:val>
                                            <p:strVal val="#ppt_y"/>
                                          </p:val>
                                        </p:tav>
                                        <p:tav tm="100000">
                                          <p:val>
                                            <p:strVal val="#ppt_y"/>
                                          </p:val>
                                        </p:tav>
                                      </p:tavLst>
                                    </p:anim>
                                    <p:anim calcmode="lin" valueType="num">
                                      <p:cBhvr>
                                        <p:cTn id="3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注意事项</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18" name="图片 17"/>
          <p:cNvPicPr>
            <a:picLocks noChangeAspect="1"/>
          </p:cNvPicPr>
          <p:nvPr/>
        </p:nvPicPr>
        <p:blipFill>
          <a:blip r:embed="rId7" cstate="print"/>
          <a:stretch>
            <a:fillRect/>
          </a:stretch>
        </p:blipFill>
        <p:spPr>
          <a:xfrm flipH="1">
            <a:off x="8733594" y="879704"/>
            <a:ext cx="3283284" cy="4735614"/>
          </a:xfrm>
          <a:prstGeom prst="rect">
            <a:avLst/>
          </a:prstGeom>
        </p:spPr>
      </p:pic>
      <p:pic>
        <p:nvPicPr>
          <p:cNvPr id="19" name="图片 18"/>
          <p:cNvPicPr>
            <a:picLocks noChangeAspect="1"/>
          </p:cNvPicPr>
          <p:nvPr/>
        </p:nvPicPr>
        <p:blipFill>
          <a:blip r:embed="rId8" cstate="screen"/>
          <a:stretch>
            <a:fillRect/>
          </a:stretch>
        </p:blipFill>
        <p:spPr>
          <a:xfrm>
            <a:off x="8434966" y="4085681"/>
            <a:ext cx="3391412" cy="1054148"/>
          </a:xfrm>
          <a:prstGeom prst="rect">
            <a:avLst/>
          </a:prstGeom>
        </p:spPr>
      </p:pic>
      <p:pic>
        <p:nvPicPr>
          <p:cNvPr id="20" name="图片 19"/>
          <p:cNvPicPr>
            <a:picLocks noChangeAspect="1"/>
          </p:cNvPicPr>
          <p:nvPr/>
        </p:nvPicPr>
        <p:blipFill>
          <a:blip r:embed="rId9" cstate="print"/>
          <a:stretch>
            <a:fillRect/>
          </a:stretch>
        </p:blipFill>
        <p:spPr>
          <a:xfrm>
            <a:off x="8038886" y="821973"/>
            <a:ext cx="2681167" cy="4739740"/>
          </a:xfrm>
          <a:prstGeom prst="rect">
            <a:avLst/>
          </a:prstGeom>
        </p:spPr>
      </p:pic>
      <p:sp>
        <p:nvSpPr>
          <p:cNvPr id="26" name="TextBox 14"/>
          <p:cNvSpPr>
            <a:spLocks noChangeArrowheads="1"/>
          </p:cNvSpPr>
          <p:nvPr/>
        </p:nvSpPr>
        <p:spPr bwMode="auto">
          <a:xfrm>
            <a:off x="1447814" y="131217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注意事项一</a:t>
            </a:r>
            <a:endParaRPr lang="zh-CN" altLang="en-US" sz="1600" b="1" dirty="0">
              <a:solidFill>
                <a:schemeClr val="accent6">
                  <a:lumMod val="50000"/>
                </a:schemeClr>
              </a:solidFill>
              <a:latin typeface="+mj-ea"/>
              <a:ea typeface="+mj-ea"/>
              <a:sym typeface="方正正大黑简体" pitchFamily="2" charset="-122"/>
            </a:endParaRPr>
          </a:p>
        </p:txBody>
      </p:sp>
      <p:sp>
        <p:nvSpPr>
          <p:cNvPr id="28" name="TextBox 15"/>
          <p:cNvSpPr>
            <a:spLocks noChangeArrowheads="1"/>
          </p:cNvSpPr>
          <p:nvPr/>
        </p:nvSpPr>
        <p:spPr bwMode="auto">
          <a:xfrm>
            <a:off x="1337943" y="1631593"/>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29" name="图片 28"/>
          <p:cNvPicPr>
            <a:picLocks noChangeAspect="1"/>
          </p:cNvPicPr>
          <p:nvPr/>
        </p:nvPicPr>
        <p:blipFill>
          <a:blip r:embed="rId3" cstate="screen"/>
          <a:stretch>
            <a:fillRect/>
          </a:stretch>
        </p:blipFill>
        <p:spPr>
          <a:xfrm>
            <a:off x="817562" y="1298871"/>
            <a:ext cx="704773" cy="479812"/>
          </a:xfrm>
          <a:prstGeom prst="rect">
            <a:avLst/>
          </a:prstGeom>
        </p:spPr>
      </p:pic>
      <p:sp>
        <p:nvSpPr>
          <p:cNvPr id="30" name="TextBox 14"/>
          <p:cNvSpPr>
            <a:spLocks noChangeArrowheads="1"/>
          </p:cNvSpPr>
          <p:nvPr/>
        </p:nvSpPr>
        <p:spPr bwMode="auto">
          <a:xfrm>
            <a:off x="1447814" y="2236964"/>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注意事项一</a:t>
            </a:r>
            <a:endParaRPr lang="zh-CN" altLang="en-US" sz="1600" b="1" dirty="0">
              <a:solidFill>
                <a:schemeClr val="accent6">
                  <a:lumMod val="50000"/>
                </a:schemeClr>
              </a:solidFill>
              <a:latin typeface="+mj-ea"/>
              <a:ea typeface="+mj-ea"/>
              <a:sym typeface="方正正大黑简体" pitchFamily="2" charset="-122"/>
            </a:endParaRPr>
          </a:p>
        </p:txBody>
      </p:sp>
      <p:sp>
        <p:nvSpPr>
          <p:cNvPr id="31" name="TextBox 15"/>
          <p:cNvSpPr>
            <a:spLocks noChangeArrowheads="1"/>
          </p:cNvSpPr>
          <p:nvPr/>
        </p:nvSpPr>
        <p:spPr bwMode="auto">
          <a:xfrm>
            <a:off x="1337943" y="2556387"/>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32" name="图片 31"/>
          <p:cNvPicPr>
            <a:picLocks noChangeAspect="1"/>
          </p:cNvPicPr>
          <p:nvPr/>
        </p:nvPicPr>
        <p:blipFill>
          <a:blip r:embed="rId3" cstate="screen"/>
          <a:stretch>
            <a:fillRect/>
          </a:stretch>
        </p:blipFill>
        <p:spPr>
          <a:xfrm>
            <a:off x="817562" y="2223665"/>
            <a:ext cx="704773" cy="479812"/>
          </a:xfrm>
          <a:prstGeom prst="rect">
            <a:avLst/>
          </a:prstGeom>
        </p:spPr>
      </p:pic>
      <p:sp>
        <p:nvSpPr>
          <p:cNvPr id="34" name="TextBox 14"/>
          <p:cNvSpPr>
            <a:spLocks noChangeArrowheads="1"/>
          </p:cNvSpPr>
          <p:nvPr/>
        </p:nvSpPr>
        <p:spPr bwMode="auto">
          <a:xfrm>
            <a:off x="1447814" y="3161758"/>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注意事项一</a:t>
            </a:r>
            <a:endParaRPr lang="zh-CN" altLang="en-US" sz="1600" b="1" dirty="0">
              <a:solidFill>
                <a:schemeClr val="accent6">
                  <a:lumMod val="50000"/>
                </a:schemeClr>
              </a:solidFill>
              <a:latin typeface="+mj-ea"/>
              <a:ea typeface="+mj-ea"/>
              <a:sym typeface="方正正大黑简体" pitchFamily="2" charset="-122"/>
            </a:endParaRPr>
          </a:p>
        </p:txBody>
      </p:sp>
      <p:sp>
        <p:nvSpPr>
          <p:cNvPr id="35" name="TextBox 15"/>
          <p:cNvSpPr>
            <a:spLocks noChangeArrowheads="1"/>
          </p:cNvSpPr>
          <p:nvPr/>
        </p:nvSpPr>
        <p:spPr bwMode="auto">
          <a:xfrm>
            <a:off x="1337943" y="3481181"/>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36" name="图片 35"/>
          <p:cNvPicPr>
            <a:picLocks noChangeAspect="1"/>
          </p:cNvPicPr>
          <p:nvPr/>
        </p:nvPicPr>
        <p:blipFill>
          <a:blip r:embed="rId3" cstate="screen"/>
          <a:stretch>
            <a:fillRect/>
          </a:stretch>
        </p:blipFill>
        <p:spPr>
          <a:xfrm>
            <a:off x="817562" y="3148459"/>
            <a:ext cx="704773" cy="479812"/>
          </a:xfrm>
          <a:prstGeom prst="rect">
            <a:avLst/>
          </a:prstGeom>
        </p:spPr>
      </p:pic>
      <p:sp>
        <p:nvSpPr>
          <p:cNvPr id="37" name="TextBox 14"/>
          <p:cNvSpPr>
            <a:spLocks noChangeArrowheads="1"/>
          </p:cNvSpPr>
          <p:nvPr/>
        </p:nvSpPr>
        <p:spPr bwMode="auto">
          <a:xfrm>
            <a:off x="1447814" y="4204528"/>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注意事项一</a:t>
            </a:r>
            <a:endParaRPr lang="zh-CN" altLang="en-US" sz="1600" b="1" dirty="0">
              <a:solidFill>
                <a:schemeClr val="accent6">
                  <a:lumMod val="50000"/>
                </a:schemeClr>
              </a:solidFill>
              <a:latin typeface="+mj-ea"/>
              <a:ea typeface="+mj-ea"/>
              <a:sym typeface="方正正大黑简体" pitchFamily="2" charset="-122"/>
            </a:endParaRPr>
          </a:p>
        </p:txBody>
      </p:sp>
      <p:sp>
        <p:nvSpPr>
          <p:cNvPr id="38" name="TextBox 15"/>
          <p:cNvSpPr>
            <a:spLocks noChangeArrowheads="1"/>
          </p:cNvSpPr>
          <p:nvPr/>
        </p:nvSpPr>
        <p:spPr bwMode="auto">
          <a:xfrm>
            <a:off x="1337943" y="4523951"/>
            <a:ext cx="65516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050" dirty="0" smtClean="0">
                <a:solidFill>
                  <a:srgbClr val="595959"/>
                </a:solidFill>
                <a:latin typeface="方正兰亭粗黑_GBK" charset="-122"/>
                <a:sym typeface="宋体" panose="02010600030101010101" pitchFamily="2" charset="-122"/>
              </a:rPr>
              <a:t>单</a:t>
            </a:r>
            <a:r>
              <a:rPr lang="zh-CN" altLang="en-US" sz="1050" dirty="0">
                <a:solidFill>
                  <a:srgbClr val="595959"/>
                </a:solidFill>
                <a:latin typeface="方正兰亭粗黑_GBK" charset="-122"/>
                <a:sym typeface="宋体" panose="02010600030101010101" pitchFamily="2" charset="-122"/>
              </a:rPr>
              <a:t>这里输入简单的文字概述这里输入简单字概述这里输入简单简单的文字概</a:t>
            </a:r>
            <a:r>
              <a:rPr lang="zh-CN" altLang="en-US" sz="1050" dirty="0" smtClean="0">
                <a:solidFill>
                  <a:srgbClr val="595959"/>
                </a:solidFill>
                <a:latin typeface="方正兰亭粗黑_GBK" charset="-122"/>
                <a:sym typeface="宋体" panose="02010600030101010101" pitchFamily="2" charset="-122"/>
              </a:rPr>
              <a:t>述</a:t>
            </a:r>
            <a:endParaRPr lang="zh-CN" altLang="en-US" sz="1050" dirty="0">
              <a:latin typeface="方正兰亭粗黑_GBK" charset="-122"/>
            </a:endParaRPr>
          </a:p>
        </p:txBody>
      </p:sp>
      <p:pic>
        <p:nvPicPr>
          <p:cNvPr id="39" name="图片 38"/>
          <p:cNvPicPr>
            <a:picLocks noChangeAspect="1"/>
          </p:cNvPicPr>
          <p:nvPr/>
        </p:nvPicPr>
        <p:blipFill>
          <a:blip r:embed="rId3" cstate="screen"/>
          <a:stretch>
            <a:fillRect/>
          </a:stretch>
        </p:blipFill>
        <p:spPr>
          <a:xfrm>
            <a:off x="817562" y="4191229"/>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par>
                          <p:cTn id="33" fill="hold">
                            <p:stCondLst>
                              <p:cond delay="2500"/>
                            </p:stCondLst>
                            <p:childTnLst>
                              <p:par>
                                <p:cTn id="34" presetID="2" presetClass="entr" presetSubtype="9"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0-#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9"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 presetClass="entr" presetSubtype="9"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0-#ppt_w/2"/>
                                          </p:val>
                                        </p:tav>
                                        <p:tav tm="100000">
                                          <p:val>
                                            <p:strVal val="#ppt_x"/>
                                          </p:val>
                                        </p:tav>
                                      </p:tavLst>
                                    </p:anim>
                                    <p:anim calcmode="lin" valueType="num">
                                      <p:cBhvr additive="base">
                                        <p:cTn id="67" dur="500" fill="hold"/>
                                        <p:tgtEl>
                                          <p:spTgt spid="36"/>
                                        </p:tgtEl>
                                        <p:attrNameLst>
                                          <p:attrName>ppt_y</p:attrName>
                                        </p:attrNameLst>
                                      </p:cBhvr>
                                      <p:tavLst>
                                        <p:tav tm="0">
                                          <p:val>
                                            <p:strVal val="0-#ppt_h/2"/>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2" presetClass="entr" presetSubtype="9"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0-#ppt_w/2"/>
                                          </p:val>
                                        </p:tav>
                                        <p:tav tm="100000">
                                          <p:val>
                                            <p:strVal val="#ppt_x"/>
                                          </p:val>
                                        </p:tav>
                                      </p:tavLst>
                                    </p:anim>
                                    <p:anim calcmode="lin" valueType="num">
                                      <p:cBhvr additive="base">
                                        <p:cTn id="82" dur="500" fill="hold"/>
                                        <p:tgtEl>
                                          <p:spTgt spid="39"/>
                                        </p:tgtEl>
                                        <p:attrNameLst>
                                          <p:attrName>ppt_y</p:attrName>
                                        </p:attrNameLst>
                                      </p:cBhvr>
                                      <p:tavLst>
                                        <p:tav tm="0">
                                          <p:val>
                                            <p:strVal val="0-#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anim calcmode="lin" valueType="num">
                                      <p:cBhvr>
                                        <p:cTn id="91" dur="1000" fill="hold"/>
                                        <p:tgtEl>
                                          <p:spTgt spid="38"/>
                                        </p:tgtEl>
                                        <p:attrNameLst>
                                          <p:attrName>ppt_x</p:attrName>
                                        </p:attrNameLst>
                                      </p:cBhvr>
                                      <p:tavLst>
                                        <p:tav tm="0">
                                          <p:val>
                                            <p:strVal val="#ppt_x"/>
                                          </p:val>
                                        </p:tav>
                                        <p:tav tm="100000">
                                          <p:val>
                                            <p:strVal val="#ppt_x"/>
                                          </p:val>
                                        </p:tav>
                                      </p:tavLst>
                                    </p:anim>
                                    <p:anim calcmode="lin" valueType="num">
                                      <p:cBhvr>
                                        <p:cTn id="9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8" grpId="0"/>
      <p:bldP spid="30" grpId="0"/>
      <p:bldP spid="31" grpId="0"/>
      <p:bldP spid="34" grpId="0"/>
      <p:bldP spid="35"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注意事项</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7" cstate="print"/>
          <a:stretch>
            <a:fillRect/>
          </a:stretch>
        </p:blipFill>
        <p:spPr>
          <a:xfrm>
            <a:off x="484544" y="4216398"/>
            <a:ext cx="2357868" cy="1888797"/>
          </a:xfrm>
          <a:prstGeom prst="rect">
            <a:avLst/>
          </a:prstGeom>
        </p:spPr>
      </p:pic>
      <p:pic>
        <p:nvPicPr>
          <p:cNvPr id="33" name="图片 32"/>
          <p:cNvPicPr>
            <a:picLocks noChangeAspect="1"/>
          </p:cNvPicPr>
          <p:nvPr/>
        </p:nvPicPr>
        <p:blipFill>
          <a:blip r:embed="rId8" cstate="print"/>
          <a:stretch>
            <a:fillRect/>
          </a:stretch>
        </p:blipFill>
        <p:spPr>
          <a:xfrm flipH="1">
            <a:off x="35076" y="768690"/>
            <a:ext cx="2991591" cy="4314893"/>
          </a:xfrm>
          <a:prstGeom prst="rect">
            <a:avLst/>
          </a:prstGeom>
        </p:spPr>
      </p:pic>
      <p:grpSp>
        <p:nvGrpSpPr>
          <p:cNvPr id="40" name="组合 39"/>
          <p:cNvGrpSpPr/>
          <p:nvPr/>
        </p:nvGrpSpPr>
        <p:grpSpPr>
          <a:xfrm>
            <a:off x="2719755" y="1560016"/>
            <a:ext cx="4800569" cy="3417033"/>
            <a:chOff x="2076485" y="4309464"/>
            <a:chExt cx="11160861" cy="7781034"/>
          </a:xfrm>
        </p:grpSpPr>
        <p:cxnSp>
          <p:nvCxnSpPr>
            <p:cNvPr id="41" name="直接连接符 40"/>
            <p:cNvCxnSpPr/>
            <p:nvPr/>
          </p:nvCxnSpPr>
          <p:spPr>
            <a:xfrm>
              <a:off x="2076485" y="9010146"/>
              <a:ext cx="10705420" cy="0"/>
            </a:xfrm>
            <a:prstGeom prst="line">
              <a:avLst/>
            </a:prstGeom>
            <a:noFill/>
            <a:ln w="9525" cap="flat" cmpd="sng" algn="ctr">
              <a:solidFill>
                <a:sysClr val="windowText" lastClr="000000">
                  <a:lumMod val="85000"/>
                  <a:lumOff val="15000"/>
                  <a:alpha val="51000"/>
                </a:sysClr>
              </a:solidFill>
              <a:prstDash val="solid"/>
            </a:ln>
            <a:effectLst/>
          </p:spPr>
        </p:cxnSp>
        <p:grpSp>
          <p:nvGrpSpPr>
            <p:cNvPr id="42" name="组合 41"/>
            <p:cNvGrpSpPr/>
            <p:nvPr/>
          </p:nvGrpSpPr>
          <p:grpSpPr>
            <a:xfrm>
              <a:off x="2076485" y="4309464"/>
              <a:ext cx="11160861" cy="7781034"/>
              <a:chOff x="2076485" y="4309464"/>
              <a:chExt cx="11160861" cy="7781034"/>
            </a:xfrm>
          </p:grpSpPr>
          <p:cxnSp>
            <p:nvCxnSpPr>
              <p:cNvPr id="43" name="直接连接符 42"/>
              <p:cNvCxnSpPr/>
              <p:nvPr/>
            </p:nvCxnSpPr>
            <p:spPr>
              <a:xfrm>
                <a:off x="2076485" y="4309464"/>
                <a:ext cx="0" cy="7781034"/>
              </a:xfrm>
              <a:prstGeom prst="line">
                <a:avLst/>
              </a:prstGeom>
              <a:noFill/>
              <a:ln w="44450" cap="flat" cmpd="sng" algn="ctr">
                <a:solidFill>
                  <a:srgbClr val="427345">
                    <a:alpha val="51000"/>
                  </a:srgbClr>
                </a:solidFill>
                <a:prstDash val="solid"/>
                <a:headEnd type="triangle" w="lg" len="lg"/>
              </a:ln>
              <a:effectLst/>
            </p:spPr>
          </p:cxnSp>
          <p:cxnSp>
            <p:nvCxnSpPr>
              <p:cNvPr id="44" name="直接连接符 43"/>
              <p:cNvCxnSpPr/>
              <p:nvPr/>
            </p:nvCxnSpPr>
            <p:spPr>
              <a:xfrm>
                <a:off x="2076485" y="5534091"/>
                <a:ext cx="10705420" cy="0"/>
              </a:xfrm>
              <a:prstGeom prst="line">
                <a:avLst/>
              </a:prstGeom>
              <a:noFill/>
              <a:ln w="9525" cap="flat" cmpd="sng" algn="ctr">
                <a:solidFill>
                  <a:sysClr val="windowText" lastClr="000000">
                    <a:lumMod val="85000"/>
                    <a:lumOff val="15000"/>
                    <a:alpha val="51000"/>
                  </a:sysClr>
                </a:solidFill>
                <a:prstDash val="solid"/>
              </a:ln>
              <a:effectLst/>
            </p:spPr>
          </p:cxnSp>
          <p:cxnSp>
            <p:nvCxnSpPr>
              <p:cNvPr id="45" name="直接连接符 44"/>
              <p:cNvCxnSpPr/>
              <p:nvPr/>
            </p:nvCxnSpPr>
            <p:spPr>
              <a:xfrm>
                <a:off x="2076485" y="6442533"/>
                <a:ext cx="10705420" cy="0"/>
              </a:xfrm>
              <a:prstGeom prst="line">
                <a:avLst/>
              </a:prstGeom>
              <a:noFill/>
              <a:ln w="9525" cap="flat" cmpd="sng" algn="ctr">
                <a:solidFill>
                  <a:sysClr val="windowText" lastClr="000000">
                    <a:lumMod val="85000"/>
                    <a:lumOff val="15000"/>
                    <a:alpha val="51000"/>
                  </a:sysClr>
                </a:solidFill>
                <a:prstDash val="solid"/>
              </a:ln>
              <a:effectLst/>
            </p:spPr>
          </p:cxnSp>
          <p:cxnSp>
            <p:nvCxnSpPr>
              <p:cNvPr id="46" name="直接连接符 45"/>
              <p:cNvCxnSpPr/>
              <p:nvPr/>
            </p:nvCxnSpPr>
            <p:spPr>
              <a:xfrm>
                <a:off x="2076485" y="7352468"/>
                <a:ext cx="10705420" cy="0"/>
              </a:xfrm>
              <a:prstGeom prst="line">
                <a:avLst/>
              </a:prstGeom>
              <a:noFill/>
              <a:ln w="9525" cap="flat" cmpd="sng" algn="ctr">
                <a:solidFill>
                  <a:sysClr val="windowText" lastClr="000000">
                    <a:lumMod val="85000"/>
                    <a:lumOff val="15000"/>
                    <a:alpha val="51000"/>
                  </a:sysClr>
                </a:solidFill>
                <a:prstDash val="solid"/>
              </a:ln>
              <a:effectLst/>
            </p:spPr>
          </p:cxnSp>
          <p:cxnSp>
            <p:nvCxnSpPr>
              <p:cNvPr id="47" name="直接连接符 46"/>
              <p:cNvCxnSpPr/>
              <p:nvPr/>
            </p:nvCxnSpPr>
            <p:spPr>
              <a:xfrm>
                <a:off x="2076485" y="8199981"/>
                <a:ext cx="10705420" cy="0"/>
              </a:xfrm>
              <a:prstGeom prst="line">
                <a:avLst/>
              </a:prstGeom>
              <a:noFill/>
              <a:ln w="9525" cap="flat" cmpd="sng" algn="ctr">
                <a:solidFill>
                  <a:sysClr val="windowText" lastClr="000000">
                    <a:lumMod val="85000"/>
                    <a:lumOff val="15000"/>
                    <a:alpha val="51000"/>
                  </a:sysClr>
                </a:solidFill>
                <a:prstDash val="solid"/>
              </a:ln>
              <a:effectLst/>
            </p:spPr>
          </p:cxnSp>
          <p:cxnSp>
            <p:nvCxnSpPr>
              <p:cNvPr id="48" name="直接连接符 47"/>
              <p:cNvCxnSpPr/>
              <p:nvPr/>
            </p:nvCxnSpPr>
            <p:spPr>
              <a:xfrm>
                <a:off x="2076485" y="9763045"/>
                <a:ext cx="10705420" cy="0"/>
              </a:xfrm>
              <a:prstGeom prst="line">
                <a:avLst/>
              </a:prstGeom>
              <a:noFill/>
              <a:ln w="9525" cap="flat" cmpd="sng" algn="ctr">
                <a:solidFill>
                  <a:sysClr val="windowText" lastClr="000000">
                    <a:lumMod val="85000"/>
                    <a:lumOff val="15000"/>
                    <a:alpha val="51000"/>
                  </a:sysClr>
                </a:solidFill>
                <a:prstDash val="solid"/>
              </a:ln>
              <a:effectLst/>
            </p:spPr>
          </p:cxnSp>
          <p:cxnSp>
            <p:nvCxnSpPr>
              <p:cNvPr id="49" name="直接连接符 48"/>
              <p:cNvCxnSpPr/>
              <p:nvPr/>
            </p:nvCxnSpPr>
            <p:spPr>
              <a:xfrm>
                <a:off x="2076485" y="10513363"/>
                <a:ext cx="10705420" cy="0"/>
              </a:xfrm>
              <a:prstGeom prst="line">
                <a:avLst/>
              </a:prstGeom>
              <a:noFill/>
              <a:ln w="9525" cap="flat" cmpd="sng" algn="ctr">
                <a:solidFill>
                  <a:sysClr val="windowText" lastClr="000000">
                    <a:lumMod val="85000"/>
                    <a:lumOff val="15000"/>
                    <a:alpha val="51000"/>
                  </a:sysClr>
                </a:solidFill>
                <a:prstDash val="solid"/>
              </a:ln>
              <a:effectLst/>
            </p:spPr>
          </p:cxnSp>
          <p:cxnSp>
            <p:nvCxnSpPr>
              <p:cNvPr id="50" name="直接连接符 49"/>
              <p:cNvCxnSpPr/>
              <p:nvPr/>
            </p:nvCxnSpPr>
            <p:spPr>
              <a:xfrm>
                <a:off x="2076485" y="11292283"/>
                <a:ext cx="10705420" cy="0"/>
              </a:xfrm>
              <a:prstGeom prst="line">
                <a:avLst/>
              </a:prstGeom>
              <a:noFill/>
              <a:ln w="9525" cap="flat" cmpd="sng" algn="ctr">
                <a:solidFill>
                  <a:sysClr val="windowText" lastClr="000000">
                    <a:lumMod val="85000"/>
                    <a:lumOff val="15000"/>
                    <a:alpha val="51000"/>
                  </a:sysClr>
                </a:solidFill>
                <a:prstDash val="solid"/>
              </a:ln>
              <a:effectLst/>
            </p:spPr>
          </p:cxnSp>
          <p:cxnSp>
            <p:nvCxnSpPr>
              <p:cNvPr id="51" name="直接连接符 50"/>
              <p:cNvCxnSpPr/>
              <p:nvPr/>
            </p:nvCxnSpPr>
            <p:spPr>
              <a:xfrm>
                <a:off x="2076485" y="12090498"/>
                <a:ext cx="11160861" cy="0"/>
              </a:xfrm>
              <a:prstGeom prst="line">
                <a:avLst/>
              </a:prstGeom>
              <a:noFill/>
              <a:ln w="44450" cap="flat" cmpd="sng" algn="ctr">
                <a:solidFill>
                  <a:srgbClr val="427345">
                    <a:alpha val="51000"/>
                  </a:srgbClr>
                </a:solidFill>
                <a:prstDash val="solid"/>
                <a:tailEnd type="triangle" w="lg" len="lg"/>
              </a:ln>
              <a:effectLst/>
            </p:spPr>
          </p:cxnSp>
        </p:grpSp>
      </p:grpSp>
      <p:sp>
        <p:nvSpPr>
          <p:cNvPr id="52" name="矩形 51"/>
          <p:cNvSpPr/>
          <p:nvPr/>
        </p:nvSpPr>
        <p:spPr>
          <a:xfrm>
            <a:off x="4210178" y="2908392"/>
            <a:ext cx="493364" cy="2081358"/>
          </a:xfrm>
          <a:prstGeom prst="rect">
            <a:avLst/>
          </a:prstGeom>
          <a:solidFill>
            <a:schemeClr val="bg1">
              <a:lumMod val="75000"/>
            </a:schemeClr>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prstClr val="white"/>
              </a:solidFill>
            </a:endParaRPr>
          </a:p>
        </p:txBody>
      </p:sp>
      <p:sp>
        <p:nvSpPr>
          <p:cNvPr id="53" name="矩形 52"/>
          <p:cNvSpPr/>
          <p:nvPr/>
        </p:nvSpPr>
        <p:spPr>
          <a:xfrm>
            <a:off x="5407349" y="2509452"/>
            <a:ext cx="493364" cy="2480299"/>
          </a:xfrm>
          <a:prstGeom prst="rect">
            <a:avLst/>
          </a:prstGeom>
          <a:solidFill>
            <a:schemeClr val="bg1">
              <a:lumMod val="75000"/>
            </a:schemeClr>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prstClr val="white"/>
              </a:solidFill>
            </a:endParaRPr>
          </a:p>
        </p:txBody>
      </p:sp>
      <p:sp>
        <p:nvSpPr>
          <p:cNvPr id="54" name="矩形 53"/>
          <p:cNvSpPr/>
          <p:nvPr/>
        </p:nvSpPr>
        <p:spPr>
          <a:xfrm>
            <a:off x="6672926" y="2110510"/>
            <a:ext cx="493364" cy="2879241"/>
          </a:xfrm>
          <a:prstGeom prst="rect">
            <a:avLst/>
          </a:prstGeom>
          <a:solidFill>
            <a:schemeClr val="bg1">
              <a:lumMod val="75000"/>
            </a:schemeClr>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prstClr val="white"/>
              </a:solidFill>
            </a:endParaRPr>
          </a:p>
        </p:txBody>
      </p:sp>
      <p:sp>
        <p:nvSpPr>
          <p:cNvPr id="55" name="矩形 54"/>
          <p:cNvSpPr/>
          <p:nvPr/>
        </p:nvSpPr>
        <p:spPr>
          <a:xfrm>
            <a:off x="4199058" y="3449815"/>
            <a:ext cx="493364" cy="1539937"/>
          </a:xfrm>
          <a:prstGeom prst="rect">
            <a:avLst/>
          </a:prstGeom>
          <a:solidFill>
            <a:srgbClr val="427345"/>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schemeClr val="bg1"/>
              </a:solidFill>
              <a:latin typeface="方正汉真广标简体" panose="02000000000000000000" pitchFamily="2" charset="-122"/>
              <a:ea typeface="方正汉真广标简体" panose="02000000000000000000" pitchFamily="2" charset="-122"/>
            </a:endParaRPr>
          </a:p>
        </p:txBody>
      </p:sp>
      <p:sp>
        <p:nvSpPr>
          <p:cNvPr id="56" name="矩形 55"/>
          <p:cNvSpPr/>
          <p:nvPr/>
        </p:nvSpPr>
        <p:spPr>
          <a:xfrm>
            <a:off x="5396229" y="3136360"/>
            <a:ext cx="493364" cy="1853391"/>
          </a:xfrm>
          <a:prstGeom prst="rect">
            <a:avLst/>
          </a:prstGeom>
          <a:solidFill>
            <a:srgbClr val="427345"/>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schemeClr val="bg1"/>
              </a:solidFill>
            </a:endParaRPr>
          </a:p>
        </p:txBody>
      </p:sp>
      <p:sp>
        <p:nvSpPr>
          <p:cNvPr id="57" name="矩形 56"/>
          <p:cNvSpPr/>
          <p:nvPr/>
        </p:nvSpPr>
        <p:spPr>
          <a:xfrm>
            <a:off x="6661806" y="2651932"/>
            <a:ext cx="493364" cy="2337820"/>
          </a:xfrm>
          <a:prstGeom prst="rect">
            <a:avLst/>
          </a:prstGeom>
          <a:solidFill>
            <a:srgbClr val="427345"/>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prstClr val="white"/>
              </a:solidFill>
            </a:endParaRPr>
          </a:p>
        </p:txBody>
      </p:sp>
      <p:sp>
        <p:nvSpPr>
          <p:cNvPr id="58" name="矩形 57"/>
          <p:cNvSpPr/>
          <p:nvPr/>
        </p:nvSpPr>
        <p:spPr>
          <a:xfrm>
            <a:off x="3129204" y="3449815"/>
            <a:ext cx="493364" cy="1539937"/>
          </a:xfrm>
          <a:prstGeom prst="rect">
            <a:avLst/>
          </a:prstGeom>
          <a:solidFill>
            <a:schemeClr val="bg1">
              <a:lumMod val="75000"/>
            </a:schemeClr>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schemeClr val="bg1"/>
              </a:solidFill>
            </a:endParaRPr>
          </a:p>
        </p:txBody>
      </p:sp>
      <p:sp>
        <p:nvSpPr>
          <p:cNvPr id="59" name="矩形 58"/>
          <p:cNvSpPr/>
          <p:nvPr/>
        </p:nvSpPr>
        <p:spPr>
          <a:xfrm>
            <a:off x="3118084" y="3949073"/>
            <a:ext cx="493364" cy="1040678"/>
          </a:xfrm>
          <a:prstGeom prst="rect">
            <a:avLst/>
          </a:prstGeom>
          <a:solidFill>
            <a:srgbClr val="427345"/>
          </a:solidFill>
          <a:ln w="25400" cap="flat" cmpd="sng" algn="ctr">
            <a:noFill/>
            <a:prstDash val="solid"/>
          </a:ln>
          <a:effectLst/>
        </p:spPr>
        <p:txBody>
          <a:bodyPr lIns="42969" tIns="21485" rIns="42969" bIns="21485" spcCol="0" rtlCol="0" anchor="ctr"/>
          <a:lstStyle/>
          <a:p>
            <a:pPr algn="ctr" defTabSz="1219200">
              <a:defRPr/>
            </a:pPr>
            <a:endParaRPr lang="zh-CN" altLang="en-US" sz="1490" kern="0">
              <a:solidFill>
                <a:schemeClr val="bg1"/>
              </a:solidFill>
            </a:endParaRPr>
          </a:p>
        </p:txBody>
      </p:sp>
      <p:sp>
        <p:nvSpPr>
          <p:cNvPr id="60" name="TextBox 73"/>
          <p:cNvSpPr txBox="1"/>
          <p:nvPr/>
        </p:nvSpPr>
        <p:spPr>
          <a:xfrm>
            <a:off x="3129414" y="4262770"/>
            <a:ext cx="705054" cy="258833"/>
          </a:xfrm>
          <a:prstGeom prst="rect">
            <a:avLst/>
          </a:prstGeom>
          <a:noFill/>
        </p:spPr>
        <p:txBody>
          <a:bodyPr wrap="square" lIns="42969" tIns="21485" rIns="42969" bIns="21485" rtlCol="0">
            <a:spAutoFit/>
          </a:bodyPr>
          <a:lstStyle/>
          <a:p>
            <a:pPr defTabSz="1219200"/>
            <a:r>
              <a:rPr lang="en-US" altLang="zh-CN" sz="1400" dirty="0">
                <a:solidFill>
                  <a:schemeClr val="bg1"/>
                </a:solidFill>
                <a:latin typeface="方正汉真广标简体" panose="02000000000000000000" pitchFamily="2" charset="-122"/>
                <a:ea typeface="方正汉真广标简体" panose="02000000000000000000" pitchFamily="2" charset="-122"/>
              </a:rPr>
              <a:t>30%</a:t>
            </a:r>
            <a:endParaRPr lang="zh-CN" altLang="en-US" sz="1400" dirty="0">
              <a:solidFill>
                <a:schemeClr val="bg1"/>
              </a:solidFill>
              <a:latin typeface="方正汉真广标简体" panose="02000000000000000000" pitchFamily="2" charset="-122"/>
              <a:ea typeface="方正汉真广标简体" panose="02000000000000000000" pitchFamily="2" charset="-122"/>
            </a:endParaRPr>
          </a:p>
        </p:txBody>
      </p:sp>
      <p:sp>
        <p:nvSpPr>
          <p:cNvPr id="61" name="TextBox 74"/>
          <p:cNvSpPr txBox="1"/>
          <p:nvPr/>
        </p:nvSpPr>
        <p:spPr>
          <a:xfrm>
            <a:off x="4184379" y="3778926"/>
            <a:ext cx="705054" cy="258833"/>
          </a:xfrm>
          <a:prstGeom prst="rect">
            <a:avLst/>
          </a:prstGeom>
          <a:noFill/>
        </p:spPr>
        <p:txBody>
          <a:bodyPr wrap="square" lIns="42969" tIns="21485" rIns="42969" bIns="21485" rtlCol="0">
            <a:spAutoFit/>
          </a:bodyPr>
          <a:lstStyle/>
          <a:p>
            <a:pPr defTabSz="1219200"/>
            <a:r>
              <a:rPr lang="en-US" altLang="zh-CN" sz="1400" dirty="0">
                <a:solidFill>
                  <a:schemeClr val="bg1"/>
                </a:solidFill>
                <a:latin typeface="方正汉真广标简体" panose="02000000000000000000" pitchFamily="2" charset="-122"/>
                <a:ea typeface="方正汉真广标简体" panose="02000000000000000000" pitchFamily="2" charset="-122"/>
              </a:rPr>
              <a:t>60%</a:t>
            </a:r>
            <a:endParaRPr lang="zh-CN" altLang="en-US" sz="1400" dirty="0">
              <a:solidFill>
                <a:schemeClr val="bg1"/>
              </a:solidFill>
              <a:latin typeface="方正汉真广标简体" panose="02000000000000000000" pitchFamily="2" charset="-122"/>
              <a:ea typeface="方正汉真广标简体" panose="02000000000000000000" pitchFamily="2" charset="-122"/>
            </a:endParaRPr>
          </a:p>
        </p:txBody>
      </p:sp>
      <p:sp>
        <p:nvSpPr>
          <p:cNvPr id="62" name="TextBox 75"/>
          <p:cNvSpPr txBox="1"/>
          <p:nvPr/>
        </p:nvSpPr>
        <p:spPr>
          <a:xfrm>
            <a:off x="5372103" y="3255912"/>
            <a:ext cx="705054" cy="258833"/>
          </a:xfrm>
          <a:prstGeom prst="rect">
            <a:avLst/>
          </a:prstGeom>
          <a:noFill/>
        </p:spPr>
        <p:txBody>
          <a:bodyPr wrap="square" lIns="42969" tIns="21485" rIns="42969" bIns="21485" rtlCol="0">
            <a:spAutoFit/>
          </a:bodyPr>
          <a:lstStyle/>
          <a:p>
            <a:pPr defTabSz="1219200"/>
            <a:r>
              <a:rPr lang="en-US" altLang="zh-CN" sz="1400" dirty="0">
                <a:solidFill>
                  <a:schemeClr val="bg1"/>
                </a:solidFill>
                <a:latin typeface="方正汉真广标简体" panose="02000000000000000000" pitchFamily="2" charset="-122"/>
                <a:ea typeface="方正汉真广标简体" panose="02000000000000000000" pitchFamily="2" charset="-122"/>
              </a:rPr>
              <a:t>70%</a:t>
            </a:r>
            <a:endParaRPr lang="zh-CN" altLang="en-US" sz="1400" dirty="0">
              <a:solidFill>
                <a:schemeClr val="bg1"/>
              </a:solidFill>
              <a:latin typeface="方正汉真广标简体" panose="02000000000000000000" pitchFamily="2" charset="-122"/>
              <a:ea typeface="方正汉真广标简体" panose="02000000000000000000" pitchFamily="2" charset="-122"/>
            </a:endParaRPr>
          </a:p>
        </p:txBody>
      </p:sp>
      <p:sp>
        <p:nvSpPr>
          <p:cNvPr id="63" name="TextBox 76"/>
          <p:cNvSpPr txBox="1"/>
          <p:nvPr/>
        </p:nvSpPr>
        <p:spPr>
          <a:xfrm>
            <a:off x="6658628" y="2701109"/>
            <a:ext cx="705054" cy="258833"/>
          </a:xfrm>
          <a:prstGeom prst="rect">
            <a:avLst/>
          </a:prstGeom>
          <a:noFill/>
        </p:spPr>
        <p:txBody>
          <a:bodyPr wrap="square" lIns="42969" tIns="21485" rIns="42969" bIns="21485" rtlCol="0">
            <a:spAutoFit/>
          </a:bodyPr>
          <a:lstStyle/>
          <a:p>
            <a:pPr defTabSz="1219200"/>
            <a:r>
              <a:rPr lang="en-US" altLang="zh-CN" sz="1400" dirty="0">
                <a:solidFill>
                  <a:schemeClr val="bg1"/>
                </a:solidFill>
                <a:latin typeface="方正汉真广标简体" panose="02000000000000000000" pitchFamily="2" charset="-122"/>
                <a:ea typeface="方正汉真广标简体" panose="02000000000000000000" pitchFamily="2" charset="-122"/>
              </a:rPr>
              <a:t>85%</a:t>
            </a:r>
            <a:endParaRPr lang="zh-CN" altLang="en-US" sz="1400" dirty="0">
              <a:solidFill>
                <a:schemeClr val="bg1"/>
              </a:solidFill>
              <a:latin typeface="方正汉真广标简体" panose="02000000000000000000" pitchFamily="2" charset="-122"/>
              <a:ea typeface="方正汉真广标简体" panose="02000000000000000000" pitchFamily="2" charset="-122"/>
            </a:endParaRPr>
          </a:p>
        </p:txBody>
      </p:sp>
      <p:sp>
        <p:nvSpPr>
          <p:cNvPr id="64" name="TextBox 77"/>
          <p:cNvSpPr txBox="1"/>
          <p:nvPr/>
        </p:nvSpPr>
        <p:spPr>
          <a:xfrm>
            <a:off x="3197638" y="2779003"/>
            <a:ext cx="982185" cy="258833"/>
          </a:xfrm>
          <a:prstGeom prst="rect">
            <a:avLst/>
          </a:prstGeom>
          <a:noFill/>
        </p:spPr>
        <p:txBody>
          <a:bodyPr wrap="square" lIns="42969" tIns="21485" rIns="42969" bIns="21485" rtlCol="0">
            <a:spAutoFit/>
          </a:bodyPr>
          <a:lstStyle/>
          <a:p>
            <a:pPr defTabSz="1219200"/>
            <a:r>
              <a:rPr lang="en-US" altLang="zh-CN"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300</a:t>
            </a:r>
            <a:r>
              <a:rPr lang="zh-CN" altLang="en-US"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万</a:t>
            </a:r>
          </a:p>
        </p:txBody>
      </p:sp>
      <p:sp>
        <p:nvSpPr>
          <p:cNvPr id="65" name="TextBox 78"/>
          <p:cNvSpPr txBox="1"/>
          <p:nvPr/>
        </p:nvSpPr>
        <p:spPr>
          <a:xfrm>
            <a:off x="4304367" y="2197709"/>
            <a:ext cx="982185" cy="258833"/>
          </a:xfrm>
          <a:prstGeom prst="rect">
            <a:avLst/>
          </a:prstGeom>
          <a:noFill/>
        </p:spPr>
        <p:txBody>
          <a:bodyPr wrap="square" lIns="42969" tIns="21485" rIns="42969" bIns="21485" rtlCol="0">
            <a:spAutoFit/>
          </a:bodyPr>
          <a:lstStyle/>
          <a:p>
            <a:pPr defTabSz="1219200"/>
            <a:r>
              <a:rPr lang="en-US" altLang="zh-CN"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500</a:t>
            </a:r>
            <a:r>
              <a:rPr lang="zh-CN" altLang="en-US"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万</a:t>
            </a:r>
          </a:p>
        </p:txBody>
      </p:sp>
      <p:sp>
        <p:nvSpPr>
          <p:cNvPr id="66" name="TextBox 79"/>
          <p:cNvSpPr txBox="1"/>
          <p:nvPr/>
        </p:nvSpPr>
        <p:spPr>
          <a:xfrm>
            <a:off x="5565290" y="1770659"/>
            <a:ext cx="982185" cy="258833"/>
          </a:xfrm>
          <a:prstGeom prst="rect">
            <a:avLst/>
          </a:prstGeom>
          <a:noFill/>
        </p:spPr>
        <p:txBody>
          <a:bodyPr wrap="square" lIns="42969" tIns="21485" rIns="42969" bIns="21485" rtlCol="0">
            <a:spAutoFit/>
          </a:bodyPr>
          <a:lstStyle/>
          <a:p>
            <a:pPr defTabSz="1219200"/>
            <a:r>
              <a:rPr lang="en-US" altLang="zh-CN"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800</a:t>
            </a:r>
            <a:r>
              <a:rPr lang="zh-CN" altLang="en-US"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万</a:t>
            </a:r>
          </a:p>
        </p:txBody>
      </p:sp>
      <p:sp>
        <p:nvSpPr>
          <p:cNvPr id="67" name="TextBox 80"/>
          <p:cNvSpPr txBox="1"/>
          <p:nvPr/>
        </p:nvSpPr>
        <p:spPr>
          <a:xfrm>
            <a:off x="6707597" y="1655889"/>
            <a:ext cx="999962" cy="258833"/>
          </a:xfrm>
          <a:prstGeom prst="rect">
            <a:avLst/>
          </a:prstGeom>
          <a:noFill/>
        </p:spPr>
        <p:txBody>
          <a:bodyPr wrap="square" lIns="42969" tIns="21485" rIns="42969" bIns="21485" rtlCol="0">
            <a:spAutoFit/>
          </a:bodyPr>
          <a:lstStyle/>
          <a:p>
            <a:pPr defTabSz="1219200"/>
            <a:r>
              <a:rPr lang="en-US" altLang="zh-CN"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1000</a:t>
            </a:r>
            <a:r>
              <a:rPr lang="zh-CN" altLang="en-US" sz="1400" dirty="0">
                <a:solidFill>
                  <a:schemeClr val="tx1">
                    <a:lumMod val="65000"/>
                    <a:lumOff val="35000"/>
                  </a:schemeClr>
                </a:solidFill>
                <a:latin typeface="方正汉真广标简体" panose="02000000000000000000" pitchFamily="2" charset="-122"/>
                <a:ea typeface="方正汉真广标简体" panose="02000000000000000000" pitchFamily="2" charset="-122"/>
              </a:rPr>
              <a:t>万</a:t>
            </a:r>
          </a:p>
        </p:txBody>
      </p:sp>
      <p:sp>
        <p:nvSpPr>
          <p:cNvPr id="68" name="TextBox 86"/>
          <p:cNvSpPr txBox="1"/>
          <p:nvPr/>
        </p:nvSpPr>
        <p:spPr>
          <a:xfrm>
            <a:off x="7893348" y="2671138"/>
            <a:ext cx="4380465" cy="720498"/>
          </a:xfrm>
          <a:prstGeom prst="rect">
            <a:avLst/>
          </a:prstGeom>
          <a:noFill/>
        </p:spPr>
        <p:txBody>
          <a:bodyPr wrap="square" lIns="42969" tIns="21485" rIns="42969" bIns="21485" rtlCol="0">
            <a:spAutoFit/>
          </a:bodyPr>
          <a:lstStyle/>
          <a:p>
            <a:pPr defTabSz="1219200"/>
            <a:r>
              <a:rPr lang="en-US" altLang="zh-CN" sz="4400" b="1" dirty="0">
                <a:solidFill>
                  <a:schemeClr val="accent6">
                    <a:lumMod val="50000"/>
                  </a:schemeClr>
                </a:solidFill>
                <a:latin typeface="+mj-ea"/>
                <a:ea typeface="+mj-ea"/>
              </a:rPr>
              <a:t>123,456,78</a:t>
            </a:r>
            <a:endParaRPr lang="zh-CN" altLang="en-US" sz="4400" b="1" dirty="0">
              <a:solidFill>
                <a:schemeClr val="accent6">
                  <a:lumMod val="50000"/>
                </a:schemeClr>
              </a:solidFill>
              <a:latin typeface="+mj-ea"/>
              <a:ea typeface="+mj-ea"/>
            </a:endParaRPr>
          </a:p>
        </p:txBody>
      </p:sp>
      <p:grpSp>
        <p:nvGrpSpPr>
          <p:cNvPr id="69" name="组合 68"/>
          <p:cNvGrpSpPr/>
          <p:nvPr/>
        </p:nvGrpSpPr>
        <p:grpSpPr>
          <a:xfrm>
            <a:off x="8437325" y="3801873"/>
            <a:ext cx="2971263" cy="830282"/>
            <a:chOff x="934530" y="1666870"/>
            <a:chExt cx="3149907" cy="2301688"/>
          </a:xfrm>
        </p:grpSpPr>
        <p:sp>
          <p:nvSpPr>
            <p:cNvPr id="70" name="Rectangle 4"/>
            <p:cNvSpPr/>
            <p:nvPr/>
          </p:nvSpPr>
          <p:spPr bwMode="auto">
            <a:xfrm>
              <a:off x="974037" y="2443620"/>
              <a:ext cx="3110400" cy="1524938"/>
            </a:xfrm>
            <a:prstGeom prst="rect">
              <a:avLst/>
            </a:prstGeom>
          </p:spPr>
          <p:txBody>
            <a:bodyPr wrap="square">
              <a:spAutoFit/>
            </a:bodyPr>
            <a:lstStyle/>
            <a:p>
              <a:pPr defTabSz="1219200">
                <a:lnSpc>
                  <a:spcPct val="150000"/>
                </a:lnSpc>
                <a:defRPr/>
              </a:pPr>
              <a:r>
                <a:rPr lang="zh-CN" altLang="en-US" sz="1050" kern="0" dirty="0">
                  <a:solidFill>
                    <a:schemeClr val="accent6">
                      <a:lumMod val="50000"/>
                    </a:schemeClr>
                  </a:solidFill>
                  <a:latin typeface="+mj-ea"/>
                  <a:ea typeface="+mj-ea"/>
                  <a:sym typeface="Gill Sans" charset="0"/>
                </a:rPr>
                <a:t>此处添加详细文本描述，建议与标题相关并符合整体语言风格。</a:t>
              </a:r>
              <a:endParaRPr lang="id-ID" altLang="zh-CN" sz="1050" kern="0" dirty="0">
                <a:solidFill>
                  <a:schemeClr val="accent6">
                    <a:lumMod val="50000"/>
                  </a:schemeClr>
                </a:solidFill>
                <a:latin typeface="+mj-ea"/>
                <a:ea typeface="+mj-ea"/>
              </a:endParaRPr>
            </a:p>
          </p:txBody>
        </p:sp>
        <p:sp>
          <p:nvSpPr>
            <p:cNvPr id="71" name="Rectangle 5"/>
            <p:cNvSpPr/>
            <p:nvPr/>
          </p:nvSpPr>
          <p:spPr bwMode="auto">
            <a:xfrm>
              <a:off x="934530" y="1666870"/>
              <a:ext cx="2681755" cy="938531"/>
            </a:xfrm>
            <a:prstGeom prst="rect">
              <a:avLst/>
            </a:prstGeom>
          </p:spPr>
          <p:txBody>
            <a:bodyPr wrap="square">
              <a:spAutoFit/>
            </a:bodyPr>
            <a:lstStyle/>
            <a:p>
              <a:pPr defTabSz="1219200">
                <a:defRPr/>
              </a:pPr>
              <a:r>
                <a:rPr lang="zh-CN" altLang="en-US" sz="1600" b="1" dirty="0">
                  <a:solidFill>
                    <a:schemeClr val="accent6">
                      <a:lumMod val="50000"/>
                    </a:schemeClr>
                  </a:solidFill>
                  <a:latin typeface="+mj-ea"/>
                  <a:ea typeface="+mj-ea"/>
                  <a:cs typeface="Open Sans" pitchFamily="34" charset="0"/>
                </a:rPr>
                <a:t>总销售额收益</a:t>
              </a:r>
              <a:endParaRPr lang="en-US" sz="1600" b="1" dirty="0">
                <a:solidFill>
                  <a:schemeClr val="accent6">
                    <a:lumMod val="50000"/>
                  </a:schemeClr>
                </a:solidFill>
                <a:latin typeface="+mj-ea"/>
                <a:ea typeface="+mj-ea"/>
                <a:cs typeface="Open Sans" pitchFamily="34" charset="0"/>
              </a:endParaRPr>
            </a:p>
          </p:txBody>
        </p:sp>
      </p:grpSp>
      <p:grpSp>
        <p:nvGrpSpPr>
          <p:cNvPr id="72" name="组合 71"/>
          <p:cNvGrpSpPr/>
          <p:nvPr/>
        </p:nvGrpSpPr>
        <p:grpSpPr>
          <a:xfrm>
            <a:off x="8437325" y="4742424"/>
            <a:ext cx="2971263" cy="797414"/>
            <a:chOff x="934530" y="1757985"/>
            <a:chExt cx="3149907" cy="2210572"/>
          </a:xfrm>
        </p:grpSpPr>
        <p:sp>
          <p:nvSpPr>
            <p:cNvPr id="73" name="Rectangle 4"/>
            <p:cNvSpPr/>
            <p:nvPr/>
          </p:nvSpPr>
          <p:spPr bwMode="auto">
            <a:xfrm>
              <a:off x="974037" y="2443619"/>
              <a:ext cx="3110400" cy="1524938"/>
            </a:xfrm>
            <a:prstGeom prst="rect">
              <a:avLst/>
            </a:prstGeom>
          </p:spPr>
          <p:txBody>
            <a:bodyPr wrap="square">
              <a:spAutoFit/>
            </a:bodyPr>
            <a:lstStyle/>
            <a:p>
              <a:pPr defTabSz="1219200">
                <a:lnSpc>
                  <a:spcPct val="150000"/>
                </a:lnSpc>
                <a:defRPr/>
              </a:pPr>
              <a:r>
                <a:rPr lang="zh-CN" altLang="en-US" sz="1050" kern="0" dirty="0">
                  <a:solidFill>
                    <a:schemeClr val="accent6">
                      <a:lumMod val="50000"/>
                    </a:schemeClr>
                  </a:solidFill>
                  <a:latin typeface="+mj-ea"/>
                  <a:ea typeface="+mj-ea"/>
                  <a:sym typeface="Gill Sans" charset="0"/>
                </a:rPr>
                <a:t>此处添加详细文本描述，建议与标题相关并符合整体语言风格。</a:t>
              </a:r>
              <a:endParaRPr lang="id-ID" altLang="zh-CN" sz="1050" kern="0" dirty="0">
                <a:solidFill>
                  <a:schemeClr val="accent6">
                    <a:lumMod val="50000"/>
                  </a:schemeClr>
                </a:solidFill>
                <a:latin typeface="+mj-ea"/>
                <a:ea typeface="+mj-ea"/>
              </a:endParaRPr>
            </a:p>
          </p:txBody>
        </p:sp>
        <p:sp>
          <p:nvSpPr>
            <p:cNvPr id="74" name="Rectangle 5"/>
            <p:cNvSpPr/>
            <p:nvPr/>
          </p:nvSpPr>
          <p:spPr bwMode="auto">
            <a:xfrm>
              <a:off x="934530" y="1757985"/>
              <a:ext cx="1944149" cy="938531"/>
            </a:xfrm>
            <a:prstGeom prst="rect">
              <a:avLst/>
            </a:prstGeom>
          </p:spPr>
          <p:txBody>
            <a:bodyPr wrap="square">
              <a:spAutoFit/>
            </a:bodyPr>
            <a:lstStyle/>
            <a:p>
              <a:pPr defTabSz="1219200">
                <a:defRPr/>
              </a:pPr>
              <a:r>
                <a:rPr lang="zh-CN" altLang="en-US" sz="1600" b="1" dirty="0">
                  <a:solidFill>
                    <a:schemeClr val="accent6">
                      <a:lumMod val="50000"/>
                    </a:schemeClr>
                  </a:solidFill>
                  <a:latin typeface="+mj-ea"/>
                  <a:ea typeface="+mj-ea"/>
                  <a:cs typeface="Open Sans" pitchFamily="34" charset="0"/>
                </a:rPr>
                <a:t>纯利润收益</a:t>
              </a:r>
              <a:endParaRPr lang="en-US" sz="1600" b="1" dirty="0">
                <a:solidFill>
                  <a:schemeClr val="accent6">
                    <a:lumMod val="50000"/>
                  </a:schemeClr>
                </a:solidFill>
                <a:latin typeface="+mj-ea"/>
                <a:ea typeface="+mj-ea"/>
                <a:cs typeface="Open Sans" pitchFamily="34" charset="0"/>
              </a:endParaRPr>
            </a:p>
          </p:txBody>
        </p:sp>
      </p:grpSp>
      <p:sp>
        <p:nvSpPr>
          <p:cNvPr id="75" name="圆角矩形 74"/>
          <p:cNvSpPr/>
          <p:nvPr/>
        </p:nvSpPr>
        <p:spPr>
          <a:xfrm>
            <a:off x="8021419" y="4898039"/>
            <a:ext cx="351251" cy="295791"/>
          </a:xfrm>
          <a:prstGeom prst="roundRect">
            <a:avLst>
              <a:gd name="adj" fmla="val 2268"/>
            </a:avLst>
          </a:prstGeom>
          <a:solidFill>
            <a:srgbClr val="42734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76" name="文本框 75"/>
          <p:cNvSpPr txBox="1"/>
          <p:nvPr/>
        </p:nvSpPr>
        <p:spPr>
          <a:xfrm>
            <a:off x="7929094" y="1360068"/>
            <a:ext cx="1107996" cy="369332"/>
          </a:xfrm>
          <a:prstGeom prst="rect">
            <a:avLst/>
          </a:prstGeom>
          <a:noFill/>
        </p:spPr>
        <p:txBody>
          <a:bodyPr wrap="none" rtlCol="0">
            <a:spAutoFit/>
          </a:bodyPr>
          <a:lstStyle/>
          <a:p>
            <a:r>
              <a:rPr lang="zh-CN" altLang="en-US" b="1" dirty="0">
                <a:solidFill>
                  <a:schemeClr val="accent6">
                    <a:lumMod val="50000"/>
                  </a:schemeClr>
                </a:solidFill>
                <a:latin typeface="+mj-ea"/>
                <a:ea typeface="+mj-ea"/>
              </a:rPr>
              <a:t>分析概述</a:t>
            </a:r>
          </a:p>
        </p:txBody>
      </p:sp>
      <p:sp>
        <p:nvSpPr>
          <p:cNvPr id="77" name="TextBox 84"/>
          <p:cNvSpPr txBox="1"/>
          <p:nvPr/>
        </p:nvSpPr>
        <p:spPr>
          <a:xfrm>
            <a:off x="7965193" y="1720805"/>
            <a:ext cx="3864197" cy="805137"/>
          </a:xfrm>
          <a:prstGeom prst="rect">
            <a:avLst/>
          </a:prstGeom>
          <a:noFill/>
        </p:spPr>
        <p:txBody>
          <a:bodyPr wrap="square" lIns="42969" tIns="21485" rIns="42969" bIns="21485" rtlCol="0">
            <a:spAutoFit/>
          </a:bodyPr>
          <a:lstStyle/>
          <a:p>
            <a:pPr defTabSz="1219200">
              <a:lnSpc>
                <a:spcPct val="150000"/>
              </a:lnSpc>
            </a:pPr>
            <a:r>
              <a:rPr lang="zh-CN" altLang="en-US" sz="1100" dirty="0">
                <a:solidFill>
                  <a:schemeClr val="accent6">
                    <a:lumMod val="50000"/>
                  </a:schemeClr>
                </a:solidFill>
                <a:latin typeface="+mj-ea"/>
                <a:ea typeface="+mj-ea"/>
              </a:rPr>
              <a:t>您的内容打在这里，或者通过复制您的文本后，在此框中选择粘贴，并选择只保留文字。您的内容打在这里，或者您的内容打在这里。</a:t>
            </a:r>
            <a:endParaRPr lang="en-US" altLang="zh-CN" sz="1100" dirty="0">
              <a:solidFill>
                <a:schemeClr val="accent6">
                  <a:lumMod val="50000"/>
                </a:schemeClr>
              </a:solidFill>
              <a:latin typeface="+mj-ea"/>
              <a:ea typeface="+mj-ea"/>
            </a:endParaRPr>
          </a:p>
        </p:txBody>
      </p:sp>
      <p:sp>
        <p:nvSpPr>
          <p:cNvPr id="78" name="圆角矩形 77"/>
          <p:cNvSpPr/>
          <p:nvPr/>
        </p:nvSpPr>
        <p:spPr>
          <a:xfrm>
            <a:off x="8021419" y="3933371"/>
            <a:ext cx="351251" cy="295791"/>
          </a:xfrm>
          <a:prstGeom prst="roundRect">
            <a:avLst>
              <a:gd name="adj" fmla="val 2268"/>
            </a:avLst>
          </a:prstGeom>
          <a:solidFill>
            <a:schemeClr val="tx1">
              <a:lumMod val="50000"/>
              <a:lumOff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0-#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par>
                          <p:cTn id="47" fill="hold">
                            <p:stCondLst>
                              <p:cond delay="3500"/>
                            </p:stCondLst>
                            <p:childTnLst>
                              <p:par>
                                <p:cTn id="48" presetID="12" presetClass="entr" presetSubtype="4"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p:tgtEl>
                                          <p:spTgt spid="59"/>
                                        </p:tgtEl>
                                        <p:attrNameLst>
                                          <p:attrName>ppt_y</p:attrName>
                                        </p:attrNameLst>
                                      </p:cBhvr>
                                      <p:tavLst>
                                        <p:tav tm="0">
                                          <p:val>
                                            <p:strVal val="#ppt_y+#ppt_h*1.125000"/>
                                          </p:val>
                                        </p:tav>
                                        <p:tav tm="100000">
                                          <p:val>
                                            <p:strVal val="#ppt_y"/>
                                          </p:val>
                                        </p:tav>
                                      </p:tavLst>
                                    </p:anim>
                                    <p:animEffect transition="in" filter="wipe(up)">
                                      <p:cBhvr>
                                        <p:cTn id="51" dur="500"/>
                                        <p:tgtEl>
                                          <p:spTgt spid="59"/>
                                        </p:tgtEl>
                                      </p:cBhvr>
                                    </p:animEffect>
                                  </p:childTnLst>
                                </p:cTn>
                              </p:par>
                            </p:childTnLst>
                          </p:cTn>
                        </p:par>
                        <p:par>
                          <p:cTn id="52" fill="hold">
                            <p:stCondLst>
                              <p:cond delay="4000"/>
                            </p:stCondLst>
                            <p:childTnLst>
                              <p:par>
                                <p:cTn id="53" presetID="1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p:tgtEl>
                                          <p:spTgt spid="55"/>
                                        </p:tgtEl>
                                        <p:attrNameLst>
                                          <p:attrName>ppt_y</p:attrName>
                                        </p:attrNameLst>
                                      </p:cBhvr>
                                      <p:tavLst>
                                        <p:tav tm="0">
                                          <p:val>
                                            <p:strVal val="#ppt_y+#ppt_h*1.125000"/>
                                          </p:val>
                                        </p:tav>
                                        <p:tav tm="100000">
                                          <p:val>
                                            <p:strVal val="#ppt_y"/>
                                          </p:val>
                                        </p:tav>
                                      </p:tavLst>
                                    </p:anim>
                                    <p:animEffect transition="in" filter="wipe(up)">
                                      <p:cBhvr>
                                        <p:cTn id="56" dur="500"/>
                                        <p:tgtEl>
                                          <p:spTgt spid="55"/>
                                        </p:tgtEl>
                                      </p:cBhvr>
                                    </p:animEffect>
                                  </p:childTnLst>
                                </p:cTn>
                              </p:par>
                            </p:childTnLst>
                          </p:cTn>
                        </p:par>
                        <p:par>
                          <p:cTn id="57" fill="hold">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p:tgtEl>
                                          <p:spTgt spid="56"/>
                                        </p:tgtEl>
                                        <p:attrNameLst>
                                          <p:attrName>ppt_y</p:attrName>
                                        </p:attrNameLst>
                                      </p:cBhvr>
                                      <p:tavLst>
                                        <p:tav tm="0">
                                          <p:val>
                                            <p:strVal val="#ppt_y+#ppt_h*1.125000"/>
                                          </p:val>
                                        </p:tav>
                                        <p:tav tm="100000">
                                          <p:val>
                                            <p:strVal val="#ppt_y"/>
                                          </p:val>
                                        </p:tav>
                                      </p:tavLst>
                                    </p:anim>
                                    <p:animEffect transition="in" filter="wipe(up)">
                                      <p:cBhvr>
                                        <p:cTn id="61" dur="500"/>
                                        <p:tgtEl>
                                          <p:spTgt spid="56"/>
                                        </p:tgtEl>
                                      </p:cBhvr>
                                    </p:animEffect>
                                  </p:childTnLst>
                                </p:cTn>
                              </p:par>
                            </p:childTnLst>
                          </p:cTn>
                        </p:par>
                        <p:par>
                          <p:cTn id="62" fill="hold">
                            <p:stCondLst>
                              <p:cond delay="5000"/>
                            </p:stCondLst>
                            <p:childTnLst>
                              <p:par>
                                <p:cTn id="63" presetID="12" presetClass="entr" presetSubtype="4"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p:tgtEl>
                                          <p:spTgt spid="57"/>
                                        </p:tgtEl>
                                        <p:attrNameLst>
                                          <p:attrName>ppt_y</p:attrName>
                                        </p:attrNameLst>
                                      </p:cBhvr>
                                      <p:tavLst>
                                        <p:tav tm="0">
                                          <p:val>
                                            <p:strVal val="#ppt_y+#ppt_h*1.125000"/>
                                          </p:val>
                                        </p:tav>
                                        <p:tav tm="100000">
                                          <p:val>
                                            <p:strVal val="#ppt_y"/>
                                          </p:val>
                                        </p:tav>
                                      </p:tavLst>
                                    </p:anim>
                                    <p:animEffect transition="in" filter="wipe(up)">
                                      <p:cBhvr>
                                        <p:cTn id="66" dur="500"/>
                                        <p:tgtEl>
                                          <p:spTgt spid="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par>
                          <p:cTn id="79" fill="hold">
                            <p:stCondLst>
                              <p:cond delay="5500"/>
                            </p:stCondLst>
                            <p:childTnLst>
                              <p:par>
                                <p:cTn id="80" presetID="47" presetClass="entr" presetSubtype="0"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anim calcmode="lin" valueType="num">
                                      <p:cBhvr>
                                        <p:cTn id="83" dur="500" fill="hold"/>
                                        <p:tgtEl>
                                          <p:spTgt spid="64"/>
                                        </p:tgtEl>
                                        <p:attrNameLst>
                                          <p:attrName>ppt_x</p:attrName>
                                        </p:attrNameLst>
                                      </p:cBhvr>
                                      <p:tavLst>
                                        <p:tav tm="0">
                                          <p:val>
                                            <p:strVal val="#ppt_x"/>
                                          </p:val>
                                        </p:tav>
                                        <p:tav tm="100000">
                                          <p:val>
                                            <p:strVal val="#ppt_x"/>
                                          </p:val>
                                        </p:tav>
                                      </p:tavLst>
                                    </p:anim>
                                    <p:anim calcmode="lin" valueType="num">
                                      <p:cBhvr>
                                        <p:cTn id="84" dur="500" fill="hold"/>
                                        <p:tgtEl>
                                          <p:spTgt spid="6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anim calcmode="lin" valueType="num">
                                      <p:cBhvr>
                                        <p:cTn id="88" dur="500" fill="hold"/>
                                        <p:tgtEl>
                                          <p:spTgt spid="65"/>
                                        </p:tgtEl>
                                        <p:attrNameLst>
                                          <p:attrName>ppt_x</p:attrName>
                                        </p:attrNameLst>
                                      </p:cBhvr>
                                      <p:tavLst>
                                        <p:tav tm="0">
                                          <p:val>
                                            <p:strVal val="#ppt_x"/>
                                          </p:val>
                                        </p:tav>
                                        <p:tav tm="100000">
                                          <p:val>
                                            <p:strVal val="#ppt_x"/>
                                          </p:val>
                                        </p:tav>
                                      </p:tavLst>
                                    </p:anim>
                                    <p:anim calcmode="lin" valueType="num">
                                      <p:cBhvr>
                                        <p:cTn id="89" dur="500" fill="hold"/>
                                        <p:tgtEl>
                                          <p:spTgt spid="65"/>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anim calcmode="lin" valueType="num">
                                      <p:cBhvr>
                                        <p:cTn id="93" dur="500" fill="hold"/>
                                        <p:tgtEl>
                                          <p:spTgt spid="66"/>
                                        </p:tgtEl>
                                        <p:attrNameLst>
                                          <p:attrName>ppt_x</p:attrName>
                                        </p:attrNameLst>
                                      </p:cBhvr>
                                      <p:tavLst>
                                        <p:tav tm="0">
                                          <p:val>
                                            <p:strVal val="#ppt_x"/>
                                          </p:val>
                                        </p:tav>
                                        <p:tav tm="100000">
                                          <p:val>
                                            <p:strVal val="#ppt_x"/>
                                          </p:val>
                                        </p:tav>
                                      </p:tavLst>
                                    </p:anim>
                                    <p:anim calcmode="lin" valueType="num">
                                      <p:cBhvr>
                                        <p:cTn id="94" dur="500" fill="hold"/>
                                        <p:tgtEl>
                                          <p:spTgt spid="6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anim calcmode="lin" valueType="num">
                                      <p:cBhvr>
                                        <p:cTn id="98" dur="500" fill="hold"/>
                                        <p:tgtEl>
                                          <p:spTgt spid="67"/>
                                        </p:tgtEl>
                                        <p:attrNameLst>
                                          <p:attrName>ppt_x</p:attrName>
                                        </p:attrNameLst>
                                      </p:cBhvr>
                                      <p:tavLst>
                                        <p:tav tm="0">
                                          <p:val>
                                            <p:strVal val="#ppt_x"/>
                                          </p:val>
                                        </p:tav>
                                        <p:tav tm="100000">
                                          <p:val>
                                            <p:strVal val="#ppt_x"/>
                                          </p:val>
                                        </p:tav>
                                      </p:tavLst>
                                    </p:anim>
                                    <p:anim calcmode="lin" valueType="num">
                                      <p:cBhvr>
                                        <p:cTn id="99" dur="500" fill="hold"/>
                                        <p:tgtEl>
                                          <p:spTgt spid="67"/>
                                        </p:tgtEl>
                                        <p:attrNameLst>
                                          <p:attrName>ppt_y</p:attrName>
                                        </p:attrNameLst>
                                      </p:cBhvr>
                                      <p:tavLst>
                                        <p:tav tm="0">
                                          <p:val>
                                            <p:strVal val="#ppt_y-.1"/>
                                          </p:val>
                                        </p:tav>
                                        <p:tav tm="100000">
                                          <p:val>
                                            <p:strVal val="#ppt_y"/>
                                          </p:val>
                                        </p:tav>
                                      </p:tavLst>
                                    </p:anim>
                                  </p:childTnLst>
                                </p:cTn>
                              </p:par>
                              <p:par>
                                <p:cTn id="100" presetID="16" presetClass="entr" presetSubtype="21" fill="hold" grpId="0" nodeType="withEffect">
                                  <p:stCondLst>
                                    <p:cond delay="750"/>
                                  </p:stCondLst>
                                  <p:childTnLst>
                                    <p:set>
                                      <p:cBhvr>
                                        <p:cTn id="101" dur="1" fill="hold">
                                          <p:stCondLst>
                                            <p:cond delay="0"/>
                                          </p:stCondLst>
                                        </p:cTn>
                                        <p:tgtEl>
                                          <p:spTgt spid="76"/>
                                        </p:tgtEl>
                                        <p:attrNameLst>
                                          <p:attrName>style.visibility</p:attrName>
                                        </p:attrNameLst>
                                      </p:cBhvr>
                                      <p:to>
                                        <p:strVal val="visible"/>
                                      </p:to>
                                    </p:set>
                                    <p:animEffect transition="in" filter="barn(inVertical)">
                                      <p:cBhvr>
                                        <p:cTn id="102" dur="500"/>
                                        <p:tgtEl>
                                          <p:spTgt spid="76"/>
                                        </p:tgtEl>
                                      </p:cBhvr>
                                    </p:animEffect>
                                  </p:childTnLst>
                                </p:cTn>
                              </p:par>
                            </p:childTnLst>
                          </p:cTn>
                        </p:par>
                        <p:par>
                          <p:cTn id="103" fill="hold">
                            <p:stCondLst>
                              <p:cond delay="6000"/>
                            </p:stCondLst>
                            <p:childTnLst>
                              <p:par>
                                <p:cTn id="104" presetID="14" presetClass="entr" presetSubtype="10" fill="hold" grpId="0" nodeType="after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randombar(horizontal)">
                                      <p:cBhvr>
                                        <p:cTn id="106" dur="500"/>
                                        <p:tgtEl>
                                          <p:spTgt spid="77"/>
                                        </p:tgtEl>
                                      </p:cBhvr>
                                    </p:animEffect>
                                  </p:childTnLst>
                                </p:cTn>
                              </p:par>
                            </p:childTnLst>
                          </p:cTn>
                        </p:par>
                        <p:par>
                          <p:cTn id="107" fill="hold">
                            <p:stCondLst>
                              <p:cond delay="6500"/>
                            </p:stCondLst>
                            <p:childTnLst>
                              <p:par>
                                <p:cTn id="108" presetID="12" presetClass="entr" presetSubtype="4" fill="hold" grpId="0" nodeType="afterEffect">
                                  <p:stCondLst>
                                    <p:cond delay="0"/>
                                  </p:stCondLst>
                                  <p:iterate type="lt">
                                    <p:tmPct val="50000"/>
                                  </p:iterate>
                                  <p:childTnLst>
                                    <p:set>
                                      <p:cBhvr>
                                        <p:cTn id="109" dur="1" fill="hold">
                                          <p:stCondLst>
                                            <p:cond delay="0"/>
                                          </p:stCondLst>
                                        </p:cTn>
                                        <p:tgtEl>
                                          <p:spTgt spid="68"/>
                                        </p:tgtEl>
                                        <p:attrNameLst>
                                          <p:attrName>style.visibility</p:attrName>
                                        </p:attrNameLst>
                                      </p:cBhvr>
                                      <p:to>
                                        <p:strVal val="visible"/>
                                      </p:to>
                                    </p:set>
                                    <p:anim calcmode="lin" valueType="num">
                                      <p:cBhvr additive="base">
                                        <p:cTn id="110" dur="200"/>
                                        <p:tgtEl>
                                          <p:spTgt spid="68"/>
                                        </p:tgtEl>
                                        <p:attrNameLst>
                                          <p:attrName>ppt_y</p:attrName>
                                        </p:attrNameLst>
                                      </p:cBhvr>
                                      <p:tavLst>
                                        <p:tav tm="0">
                                          <p:val>
                                            <p:strVal val="#ppt_y+#ppt_h*1.125000"/>
                                          </p:val>
                                        </p:tav>
                                        <p:tav tm="100000">
                                          <p:val>
                                            <p:strVal val="#ppt_y"/>
                                          </p:val>
                                        </p:tav>
                                      </p:tavLst>
                                    </p:anim>
                                    <p:animEffect transition="in" filter="wipe(up)">
                                      <p:cBhvr>
                                        <p:cTn id="111" dur="200"/>
                                        <p:tgtEl>
                                          <p:spTgt spid="68"/>
                                        </p:tgtEl>
                                      </p:cBhvr>
                                    </p:animEffect>
                                  </p:childTnLst>
                                </p:cTn>
                              </p:par>
                            </p:childTnLst>
                          </p:cTn>
                        </p:par>
                        <p:par>
                          <p:cTn id="112" fill="hold">
                            <p:stCondLst>
                              <p:cond delay="8350"/>
                            </p:stCondLst>
                            <p:childTnLst>
                              <p:par>
                                <p:cTn id="113" presetID="10" presetClass="entr" presetSubtype="0" fill="hold" grpId="0"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fade">
                                      <p:cBhvr>
                                        <p:cTn id="115" dur="500"/>
                                        <p:tgtEl>
                                          <p:spTgt spid="75"/>
                                        </p:tgtEl>
                                      </p:cBhvr>
                                    </p:animEffect>
                                  </p:childTnLst>
                                </p:cTn>
                              </p:par>
                              <p:par>
                                <p:cTn id="116" presetID="42" presetClass="path" presetSubtype="0" decel="30000" fill="hold" grpId="1" nodeType="withEffect">
                                  <p:stCondLst>
                                    <p:cond delay="0"/>
                                  </p:stCondLst>
                                  <p:childTnLst>
                                    <p:animMotion origin="layout" path="M 4.375E-6 -0.03982 L 4.375E-6 0.14815 " pathEditMode="relative" rAng="0" ptsTypes="AA">
                                      <p:cBhvr>
                                        <p:cTn id="117" dur="750" spd="-100000" fill="hold"/>
                                        <p:tgtEl>
                                          <p:spTgt spid="75"/>
                                        </p:tgtEl>
                                        <p:attrNameLst>
                                          <p:attrName>ppt_x</p:attrName>
                                          <p:attrName>ppt_y</p:attrName>
                                        </p:attrNameLst>
                                      </p:cBhvr>
                                      <p:rCtr x="0" y="9398"/>
                                    </p:animMotion>
                                  </p:childTnLst>
                                </p:cTn>
                              </p:par>
                              <p:par>
                                <p:cTn id="118" presetID="42" presetClass="path" presetSubtype="0" accel="30000" decel="30000" fill="hold" grpId="2" nodeType="withEffect">
                                  <p:stCondLst>
                                    <p:cond delay="750"/>
                                  </p:stCondLst>
                                  <p:childTnLst>
                                    <p:animMotion origin="layout" path="M 4.375E-6 -0.03982 L 4.375E-6 1.85185E-6 " pathEditMode="relative" rAng="0" ptsTypes="AA">
                                      <p:cBhvr>
                                        <p:cTn id="119" dur="750" fill="hold"/>
                                        <p:tgtEl>
                                          <p:spTgt spid="75"/>
                                        </p:tgtEl>
                                        <p:attrNameLst>
                                          <p:attrName>ppt_x</p:attrName>
                                          <p:attrName>ppt_y</p:attrName>
                                        </p:attrNameLst>
                                      </p:cBhvr>
                                      <p:rCtr x="0" y="1991"/>
                                    </p:animMotion>
                                  </p:childTnLst>
                                </p:cTn>
                              </p:par>
                              <p:par>
                                <p:cTn id="120" presetID="10" presetClass="entr" presetSubtype="0" fill="hold" grpId="0"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fade">
                                      <p:cBhvr>
                                        <p:cTn id="122" dur="500"/>
                                        <p:tgtEl>
                                          <p:spTgt spid="78"/>
                                        </p:tgtEl>
                                      </p:cBhvr>
                                    </p:animEffect>
                                  </p:childTnLst>
                                </p:cTn>
                              </p:par>
                              <p:par>
                                <p:cTn id="123" presetID="42" presetClass="path" presetSubtype="0" decel="30000" fill="hold" grpId="1" nodeType="withEffect">
                                  <p:stCondLst>
                                    <p:cond delay="0"/>
                                  </p:stCondLst>
                                  <p:childTnLst>
                                    <p:animMotion origin="layout" path="M 4.375E-6 -0.03982 L 4.375E-6 0.14815 " pathEditMode="relative" rAng="0" ptsTypes="AA">
                                      <p:cBhvr>
                                        <p:cTn id="124" dur="750" spd="-100000" fill="hold"/>
                                        <p:tgtEl>
                                          <p:spTgt spid="78"/>
                                        </p:tgtEl>
                                        <p:attrNameLst>
                                          <p:attrName>ppt_x</p:attrName>
                                          <p:attrName>ppt_y</p:attrName>
                                        </p:attrNameLst>
                                      </p:cBhvr>
                                      <p:rCtr x="0" y="9398"/>
                                    </p:animMotion>
                                  </p:childTnLst>
                                </p:cTn>
                              </p:par>
                              <p:par>
                                <p:cTn id="125" presetID="42" presetClass="path" presetSubtype="0" accel="30000" decel="30000" fill="hold" grpId="2" nodeType="withEffect">
                                  <p:stCondLst>
                                    <p:cond delay="750"/>
                                  </p:stCondLst>
                                  <p:childTnLst>
                                    <p:animMotion origin="layout" path="M 4.375E-6 -0.03982 L 4.375E-6 1.11111E-6 " pathEditMode="relative" rAng="0" ptsTypes="AA">
                                      <p:cBhvr>
                                        <p:cTn id="126" dur="750" fill="hold"/>
                                        <p:tgtEl>
                                          <p:spTgt spid="78"/>
                                        </p:tgtEl>
                                        <p:attrNameLst>
                                          <p:attrName>ppt_x</p:attrName>
                                          <p:attrName>ppt_y</p:attrName>
                                        </p:attrNameLst>
                                      </p:cBhvr>
                                      <p:rCtr x="0" y="1991"/>
                                    </p:animMotion>
                                  </p:childTnLst>
                                </p:cTn>
                              </p:par>
                            </p:childTnLst>
                          </p:cTn>
                        </p:par>
                        <p:par>
                          <p:cTn id="127" fill="hold">
                            <p:stCondLst>
                              <p:cond delay="8850"/>
                            </p:stCondLst>
                            <p:childTnLst>
                              <p:par>
                                <p:cTn id="128" presetID="22" presetClass="entr" presetSubtype="1" fill="hold" nodeType="after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wipe(up)">
                                      <p:cBhvr>
                                        <p:cTn id="130" dur="1350"/>
                                        <p:tgtEl>
                                          <p:spTgt spid="69"/>
                                        </p:tgtEl>
                                      </p:cBhvr>
                                    </p:animEffect>
                                  </p:childTnLst>
                                </p:cTn>
                              </p:par>
                              <p:par>
                                <p:cTn id="131" presetID="22" presetClass="entr" presetSubtype="1" fill="hold"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wipe(up)">
                                      <p:cBhvr>
                                        <p:cTn id="133" dur="13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P spid="66" grpId="0"/>
      <p:bldP spid="67" grpId="0"/>
      <p:bldP spid="68" grpId="0"/>
      <p:bldP spid="75" grpId="0" animBg="1"/>
      <p:bldP spid="75" grpId="1" animBg="1"/>
      <p:bldP spid="75" grpId="2" animBg="1"/>
      <p:bldP spid="76" grpId="0"/>
      <p:bldP spid="77" grpId="0"/>
      <p:bldP spid="78" grpId="0" animBg="1"/>
      <p:bldP spid="78" grpId="1" animBg="1"/>
      <p:bldP spid="78"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224372"/>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预期效果</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7" cstate="screen"/>
          <a:stretch>
            <a:fillRect/>
          </a:stretch>
        </p:blipFill>
        <p:spPr>
          <a:xfrm>
            <a:off x="805055" y="2830412"/>
            <a:ext cx="1257723" cy="1007513"/>
          </a:xfrm>
          <a:prstGeom prst="rect">
            <a:avLst/>
          </a:prstGeom>
        </p:spPr>
      </p:pic>
      <p:pic>
        <p:nvPicPr>
          <p:cNvPr id="33" name="图片 32"/>
          <p:cNvPicPr>
            <a:picLocks noChangeAspect="1"/>
          </p:cNvPicPr>
          <p:nvPr/>
        </p:nvPicPr>
        <p:blipFill>
          <a:blip r:embed="rId8" cstate="screen"/>
          <a:stretch>
            <a:fillRect/>
          </a:stretch>
        </p:blipFill>
        <p:spPr>
          <a:xfrm flipH="1">
            <a:off x="544171" y="1032537"/>
            <a:ext cx="1595761" cy="2301631"/>
          </a:xfrm>
          <a:prstGeom prst="rect">
            <a:avLst/>
          </a:prstGeom>
        </p:spPr>
      </p:pic>
      <p:sp>
        <p:nvSpPr>
          <p:cNvPr id="40" name="TextBox 15"/>
          <p:cNvSpPr txBox="1"/>
          <p:nvPr/>
        </p:nvSpPr>
        <p:spPr>
          <a:xfrm>
            <a:off x="478204" y="4259626"/>
            <a:ext cx="2161382" cy="553998"/>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200" dirty="0">
                <a:latin typeface="+mn-ea"/>
                <a:ea typeface="+mn-ea"/>
              </a:rPr>
              <a:t>点击输入本栏的具体文字，简明扼要的说明分项内容，请根据您</a:t>
            </a:r>
            <a:endParaRPr lang="en-US" altLang="zh-CN" sz="1200" dirty="0">
              <a:latin typeface="+mn-ea"/>
              <a:ea typeface="+mn-ea"/>
            </a:endParaRPr>
          </a:p>
        </p:txBody>
      </p:sp>
      <p:sp>
        <p:nvSpPr>
          <p:cNvPr id="41" name="矩形 40"/>
          <p:cNvSpPr/>
          <p:nvPr/>
        </p:nvSpPr>
        <p:spPr>
          <a:xfrm>
            <a:off x="852497" y="3825051"/>
            <a:ext cx="1287435" cy="345479"/>
          </a:xfrm>
          <a:prstGeom prst="rect">
            <a:avLst/>
          </a:prstGeom>
        </p:spPr>
        <p:txBody>
          <a:bodyPr wrap="square">
            <a:spAutoFit/>
          </a:bodyPr>
          <a:lstStyle/>
          <a:p>
            <a:pPr algn="ctr">
              <a:lnSpc>
                <a:spcPts val="2100"/>
              </a:lnSpc>
            </a:pPr>
            <a:r>
              <a:rPr lang="zh-CN" altLang="en-US" sz="1600" b="1" dirty="0" smtClean="0">
                <a:solidFill>
                  <a:schemeClr val="accent6">
                    <a:lumMod val="50000"/>
                  </a:schemeClr>
                </a:solidFill>
                <a:latin typeface="+mn-ea"/>
              </a:rPr>
              <a:t>用户满意度</a:t>
            </a:r>
            <a:endParaRPr lang="en-US" altLang="zh-CN" sz="1600" b="1" dirty="0">
              <a:solidFill>
                <a:schemeClr val="accent6">
                  <a:lumMod val="50000"/>
                </a:schemeClr>
              </a:solidFill>
              <a:latin typeface="+mn-ea"/>
            </a:endParaRPr>
          </a:p>
        </p:txBody>
      </p:sp>
      <p:pic>
        <p:nvPicPr>
          <p:cNvPr id="42" name="图片 41"/>
          <p:cNvPicPr>
            <a:picLocks noChangeAspect="1"/>
          </p:cNvPicPr>
          <p:nvPr/>
        </p:nvPicPr>
        <p:blipFill>
          <a:blip r:embed="rId7" cstate="screen"/>
          <a:stretch>
            <a:fillRect/>
          </a:stretch>
        </p:blipFill>
        <p:spPr>
          <a:xfrm>
            <a:off x="3736029" y="2830412"/>
            <a:ext cx="1257723" cy="1007513"/>
          </a:xfrm>
          <a:prstGeom prst="rect">
            <a:avLst/>
          </a:prstGeom>
        </p:spPr>
      </p:pic>
      <p:pic>
        <p:nvPicPr>
          <p:cNvPr id="43" name="图片 42"/>
          <p:cNvPicPr>
            <a:picLocks noChangeAspect="1"/>
          </p:cNvPicPr>
          <p:nvPr/>
        </p:nvPicPr>
        <p:blipFill>
          <a:blip r:embed="rId9" cstate="print"/>
          <a:stretch>
            <a:fillRect/>
          </a:stretch>
        </p:blipFill>
        <p:spPr>
          <a:xfrm>
            <a:off x="3706350" y="1019192"/>
            <a:ext cx="1317079" cy="2328319"/>
          </a:xfrm>
          <a:prstGeom prst="rect">
            <a:avLst/>
          </a:prstGeom>
        </p:spPr>
      </p:pic>
      <p:sp>
        <p:nvSpPr>
          <p:cNvPr id="44" name="TextBox 15"/>
          <p:cNvSpPr txBox="1"/>
          <p:nvPr/>
        </p:nvSpPr>
        <p:spPr>
          <a:xfrm>
            <a:off x="3472079" y="4302003"/>
            <a:ext cx="2161382" cy="553998"/>
          </a:xfrm>
          <a:prstGeom prst="rect">
            <a:avLst/>
          </a:prstGeom>
          <a:noFill/>
        </p:spPr>
        <p:txBody>
          <a:bodyPr wrap="square" lIns="0" tIns="0" rIns="0" bIns="0" rtlCol="0">
            <a:spAutoFit/>
          </a:bodyPr>
          <a:lstStyle>
            <a:defPPr>
              <a:defRPr lang="zh-CN"/>
            </a:defPPr>
            <a:lvl1pPr algn="just">
              <a:lnSpc>
                <a:spcPct val="150000"/>
              </a:lnSpc>
              <a:spcBef>
                <a:spcPct val="0"/>
              </a:spcBef>
              <a:defRPr sz="800">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mn-ea"/>
                <a:ea typeface="+mn-ea"/>
              </a:rPr>
              <a:t>点击输入本栏的具体文字，简明扼要的说明分项内容，请根据您</a:t>
            </a:r>
            <a:endParaRPr lang="en-US" altLang="zh-CN" sz="1200" dirty="0">
              <a:solidFill>
                <a:schemeClr val="tx1">
                  <a:lumMod val="65000"/>
                  <a:lumOff val="35000"/>
                </a:schemeClr>
              </a:solidFill>
              <a:latin typeface="+mn-ea"/>
              <a:ea typeface="+mn-ea"/>
            </a:endParaRPr>
          </a:p>
        </p:txBody>
      </p:sp>
      <p:sp>
        <p:nvSpPr>
          <p:cNvPr id="45" name="矩形 44"/>
          <p:cNvSpPr/>
          <p:nvPr/>
        </p:nvSpPr>
        <p:spPr>
          <a:xfrm>
            <a:off x="3609026" y="3867428"/>
            <a:ext cx="1287435" cy="345479"/>
          </a:xfrm>
          <a:prstGeom prst="rect">
            <a:avLst/>
          </a:prstGeom>
        </p:spPr>
        <p:txBody>
          <a:bodyPr wrap="square">
            <a:spAutoFit/>
          </a:bodyPr>
          <a:lstStyle/>
          <a:p>
            <a:pPr algn="ctr">
              <a:lnSpc>
                <a:spcPts val="2100"/>
              </a:lnSpc>
            </a:pPr>
            <a:r>
              <a:rPr lang="zh-CN" altLang="en-US" sz="1600" b="1" dirty="0" smtClean="0">
                <a:solidFill>
                  <a:schemeClr val="accent6">
                    <a:lumMod val="50000"/>
                  </a:schemeClr>
                </a:solidFill>
                <a:latin typeface="+mn-ea"/>
              </a:rPr>
              <a:t>参与人群</a:t>
            </a:r>
            <a:endParaRPr lang="en-US" altLang="zh-CN" sz="1600" b="1" dirty="0">
              <a:solidFill>
                <a:schemeClr val="accent6">
                  <a:lumMod val="50000"/>
                </a:schemeClr>
              </a:solidFill>
              <a:latin typeface="+mn-ea"/>
            </a:endParaRPr>
          </a:p>
        </p:txBody>
      </p:sp>
      <p:pic>
        <p:nvPicPr>
          <p:cNvPr id="46" name="图片 45"/>
          <p:cNvPicPr>
            <a:picLocks noChangeAspect="1"/>
          </p:cNvPicPr>
          <p:nvPr/>
        </p:nvPicPr>
        <p:blipFill>
          <a:blip r:embed="rId7" cstate="screen"/>
          <a:stretch>
            <a:fillRect/>
          </a:stretch>
        </p:blipFill>
        <p:spPr>
          <a:xfrm>
            <a:off x="6369231" y="2830412"/>
            <a:ext cx="1257723" cy="1007513"/>
          </a:xfrm>
          <a:prstGeom prst="rect">
            <a:avLst/>
          </a:prstGeom>
        </p:spPr>
      </p:pic>
      <p:pic>
        <p:nvPicPr>
          <p:cNvPr id="47" name="图片 46"/>
          <p:cNvPicPr>
            <a:picLocks noChangeAspect="1"/>
          </p:cNvPicPr>
          <p:nvPr/>
        </p:nvPicPr>
        <p:blipFill>
          <a:blip r:embed="rId8" cstate="screen"/>
          <a:stretch>
            <a:fillRect/>
          </a:stretch>
        </p:blipFill>
        <p:spPr>
          <a:xfrm flipH="1">
            <a:off x="6108347" y="1032537"/>
            <a:ext cx="1595761" cy="2301631"/>
          </a:xfrm>
          <a:prstGeom prst="rect">
            <a:avLst/>
          </a:prstGeom>
        </p:spPr>
      </p:pic>
      <p:sp>
        <p:nvSpPr>
          <p:cNvPr id="48" name="TextBox 15"/>
          <p:cNvSpPr txBox="1"/>
          <p:nvPr/>
        </p:nvSpPr>
        <p:spPr>
          <a:xfrm>
            <a:off x="6042380" y="4259626"/>
            <a:ext cx="2161382" cy="553998"/>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200" dirty="0">
                <a:latin typeface="+mn-ea"/>
                <a:ea typeface="+mn-ea"/>
              </a:rPr>
              <a:t>点击输入本栏的具体文字，简明扼要的说明分项内容，请根据您</a:t>
            </a:r>
            <a:endParaRPr lang="en-US" altLang="zh-CN" sz="1200" dirty="0">
              <a:latin typeface="+mn-ea"/>
              <a:ea typeface="+mn-ea"/>
            </a:endParaRPr>
          </a:p>
        </p:txBody>
      </p:sp>
      <p:sp>
        <p:nvSpPr>
          <p:cNvPr id="49" name="矩形 48"/>
          <p:cNvSpPr/>
          <p:nvPr/>
        </p:nvSpPr>
        <p:spPr>
          <a:xfrm>
            <a:off x="6416673" y="3825051"/>
            <a:ext cx="1287435" cy="345479"/>
          </a:xfrm>
          <a:prstGeom prst="rect">
            <a:avLst/>
          </a:prstGeom>
        </p:spPr>
        <p:txBody>
          <a:bodyPr wrap="square">
            <a:spAutoFit/>
          </a:bodyPr>
          <a:lstStyle/>
          <a:p>
            <a:pPr algn="ctr">
              <a:lnSpc>
                <a:spcPts val="2100"/>
              </a:lnSpc>
            </a:pPr>
            <a:r>
              <a:rPr lang="zh-CN" altLang="en-US" sz="1600" b="1" dirty="0" smtClean="0">
                <a:solidFill>
                  <a:schemeClr val="accent6">
                    <a:lumMod val="50000"/>
                  </a:schemeClr>
                </a:solidFill>
                <a:latin typeface="+mn-ea"/>
              </a:rPr>
              <a:t>客流增长</a:t>
            </a:r>
            <a:endParaRPr lang="en-US" altLang="zh-CN" sz="1600" b="1" dirty="0">
              <a:solidFill>
                <a:schemeClr val="accent6">
                  <a:lumMod val="50000"/>
                </a:schemeClr>
              </a:solidFill>
              <a:latin typeface="+mn-ea"/>
            </a:endParaRPr>
          </a:p>
        </p:txBody>
      </p:sp>
      <p:pic>
        <p:nvPicPr>
          <p:cNvPr id="50" name="图片 49"/>
          <p:cNvPicPr>
            <a:picLocks noChangeAspect="1"/>
          </p:cNvPicPr>
          <p:nvPr/>
        </p:nvPicPr>
        <p:blipFill>
          <a:blip r:embed="rId7" cstate="screen"/>
          <a:stretch>
            <a:fillRect/>
          </a:stretch>
        </p:blipFill>
        <p:spPr>
          <a:xfrm>
            <a:off x="8878233" y="2830412"/>
            <a:ext cx="1257723" cy="1007513"/>
          </a:xfrm>
          <a:prstGeom prst="rect">
            <a:avLst/>
          </a:prstGeom>
        </p:spPr>
      </p:pic>
      <p:pic>
        <p:nvPicPr>
          <p:cNvPr id="51" name="图片 50"/>
          <p:cNvPicPr>
            <a:picLocks noChangeAspect="1"/>
          </p:cNvPicPr>
          <p:nvPr/>
        </p:nvPicPr>
        <p:blipFill>
          <a:blip r:embed="rId9" cstate="print"/>
          <a:stretch>
            <a:fillRect/>
          </a:stretch>
        </p:blipFill>
        <p:spPr>
          <a:xfrm>
            <a:off x="8848554" y="1019192"/>
            <a:ext cx="1317079" cy="2328319"/>
          </a:xfrm>
          <a:prstGeom prst="rect">
            <a:avLst/>
          </a:prstGeom>
        </p:spPr>
      </p:pic>
      <p:sp>
        <p:nvSpPr>
          <p:cNvPr id="52" name="TextBox 15"/>
          <p:cNvSpPr txBox="1"/>
          <p:nvPr/>
        </p:nvSpPr>
        <p:spPr>
          <a:xfrm>
            <a:off x="8614283" y="4302003"/>
            <a:ext cx="2161382" cy="553998"/>
          </a:xfrm>
          <a:prstGeom prst="rect">
            <a:avLst/>
          </a:prstGeom>
          <a:noFill/>
        </p:spPr>
        <p:txBody>
          <a:bodyPr wrap="square" lIns="0" tIns="0" rIns="0" bIns="0" rtlCol="0">
            <a:spAutoFit/>
          </a:bodyPr>
          <a:lstStyle>
            <a:defPPr>
              <a:defRPr lang="zh-CN"/>
            </a:defPPr>
            <a:lvl1pPr algn="just">
              <a:lnSpc>
                <a:spcPct val="150000"/>
              </a:lnSpc>
              <a:spcBef>
                <a:spcPct val="0"/>
              </a:spcBef>
              <a:defRPr sz="800">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mn-ea"/>
                <a:ea typeface="+mn-ea"/>
              </a:rPr>
              <a:t>点击输入本栏的具体文字，简明扼要的说明分项内容，请根据您</a:t>
            </a:r>
            <a:endParaRPr lang="en-US" altLang="zh-CN" sz="1200" dirty="0">
              <a:solidFill>
                <a:schemeClr val="tx1">
                  <a:lumMod val="65000"/>
                  <a:lumOff val="35000"/>
                </a:schemeClr>
              </a:solidFill>
              <a:latin typeface="+mn-ea"/>
              <a:ea typeface="+mn-ea"/>
            </a:endParaRPr>
          </a:p>
        </p:txBody>
      </p:sp>
      <p:sp>
        <p:nvSpPr>
          <p:cNvPr id="53" name="矩形 52"/>
          <p:cNvSpPr/>
          <p:nvPr/>
        </p:nvSpPr>
        <p:spPr>
          <a:xfrm>
            <a:off x="8751230" y="3867428"/>
            <a:ext cx="1287435" cy="345479"/>
          </a:xfrm>
          <a:prstGeom prst="rect">
            <a:avLst/>
          </a:prstGeom>
        </p:spPr>
        <p:txBody>
          <a:bodyPr wrap="square">
            <a:spAutoFit/>
          </a:bodyPr>
          <a:lstStyle/>
          <a:p>
            <a:pPr algn="ctr">
              <a:lnSpc>
                <a:spcPts val="2100"/>
              </a:lnSpc>
            </a:pPr>
            <a:r>
              <a:rPr lang="zh-CN" altLang="en-US" sz="1600" b="1" dirty="0" smtClean="0">
                <a:solidFill>
                  <a:schemeClr val="accent6">
                    <a:lumMod val="50000"/>
                  </a:schemeClr>
                </a:solidFill>
                <a:latin typeface="+mn-ea"/>
              </a:rPr>
              <a:t>收益情况</a:t>
            </a:r>
            <a:endParaRPr lang="en-US" altLang="zh-CN" sz="1600" b="1" dirty="0">
              <a:solidFill>
                <a:schemeClr val="accent6">
                  <a:lumMod val="50000"/>
                </a:schemeClr>
              </a:solidFill>
              <a:latin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0-#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0-#ppt_w/2"/>
                                          </p:val>
                                        </p:tav>
                                        <p:tav tm="100000">
                                          <p:val>
                                            <p:strVal val="#ppt_x"/>
                                          </p:val>
                                        </p:tav>
                                      </p:tavLst>
                                    </p:anim>
                                    <p:anim calcmode="lin" valueType="num">
                                      <p:cBhvr additive="base">
                                        <p:cTn id="42" dur="500" fill="hold"/>
                                        <p:tgtEl>
                                          <p:spTgt spid="4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0-#ppt_w/2"/>
                                          </p:val>
                                        </p:tav>
                                        <p:tav tm="100000">
                                          <p:val>
                                            <p:strVal val="#ppt_x"/>
                                          </p:val>
                                        </p:tav>
                                      </p:tavLst>
                                    </p:anim>
                                    <p:anim calcmode="lin" valueType="num">
                                      <p:cBhvr additive="base">
                                        <p:cTn id="46" dur="500" fill="hold"/>
                                        <p:tgtEl>
                                          <p:spTgt spid="43"/>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par>
                          <p:cTn id="55" fill="hold">
                            <p:stCondLst>
                              <p:cond delay="3000"/>
                            </p:stCondLst>
                            <p:childTnLst>
                              <p:par>
                                <p:cTn id="56" presetID="2" presetClass="entr" presetSubtype="8"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0-#ppt_w/2"/>
                                          </p:val>
                                        </p:tav>
                                        <p:tav tm="100000">
                                          <p:val>
                                            <p:strVal val="#ppt_x"/>
                                          </p:val>
                                        </p:tav>
                                      </p:tavLst>
                                    </p:anim>
                                    <p:anim calcmode="lin" valueType="num">
                                      <p:cBhvr additive="base">
                                        <p:cTn id="59" dur="500" fill="hold"/>
                                        <p:tgtEl>
                                          <p:spTgt spid="46"/>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500" fill="hold"/>
                                        <p:tgtEl>
                                          <p:spTgt spid="47"/>
                                        </p:tgtEl>
                                        <p:attrNameLst>
                                          <p:attrName>ppt_x</p:attrName>
                                        </p:attrNameLst>
                                      </p:cBhvr>
                                      <p:tavLst>
                                        <p:tav tm="0">
                                          <p:val>
                                            <p:strVal val="0-#ppt_w/2"/>
                                          </p:val>
                                        </p:tav>
                                        <p:tav tm="100000">
                                          <p:val>
                                            <p:strVal val="#ppt_x"/>
                                          </p:val>
                                        </p:tav>
                                      </p:tavLst>
                                    </p:anim>
                                    <p:anim calcmode="lin" valueType="num">
                                      <p:cBhvr additive="base">
                                        <p:cTn id="63" dur="500" fill="hold"/>
                                        <p:tgtEl>
                                          <p:spTgt spid="47"/>
                                        </p:tgtEl>
                                        <p:attrNameLst>
                                          <p:attrName>ppt_y</p:attrName>
                                        </p:attrNameLst>
                                      </p:cBhvr>
                                      <p:tavLst>
                                        <p:tav tm="0">
                                          <p:val>
                                            <p:strVal val="#ppt_y"/>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par>
                          <p:cTn id="72" fill="hold">
                            <p:stCondLst>
                              <p:cond delay="3500"/>
                            </p:stCondLst>
                            <p:childTnLst>
                              <p:par>
                                <p:cTn id="73" presetID="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0-#ppt_w/2"/>
                                          </p:val>
                                        </p:tav>
                                        <p:tav tm="100000">
                                          <p:val>
                                            <p:strVal val="#ppt_x"/>
                                          </p:val>
                                        </p:tav>
                                      </p:tavLst>
                                    </p:anim>
                                    <p:anim calcmode="lin" valueType="num">
                                      <p:cBhvr additive="base">
                                        <p:cTn id="76" dur="500" fill="hold"/>
                                        <p:tgtEl>
                                          <p:spTgt spid="50"/>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0-#ppt_w/2"/>
                                          </p:val>
                                        </p:tav>
                                        <p:tav tm="100000">
                                          <p:val>
                                            <p:strVal val="#ppt_x"/>
                                          </p:val>
                                        </p:tav>
                                      </p:tavLst>
                                    </p:anim>
                                    <p:anim calcmode="lin" valueType="num">
                                      <p:cBhvr additive="base">
                                        <p:cTn id="80" dur="500" fill="hold"/>
                                        <p:tgtEl>
                                          <p:spTgt spid="51"/>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P spid="41" grpId="0"/>
      <p:bldP spid="44" grpId="0"/>
      <p:bldP spid="45" grpId="0"/>
      <p:bldP spid="48" grpId="0"/>
      <p:bldP spid="49"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224372"/>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备用图表</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6" name="图片 25"/>
          <p:cNvPicPr>
            <a:picLocks noChangeAspect="1"/>
          </p:cNvPicPr>
          <p:nvPr/>
        </p:nvPicPr>
        <p:blipFill>
          <a:blip r:embed="rId7" cstate="print"/>
          <a:stretch>
            <a:fillRect/>
          </a:stretch>
        </p:blipFill>
        <p:spPr>
          <a:xfrm flipH="1">
            <a:off x="3935308" y="1738622"/>
            <a:ext cx="2660842" cy="3837841"/>
          </a:xfrm>
          <a:prstGeom prst="rect">
            <a:avLst/>
          </a:prstGeom>
        </p:spPr>
      </p:pic>
      <p:pic>
        <p:nvPicPr>
          <p:cNvPr id="28" name="图片 27"/>
          <p:cNvPicPr>
            <a:picLocks noChangeAspect="1"/>
          </p:cNvPicPr>
          <p:nvPr/>
        </p:nvPicPr>
        <p:blipFill>
          <a:blip r:embed="rId8" cstate="print"/>
          <a:stretch>
            <a:fillRect/>
          </a:stretch>
        </p:blipFill>
        <p:spPr>
          <a:xfrm>
            <a:off x="6541736" y="3054849"/>
            <a:ext cx="1317079" cy="2328319"/>
          </a:xfrm>
          <a:prstGeom prst="rect">
            <a:avLst/>
          </a:prstGeom>
        </p:spPr>
      </p:pic>
      <p:sp>
        <p:nvSpPr>
          <p:cNvPr id="29" name="TextBox 14"/>
          <p:cNvSpPr>
            <a:spLocks noChangeArrowheads="1"/>
          </p:cNvSpPr>
          <p:nvPr/>
        </p:nvSpPr>
        <p:spPr bwMode="auto">
          <a:xfrm>
            <a:off x="1124160" y="866566"/>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30" name="TextBox 15"/>
          <p:cNvSpPr>
            <a:spLocks noChangeArrowheads="1"/>
          </p:cNvSpPr>
          <p:nvPr/>
        </p:nvSpPr>
        <p:spPr bwMode="auto">
          <a:xfrm>
            <a:off x="1014289" y="1185989"/>
            <a:ext cx="10599534" cy="31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31" name="TextBox 14"/>
          <p:cNvSpPr>
            <a:spLocks noChangeArrowheads="1"/>
          </p:cNvSpPr>
          <p:nvPr/>
        </p:nvSpPr>
        <p:spPr bwMode="auto">
          <a:xfrm>
            <a:off x="1124160"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32" name="TextBox 15"/>
          <p:cNvSpPr>
            <a:spLocks noChangeArrowheads="1"/>
          </p:cNvSpPr>
          <p:nvPr/>
        </p:nvSpPr>
        <p:spPr bwMode="auto">
          <a:xfrm>
            <a:off x="1014289" y="2297303"/>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36" name="TextBox 14"/>
          <p:cNvSpPr>
            <a:spLocks noChangeArrowheads="1"/>
          </p:cNvSpPr>
          <p:nvPr/>
        </p:nvSpPr>
        <p:spPr bwMode="auto">
          <a:xfrm>
            <a:off x="8327429"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37" name="TextBox 15"/>
          <p:cNvSpPr>
            <a:spLocks noChangeArrowheads="1"/>
          </p:cNvSpPr>
          <p:nvPr/>
        </p:nvSpPr>
        <p:spPr bwMode="auto">
          <a:xfrm>
            <a:off x="8217558" y="2297303"/>
            <a:ext cx="29060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38" name="TextBox 14"/>
          <p:cNvSpPr>
            <a:spLocks noChangeArrowheads="1"/>
          </p:cNvSpPr>
          <p:nvPr/>
        </p:nvSpPr>
        <p:spPr bwMode="auto">
          <a:xfrm>
            <a:off x="1124160" y="3880134"/>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39" name="TextBox 15"/>
          <p:cNvSpPr>
            <a:spLocks noChangeArrowheads="1"/>
          </p:cNvSpPr>
          <p:nvPr/>
        </p:nvSpPr>
        <p:spPr bwMode="auto">
          <a:xfrm>
            <a:off x="1014289" y="4199557"/>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54" name="TextBox 14"/>
          <p:cNvSpPr>
            <a:spLocks noChangeArrowheads="1"/>
          </p:cNvSpPr>
          <p:nvPr/>
        </p:nvSpPr>
        <p:spPr bwMode="auto">
          <a:xfrm>
            <a:off x="8327429" y="3880134"/>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55" name="TextBox 15"/>
          <p:cNvSpPr>
            <a:spLocks noChangeArrowheads="1"/>
          </p:cNvSpPr>
          <p:nvPr/>
        </p:nvSpPr>
        <p:spPr bwMode="auto">
          <a:xfrm>
            <a:off x="8217558" y="4199557"/>
            <a:ext cx="29060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1000"/>
                                        <p:tgtEl>
                                          <p:spTgt spid="39"/>
                                        </p:tgtEl>
                                      </p:cBhvr>
                                    </p:animEffect>
                                    <p:anim calcmode="lin" valueType="num">
                                      <p:cBhvr>
                                        <p:cTn id="67" dur="1000" fill="hold"/>
                                        <p:tgtEl>
                                          <p:spTgt spid="39"/>
                                        </p:tgtEl>
                                        <p:attrNameLst>
                                          <p:attrName>ppt_x</p:attrName>
                                        </p:attrNameLst>
                                      </p:cBhvr>
                                      <p:tavLst>
                                        <p:tav tm="0">
                                          <p:val>
                                            <p:strVal val="#ppt_x"/>
                                          </p:val>
                                        </p:tav>
                                        <p:tav tm="100000">
                                          <p:val>
                                            <p:strVal val="#ppt_x"/>
                                          </p:val>
                                        </p:tav>
                                      </p:tavLst>
                                    </p:anim>
                                    <p:anim calcmode="lin" valueType="num">
                                      <p:cBhvr>
                                        <p:cTn id="68" dur="1000" fill="hold"/>
                                        <p:tgtEl>
                                          <p:spTgt spid="3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1000"/>
                                        <p:tgtEl>
                                          <p:spTgt spid="54"/>
                                        </p:tgtEl>
                                      </p:cBhvr>
                                    </p:animEffect>
                                    <p:anim calcmode="lin" valueType="num">
                                      <p:cBhvr>
                                        <p:cTn id="72" dur="1000" fill="hold"/>
                                        <p:tgtEl>
                                          <p:spTgt spid="54"/>
                                        </p:tgtEl>
                                        <p:attrNameLst>
                                          <p:attrName>ppt_x</p:attrName>
                                        </p:attrNameLst>
                                      </p:cBhvr>
                                      <p:tavLst>
                                        <p:tav tm="0">
                                          <p:val>
                                            <p:strVal val="#ppt_x"/>
                                          </p:val>
                                        </p:tav>
                                        <p:tav tm="100000">
                                          <p:val>
                                            <p:strVal val="#ppt_x"/>
                                          </p:val>
                                        </p:tav>
                                      </p:tavLst>
                                    </p:anim>
                                    <p:anim calcmode="lin" valueType="num">
                                      <p:cBhvr>
                                        <p:cTn id="73" dur="1000" fill="hold"/>
                                        <p:tgtEl>
                                          <p:spTgt spid="5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32" grpId="0"/>
      <p:bldP spid="36" grpId="0"/>
      <p:bldP spid="37" grpId="0"/>
      <p:bldP spid="38" grpId="0"/>
      <p:bldP spid="39" grpId="0"/>
      <p:bldP spid="54" grpId="0"/>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224372"/>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备用图表</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26775" y="14552"/>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7" cstate="print"/>
          <a:stretch>
            <a:fillRect/>
          </a:stretch>
        </p:blipFill>
        <p:spPr>
          <a:xfrm flipH="1">
            <a:off x="8733594" y="879704"/>
            <a:ext cx="3283284" cy="4735614"/>
          </a:xfrm>
          <a:prstGeom prst="rect">
            <a:avLst/>
          </a:prstGeom>
        </p:spPr>
      </p:pic>
      <p:pic>
        <p:nvPicPr>
          <p:cNvPr id="33" name="图片 32"/>
          <p:cNvPicPr>
            <a:picLocks noChangeAspect="1"/>
          </p:cNvPicPr>
          <p:nvPr/>
        </p:nvPicPr>
        <p:blipFill>
          <a:blip r:embed="rId8" cstate="screen"/>
          <a:stretch>
            <a:fillRect/>
          </a:stretch>
        </p:blipFill>
        <p:spPr>
          <a:xfrm>
            <a:off x="8434966" y="4085681"/>
            <a:ext cx="3391412" cy="1054148"/>
          </a:xfrm>
          <a:prstGeom prst="rect">
            <a:avLst/>
          </a:prstGeom>
        </p:spPr>
      </p:pic>
      <p:pic>
        <p:nvPicPr>
          <p:cNvPr id="34" name="图片 33"/>
          <p:cNvPicPr>
            <a:picLocks noChangeAspect="1"/>
          </p:cNvPicPr>
          <p:nvPr/>
        </p:nvPicPr>
        <p:blipFill>
          <a:blip r:embed="rId9" cstate="print"/>
          <a:stretch>
            <a:fillRect/>
          </a:stretch>
        </p:blipFill>
        <p:spPr>
          <a:xfrm>
            <a:off x="8038886" y="821973"/>
            <a:ext cx="2681167" cy="4739740"/>
          </a:xfrm>
          <a:prstGeom prst="rect">
            <a:avLst/>
          </a:prstGeom>
        </p:spPr>
      </p:pic>
      <p:sp>
        <p:nvSpPr>
          <p:cNvPr id="35" name="TextBox 14"/>
          <p:cNvSpPr>
            <a:spLocks noChangeArrowheads="1"/>
          </p:cNvSpPr>
          <p:nvPr/>
        </p:nvSpPr>
        <p:spPr bwMode="auto">
          <a:xfrm>
            <a:off x="1014289" y="879704"/>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40" name="TextBox 15"/>
          <p:cNvSpPr>
            <a:spLocks noChangeArrowheads="1"/>
          </p:cNvSpPr>
          <p:nvPr/>
        </p:nvSpPr>
        <p:spPr bwMode="auto">
          <a:xfrm>
            <a:off x="1014289" y="1185989"/>
            <a:ext cx="679110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41" name="TextBox 14"/>
          <p:cNvSpPr>
            <a:spLocks noChangeArrowheads="1"/>
          </p:cNvSpPr>
          <p:nvPr/>
        </p:nvSpPr>
        <p:spPr bwMode="auto">
          <a:xfrm>
            <a:off x="1124160"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42" name="TextBox 15"/>
          <p:cNvSpPr>
            <a:spLocks noChangeArrowheads="1"/>
          </p:cNvSpPr>
          <p:nvPr/>
        </p:nvSpPr>
        <p:spPr bwMode="auto">
          <a:xfrm>
            <a:off x="1014289" y="2297303"/>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43" name="TextBox 14"/>
          <p:cNvSpPr>
            <a:spLocks noChangeArrowheads="1"/>
          </p:cNvSpPr>
          <p:nvPr/>
        </p:nvSpPr>
        <p:spPr bwMode="auto">
          <a:xfrm>
            <a:off x="4432240"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44" name="TextBox 15"/>
          <p:cNvSpPr>
            <a:spLocks noChangeArrowheads="1"/>
          </p:cNvSpPr>
          <p:nvPr/>
        </p:nvSpPr>
        <p:spPr bwMode="auto">
          <a:xfrm>
            <a:off x="4322369" y="2297303"/>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45" name="TextBox 14"/>
          <p:cNvSpPr>
            <a:spLocks noChangeArrowheads="1"/>
          </p:cNvSpPr>
          <p:nvPr/>
        </p:nvSpPr>
        <p:spPr bwMode="auto">
          <a:xfrm>
            <a:off x="1124160" y="3950177"/>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46" name="TextBox 15"/>
          <p:cNvSpPr>
            <a:spLocks noChangeArrowheads="1"/>
          </p:cNvSpPr>
          <p:nvPr/>
        </p:nvSpPr>
        <p:spPr bwMode="auto">
          <a:xfrm>
            <a:off x="1014289" y="4269600"/>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
        <p:nvSpPr>
          <p:cNvPr id="47" name="TextBox 14"/>
          <p:cNvSpPr>
            <a:spLocks noChangeArrowheads="1"/>
          </p:cNvSpPr>
          <p:nvPr/>
        </p:nvSpPr>
        <p:spPr bwMode="auto">
          <a:xfrm>
            <a:off x="4432240" y="3950177"/>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accent6">
                    <a:lumMod val="50000"/>
                  </a:schemeClr>
                </a:solidFill>
                <a:latin typeface="+mj-ea"/>
                <a:ea typeface="+mj-ea"/>
                <a:sym typeface="方正正大黑简体" pitchFamily="2" charset="-122"/>
              </a:rPr>
              <a:t>输入标题文字</a:t>
            </a:r>
            <a:endParaRPr lang="zh-CN" altLang="en-US" sz="1600" b="1" dirty="0">
              <a:solidFill>
                <a:schemeClr val="accent6">
                  <a:lumMod val="50000"/>
                </a:schemeClr>
              </a:solidFill>
              <a:latin typeface="+mj-ea"/>
              <a:ea typeface="+mj-ea"/>
              <a:sym typeface="方正正大黑简体" pitchFamily="2" charset="-122"/>
            </a:endParaRPr>
          </a:p>
        </p:txBody>
      </p:sp>
      <p:sp>
        <p:nvSpPr>
          <p:cNvPr id="48" name="TextBox 15"/>
          <p:cNvSpPr>
            <a:spLocks noChangeArrowheads="1"/>
          </p:cNvSpPr>
          <p:nvPr/>
        </p:nvSpPr>
        <p:spPr bwMode="auto">
          <a:xfrm>
            <a:off x="4322369" y="4269600"/>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这里输入简单的文字概述这里输入简单字概述这里输入简单简单的文字概述这里输入简</a:t>
            </a:r>
            <a:r>
              <a:rPr lang="zh-CN" altLang="en-US" sz="1100" dirty="0" smtClean="0">
                <a:solidFill>
                  <a:schemeClr val="accent6">
                    <a:lumMod val="50000"/>
                  </a:schemeClr>
                </a:solidFill>
                <a:latin typeface="方正兰亭粗黑_GBK" charset="-122"/>
                <a:sym typeface="宋体" panose="02010600030101010101" pitchFamily="2" charset="-122"/>
              </a:rPr>
              <a:t>单</a:t>
            </a:r>
            <a:r>
              <a:rPr lang="zh-CN" altLang="en-US" sz="1100" dirty="0">
                <a:solidFill>
                  <a:schemeClr val="accent6">
                    <a:lumMod val="50000"/>
                  </a:schemeClr>
                </a:solidFill>
                <a:latin typeface="方正兰亭粗黑_GBK" charset="-122"/>
                <a:sym typeface="宋体" panose="02010600030101010101" pitchFamily="2" charset="-122"/>
              </a:rPr>
              <a:t>这里输入简单的文字概述这里输入简单字概述这里输入简单简单的文字概</a:t>
            </a:r>
            <a:r>
              <a:rPr lang="zh-CN" altLang="en-US" sz="1100" dirty="0" smtClean="0">
                <a:solidFill>
                  <a:schemeClr val="accent6">
                    <a:lumMod val="50000"/>
                  </a:schemeClr>
                </a:solidFill>
                <a:latin typeface="方正兰亭粗黑_GBK" charset="-122"/>
                <a:sym typeface="宋体" panose="02010600030101010101" pitchFamily="2" charset="-122"/>
              </a:rPr>
              <a:t>述</a:t>
            </a:r>
            <a:endParaRPr lang="zh-CN" altLang="en-US" sz="1100" dirty="0">
              <a:solidFill>
                <a:schemeClr val="accent6">
                  <a:lumMod val="50000"/>
                </a:schemeClr>
              </a:solidFill>
              <a:latin typeface="方正兰亭粗黑_GBK"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1000" fill="hold"/>
                                        <p:tgtEl>
                                          <p:spTgt spid="4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anim calcmode="lin" valueType="num">
                                      <p:cBhvr>
                                        <p:cTn id="81" dur="1000" fill="hold"/>
                                        <p:tgtEl>
                                          <p:spTgt spid="48"/>
                                        </p:tgtEl>
                                        <p:attrNameLst>
                                          <p:attrName>ppt_x</p:attrName>
                                        </p:attrNameLst>
                                      </p:cBhvr>
                                      <p:tavLst>
                                        <p:tav tm="0">
                                          <p:val>
                                            <p:strVal val="#ppt_x"/>
                                          </p:val>
                                        </p:tav>
                                        <p:tav tm="100000">
                                          <p:val>
                                            <p:strVal val="#ppt_x"/>
                                          </p:val>
                                        </p:tav>
                                      </p:tavLst>
                                    </p:anim>
                                    <p:anim calcmode="lin" valueType="num">
                                      <p:cBhvr>
                                        <p:cTn id="8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p:bldP spid="40" grpId="0"/>
      <p:bldP spid="41" grpId="0"/>
      <p:bldP spid="42" grpId="0"/>
      <p:bldP spid="43"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flipH="1">
            <a:off x="2292" y="-14240"/>
            <a:ext cx="3676660" cy="6551270"/>
          </a:xfrm>
          <a:prstGeom prst="rect">
            <a:avLst/>
          </a:prstGeom>
        </p:spPr>
      </p:pic>
      <p:pic>
        <p:nvPicPr>
          <p:cNvPr id="5" name="图片 4"/>
          <p:cNvPicPr>
            <a:picLocks noChangeAspect="1"/>
          </p:cNvPicPr>
          <p:nvPr/>
        </p:nvPicPr>
        <p:blipFill>
          <a:blip r:embed="rId3" cstate="print"/>
          <a:stretch>
            <a:fillRect/>
          </a:stretch>
        </p:blipFill>
        <p:spPr>
          <a:xfrm>
            <a:off x="8515341" y="-14240"/>
            <a:ext cx="3676660" cy="6551270"/>
          </a:xfrm>
          <a:prstGeom prst="rect">
            <a:avLst/>
          </a:prstGeom>
        </p:spPr>
      </p:pic>
      <p:pic>
        <p:nvPicPr>
          <p:cNvPr id="6" name="图片 5"/>
          <p:cNvPicPr>
            <a:picLocks noChangeAspect="1"/>
          </p:cNvPicPr>
          <p:nvPr/>
        </p:nvPicPr>
        <p:blipFill>
          <a:blip r:embed="rId4" cstate="print"/>
          <a:stretch>
            <a:fillRect/>
          </a:stretch>
        </p:blipFill>
        <p:spPr>
          <a:xfrm>
            <a:off x="-223431" y="894671"/>
            <a:ext cx="3775335" cy="5445318"/>
          </a:xfrm>
          <a:prstGeom prst="rect">
            <a:avLst/>
          </a:prstGeom>
        </p:spPr>
      </p:pic>
      <p:pic>
        <p:nvPicPr>
          <p:cNvPr id="8" name="图片 7"/>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9" name="图片 8"/>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10" name="图片 9"/>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11" name="图片 10"/>
          <p:cNvPicPr>
            <a:picLocks noChangeAspect="1"/>
          </p:cNvPicPr>
          <p:nvPr/>
        </p:nvPicPr>
        <p:blipFill>
          <a:blip r:embed="rId6" cstate="screen"/>
          <a:stretch>
            <a:fillRect/>
          </a:stretch>
        </p:blipFill>
        <p:spPr>
          <a:xfrm rot="16200000">
            <a:off x="787640" y="5052670"/>
            <a:ext cx="993650" cy="2901702"/>
          </a:xfrm>
          <a:prstGeom prst="rect">
            <a:avLst/>
          </a:prstGeom>
        </p:spPr>
      </p:pic>
      <p:grpSp>
        <p:nvGrpSpPr>
          <p:cNvPr id="2" name="组合 1"/>
          <p:cNvGrpSpPr/>
          <p:nvPr/>
        </p:nvGrpSpPr>
        <p:grpSpPr>
          <a:xfrm>
            <a:off x="9574320" y="1176542"/>
            <a:ext cx="2697938" cy="5026294"/>
            <a:chOff x="9574320" y="1176542"/>
            <a:chExt cx="2697938" cy="5026294"/>
          </a:xfrm>
        </p:grpSpPr>
        <p:pic>
          <p:nvPicPr>
            <p:cNvPr id="7" name="图片 6"/>
            <p:cNvPicPr>
              <a:picLocks noChangeAspect="1"/>
            </p:cNvPicPr>
            <p:nvPr/>
          </p:nvPicPr>
          <p:blipFill>
            <a:blip r:embed="rId7" cstate="screen"/>
            <a:stretch>
              <a:fillRect/>
            </a:stretch>
          </p:blipFill>
          <p:spPr>
            <a:xfrm>
              <a:off x="10353671" y="5166995"/>
              <a:ext cx="1247808" cy="1035841"/>
            </a:xfrm>
            <a:prstGeom prst="rect">
              <a:avLst/>
            </a:prstGeom>
          </p:spPr>
        </p:pic>
        <p:pic>
          <p:nvPicPr>
            <p:cNvPr id="12" name="图片 11"/>
            <p:cNvPicPr>
              <a:picLocks noChangeAspect="1"/>
            </p:cNvPicPr>
            <p:nvPr/>
          </p:nvPicPr>
          <p:blipFill>
            <a:blip r:embed="rId8" cstate="print"/>
            <a:stretch>
              <a:fillRect/>
            </a:stretch>
          </p:blipFill>
          <p:spPr>
            <a:xfrm flipH="1">
              <a:off x="9574320" y="1176542"/>
              <a:ext cx="2697938" cy="4769387"/>
            </a:xfrm>
            <a:prstGeom prst="rect">
              <a:avLst/>
            </a:prstGeom>
          </p:spPr>
        </p:pic>
      </p:grpSp>
      <p:sp>
        <p:nvSpPr>
          <p:cNvPr id="14" name="矩形 13"/>
          <p:cNvSpPr/>
          <p:nvPr/>
        </p:nvSpPr>
        <p:spPr>
          <a:xfrm>
            <a:off x="4384177" y="3931762"/>
            <a:ext cx="3425938" cy="646331"/>
          </a:xfrm>
          <a:prstGeom prst="rect">
            <a:avLst/>
          </a:prstGeom>
        </p:spPr>
        <p:txBody>
          <a:bodyPr wrap="none">
            <a:spAutoFit/>
          </a:bodyPr>
          <a:lstStyle/>
          <a:p>
            <a:r>
              <a:rPr lang="zh-CN" altLang="en-US" sz="3600" b="1" spc="600" dirty="0" smtClean="0">
                <a:solidFill>
                  <a:schemeClr val="accent6">
                    <a:lumMod val="75000"/>
                  </a:schemeClr>
                </a:solidFill>
                <a:latin typeface="+mj-ea"/>
                <a:ea typeface="+mj-ea"/>
              </a:rPr>
              <a:t>感谢您的观看</a:t>
            </a:r>
            <a:endParaRPr lang="zh-CN" altLang="en-US" sz="3600" b="1" spc="600" dirty="0">
              <a:solidFill>
                <a:schemeClr val="accent6">
                  <a:lumMod val="75000"/>
                </a:schemeClr>
              </a:solidFill>
              <a:latin typeface="+mj-ea"/>
              <a:ea typeface="+mj-ea"/>
            </a:endParaRPr>
          </a:p>
        </p:txBody>
      </p:sp>
      <p:sp>
        <p:nvSpPr>
          <p:cNvPr id="16" name="矩形 15"/>
          <p:cNvSpPr/>
          <p:nvPr/>
        </p:nvSpPr>
        <p:spPr>
          <a:xfrm>
            <a:off x="5324338" y="4685180"/>
            <a:ext cx="1545616" cy="400110"/>
          </a:xfrm>
          <a:prstGeom prst="rect">
            <a:avLst/>
          </a:prstGeom>
        </p:spPr>
        <p:txBody>
          <a:bodyPr wrap="none">
            <a:spAutoFit/>
          </a:bodyPr>
          <a:lstStyle/>
          <a:p>
            <a:r>
              <a:rPr lang="en-US" altLang="zh-CN" sz="2000" b="1" spc="600" dirty="0" smtClean="0">
                <a:solidFill>
                  <a:schemeClr val="accent6">
                    <a:lumMod val="75000"/>
                  </a:schemeClr>
                </a:solidFill>
                <a:latin typeface="+mj-ea"/>
                <a:ea typeface="+mj-ea"/>
              </a:rPr>
              <a:t>THANKS</a:t>
            </a:r>
            <a:endParaRPr lang="zh-CN" altLang="en-US" sz="2000" b="1" spc="600" dirty="0">
              <a:solidFill>
                <a:schemeClr val="accent6">
                  <a:lumMod val="75000"/>
                </a:schemeClr>
              </a:solidFill>
              <a:latin typeface="+mj-ea"/>
              <a:ea typeface="+mj-ea"/>
            </a:endParaRPr>
          </a:p>
        </p:txBody>
      </p:sp>
      <p:grpSp>
        <p:nvGrpSpPr>
          <p:cNvPr id="3" name="组合 2"/>
          <p:cNvGrpSpPr/>
          <p:nvPr/>
        </p:nvGrpSpPr>
        <p:grpSpPr>
          <a:xfrm>
            <a:off x="2870926" y="605054"/>
            <a:ext cx="6222653" cy="3022520"/>
            <a:chOff x="2875866" y="459742"/>
            <a:chExt cx="6222653" cy="3022520"/>
          </a:xfrm>
        </p:grpSpPr>
        <p:pic>
          <p:nvPicPr>
            <p:cNvPr id="13" name="图片 12"/>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contrast="20000"/>
                      </a14:imgEffect>
                    </a14:imgLayer>
                  </a14:imgProps>
                </a:ext>
              </a:extLst>
            </a:blip>
            <a:srcRect l="16398"/>
            <a:stretch>
              <a:fillRect/>
            </a:stretch>
          </p:blipFill>
          <p:spPr>
            <a:xfrm>
              <a:off x="3484938" y="459742"/>
              <a:ext cx="5079700" cy="2722421"/>
            </a:xfrm>
            <a:prstGeom prst="rect">
              <a:avLst/>
            </a:prstGeom>
          </p:spPr>
        </p:pic>
        <p:pic>
          <p:nvPicPr>
            <p:cNvPr id="17" name="图片 16"/>
            <p:cNvPicPr>
              <a:picLocks noChangeAspect="1"/>
            </p:cNvPicPr>
            <p:nvPr/>
          </p:nvPicPr>
          <p:blipFill>
            <a:blip r:embed="rId11" cstate="print"/>
            <a:stretch>
              <a:fillRect/>
            </a:stretch>
          </p:blipFill>
          <p:spPr>
            <a:xfrm>
              <a:off x="2875866" y="2089612"/>
              <a:ext cx="6222653" cy="139265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p:cTn id="22"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xEl>
                                              <p:pRg st="0" end="0"/>
                                            </p:txEl>
                                          </p:spTgt>
                                        </p:tgtEl>
                                      </p:cBhvr>
                                    </p:animEffect>
                                  </p:childTnLst>
                                </p:cTn>
                              </p:par>
                            </p:childTnLst>
                          </p:cTn>
                        </p:par>
                        <p:par>
                          <p:cTn id="27" fill="hold">
                            <p:stCondLst>
                              <p:cond delay="2250"/>
                            </p:stCondLst>
                            <p:childTnLst>
                              <p:par>
                                <p:cTn id="28" presetID="17"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stretch>
            <a:fillRect/>
          </a:stretch>
        </p:blipFill>
        <p:spPr>
          <a:xfrm flipH="1">
            <a:off x="2292" y="-14240"/>
            <a:ext cx="3676660" cy="6551270"/>
          </a:xfrm>
          <a:prstGeom prst="rect">
            <a:avLst/>
          </a:prstGeom>
        </p:spPr>
      </p:pic>
      <p:pic>
        <p:nvPicPr>
          <p:cNvPr id="34" name="图片 33"/>
          <p:cNvPicPr>
            <a:picLocks noChangeAspect="1"/>
          </p:cNvPicPr>
          <p:nvPr/>
        </p:nvPicPr>
        <p:blipFill>
          <a:blip r:embed="rId3" cstate="print"/>
          <a:stretch>
            <a:fillRect/>
          </a:stretch>
        </p:blipFill>
        <p:spPr>
          <a:xfrm>
            <a:off x="8515341" y="-14240"/>
            <a:ext cx="3676660" cy="6551270"/>
          </a:xfrm>
          <a:prstGeom prst="rect">
            <a:avLst/>
          </a:prstGeom>
        </p:spPr>
      </p:pic>
      <p:pic>
        <p:nvPicPr>
          <p:cNvPr id="29" name="图片 28"/>
          <p:cNvPicPr>
            <a:picLocks noChangeAspect="1"/>
          </p:cNvPicPr>
          <p:nvPr/>
        </p:nvPicPr>
        <p:blipFill>
          <a:blip r:embed="rId4" cstate="screen"/>
          <a:stretch>
            <a:fillRect/>
          </a:stretch>
        </p:blipFill>
        <p:spPr>
          <a:xfrm>
            <a:off x="1139476" y="5203846"/>
            <a:ext cx="1595839" cy="1278365"/>
          </a:xfrm>
          <a:prstGeom prst="rect">
            <a:avLst/>
          </a:prstGeom>
        </p:spPr>
      </p:pic>
      <p:pic>
        <p:nvPicPr>
          <p:cNvPr id="30" name="图片 29"/>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31" name="图片 30"/>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32" name="图片 31"/>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33" name="图片 32"/>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36" name="图片 35"/>
          <p:cNvPicPr>
            <a:picLocks noChangeAspect="1"/>
          </p:cNvPicPr>
          <p:nvPr/>
        </p:nvPicPr>
        <p:blipFill>
          <a:blip r:embed="rId7" cstate="screen"/>
          <a:stretch>
            <a:fillRect/>
          </a:stretch>
        </p:blipFill>
        <p:spPr>
          <a:xfrm>
            <a:off x="3571953" y="802038"/>
            <a:ext cx="4710155" cy="1054148"/>
          </a:xfrm>
          <a:prstGeom prst="rect">
            <a:avLst/>
          </a:prstGeom>
        </p:spPr>
      </p:pic>
      <p:pic>
        <p:nvPicPr>
          <p:cNvPr id="28" name="图片 27"/>
          <p:cNvPicPr>
            <a:picLocks noChangeAspect="1"/>
          </p:cNvPicPr>
          <p:nvPr/>
        </p:nvPicPr>
        <p:blipFill>
          <a:blip r:embed="rId8" cstate="print"/>
          <a:stretch>
            <a:fillRect/>
          </a:stretch>
        </p:blipFill>
        <p:spPr>
          <a:xfrm>
            <a:off x="167202" y="465678"/>
            <a:ext cx="3207818" cy="5670748"/>
          </a:xfrm>
          <a:prstGeom prst="rect">
            <a:avLst/>
          </a:prstGeom>
        </p:spPr>
      </p:pic>
      <p:sp>
        <p:nvSpPr>
          <p:cNvPr id="37" name="文本框 36"/>
          <p:cNvSpPr txBox="1"/>
          <p:nvPr/>
        </p:nvSpPr>
        <p:spPr>
          <a:xfrm>
            <a:off x="5774347" y="2534786"/>
            <a:ext cx="911468"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4400" b="1" dirty="0" smtClean="0">
                <a:solidFill>
                  <a:srgbClr val="427345"/>
                </a:solidFill>
                <a:latin typeface="+mn-ea"/>
                <a:ea typeface="+mn-ea"/>
              </a:rPr>
              <a:t>01</a:t>
            </a:r>
            <a:endParaRPr lang="zh-CN" altLang="en-US" sz="4400" b="1" dirty="0">
              <a:solidFill>
                <a:srgbClr val="427345"/>
              </a:solidFill>
              <a:latin typeface="+mn-ea"/>
              <a:ea typeface="+mn-ea"/>
            </a:endParaRPr>
          </a:p>
        </p:txBody>
      </p:sp>
      <p:sp>
        <p:nvSpPr>
          <p:cNvPr id="38" name="文本框 37"/>
          <p:cNvSpPr txBox="1"/>
          <p:nvPr/>
        </p:nvSpPr>
        <p:spPr>
          <a:xfrm>
            <a:off x="4896433" y="3429000"/>
            <a:ext cx="2633944"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4400" b="1" dirty="0" smtClean="0">
                <a:solidFill>
                  <a:srgbClr val="427345"/>
                </a:solidFill>
                <a:latin typeface="+mn-ea"/>
                <a:ea typeface="+mn-ea"/>
              </a:rPr>
              <a:t>活动思路</a:t>
            </a:r>
            <a:endParaRPr lang="zh-CN" altLang="en-US" sz="4400" b="1" dirty="0">
              <a:solidFill>
                <a:srgbClr val="427345"/>
              </a:solidFill>
              <a:latin typeface="+mn-ea"/>
              <a:ea typeface="+mn-ea"/>
            </a:endParaRPr>
          </a:p>
        </p:txBody>
      </p:sp>
      <p:sp>
        <p:nvSpPr>
          <p:cNvPr id="39" name="矩形 38"/>
          <p:cNvSpPr>
            <a:spLocks noChangeArrowheads="1"/>
          </p:cNvSpPr>
          <p:nvPr/>
        </p:nvSpPr>
        <p:spPr bwMode="auto">
          <a:xfrm>
            <a:off x="3843862" y="4198441"/>
            <a:ext cx="4916404" cy="315407"/>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rgbClr val="427345"/>
                </a:solidFill>
                <a:latin typeface="+mj-ea"/>
                <a:ea typeface="+mj-ea"/>
              </a:rPr>
              <a:t>您</a:t>
            </a:r>
            <a:r>
              <a:rPr lang="zh-CN" altLang="en-US" sz="1200" dirty="0">
                <a:solidFill>
                  <a:srgbClr val="427345"/>
                </a:solidFill>
                <a:latin typeface="+mj-ea"/>
                <a:ea typeface="+mj-ea"/>
              </a:rPr>
              <a:t>的内容打在这里，或者通过复制您的文本后，在此框中选择粘贴</a:t>
            </a:r>
            <a:r>
              <a:rPr lang="zh-CN" altLang="en-US" sz="1200" dirty="0" smtClean="0">
                <a:solidFill>
                  <a:srgbClr val="427345"/>
                </a:solidFill>
                <a:latin typeface="+mj-ea"/>
                <a:ea typeface="+mj-ea"/>
              </a:rPr>
              <a:t>，</a:t>
            </a:r>
            <a:endParaRPr lang="zh-CN" altLang="en-US" sz="1200" dirty="0">
              <a:solidFill>
                <a:srgbClr val="427345"/>
              </a:solidFill>
              <a:latin typeface="+mj-ea"/>
              <a:ea typeface="+mj-ea"/>
              <a:sym typeface="微软雅黑" panose="020B0503020204020204" pitchFamily="34" charset="-122"/>
            </a:endParaRPr>
          </a:p>
        </p:txBody>
      </p:sp>
      <p:pic>
        <p:nvPicPr>
          <p:cNvPr id="40" name="图片 39"/>
          <p:cNvPicPr>
            <a:picLocks noChangeAspect="1"/>
          </p:cNvPicPr>
          <p:nvPr/>
        </p:nvPicPr>
        <p:blipFill rotWithShape="1">
          <a:blip r:embed="rId9" cstate="screen"/>
          <a:srcRect l="16398"/>
          <a:stretch>
            <a:fillRect/>
          </a:stretch>
        </p:blipFill>
        <p:spPr>
          <a:xfrm>
            <a:off x="4887552" y="203405"/>
            <a:ext cx="2395086" cy="1115630"/>
          </a:xfrm>
          <a:prstGeom prst="rect">
            <a:avLst/>
          </a:prstGeom>
        </p:spPr>
      </p:pic>
      <p:pic>
        <p:nvPicPr>
          <p:cNvPr id="41" name="图片 40"/>
          <p:cNvPicPr>
            <a:picLocks noChangeAspect="1"/>
          </p:cNvPicPr>
          <p:nvPr/>
        </p:nvPicPr>
        <p:blipFill>
          <a:blip r:embed="rId10" cstate="print"/>
          <a:stretch>
            <a:fillRect/>
          </a:stretch>
        </p:blipFill>
        <p:spPr>
          <a:xfrm flipH="1">
            <a:off x="7662869" y="578393"/>
            <a:ext cx="3775335" cy="5445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14:presetBounceEnd="55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5000">
                                          <p:cBhvr additive="base">
                                            <p:cTn id="7"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0-#ppt_w/2"/>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16" name="文本框 6"/>
          <p:cNvSpPr txBox="1"/>
          <p:nvPr/>
        </p:nvSpPr>
        <p:spPr>
          <a:xfrm>
            <a:off x="4655535" y="1940310"/>
            <a:ext cx="6965398" cy="2051074"/>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r>
              <a:rPr lang="zh-CN" altLang="en-US" sz="1100" dirty="0"/>
              <a:t>国际妇女节是妇女创造历史的见证，妇女为争取与男性平等所走的斗争道路十分漫长。古希腊的莉西斯特拉塔就领导了妇女斗争来阻止战争；法国革命时期，巴黎妇女高呼“自由，平等，友爱”，走上凡尔赛的街头争取选举权。</a:t>
            </a:r>
            <a:r>
              <a:rPr lang="en-US" altLang="zh-CN" sz="1100" dirty="0"/>
              <a:t>[43]</a:t>
            </a:r>
            <a:r>
              <a:rPr lang="zh-CN" altLang="en-US" sz="1100" dirty="0"/>
              <a:t> </a:t>
            </a:r>
          </a:p>
          <a:p>
            <a:r>
              <a:rPr lang="en-US" altLang="zh-CN" sz="1100" dirty="0"/>
              <a:t>3.8</a:t>
            </a:r>
            <a:r>
              <a:rPr lang="zh-CN" altLang="en-US" sz="1100" dirty="0"/>
              <a:t>国际妇女节是全世界妇女的节日。这个日子是联合国承认的，同时也被很多国家确定为法定假日。来自五湖四海的妇女们，尽管被不同的国界、种族、语言、文化、经济和政治所区分，但在这一天能够同时庆祝属于自己的节日。让人们再回首那九十年前的为得到平等、公正、和平以及发展所做出的斗争。</a:t>
            </a:r>
          </a:p>
        </p:txBody>
      </p:sp>
      <p:sp>
        <p:nvSpPr>
          <p:cNvPr id="17" name="矩形 16"/>
          <p:cNvSpPr/>
          <p:nvPr/>
        </p:nvSpPr>
        <p:spPr>
          <a:xfrm>
            <a:off x="4655535" y="1595110"/>
            <a:ext cx="1956321"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活动背景介绍</a:t>
            </a:r>
            <a:endParaRPr lang="en-US" altLang="zh-CN" sz="1400" b="1" dirty="0">
              <a:solidFill>
                <a:srgbClr val="427345"/>
              </a:solidFill>
              <a:latin typeface="+mj-ea"/>
              <a:ea typeface="+mj-ea"/>
            </a:endParaRPr>
          </a:p>
        </p:txBody>
      </p:sp>
      <p:sp>
        <p:nvSpPr>
          <p:cNvPr id="18" name="文本框 6"/>
          <p:cNvSpPr txBox="1"/>
          <p:nvPr/>
        </p:nvSpPr>
        <p:spPr>
          <a:xfrm>
            <a:off x="4655535" y="4599185"/>
            <a:ext cx="6965398" cy="69685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100" dirty="0">
                <a:solidFill>
                  <a:schemeClr val="accent6">
                    <a:lumMod val="50000"/>
                  </a:schemeClr>
                </a:solidFill>
                <a:latin typeface="+mj-ea"/>
                <a:ea typeface="+mj-ea"/>
              </a:rPr>
              <a:t>您的内容打在这里，或者通过复制您的文本后，在此框中选择粘贴，并选择只保留文字。</a:t>
            </a:r>
            <a:r>
              <a:rPr lang="zh-CN" altLang="en-US" sz="1100" dirty="0">
                <a:solidFill>
                  <a:schemeClr val="accent6">
                    <a:lumMod val="50000"/>
                  </a:schemeClr>
                </a:solidFill>
                <a:latin typeface="+mj-ea"/>
                <a:ea typeface="+mj-ea"/>
                <a:sym typeface="微软雅黑" panose="020B0503020204020204" pitchFamily="34" charset="-122"/>
              </a:rPr>
              <a:t>在此录入上述图表的描述说明，在此录入上述图</a:t>
            </a:r>
            <a:r>
              <a:rPr lang="zh-CN" altLang="en-US" sz="1100" dirty="0" smtClean="0">
                <a:solidFill>
                  <a:schemeClr val="accent6">
                    <a:lumMod val="50000"/>
                  </a:schemeClr>
                </a:solidFill>
                <a:latin typeface="+mj-ea"/>
                <a:ea typeface="+mj-ea"/>
                <a:sym typeface="微软雅黑" panose="020B0503020204020204" pitchFamily="34" charset="-122"/>
              </a:rPr>
              <a:t>表</a:t>
            </a:r>
            <a:r>
              <a:rPr lang="zh-CN" altLang="en-US" sz="1100" dirty="0">
                <a:solidFill>
                  <a:schemeClr val="accent6">
                    <a:lumMod val="50000"/>
                  </a:schemeClr>
                </a:solidFill>
                <a:latin typeface="+mj-ea"/>
              </a:rPr>
              <a:t>或者通过复制您的文本后，在此框中选择粘贴，并选择只保留文字</a:t>
            </a:r>
            <a:r>
              <a:rPr lang="zh-CN" altLang="en-US" sz="1100" dirty="0" smtClean="0">
                <a:solidFill>
                  <a:schemeClr val="accent6">
                    <a:lumMod val="50000"/>
                  </a:schemeClr>
                </a:solidFill>
                <a:latin typeface="+mj-ea"/>
              </a:rPr>
              <a:t>。</a:t>
            </a:r>
            <a:endParaRPr lang="zh-CN" altLang="en-US" sz="1100" dirty="0">
              <a:solidFill>
                <a:schemeClr val="accent6">
                  <a:lumMod val="50000"/>
                </a:schemeClr>
              </a:solidFill>
              <a:latin typeface="+mj-ea"/>
              <a:ea typeface="+mj-ea"/>
            </a:endParaRPr>
          </a:p>
        </p:txBody>
      </p:sp>
      <p:sp>
        <p:nvSpPr>
          <p:cNvPr id="19" name="矩形 18"/>
          <p:cNvSpPr/>
          <p:nvPr/>
        </p:nvSpPr>
        <p:spPr>
          <a:xfrm>
            <a:off x="4655535" y="4279278"/>
            <a:ext cx="1956321"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活动展开原因</a:t>
            </a:r>
            <a:endParaRPr lang="en-US" altLang="zh-CN" sz="1400" b="1" dirty="0">
              <a:solidFill>
                <a:srgbClr val="427345"/>
              </a:solidFill>
              <a:latin typeface="+mj-ea"/>
              <a:ea typeface="+mj-ea"/>
            </a:endParaRPr>
          </a:p>
        </p:txBody>
      </p: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52376" y="0"/>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7" cstate="screen"/>
          <a:stretch>
            <a:fillRect/>
          </a:stretch>
        </p:blipFill>
        <p:spPr>
          <a:xfrm>
            <a:off x="1139476" y="5203846"/>
            <a:ext cx="1595839" cy="1278365"/>
          </a:xfrm>
          <a:prstGeom prst="rect">
            <a:avLst/>
          </a:prstGeom>
        </p:spPr>
      </p:pic>
      <p:pic>
        <p:nvPicPr>
          <p:cNvPr id="28" name="图片 27"/>
          <p:cNvPicPr>
            <a:picLocks noChangeAspect="1"/>
          </p:cNvPicPr>
          <p:nvPr/>
        </p:nvPicPr>
        <p:blipFill>
          <a:blip r:embed="rId8" cstate="print"/>
          <a:stretch>
            <a:fillRect/>
          </a:stretch>
        </p:blipFill>
        <p:spPr>
          <a:xfrm>
            <a:off x="428332" y="671284"/>
            <a:ext cx="3018125" cy="5335411"/>
          </a:xfrm>
          <a:prstGeom prst="rect">
            <a:avLst/>
          </a:prstGeom>
        </p:spPr>
      </p:pic>
      <p:pic>
        <p:nvPicPr>
          <p:cNvPr id="29" name="图片 28"/>
          <p:cNvPicPr>
            <a:picLocks noChangeAspect="1"/>
          </p:cNvPicPr>
          <p:nvPr/>
        </p:nvPicPr>
        <p:blipFill>
          <a:blip r:embed="rId3" cstate="screen"/>
          <a:stretch>
            <a:fillRect/>
          </a:stretch>
        </p:blipFill>
        <p:spPr>
          <a:xfrm>
            <a:off x="4009870" y="1585666"/>
            <a:ext cx="704773" cy="479812"/>
          </a:xfrm>
          <a:prstGeom prst="rect">
            <a:avLst/>
          </a:prstGeom>
        </p:spPr>
      </p:pic>
      <p:pic>
        <p:nvPicPr>
          <p:cNvPr id="30" name="图片 29"/>
          <p:cNvPicPr>
            <a:picLocks noChangeAspect="1"/>
          </p:cNvPicPr>
          <p:nvPr/>
        </p:nvPicPr>
        <p:blipFill>
          <a:blip r:embed="rId3" cstate="screen"/>
          <a:stretch>
            <a:fillRect/>
          </a:stretch>
        </p:blipFill>
        <p:spPr>
          <a:xfrm>
            <a:off x="4009870" y="4279278"/>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52376" y="0"/>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7" cstate="print"/>
          <a:stretch>
            <a:fillRect/>
          </a:stretch>
        </p:blipFill>
        <p:spPr>
          <a:xfrm>
            <a:off x="4727519" y="4572080"/>
            <a:ext cx="2357868" cy="1888797"/>
          </a:xfrm>
          <a:prstGeom prst="rect">
            <a:avLst/>
          </a:prstGeom>
        </p:spPr>
      </p:pic>
      <p:pic>
        <p:nvPicPr>
          <p:cNvPr id="20" name="图片 19"/>
          <p:cNvPicPr>
            <a:picLocks noChangeAspect="1"/>
          </p:cNvPicPr>
          <p:nvPr/>
        </p:nvPicPr>
        <p:blipFill>
          <a:blip r:embed="rId8" cstate="print"/>
          <a:stretch>
            <a:fillRect/>
          </a:stretch>
        </p:blipFill>
        <p:spPr>
          <a:xfrm flipH="1">
            <a:off x="4321615" y="1100425"/>
            <a:ext cx="2991591" cy="4314893"/>
          </a:xfrm>
          <a:prstGeom prst="rect">
            <a:avLst/>
          </a:prstGeom>
        </p:spPr>
      </p:pic>
      <p:sp>
        <p:nvSpPr>
          <p:cNvPr id="26" name="TextBox 111"/>
          <p:cNvSpPr txBox="1"/>
          <p:nvPr/>
        </p:nvSpPr>
        <p:spPr>
          <a:xfrm>
            <a:off x="1138404" y="1812124"/>
            <a:ext cx="4773475" cy="307777"/>
          </a:xfrm>
          <a:prstGeom prst="rect">
            <a:avLst/>
          </a:prstGeom>
        </p:spPr>
        <p:txBody>
          <a:bodyPr wrap="square">
            <a:spAutoFit/>
          </a:bodyPr>
          <a:lstStyle>
            <a:defPPr>
              <a:defRPr lang="zh-CN"/>
            </a:defPPr>
            <a:lvl1pPr algn="ctr">
              <a:defRPr sz="2000">
                <a:solidFill>
                  <a:schemeClr val="bg1">
                    <a:lumMod val="95000"/>
                  </a:schemeClr>
                </a:solidFill>
                <a:latin typeface="华文细黑" panose="02010600040101010101" pitchFamily="2" charset="-122"/>
                <a:ea typeface="华文细黑" panose="02010600040101010101" pitchFamily="2" charset="-122"/>
              </a:defRPr>
            </a:lvl1pPr>
          </a:lstStyle>
          <a:p>
            <a:pPr algn="l"/>
            <a:r>
              <a:rPr lang="zh-CN" altLang="en-US" sz="1400" b="1" dirty="0" smtClean="0">
                <a:solidFill>
                  <a:schemeClr val="accent6">
                    <a:lumMod val="50000"/>
                  </a:schemeClr>
                </a:solidFill>
                <a:latin typeface="+mj-ea"/>
                <a:ea typeface="+mj-ea"/>
              </a:rPr>
              <a:t>活动宗旨</a:t>
            </a:r>
            <a:endParaRPr lang="zh-CN" altLang="en-US" sz="1400" b="1" dirty="0">
              <a:solidFill>
                <a:schemeClr val="accent6">
                  <a:lumMod val="50000"/>
                </a:schemeClr>
              </a:solidFill>
              <a:latin typeface="+mj-ea"/>
              <a:ea typeface="+mj-ea"/>
            </a:endParaRPr>
          </a:p>
        </p:txBody>
      </p:sp>
      <p:sp>
        <p:nvSpPr>
          <p:cNvPr id="29" name="TextBox 15"/>
          <p:cNvSpPr txBox="1"/>
          <p:nvPr/>
        </p:nvSpPr>
        <p:spPr>
          <a:xfrm>
            <a:off x="1223956" y="2066806"/>
            <a:ext cx="3418011" cy="2708434"/>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100" dirty="0">
                <a:solidFill>
                  <a:srgbClr val="427345"/>
                </a:solidFill>
                <a:latin typeface="+mj-ea"/>
                <a:ea typeface="+mj-ea"/>
                <a:sym typeface="微软雅黑" panose="020B0503020204020204" pitchFamily="34" charset="-122"/>
              </a:rPr>
              <a:t>右键点击图片选择设置图片格式可直接替换图片。您可以点击文字框输入您的描述说明，或者通过复制粘贴，在此录入您的描述说明。在此录入上述图表的综合描述说明，在此录入上述图表的综合描述说明，在此录入上述图</a:t>
            </a:r>
            <a:r>
              <a:rPr lang="zh-CN" altLang="en-US" sz="1100" dirty="0" smtClean="0">
                <a:solidFill>
                  <a:srgbClr val="427345"/>
                </a:solidFill>
                <a:latin typeface="+mj-ea"/>
                <a:ea typeface="+mj-ea"/>
                <a:sym typeface="微软雅黑" panose="020B0503020204020204" pitchFamily="34" charset="-122"/>
              </a:rPr>
              <a:t>表</a:t>
            </a:r>
            <a:r>
              <a:rPr lang="zh-CN" altLang="en-US" sz="1100" dirty="0">
                <a:solidFill>
                  <a:srgbClr val="427345"/>
                </a:solidFill>
                <a:latin typeface="+mj-ea"/>
                <a:ea typeface="+mj-ea"/>
                <a:sym typeface="微软雅黑" panose="020B0503020204020204" pitchFamily="34" charset="-122"/>
              </a:rPr>
              <a:t>右键点击图片选择设置图片格式可直接替换图片。您可以点击文字框输入您的描述说明，或者通过复制粘贴，在此录入您的描述说明。在此录入上述图表的综合描述说明，在此录入上述图表的综合描述说明，在此</a:t>
            </a:r>
            <a:r>
              <a:rPr lang="zh-CN" altLang="en-US" sz="1100" dirty="0" smtClean="0">
                <a:solidFill>
                  <a:srgbClr val="427345"/>
                </a:solidFill>
                <a:latin typeface="+mj-ea"/>
                <a:ea typeface="+mj-ea"/>
                <a:sym typeface="微软雅黑" panose="020B0503020204020204" pitchFamily="34" charset="-122"/>
              </a:rPr>
              <a:t>录</a:t>
            </a:r>
            <a:endParaRPr lang="zh-CN" altLang="en-US" sz="1100" dirty="0">
              <a:solidFill>
                <a:srgbClr val="427345"/>
              </a:solidFill>
              <a:latin typeface="+mj-ea"/>
              <a:ea typeface="+mj-ea"/>
              <a:sym typeface="微软雅黑" panose="020B0503020204020204" pitchFamily="34" charset="-122"/>
            </a:endParaRPr>
          </a:p>
        </p:txBody>
      </p:sp>
      <p:sp>
        <p:nvSpPr>
          <p:cNvPr id="30" name="TextBox 111"/>
          <p:cNvSpPr txBox="1"/>
          <p:nvPr/>
        </p:nvSpPr>
        <p:spPr>
          <a:xfrm>
            <a:off x="7727871" y="1812124"/>
            <a:ext cx="2794406" cy="307777"/>
          </a:xfrm>
          <a:prstGeom prst="rect">
            <a:avLst/>
          </a:prstGeom>
        </p:spPr>
        <p:txBody>
          <a:bodyPr wrap="square">
            <a:spAutoFit/>
          </a:bodyPr>
          <a:lstStyle>
            <a:defPPr>
              <a:defRPr lang="zh-CN"/>
            </a:defPPr>
            <a:lvl1pPr algn="ctr">
              <a:defRPr sz="2000">
                <a:solidFill>
                  <a:schemeClr val="bg1">
                    <a:lumMod val="95000"/>
                  </a:schemeClr>
                </a:solidFill>
                <a:latin typeface="华文细黑" panose="02010600040101010101" pitchFamily="2" charset="-122"/>
                <a:ea typeface="华文细黑" panose="02010600040101010101" pitchFamily="2" charset="-122"/>
              </a:defRPr>
            </a:lvl1pPr>
          </a:lstStyle>
          <a:p>
            <a:pPr algn="l"/>
            <a:r>
              <a:rPr lang="zh-CN" altLang="en-US" sz="1400" b="1" dirty="0" smtClean="0">
                <a:solidFill>
                  <a:schemeClr val="accent6">
                    <a:lumMod val="50000"/>
                  </a:schemeClr>
                </a:solidFill>
                <a:latin typeface="+mj-ea"/>
                <a:ea typeface="+mj-ea"/>
              </a:rPr>
              <a:t>活动目的一</a:t>
            </a:r>
            <a:endParaRPr lang="zh-CN" altLang="en-US" sz="1400" b="1" dirty="0">
              <a:solidFill>
                <a:schemeClr val="accent6">
                  <a:lumMod val="50000"/>
                </a:schemeClr>
              </a:solidFill>
              <a:latin typeface="+mj-ea"/>
              <a:ea typeface="+mj-ea"/>
            </a:endParaRPr>
          </a:p>
        </p:txBody>
      </p:sp>
      <p:sp>
        <p:nvSpPr>
          <p:cNvPr id="31" name="TextBox 15"/>
          <p:cNvSpPr txBox="1"/>
          <p:nvPr/>
        </p:nvSpPr>
        <p:spPr>
          <a:xfrm>
            <a:off x="7755250" y="2114136"/>
            <a:ext cx="3418011" cy="966162"/>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100" dirty="0">
                <a:solidFill>
                  <a:srgbClr val="427345"/>
                </a:solidFill>
                <a:latin typeface="+mj-ea"/>
                <a:ea typeface="+mj-ea"/>
                <a:sym typeface="微软雅黑" panose="020B0503020204020204" pitchFamily="34" charset="-122"/>
              </a:rPr>
              <a:t>右键点击图片选择设置图片格式可直接替换图片。您可以点击文字框输入您的描述说明，或者通过复制粘贴，在此录入您的描述说明。在此录入上述图表的综合描</a:t>
            </a:r>
            <a:r>
              <a:rPr lang="zh-CN" altLang="en-US" sz="1100" dirty="0" smtClean="0">
                <a:solidFill>
                  <a:srgbClr val="427345"/>
                </a:solidFill>
                <a:latin typeface="+mj-ea"/>
                <a:ea typeface="+mj-ea"/>
                <a:sym typeface="微软雅黑" panose="020B0503020204020204" pitchFamily="34" charset="-122"/>
              </a:rPr>
              <a:t>述</a:t>
            </a:r>
            <a:endParaRPr lang="zh-CN" altLang="en-US" sz="1100" dirty="0">
              <a:solidFill>
                <a:srgbClr val="427345"/>
              </a:solidFill>
              <a:latin typeface="+mj-ea"/>
              <a:ea typeface="+mj-ea"/>
              <a:sym typeface="微软雅黑" panose="020B0503020204020204" pitchFamily="34" charset="-122"/>
            </a:endParaRPr>
          </a:p>
        </p:txBody>
      </p:sp>
      <p:sp>
        <p:nvSpPr>
          <p:cNvPr id="32" name="TextBox 111"/>
          <p:cNvSpPr txBox="1"/>
          <p:nvPr/>
        </p:nvSpPr>
        <p:spPr>
          <a:xfrm>
            <a:off x="7727871" y="3438297"/>
            <a:ext cx="2794406" cy="307777"/>
          </a:xfrm>
          <a:prstGeom prst="rect">
            <a:avLst/>
          </a:prstGeom>
        </p:spPr>
        <p:txBody>
          <a:bodyPr wrap="square">
            <a:spAutoFit/>
          </a:bodyPr>
          <a:lstStyle>
            <a:defPPr>
              <a:defRPr lang="zh-CN"/>
            </a:defPPr>
            <a:lvl1pPr algn="ctr">
              <a:defRPr sz="2000">
                <a:solidFill>
                  <a:schemeClr val="bg1">
                    <a:lumMod val="95000"/>
                  </a:schemeClr>
                </a:solidFill>
                <a:latin typeface="华文细黑" panose="02010600040101010101" pitchFamily="2" charset="-122"/>
                <a:ea typeface="华文细黑" panose="02010600040101010101" pitchFamily="2" charset="-122"/>
              </a:defRPr>
            </a:lvl1pPr>
          </a:lstStyle>
          <a:p>
            <a:pPr algn="l"/>
            <a:r>
              <a:rPr lang="zh-CN" altLang="en-US" sz="1400" b="1" dirty="0" smtClean="0">
                <a:solidFill>
                  <a:schemeClr val="accent6">
                    <a:lumMod val="50000"/>
                  </a:schemeClr>
                </a:solidFill>
                <a:latin typeface="+mj-ea"/>
                <a:ea typeface="+mj-ea"/>
              </a:rPr>
              <a:t>活动目的一</a:t>
            </a:r>
            <a:endParaRPr lang="zh-CN" altLang="en-US" sz="1400" b="1" dirty="0">
              <a:solidFill>
                <a:schemeClr val="accent6">
                  <a:lumMod val="50000"/>
                </a:schemeClr>
              </a:solidFill>
              <a:latin typeface="+mj-ea"/>
              <a:ea typeface="+mj-ea"/>
            </a:endParaRPr>
          </a:p>
        </p:txBody>
      </p:sp>
      <p:sp>
        <p:nvSpPr>
          <p:cNvPr id="33" name="TextBox 15"/>
          <p:cNvSpPr txBox="1"/>
          <p:nvPr/>
        </p:nvSpPr>
        <p:spPr>
          <a:xfrm>
            <a:off x="7755250" y="3740309"/>
            <a:ext cx="3418011" cy="966162"/>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100" dirty="0">
                <a:solidFill>
                  <a:srgbClr val="427345"/>
                </a:solidFill>
                <a:latin typeface="+mj-ea"/>
                <a:ea typeface="+mj-ea"/>
                <a:sym typeface="微软雅黑" panose="020B0503020204020204" pitchFamily="34" charset="-122"/>
              </a:rPr>
              <a:t>右键点击图片选择设置图片格式可直接替换图片。您可以点击文字框输入您的描述说明，或者通过复制粘贴，在此录入您的描述说明。在此录入上述图表的综合描</a:t>
            </a:r>
            <a:r>
              <a:rPr lang="zh-CN" altLang="en-US" sz="1100" dirty="0" smtClean="0">
                <a:solidFill>
                  <a:srgbClr val="427345"/>
                </a:solidFill>
                <a:latin typeface="+mj-ea"/>
                <a:ea typeface="+mj-ea"/>
                <a:sym typeface="微软雅黑" panose="020B0503020204020204" pitchFamily="34" charset="-122"/>
              </a:rPr>
              <a:t>述</a:t>
            </a:r>
            <a:endParaRPr lang="zh-CN" altLang="en-US" sz="1100" dirty="0">
              <a:solidFill>
                <a:srgbClr val="427345"/>
              </a:solidFill>
              <a:latin typeface="+mj-ea"/>
              <a:ea typeface="+mj-ea"/>
              <a:sym typeface="微软雅黑" panose="020B0503020204020204" pitchFamily="34" charset="-122"/>
            </a:endParaRPr>
          </a:p>
        </p:txBody>
      </p:sp>
      <p:pic>
        <p:nvPicPr>
          <p:cNvPr id="34" name="图片 33"/>
          <p:cNvPicPr>
            <a:picLocks noChangeAspect="1"/>
          </p:cNvPicPr>
          <p:nvPr/>
        </p:nvPicPr>
        <p:blipFill>
          <a:blip r:embed="rId3" cstate="screen"/>
          <a:stretch>
            <a:fillRect/>
          </a:stretch>
        </p:blipFill>
        <p:spPr>
          <a:xfrm>
            <a:off x="487420" y="1826900"/>
            <a:ext cx="704773" cy="479812"/>
          </a:xfrm>
          <a:prstGeom prst="rect">
            <a:avLst/>
          </a:prstGeom>
        </p:spPr>
      </p:pic>
      <p:pic>
        <p:nvPicPr>
          <p:cNvPr id="35" name="图片 34"/>
          <p:cNvPicPr>
            <a:picLocks noChangeAspect="1"/>
          </p:cNvPicPr>
          <p:nvPr/>
        </p:nvPicPr>
        <p:blipFill>
          <a:blip r:embed="rId3" cstate="screen"/>
          <a:stretch>
            <a:fillRect/>
          </a:stretch>
        </p:blipFill>
        <p:spPr>
          <a:xfrm>
            <a:off x="7021684" y="1826900"/>
            <a:ext cx="704773" cy="479812"/>
          </a:xfrm>
          <a:prstGeom prst="rect">
            <a:avLst/>
          </a:prstGeom>
        </p:spPr>
      </p:pic>
      <p:pic>
        <p:nvPicPr>
          <p:cNvPr id="36" name="图片 35"/>
          <p:cNvPicPr>
            <a:picLocks noChangeAspect="1"/>
          </p:cNvPicPr>
          <p:nvPr/>
        </p:nvPicPr>
        <p:blipFill>
          <a:blip r:embed="rId3" cstate="screen"/>
          <a:stretch>
            <a:fillRect/>
          </a:stretch>
        </p:blipFill>
        <p:spPr>
          <a:xfrm>
            <a:off x="7021684" y="3533624"/>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1+#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9"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 presetClass="entr" presetSubtype="9"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childTnLst>
                          </p:cTn>
                        </p:par>
                        <p:par>
                          <p:cTn id="64" fill="hold">
                            <p:stCondLst>
                              <p:cond delay="7000"/>
                            </p:stCondLst>
                            <p:childTnLst>
                              <p:par>
                                <p:cTn id="65" presetID="2" presetClass="entr" presetSubtype="9"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0-#ppt_w/2"/>
                                          </p:val>
                                        </p:tav>
                                        <p:tav tm="100000">
                                          <p:val>
                                            <p:strVal val="#ppt_x"/>
                                          </p:val>
                                        </p:tav>
                                      </p:tavLst>
                                    </p:anim>
                                    <p:anim calcmode="lin" valueType="num">
                                      <p:cBhvr additive="base">
                                        <p:cTn id="68" dur="500" fill="hold"/>
                                        <p:tgtEl>
                                          <p:spTgt spid="36"/>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52376" y="0"/>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0" name="图片 19"/>
          <p:cNvPicPr>
            <a:picLocks noChangeAspect="1"/>
          </p:cNvPicPr>
          <p:nvPr/>
        </p:nvPicPr>
        <p:blipFill>
          <a:blip r:embed="rId7" cstate="print"/>
          <a:stretch>
            <a:fillRect/>
          </a:stretch>
        </p:blipFill>
        <p:spPr>
          <a:xfrm flipH="1">
            <a:off x="987057" y="1315542"/>
            <a:ext cx="3283284" cy="4735614"/>
          </a:xfrm>
          <a:prstGeom prst="rect">
            <a:avLst/>
          </a:prstGeom>
        </p:spPr>
      </p:pic>
      <p:pic>
        <p:nvPicPr>
          <p:cNvPr id="12" name="图片 11"/>
          <p:cNvPicPr>
            <a:picLocks noChangeAspect="1"/>
          </p:cNvPicPr>
          <p:nvPr/>
        </p:nvPicPr>
        <p:blipFill>
          <a:blip r:embed="rId8" cstate="screen"/>
          <a:stretch>
            <a:fillRect/>
          </a:stretch>
        </p:blipFill>
        <p:spPr>
          <a:xfrm>
            <a:off x="735547" y="4586483"/>
            <a:ext cx="3391412" cy="1054148"/>
          </a:xfrm>
          <a:prstGeom prst="rect">
            <a:avLst/>
          </a:prstGeom>
        </p:spPr>
      </p:pic>
      <p:pic>
        <p:nvPicPr>
          <p:cNvPr id="13" name="图片 12"/>
          <p:cNvPicPr>
            <a:picLocks noChangeAspect="1"/>
          </p:cNvPicPr>
          <p:nvPr/>
        </p:nvPicPr>
        <p:blipFill>
          <a:blip r:embed="rId9" cstate="print"/>
          <a:stretch>
            <a:fillRect/>
          </a:stretch>
        </p:blipFill>
        <p:spPr>
          <a:xfrm>
            <a:off x="292349" y="1257811"/>
            <a:ext cx="2681167" cy="4739740"/>
          </a:xfrm>
          <a:prstGeom prst="rect">
            <a:avLst/>
          </a:prstGeom>
        </p:spPr>
      </p:pic>
      <p:sp>
        <p:nvSpPr>
          <p:cNvPr id="16" name="矩形 15"/>
          <p:cNvSpPr/>
          <p:nvPr/>
        </p:nvSpPr>
        <p:spPr>
          <a:xfrm>
            <a:off x="5292553" y="1592953"/>
            <a:ext cx="902811" cy="307777"/>
          </a:xfrm>
          <a:prstGeom prst="rect">
            <a:avLst/>
          </a:prstGeom>
        </p:spPr>
        <p:txBody>
          <a:bodyPr wrap="none">
            <a:spAutoFit/>
          </a:bodyPr>
          <a:lstStyle/>
          <a:p>
            <a:pPr algn="ctr"/>
            <a:r>
              <a:rPr lang="zh-CN" altLang="en-US" sz="1400" b="1" dirty="0" smtClean="0">
                <a:solidFill>
                  <a:srgbClr val="427345"/>
                </a:solidFill>
                <a:latin typeface="+mj-ea"/>
                <a:ea typeface="+mj-ea"/>
              </a:rPr>
              <a:t>产品推广</a:t>
            </a:r>
            <a:endParaRPr lang="zh-CN" altLang="en-US" sz="1400" b="1" dirty="0">
              <a:solidFill>
                <a:srgbClr val="427345"/>
              </a:solidFill>
              <a:latin typeface="+mj-ea"/>
              <a:ea typeface="+mj-ea"/>
            </a:endParaRPr>
          </a:p>
        </p:txBody>
      </p:sp>
      <p:sp>
        <p:nvSpPr>
          <p:cNvPr id="17" name="矩形 16"/>
          <p:cNvSpPr/>
          <p:nvPr/>
        </p:nvSpPr>
        <p:spPr>
          <a:xfrm>
            <a:off x="5292553" y="1858938"/>
            <a:ext cx="5027407" cy="571823"/>
          </a:xfrm>
          <a:prstGeom prst="rect">
            <a:avLst/>
          </a:prstGeom>
        </p:spPr>
        <p:txBody>
          <a:bodyPr wrap="square">
            <a:spAutoFit/>
          </a:bodyPr>
          <a:lstStyle/>
          <a:p>
            <a:pPr>
              <a:lnSpc>
                <a:spcPct val="150000"/>
              </a:lnSpc>
            </a:pPr>
            <a:r>
              <a:rPr lang="zh-CN" altLang="en-US" sz="1100" dirty="0">
                <a:solidFill>
                  <a:schemeClr val="accent6">
                    <a:lumMod val="50000"/>
                  </a:schemeClr>
                </a:solidFill>
                <a:latin typeface="+mj-ea"/>
                <a:ea typeface="+mj-ea"/>
                <a:sym typeface="微软雅黑" panose="020B0503020204020204" pitchFamily="34" charset="-122"/>
              </a:rPr>
              <a:t>右键点击图片选择设置图片格式可直接替换图片。您可以点击文字框输入您的描述说</a:t>
            </a:r>
            <a:r>
              <a:rPr lang="zh-CN" altLang="en-US" sz="1100" dirty="0" smtClean="0">
                <a:solidFill>
                  <a:schemeClr val="accent6">
                    <a:lumMod val="50000"/>
                  </a:schemeClr>
                </a:solidFill>
                <a:latin typeface="+mj-ea"/>
                <a:ea typeface="+mj-ea"/>
                <a:sym typeface="微软雅黑" panose="020B0503020204020204" pitchFamily="34" charset="-122"/>
              </a:rPr>
              <a:t>明</a:t>
            </a:r>
            <a:endParaRPr lang="zh-CN" altLang="en-US" sz="1100" b="1" dirty="0">
              <a:solidFill>
                <a:schemeClr val="accent6">
                  <a:lumMod val="50000"/>
                </a:schemeClr>
              </a:solidFill>
              <a:latin typeface="+mj-ea"/>
              <a:ea typeface="+mj-ea"/>
            </a:endParaRPr>
          </a:p>
        </p:txBody>
      </p:sp>
      <p:sp>
        <p:nvSpPr>
          <p:cNvPr id="18" name="矩形 17"/>
          <p:cNvSpPr/>
          <p:nvPr/>
        </p:nvSpPr>
        <p:spPr>
          <a:xfrm>
            <a:off x="5292553" y="2631630"/>
            <a:ext cx="902811" cy="307777"/>
          </a:xfrm>
          <a:prstGeom prst="rect">
            <a:avLst/>
          </a:prstGeom>
        </p:spPr>
        <p:txBody>
          <a:bodyPr wrap="none">
            <a:spAutoFit/>
          </a:bodyPr>
          <a:lstStyle/>
          <a:p>
            <a:pPr algn="ctr"/>
            <a:r>
              <a:rPr lang="zh-CN" altLang="en-US" sz="1400" b="1" dirty="0" smtClean="0">
                <a:solidFill>
                  <a:srgbClr val="427345"/>
                </a:solidFill>
                <a:latin typeface="+mj-ea"/>
                <a:ea typeface="+mj-ea"/>
              </a:rPr>
              <a:t>消费认知</a:t>
            </a:r>
            <a:endParaRPr lang="zh-CN" altLang="en-US" sz="1400" b="1" dirty="0">
              <a:solidFill>
                <a:srgbClr val="427345"/>
              </a:solidFill>
              <a:latin typeface="+mj-ea"/>
              <a:ea typeface="+mj-ea"/>
            </a:endParaRPr>
          </a:p>
        </p:txBody>
      </p:sp>
      <p:sp>
        <p:nvSpPr>
          <p:cNvPr id="19" name="矩形 18"/>
          <p:cNvSpPr/>
          <p:nvPr/>
        </p:nvSpPr>
        <p:spPr>
          <a:xfrm>
            <a:off x="5292553" y="2984404"/>
            <a:ext cx="5027407" cy="571823"/>
          </a:xfrm>
          <a:prstGeom prst="rect">
            <a:avLst/>
          </a:prstGeom>
        </p:spPr>
        <p:txBody>
          <a:bodyPr wrap="square">
            <a:spAutoFit/>
          </a:bodyPr>
          <a:lstStyle/>
          <a:p>
            <a:pPr>
              <a:lnSpc>
                <a:spcPct val="150000"/>
              </a:lnSpc>
            </a:pPr>
            <a:r>
              <a:rPr lang="zh-CN" altLang="en-US" sz="1100" dirty="0">
                <a:solidFill>
                  <a:schemeClr val="accent6">
                    <a:lumMod val="50000"/>
                  </a:schemeClr>
                </a:solidFill>
                <a:latin typeface="+mj-ea"/>
                <a:ea typeface="+mj-ea"/>
                <a:sym typeface="微软雅黑" panose="020B0503020204020204" pitchFamily="34" charset="-122"/>
              </a:rPr>
              <a:t>右键点击图片选择设置图片格式可直接替换图片。您可以点击文字框输入您的描述说</a:t>
            </a:r>
            <a:r>
              <a:rPr lang="zh-CN" altLang="en-US" sz="1100" dirty="0" smtClean="0">
                <a:solidFill>
                  <a:schemeClr val="accent6">
                    <a:lumMod val="50000"/>
                  </a:schemeClr>
                </a:solidFill>
                <a:latin typeface="+mj-ea"/>
                <a:ea typeface="+mj-ea"/>
                <a:sym typeface="微软雅黑" panose="020B0503020204020204" pitchFamily="34" charset="-122"/>
              </a:rPr>
              <a:t>明</a:t>
            </a:r>
            <a:endParaRPr lang="zh-CN" altLang="en-US" sz="1100" b="1" dirty="0">
              <a:solidFill>
                <a:schemeClr val="accent6">
                  <a:lumMod val="50000"/>
                </a:schemeClr>
              </a:solidFill>
              <a:latin typeface="+mj-ea"/>
              <a:ea typeface="+mj-ea"/>
            </a:endParaRPr>
          </a:p>
        </p:txBody>
      </p:sp>
      <p:sp>
        <p:nvSpPr>
          <p:cNvPr id="26" name="矩形 25"/>
          <p:cNvSpPr/>
          <p:nvPr/>
        </p:nvSpPr>
        <p:spPr>
          <a:xfrm>
            <a:off x="5289442" y="3770740"/>
            <a:ext cx="902811" cy="307777"/>
          </a:xfrm>
          <a:prstGeom prst="rect">
            <a:avLst/>
          </a:prstGeom>
        </p:spPr>
        <p:txBody>
          <a:bodyPr wrap="none">
            <a:spAutoFit/>
          </a:bodyPr>
          <a:lstStyle/>
          <a:p>
            <a:pPr algn="ctr"/>
            <a:r>
              <a:rPr lang="zh-CN" altLang="en-US" sz="1400" b="1" dirty="0" smtClean="0">
                <a:solidFill>
                  <a:srgbClr val="427345"/>
                </a:solidFill>
                <a:latin typeface="+mj-ea"/>
                <a:ea typeface="+mj-ea"/>
              </a:rPr>
              <a:t>促进销售</a:t>
            </a:r>
            <a:endParaRPr lang="zh-CN" altLang="en-US" sz="1400" b="1" dirty="0">
              <a:solidFill>
                <a:srgbClr val="427345"/>
              </a:solidFill>
              <a:latin typeface="+mj-ea"/>
              <a:ea typeface="+mj-ea"/>
            </a:endParaRPr>
          </a:p>
        </p:txBody>
      </p:sp>
      <p:sp>
        <p:nvSpPr>
          <p:cNvPr id="28" name="矩形 27"/>
          <p:cNvSpPr/>
          <p:nvPr/>
        </p:nvSpPr>
        <p:spPr>
          <a:xfrm>
            <a:off x="5302660" y="4139099"/>
            <a:ext cx="5027407" cy="571823"/>
          </a:xfrm>
          <a:prstGeom prst="rect">
            <a:avLst/>
          </a:prstGeom>
        </p:spPr>
        <p:txBody>
          <a:bodyPr wrap="square">
            <a:spAutoFit/>
          </a:bodyPr>
          <a:lstStyle/>
          <a:p>
            <a:pPr>
              <a:lnSpc>
                <a:spcPct val="150000"/>
              </a:lnSpc>
            </a:pPr>
            <a:r>
              <a:rPr lang="zh-CN" altLang="en-US" sz="1100" dirty="0">
                <a:solidFill>
                  <a:schemeClr val="accent6">
                    <a:lumMod val="50000"/>
                  </a:schemeClr>
                </a:solidFill>
                <a:latin typeface="+mj-ea"/>
                <a:ea typeface="+mj-ea"/>
                <a:sym typeface="微软雅黑" panose="020B0503020204020204" pitchFamily="34" charset="-122"/>
              </a:rPr>
              <a:t>右键点击图片选择设置图片格式可直接替换图片。您可以点击文字框输入您的描述说</a:t>
            </a:r>
            <a:r>
              <a:rPr lang="zh-CN" altLang="en-US" sz="1100" dirty="0" smtClean="0">
                <a:solidFill>
                  <a:schemeClr val="accent6">
                    <a:lumMod val="50000"/>
                  </a:schemeClr>
                </a:solidFill>
                <a:latin typeface="+mj-ea"/>
                <a:ea typeface="+mj-ea"/>
                <a:sym typeface="微软雅黑" panose="020B0503020204020204" pitchFamily="34" charset="-122"/>
              </a:rPr>
              <a:t>明</a:t>
            </a:r>
            <a:endParaRPr lang="zh-CN" altLang="en-US" sz="1100" b="1" dirty="0">
              <a:solidFill>
                <a:schemeClr val="accent6">
                  <a:lumMod val="50000"/>
                </a:schemeClr>
              </a:solidFill>
              <a:latin typeface="+mj-ea"/>
              <a:ea typeface="+mj-ea"/>
            </a:endParaRPr>
          </a:p>
        </p:txBody>
      </p:sp>
      <p:sp>
        <p:nvSpPr>
          <p:cNvPr id="29" name="矩形 28"/>
          <p:cNvSpPr/>
          <p:nvPr/>
        </p:nvSpPr>
        <p:spPr>
          <a:xfrm>
            <a:off x="5447397" y="4901573"/>
            <a:ext cx="902811" cy="307777"/>
          </a:xfrm>
          <a:prstGeom prst="rect">
            <a:avLst/>
          </a:prstGeom>
        </p:spPr>
        <p:txBody>
          <a:bodyPr wrap="none">
            <a:spAutoFit/>
          </a:bodyPr>
          <a:lstStyle/>
          <a:p>
            <a:pPr algn="ctr"/>
            <a:r>
              <a:rPr lang="zh-CN" altLang="en-US" sz="1400" b="1" dirty="0" smtClean="0">
                <a:solidFill>
                  <a:srgbClr val="427345"/>
                </a:solidFill>
                <a:latin typeface="+mj-ea"/>
                <a:ea typeface="+mj-ea"/>
              </a:rPr>
              <a:t>激发购买</a:t>
            </a:r>
            <a:endParaRPr lang="zh-CN" altLang="en-US" sz="1400" b="1" dirty="0">
              <a:solidFill>
                <a:srgbClr val="427345"/>
              </a:solidFill>
              <a:latin typeface="+mj-ea"/>
              <a:ea typeface="+mj-ea"/>
            </a:endParaRPr>
          </a:p>
        </p:txBody>
      </p:sp>
      <p:sp>
        <p:nvSpPr>
          <p:cNvPr id="30" name="矩形 29"/>
          <p:cNvSpPr/>
          <p:nvPr/>
        </p:nvSpPr>
        <p:spPr>
          <a:xfrm>
            <a:off x="5380938" y="5169042"/>
            <a:ext cx="5027407" cy="571823"/>
          </a:xfrm>
          <a:prstGeom prst="rect">
            <a:avLst/>
          </a:prstGeom>
        </p:spPr>
        <p:txBody>
          <a:bodyPr wrap="square">
            <a:spAutoFit/>
          </a:bodyPr>
          <a:lstStyle/>
          <a:p>
            <a:pPr>
              <a:lnSpc>
                <a:spcPct val="150000"/>
              </a:lnSpc>
            </a:pPr>
            <a:r>
              <a:rPr lang="zh-CN" altLang="en-US" sz="1100" dirty="0">
                <a:solidFill>
                  <a:schemeClr val="accent6">
                    <a:lumMod val="50000"/>
                  </a:schemeClr>
                </a:solidFill>
                <a:latin typeface="+mj-ea"/>
                <a:ea typeface="+mj-ea"/>
                <a:sym typeface="微软雅黑" panose="020B0503020204020204" pitchFamily="34" charset="-122"/>
              </a:rPr>
              <a:t>右键点击图片选择设置图片格式可直接替换图片。您可以点击文字框输入您的描述说</a:t>
            </a:r>
            <a:r>
              <a:rPr lang="zh-CN" altLang="en-US" sz="1100" dirty="0" smtClean="0">
                <a:solidFill>
                  <a:schemeClr val="accent6">
                    <a:lumMod val="50000"/>
                  </a:schemeClr>
                </a:solidFill>
                <a:latin typeface="+mj-ea"/>
                <a:ea typeface="+mj-ea"/>
                <a:sym typeface="微软雅黑" panose="020B0503020204020204" pitchFamily="34" charset="-122"/>
              </a:rPr>
              <a:t>明</a:t>
            </a:r>
            <a:endParaRPr lang="zh-CN" altLang="en-US" sz="1100" b="1" dirty="0">
              <a:solidFill>
                <a:schemeClr val="accent6">
                  <a:lumMod val="50000"/>
                </a:schemeClr>
              </a:solidFill>
              <a:latin typeface="+mj-ea"/>
              <a:ea typeface="+mj-ea"/>
            </a:endParaRPr>
          </a:p>
        </p:txBody>
      </p:sp>
      <p:pic>
        <p:nvPicPr>
          <p:cNvPr id="31" name="图片 30"/>
          <p:cNvPicPr>
            <a:picLocks noChangeAspect="1"/>
          </p:cNvPicPr>
          <p:nvPr/>
        </p:nvPicPr>
        <p:blipFill>
          <a:blip r:embed="rId3" cstate="screen"/>
          <a:stretch>
            <a:fillRect/>
          </a:stretch>
        </p:blipFill>
        <p:spPr>
          <a:xfrm>
            <a:off x="4597887" y="1683323"/>
            <a:ext cx="704773" cy="479812"/>
          </a:xfrm>
          <a:prstGeom prst="rect">
            <a:avLst/>
          </a:prstGeom>
        </p:spPr>
      </p:pic>
      <p:pic>
        <p:nvPicPr>
          <p:cNvPr id="32" name="图片 31"/>
          <p:cNvPicPr>
            <a:picLocks noChangeAspect="1"/>
          </p:cNvPicPr>
          <p:nvPr/>
        </p:nvPicPr>
        <p:blipFill>
          <a:blip r:embed="rId3" cstate="screen"/>
          <a:stretch>
            <a:fillRect/>
          </a:stretch>
        </p:blipFill>
        <p:spPr>
          <a:xfrm>
            <a:off x="4597887" y="2696746"/>
            <a:ext cx="704773" cy="479812"/>
          </a:xfrm>
          <a:prstGeom prst="rect">
            <a:avLst/>
          </a:prstGeom>
        </p:spPr>
      </p:pic>
      <p:pic>
        <p:nvPicPr>
          <p:cNvPr id="33" name="图片 32"/>
          <p:cNvPicPr>
            <a:picLocks noChangeAspect="1"/>
          </p:cNvPicPr>
          <p:nvPr/>
        </p:nvPicPr>
        <p:blipFill>
          <a:blip r:embed="rId3" cstate="screen"/>
          <a:stretch>
            <a:fillRect/>
          </a:stretch>
        </p:blipFill>
        <p:spPr>
          <a:xfrm>
            <a:off x="4597887" y="3848140"/>
            <a:ext cx="704773" cy="479812"/>
          </a:xfrm>
          <a:prstGeom prst="rect">
            <a:avLst/>
          </a:prstGeom>
        </p:spPr>
      </p:pic>
      <p:pic>
        <p:nvPicPr>
          <p:cNvPr id="34" name="图片 33"/>
          <p:cNvPicPr>
            <a:picLocks noChangeAspect="1"/>
          </p:cNvPicPr>
          <p:nvPr/>
        </p:nvPicPr>
        <p:blipFill>
          <a:blip r:embed="rId3" cstate="screen"/>
          <a:stretch>
            <a:fillRect/>
          </a:stretch>
        </p:blipFill>
        <p:spPr>
          <a:xfrm>
            <a:off x="4597887" y="4953587"/>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par>
                          <p:cTn id="33" fill="hold">
                            <p:stCondLst>
                              <p:cond delay="2500"/>
                            </p:stCondLst>
                            <p:childTnLst>
                              <p:par>
                                <p:cTn id="34" presetID="2" presetClass="entr" presetSubtype="9"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750"/>
                                        <p:tgtEl>
                                          <p:spTgt spid="17"/>
                                        </p:tgtEl>
                                      </p:cBhvr>
                                    </p:animEffect>
                                  </p:childTnLst>
                                </p:cTn>
                              </p:par>
                            </p:childTnLst>
                          </p:cTn>
                        </p:par>
                        <p:par>
                          <p:cTn id="48" fill="hold">
                            <p:stCondLst>
                              <p:cond delay="4500"/>
                            </p:stCondLst>
                            <p:childTnLst>
                              <p:par>
                                <p:cTn id="49" presetID="2" presetClass="entr" presetSubtype="9"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750"/>
                                        <p:tgtEl>
                                          <p:spTgt spid="19"/>
                                        </p:tgtEl>
                                      </p:cBhvr>
                                    </p:animEffect>
                                  </p:childTnLst>
                                </p:cTn>
                              </p:par>
                            </p:childTnLst>
                          </p:cTn>
                        </p:par>
                        <p:par>
                          <p:cTn id="63" fill="hold">
                            <p:stCondLst>
                              <p:cond delay="6500"/>
                            </p:stCondLst>
                            <p:childTnLst>
                              <p:par>
                                <p:cTn id="64" presetID="2" presetClass="entr" presetSubtype="9"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0-#ppt_w/2"/>
                                          </p:val>
                                        </p:tav>
                                        <p:tav tm="100000">
                                          <p:val>
                                            <p:strVal val="#ppt_x"/>
                                          </p:val>
                                        </p:tav>
                                      </p:tavLst>
                                    </p:anim>
                                    <p:anim calcmode="lin" valueType="num">
                                      <p:cBhvr additive="base">
                                        <p:cTn id="67" dur="500" fill="hold"/>
                                        <p:tgtEl>
                                          <p:spTgt spid="33"/>
                                        </p:tgtEl>
                                        <p:attrNameLst>
                                          <p:attrName>ppt_y</p:attrName>
                                        </p:attrNameLst>
                                      </p:cBhvr>
                                      <p:tavLst>
                                        <p:tav tm="0">
                                          <p:val>
                                            <p:strVal val="0-#ppt_h/2"/>
                                          </p:val>
                                        </p:tav>
                                        <p:tav tm="100000">
                                          <p:val>
                                            <p:strVal val="#ppt_y"/>
                                          </p:val>
                                        </p:tav>
                                      </p:tavLst>
                                    </p:anim>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750"/>
                                        <p:tgtEl>
                                          <p:spTgt spid="28"/>
                                        </p:tgtEl>
                                      </p:cBhvr>
                                    </p:animEffect>
                                  </p:childTnLst>
                                </p:cTn>
                              </p:par>
                            </p:childTnLst>
                          </p:cTn>
                        </p:par>
                        <p:par>
                          <p:cTn id="78" fill="hold">
                            <p:stCondLst>
                              <p:cond delay="8500"/>
                            </p:stCondLst>
                            <p:childTnLst>
                              <p:par>
                                <p:cTn id="79" presetID="2" presetClass="entr" presetSubtype="9"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0-#ppt_w/2"/>
                                          </p:val>
                                        </p:tav>
                                        <p:tav tm="100000">
                                          <p:val>
                                            <p:strVal val="#ppt_x"/>
                                          </p:val>
                                        </p:tav>
                                      </p:tavLst>
                                    </p:anim>
                                    <p:anim calcmode="lin" valueType="num">
                                      <p:cBhvr additive="base">
                                        <p:cTn id="82" dur="500" fill="hold"/>
                                        <p:tgtEl>
                                          <p:spTgt spid="34"/>
                                        </p:tgtEl>
                                        <p:attrNameLst>
                                          <p:attrName>ppt_y</p:attrName>
                                        </p:attrNameLst>
                                      </p:cBhvr>
                                      <p:tavLst>
                                        <p:tav tm="0">
                                          <p:val>
                                            <p:strVal val="0-#ppt_h/2"/>
                                          </p:val>
                                        </p:tav>
                                        <p:tav tm="100000">
                                          <p:val>
                                            <p:strVal val="#ppt_y"/>
                                          </p:val>
                                        </p:tav>
                                      </p:tavLst>
                                    </p:anim>
                                  </p:childTnLst>
                                </p:cTn>
                              </p:par>
                            </p:childTnLst>
                          </p:cTn>
                        </p:par>
                        <p:par>
                          <p:cTn id="83" fill="hold">
                            <p:stCondLst>
                              <p:cond delay="9000"/>
                            </p:stCondLst>
                            <p:childTnLst>
                              <p:par>
                                <p:cTn id="84" presetID="53" presetClass="entr" presetSubtype="16"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fltVal val="0"/>
                                          </p:val>
                                        </p:tav>
                                        <p:tav tm="100000">
                                          <p:val>
                                            <p:strVal val="#ppt_h"/>
                                          </p:val>
                                        </p:tav>
                                      </p:tavLst>
                                    </p:anim>
                                    <p:animEffect transition="in" filter="fade">
                                      <p:cBhvr>
                                        <p:cTn id="88" dur="500"/>
                                        <p:tgtEl>
                                          <p:spTgt spid="29"/>
                                        </p:tgtEl>
                                      </p:cBhvr>
                                    </p:animEffect>
                                  </p:childTnLst>
                                </p:cTn>
                              </p:par>
                            </p:childTnLst>
                          </p:cTn>
                        </p:par>
                        <p:par>
                          <p:cTn id="89" fill="hold">
                            <p:stCondLst>
                              <p:cond delay="9500"/>
                            </p:stCondLst>
                            <p:childTnLst>
                              <p:par>
                                <p:cTn id="90" presetID="22" presetClass="entr" presetSubtype="8"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p:bldP spid="17" grpId="0"/>
      <p:bldP spid="18" grpId="0"/>
      <p:bldP spid="19" grpId="0"/>
      <p:bldP spid="26"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52376" y="0"/>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sp>
        <p:nvSpPr>
          <p:cNvPr id="12" name="TextBox 12"/>
          <p:cNvSpPr txBox="1"/>
          <p:nvPr/>
        </p:nvSpPr>
        <p:spPr>
          <a:xfrm>
            <a:off x="2260236" y="4393488"/>
            <a:ext cx="692497" cy="276999"/>
          </a:xfrm>
          <a:prstGeom prst="rect">
            <a:avLst/>
          </a:prstGeom>
          <a:noFill/>
        </p:spPr>
        <p:txBody>
          <a:bodyPr wrap="none" lIns="0" tIns="0" rIns="0" bIns="0" rtlCol="0">
            <a:spAutoFit/>
          </a:bodyPr>
          <a:lstStyle/>
          <a:p>
            <a:r>
              <a:rPr lang="zh-CN" altLang="en-US" b="1" dirty="0" smtClean="0">
                <a:solidFill>
                  <a:schemeClr val="accent6">
                    <a:lumMod val="50000"/>
                  </a:schemeClr>
                </a:solidFill>
                <a:latin typeface="+mj-ea"/>
                <a:ea typeface="+mj-ea"/>
              </a:rPr>
              <a:t>某某某</a:t>
            </a:r>
            <a:endParaRPr lang="zh-CN" altLang="en-US" b="1" dirty="0">
              <a:solidFill>
                <a:schemeClr val="accent6">
                  <a:lumMod val="50000"/>
                </a:schemeClr>
              </a:solidFill>
              <a:latin typeface="+mj-ea"/>
              <a:ea typeface="+mj-ea"/>
            </a:endParaRPr>
          </a:p>
        </p:txBody>
      </p:sp>
      <p:sp>
        <p:nvSpPr>
          <p:cNvPr id="13" name="TextBox 16"/>
          <p:cNvSpPr txBox="1"/>
          <p:nvPr/>
        </p:nvSpPr>
        <p:spPr>
          <a:xfrm>
            <a:off x="1834085" y="4762226"/>
            <a:ext cx="1544800" cy="469484"/>
          </a:xfrm>
          <a:prstGeom prst="rect">
            <a:avLst/>
          </a:prstGeom>
          <a:noFill/>
        </p:spPr>
        <p:txBody>
          <a:bodyPr wrap="square" lIns="68702" tIns="34352" rIns="68702" bIns="34352" rtlCol="0">
            <a:spAutoFit/>
          </a:bodyPr>
          <a:lstStyle/>
          <a:p>
            <a:pPr algn="ctr"/>
            <a:r>
              <a:rPr lang="zh-CN" altLang="en-US" sz="1500" dirty="0">
                <a:solidFill>
                  <a:schemeClr val="accent6">
                    <a:lumMod val="50000"/>
                  </a:schemeClr>
                </a:solidFill>
                <a:latin typeface="+mj-ea"/>
                <a:ea typeface="+mj-ea"/>
              </a:rPr>
              <a:t>输入职务名称</a:t>
            </a:r>
            <a:endParaRPr lang="en-US" altLang="zh-CN" sz="1500" dirty="0">
              <a:solidFill>
                <a:schemeClr val="accent6">
                  <a:lumMod val="50000"/>
                </a:schemeClr>
              </a:solidFill>
              <a:latin typeface="+mj-ea"/>
              <a:ea typeface="+mj-ea"/>
            </a:endParaRPr>
          </a:p>
          <a:p>
            <a:pPr algn="ctr"/>
            <a:r>
              <a:rPr lang="zh-CN" altLang="en-US" sz="1100" dirty="0">
                <a:solidFill>
                  <a:schemeClr val="accent6">
                    <a:lumMod val="50000"/>
                  </a:schemeClr>
                </a:solidFill>
                <a:latin typeface="+mj-ea"/>
                <a:ea typeface="+mj-ea"/>
              </a:rPr>
              <a:t>活动负责人</a:t>
            </a:r>
            <a:endParaRPr lang="en-US" altLang="zh-CN" sz="1100" dirty="0">
              <a:solidFill>
                <a:schemeClr val="accent6">
                  <a:lumMod val="50000"/>
                </a:schemeClr>
              </a:solidFill>
              <a:latin typeface="+mj-ea"/>
              <a:ea typeface="+mj-ea"/>
            </a:endParaRPr>
          </a:p>
        </p:txBody>
      </p:sp>
      <p:grpSp>
        <p:nvGrpSpPr>
          <p:cNvPr id="16" name="组合 15"/>
          <p:cNvGrpSpPr/>
          <p:nvPr/>
        </p:nvGrpSpPr>
        <p:grpSpPr>
          <a:xfrm>
            <a:off x="1538038" y="1954495"/>
            <a:ext cx="2115238" cy="2115238"/>
            <a:chOff x="792868" y="618113"/>
            <a:chExt cx="1314008" cy="1314008"/>
          </a:xfrm>
        </p:grpSpPr>
        <p:sp>
          <p:nvSpPr>
            <p:cNvPr id="17" name="同心圆 16"/>
            <p:cNvSpPr/>
            <p:nvPr/>
          </p:nvSpPr>
          <p:spPr>
            <a:xfrm>
              <a:off x="792868" y="618113"/>
              <a:ext cx="1314008" cy="1314008"/>
            </a:xfrm>
            <a:prstGeom prst="donut">
              <a:avLst>
                <a:gd name="adj" fmla="val 4879"/>
              </a:avLst>
            </a:prstGeom>
            <a:solidFill>
              <a:srgbClr val="427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endParaRPr>
            </a:p>
          </p:txBody>
        </p:sp>
        <p:sp>
          <p:nvSpPr>
            <p:cNvPr id="18" name="椭圆 17"/>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p>
          </p:txBody>
        </p:sp>
      </p:grpSp>
      <p:sp>
        <p:nvSpPr>
          <p:cNvPr id="19" name="TextBox 15"/>
          <p:cNvSpPr txBox="1"/>
          <p:nvPr/>
        </p:nvSpPr>
        <p:spPr>
          <a:xfrm>
            <a:off x="5339038" y="3659245"/>
            <a:ext cx="5892800" cy="1846659"/>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200" dirty="0">
                <a:solidFill>
                  <a:schemeClr val="accent6">
                    <a:lumMod val="50000"/>
                  </a:schemeClr>
                </a:solidFill>
                <a:latin typeface="+mj-ea"/>
                <a:ea typeface="+mj-ea"/>
                <a:sym typeface="微软雅黑" panose="020B0503020204020204" pitchFamily="34" charset="-122"/>
              </a:rPr>
              <a:t>右键点击图片选择设置图片格式可直接替换图片。您可以点击文字框输入您的描述说明，或者通过复制粘贴，在此录入您的描述说明。在此录入上述图表的综合描述说明，在此录入上述图表的综合描述说明，在此录入上述图表右键点击图片选择设置图片格式可直接替换图片</a:t>
            </a:r>
            <a:r>
              <a:rPr lang="zh-CN" altLang="en-US" sz="1200" dirty="0" smtClean="0">
                <a:solidFill>
                  <a:schemeClr val="accent6">
                    <a:lumMod val="50000"/>
                  </a:schemeClr>
                </a:solidFill>
                <a:latin typeface="+mj-ea"/>
                <a:ea typeface="+mj-ea"/>
                <a:sym typeface="微软雅黑" panose="020B0503020204020204" pitchFamily="34" charset="-122"/>
              </a:rPr>
              <a:t>。</a:t>
            </a:r>
            <a:r>
              <a:rPr lang="zh-CN" altLang="en-US" sz="1200" dirty="0">
                <a:solidFill>
                  <a:schemeClr val="accent6">
                    <a:lumMod val="50000"/>
                  </a:schemeClr>
                </a:solidFill>
                <a:latin typeface="+mj-ea"/>
                <a:ea typeface="+mj-ea"/>
                <a:sym typeface="微软雅黑" panose="020B0503020204020204" pitchFamily="34" charset="-122"/>
              </a:rPr>
              <a:t>右键点击图片选择设置图片格式可直接替换图片。您可以点击文字框输入您的描述说明，或者通过复制粘贴，在此录入您的描述说明。在此录入上述图表</a:t>
            </a:r>
            <a:r>
              <a:rPr lang="zh-CN" altLang="en-US" sz="1200" dirty="0" smtClean="0">
                <a:solidFill>
                  <a:schemeClr val="accent6">
                    <a:lumMod val="50000"/>
                  </a:schemeClr>
                </a:solidFill>
                <a:latin typeface="+mj-ea"/>
                <a:ea typeface="+mj-ea"/>
                <a:sym typeface="微软雅黑" panose="020B0503020204020204" pitchFamily="34" charset="-122"/>
              </a:rPr>
              <a:t>的</a:t>
            </a:r>
            <a:endParaRPr lang="zh-CN" altLang="en-US" sz="1200" dirty="0">
              <a:solidFill>
                <a:schemeClr val="accent6">
                  <a:lumMod val="50000"/>
                </a:schemeClr>
              </a:solidFill>
              <a:latin typeface="+mj-ea"/>
              <a:ea typeface="+mj-ea"/>
              <a:sym typeface="微软雅黑" panose="020B0503020204020204" pitchFamily="34" charset="-122"/>
            </a:endParaRPr>
          </a:p>
        </p:txBody>
      </p:sp>
      <p:sp>
        <p:nvSpPr>
          <p:cNvPr id="26" name="矩形 25"/>
          <p:cNvSpPr/>
          <p:nvPr/>
        </p:nvSpPr>
        <p:spPr>
          <a:xfrm>
            <a:off x="7177442" y="1593833"/>
            <a:ext cx="1107996" cy="369332"/>
          </a:xfrm>
          <a:prstGeom prst="rect">
            <a:avLst/>
          </a:prstGeom>
        </p:spPr>
        <p:txBody>
          <a:bodyPr wrap="none">
            <a:spAutoFit/>
          </a:bodyPr>
          <a:lstStyle/>
          <a:p>
            <a:r>
              <a:rPr lang="zh-CN" altLang="en-US" b="1" dirty="0" smtClean="0">
                <a:solidFill>
                  <a:schemeClr val="accent6">
                    <a:lumMod val="50000"/>
                  </a:schemeClr>
                </a:solidFill>
                <a:latin typeface="+mj-ea"/>
                <a:ea typeface="+mj-ea"/>
              </a:rPr>
              <a:t>主要职责</a:t>
            </a:r>
            <a:endParaRPr lang="zh-CN" altLang="en-US" b="1" dirty="0">
              <a:solidFill>
                <a:schemeClr val="accent6">
                  <a:lumMod val="50000"/>
                </a:schemeClr>
              </a:solidFill>
              <a:latin typeface="+mj-ea"/>
              <a:ea typeface="+mj-ea"/>
            </a:endParaRPr>
          </a:p>
        </p:txBody>
      </p:sp>
      <p:grpSp>
        <p:nvGrpSpPr>
          <p:cNvPr id="28" name="组合 27"/>
          <p:cNvGrpSpPr/>
          <p:nvPr/>
        </p:nvGrpSpPr>
        <p:grpSpPr>
          <a:xfrm>
            <a:off x="5598063" y="2144161"/>
            <a:ext cx="307934" cy="306305"/>
            <a:chOff x="3856417" y="4248125"/>
            <a:chExt cx="409860" cy="407692"/>
          </a:xfrm>
          <a:solidFill>
            <a:srgbClr val="427345"/>
          </a:solidFill>
        </p:grpSpPr>
        <p:sp>
          <p:nvSpPr>
            <p:cNvPr id="29"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0"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1"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2"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3"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4"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5"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6" name="矩形 35"/>
          <p:cNvSpPr/>
          <p:nvPr/>
        </p:nvSpPr>
        <p:spPr>
          <a:xfrm>
            <a:off x="5246096" y="2705215"/>
            <a:ext cx="1107996" cy="369332"/>
          </a:xfrm>
          <a:prstGeom prst="rect">
            <a:avLst/>
          </a:prstGeom>
        </p:spPr>
        <p:txBody>
          <a:bodyPr wrap="none">
            <a:spAutoFit/>
          </a:bodyPr>
          <a:lstStyle/>
          <a:p>
            <a:r>
              <a:rPr lang="zh-CN" altLang="en-US" b="1" dirty="0" smtClean="0">
                <a:solidFill>
                  <a:schemeClr val="accent6">
                    <a:lumMod val="50000"/>
                  </a:schemeClr>
                </a:solidFill>
                <a:latin typeface="+mj-ea"/>
                <a:ea typeface="+mj-ea"/>
              </a:rPr>
              <a:t>进度把控</a:t>
            </a:r>
            <a:endParaRPr lang="zh-CN" altLang="en-US" b="1" dirty="0">
              <a:solidFill>
                <a:schemeClr val="accent6">
                  <a:lumMod val="50000"/>
                </a:schemeClr>
              </a:solidFill>
              <a:latin typeface="+mj-ea"/>
              <a:ea typeface="+mj-ea"/>
            </a:endParaRPr>
          </a:p>
        </p:txBody>
      </p:sp>
      <p:grpSp>
        <p:nvGrpSpPr>
          <p:cNvPr id="37" name="组合 36"/>
          <p:cNvGrpSpPr/>
          <p:nvPr/>
        </p:nvGrpSpPr>
        <p:grpSpPr>
          <a:xfrm>
            <a:off x="6929329" y="2067992"/>
            <a:ext cx="364144" cy="417910"/>
            <a:chOff x="2733098" y="4187405"/>
            <a:chExt cx="484675" cy="556238"/>
          </a:xfrm>
          <a:solidFill>
            <a:srgbClr val="427345"/>
          </a:solidFill>
        </p:grpSpPr>
        <p:sp>
          <p:nvSpPr>
            <p:cNvPr id="38"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9"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0"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1"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2"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3"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4"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5"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6"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7"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8"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9"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0"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2"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3"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4"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55" name="矩形 54"/>
          <p:cNvSpPr/>
          <p:nvPr/>
        </p:nvSpPr>
        <p:spPr>
          <a:xfrm>
            <a:off x="6573248" y="2705215"/>
            <a:ext cx="1107996" cy="369332"/>
          </a:xfrm>
          <a:prstGeom prst="rect">
            <a:avLst/>
          </a:prstGeom>
        </p:spPr>
        <p:txBody>
          <a:bodyPr wrap="none">
            <a:spAutoFit/>
          </a:bodyPr>
          <a:lstStyle/>
          <a:p>
            <a:r>
              <a:rPr lang="zh-CN" altLang="en-US" b="1" dirty="0" smtClean="0">
                <a:solidFill>
                  <a:schemeClr val="accent6">
                    <a:lumMod val="50000"/>
                  </a:schemeClr>
                </a:solidFill>
                <a:latin typeface="+mj-ea"/>
                <a:ea typeface="+mj-ea"/>
              </a:rPr>
              <a:t>组织协调</a:t>
            </a:r>
            <a:endParaRPr lang="zh-CN" altLang="en-US" b="1" dirty="0">
              <a:solidFill>
                <a:schemeClr val="accent6">
                  <a:lumMod val="50000"/>
                </a:schemeClr>
              </a:solidFill>
              <a:latin typeface="+mj-ea"/>
              <a:ea typeface="+mj-ea"/>
            </a:endParaRPr>
          </a:p>
        </p:txBody>
      </p:sp>
      <p:grpSp>
        <p:nvGrpSpPr>
          <p:cNvPr id="56" name="组合 55"/>
          <p:cNvGrpSpPr/>
          <p:nvPr/>
        </p:nvGrpSpPr>
        <p:grpSpPr>
          <a:xfrm>
            <a:off x="8285438" y="2166160"/>
            <a:ext cx="429315" cy="292455"/>
            <a:chOff x="4895160" y="4287159"/>
            <a:chExt cx="571418" cy="389258"/>
          </a:xfrm>
          <a:solidFill>
            <a:srgbClr val="427345"/>
          </a:solidFill>
        </p:grpSpPr>
        <p:sp>
          <p:nvSpPr>
            <p:cNvPr id="57"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8"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0"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1"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2"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3"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4"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5"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6" name="矩形 65"/>
          <p:cNvSpPr/>
          <p:nvPr/>
        </p:nvSpPr>
        <p:spPr>
          <a:xfrm>
            <a:off x="7904551" y="2705215"/>
            <a:ext cx="1107996" cy="369332"/>
          </a:xfrm>
          <a:prstGeom prst="rect">
            <a:avLst/>
          </a:prstGeom>
        </p:spPr>
        <p:txBody>
          <a:bodyPr wrap="none">
            <a:spAutoFit/>
          </a:bodyPr>
          <a:lstStyle/>
          <a:p>
            <a:r>
              <a:rPr lang="zh-CN" altLang="en-US" b="1" dirty="0" smtClean="0">
                <a:solidFill>
                  <a:schemeClr val="accent6">
                    <a:lumMod val="50000"/>
                  </a:schemeClr>
                </a:solidFill>
                <a:latin typeface="+mj-ea"/>
                <a:ea typeface="+mj-ea"/>
              </a:rPr>
              <a:t>现场把控</a:t>
            </a:r>
            <a:endParaRPr lang="zh-CN" altLang="en-US" b="1" dirty="0">
              <a:solidFill>
                <a:schemeClr val="accent6">
                  <a:lumMod val="50000"/>
                </a:schemeClr>
              </a:solidFill>
              <a:latin typeface="+mj-ea"/>
              <a:ea typeface="+mj-ea"/>
            </a:endParaRPr>
          </a:p>
        </p:txBody>
      </p:sp>
      <p:grpSp>
        <p:nvGrpSpPr>
          <p:cNvPr id="67" name="组合 66"/>
          <p:cNvGrpSpPr/>
          <p:nvPr/>
        </p:nvGrpSpPr>
        <p:grpSpPr>
          <a:xfrm>
            <a:off x="9717583" y="2158011"/>
            <a:ext cx="329114" cy="292455"/>
            <a:chOff x="6007636" y="4287159"/>
            <a:chExt cx="438051" cy="389258"/>
          </a:xfrm>
          <a:solidFill>
            <a:srgbClr val="427345"/>
          </a:solidFill>
        </p:grpSpPr>
        <p:sp>
          <p:nvSpPr>
            <p:cNvPr id="68"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9"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0"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1"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2"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3"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4"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5"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6"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77" name="矩形 76"/>
          <p:cNvSpPr/>
          <p:nvPr/>
        </p:nvSpPr>
        <p:spPr>
          <a:xfrm>
            <a:off x="9373761" y="2705215"/>
            <a:ext cx="1107996" cy="369332"/>
          </a:xfrm>
          <a:prstGeom prst="rect">
            <a:avLst/>
          </a:prstGeom>
        </p:spPr>
        <p:txBody>
          <a:bodyPr wrap="none">
            <a:spAutoFit/>
          </a:bodyPr>
          <a:lstStyle/>
          <a:p>
            <a:r>
              <a:rPr lang="zh-CN" altLang="en-US" b="1" dirty="0" smtClean="0">
                <a:solidFill>
                  <a:schemeClr val="accent6">
                    <a:lumMod val="50000"/>
                  </a:schemeClr>
                </a:solidFill>
                <a:latin typeface="+mj-ea"/>
                <a:ea typeface="+mj-ea"/>
              </a:rPr>
              <a:t>人员培</a:t>
            </a:r>
            <a:r>
              <a:rPr lang="zh-CN" altLang="en-US" b="1" dirty="0">
                <a:solidFill>
                  <a:schemeClr val="accent6">
                    <a:lumMod val="50000"/>
                  </a:schemeClr>
                </a:solidFill>
                <a:latin typeface="+mj-ea"/>
                <a:ea typeface="+mj-ea"/>
              </a:rPr>
              <a:t>训</a:t>
            </a:r>
          </a:p>
        </p:txBody>
      </p:sp>
      <p:cxnSp>
        <p:nvCxnSpPr>
          <p:cNvPr id="78" name="直接箭头连接符 77"/>
          <p:cNvCxnSpPr/>
          <p:nvPr/>
        </p:nvCxnSpPr>
        <p:spPr>
          <a:xfrm>
            <a:off x="5246096" y="3429000"/>
            <a:ext cx="6207415" cy="0"/>
          </a:xfrm>
          <a:prstGeom prst="straightConnector1">
            <a:avLst/>
          </a:prstGeom>
          <a:ln w="12700">
            <a:solidFill>
              <a:schemeClr val="tx1">
                <a:lumMod val="65000"/>
                <a:lumOff val="3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7"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strVal val="#ppt_h"/>
                                          </p:val>
                                        </p:tav>
                                        <p:tav tm="100000">
                                          <p:val>
                                            <p:strVal val="#ppt_h"/>
                                          </p:val>
                                        </p:tav>
                                      </p:tavLst>
                                    </p:anim>
                                  </p:childTnLst>
                                </p:cTn>
                              </p:par>
                              <p:par>
                                <p:cTn id="38" presetID="42"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26" presetClass="emph" presetSubtype="0" fill="hold" nodeType="withEffect">
                                  <p:stCondLst>
                                    <p:cond delay="0"/>
                                  </p:stCondLst>
                                  <p:childTnLst>
                                    <p:animEffect transition="out" filter="fade">
                                      <p:cBhvr>
                                        <p:cTn id="44" dur="500" tmFilter="0, 0; .2, .5; .8, .5; 1, 0"/>
                                        <p:tgtEl>
                                          <p:spTgt spid="28"/>
                                        </p:tgtEl>
                                      </p:cBhvr>
                                    </p:animEffect>
                                    <p:animScale>
                                      <p:cBhvr>
                                        <p:cTn id="45" dur="250" autoRev="1" fill="hold"/>
                                        <p:tgtEl>
                                          <p:spTgt spid="28"/>
                                        </p:tgtEl>
                                      </p:cBhvr>
                                      <p:by x="105000" y="105000"/>
                                    </p:animScale>
                                  </p:childTnLst>
                                </p:cTn>
                              </p:par>
                            </p:childTnLst>
                          </p:cTn>
                        </p:par>
                        <p:par>
                          <p:cTn id="46" fill="hold">
                            <p:stCondLst>
                              <p:cond delay="3500"/>
                            </p:stCondLst>
                            <p:childTnLst>
                              <p:par>
                                <p:cTn id="47" presetID="17" presetClass="entr" presetSubtype="1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strVal val="#ppt_h"/>
                                          </p:val>
                                        </p:tav>
                                        <p:tav tm="100000">
                                          <p:val>
                                            <p:strVal val="#ppt_h"/>
                                          </p:val>
                                        </p:tav>
                                      </p:tavLst>
                                    </p:anim>
                                  </p:childTnLst>
                                </p:cTn>
                              </p:par>
                              <p:par>
                                <p:cTn id="51" presetID="42"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par>
                                <p:cTn id="56" presetID="26" presetClass="emph" presetSubtype="0" fill="hold"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childTnLst>
                          </p:cTn>
                        </p:par>
                        <p:par>
                          <p:cTn id="59" fill="hold">
                            <p:stCondLst>
                              <p:cond delay="4000"/>
                            </p:stCondLst>
                            <p:childTnLst>
                              <p:par>
                                <p:cTn id="60" presetID="17" presetClass="entr" presetSubtype="1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strVal val="#ppt_h"/>
                                          </p:val>
                                        </p:tav>
                                        <p:tav tm="100000">
                                          <p:val>
                                            <p:strVal val="#ppt_h"/>
                                          </p:val>
                                        </p:tav>
                                      </p:tavLst>
                                    </p:anim>
                                  </p:childTnLst>
                                </p:cTn>
                              </p:par>
                              <p:par>
                                <p:cTn id="64" presetID="42" presetClass="entr" presetSubtype="0"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26" presetClass="emph" presetSubtype="0" fill="hold" nodeType="withEffect">
                                  <p:stCondLst>
                                    <p:cond delay="0"/>
                                  </p:stCondLst>
                                  <p:childTnLst>
                                    <p:animEffect transition="out" filter="fade">
                                      <p:cBhvr>
                                        <p:cTn id="70" dur="500" tmFilter="0, 0; .2, .5; .8, .5; 1, 0"/>
                                        <p:tgtEl>
                                          <p:spTgt spid="56"/>
                                        </p:tgtEl>
                                      </p:cBhvr>
                                    </p:animEffect>
                                    <p:animScale>
                                      <p:cBhvr>
                                        <p:cTn id="71" dur="250" autoRev="1" fill="hold"/>
                                        <p:tgtEl>
                                          <p:spTgt spid="56"/>
                                        </p:tgtEl>
                                      </p:cBhvr>
                                      <p:by x="105000" y="105000"/>
                                    </p:animScale>
                                  </p:childTnLst>
                                </p:cTn>
                              </p:par>
                            </p:childTnLst>
                          </p:cTn>
                        </p:par>
                        <p:par>
                          <p:cTn id="72" fill="hold">
                            <p:stCondLst>
                              <p:cond delay="4500"/>
                            </p:stCondLst>
                            <p:childTnLst>
                              <p:par>
                                <p:cTn id="73" presetID="17" presetClass="entr" presetSubtype="10"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strVal val="#ppt_h"/>
                                          </p:val>
                                        </p:tav>
                                        <p:tav tm="100000">
                                          <p:val>
                                            <p:strVal val="#ppt_h"/>
                                          </p:val>
                                        </p:tav>
                                      </p:tavLst>
                                    </p:anim>
                                  </p:childTnLst>
                                </p:cTn>
                              </p:par>
                              <p:par>
                                <p:cTn id="77" presetID="42"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1000"/>
                                        <p:tgtEl>
                                          <p:spTgt spid="67"/>
                                        </p:tgtEl>
                                      </p:cBhvr>
                                    </p:animEffect>
                                    <p:anim calcmode="lin" valueType="num">
                                      <p:cBhvr>
                                        <p:cTn id="80" dur="1000" fill="hold"/>
                                        <p:tgtEl>
                                          <p:spTgt spid="67"/>
                                        </p:tgtEl>
                                        <p:attrNameLst>
                                          <p:attrName>ppt_x</p:attrName>
                                        </p:attrNameLst>
                                      </p:cBhvr>
                                      <p:tavLst>
                                        <p:tav tm="0">
                                          <p:val>
                                            <p:strVal val="#ppt_x"/>
                                          </p:val>
                                        </p:tav>
                                        <p:tav tm="100000">
                                          <p:val>
                                            <p:strVal val="#ppt_x"/>
                                          </p:val>
                                        </p:tav>
                                      </p:tavLst>
                                    </p:anim>
                                    <p:anim calcmode="lin" valueType="num">
                                      <p:cBhvr>
                                        <p:cTn id="81" dur="1000" fill="hold"/>
                                        <p:tgtEl>
                                          <p:spTgt spid="67"/>
                                        </p:tgtEl>
                                        <p:attrNameLst>
                                          <p:attrName>ppt_y</p:attrName>
                                        </p:attrNameLst>
                                      </p:cBhvr>
                                      <p:tavLst>
                                        <p:tav tm="0">
                                          <p:val>
                                            <p:strVal val="#ppt_y+.1"/>
                                          </p:val>
                                        </p:tav>
                                        <p:tav tm="100000">
                                          <p:val>
                                            <p:strVal val="#ppt_y"/>
                                          </p:val>
                                        </p:tav>
                                      </p:tavLst>
                                    </p:anim>
                                  </p:childTnLst>
                                </p:cTn>
                              </p:par>
                              <p:par>
                                <p:cTn id="82" presetID="26" presetClass="emph" presetSubtype="0" fill="hold" nodeType="withEffect">
                                  <p:stCondLst>
                                    <p:cond delay="0"/>
                                  </p:stCondLst>
                                  <p:childTnLst>
                                    <p:animEffect transition="out" filter="fade">
                                      <p:cBhvr>
                                        <p:cTn id="83" dur="500" tmFilter="0, 0; .2, .5; .8, .5; 1, 0"/>
                                        <p:tgtEl>
                                          <p:spTgt spid="67"/>
                                        </p:tgtEl>
                                      </p:cBhvr>
                                    </p:animEffect>
                                    <p:animScale>
                                      <p:cBhvr>
                                        <p:cTn id="84" dur="250" autoRev="1" fill="hold"/>
                                        <p:tgtEl>
                                          <p:spTgt spid="67"/>
                                        </p:tgtEl>
                                      </p:cBhvr>
                                      <p:by x="105000" y="105000"/>
                                    </p:animScale>
                                  </p:childTnLst>
                                </p:cTn>
                              </p:par>
                            </p:childTnLst>
                          </p:cTn>
                        </p:par>
                        <p:par>
                          <p:cTn id="85" fill="hold">
                            <p:stCondLst>
                              <p:cond delay="5000"/>
                            </p:stCondLst>
                            <p:childTnLst>
                              <p:par>
                                <p:cTn id="86" presetID="17" presetClass="entr" presetSubtype="10" fill="hold" grpId="0" nodeType="afterEffect">
                                  <p:stCondLst>
                                    <p:cond delay="0"/>
                                  </p:stCondLst>
                                  <p:childTnLst>
                                    <p:set>
                                      <p:cBhvr>
                                        <p:cTn id="87" dur="1" fill="hold">
                                          <p:stCondLst>
                                            <p:cond delay="0"/>
                                          </p:stCondLst>
                                        </p:cTn>
                                        <p:tgtEl>
                                          <p:spTgt spid="77"/>
                                        </p:tgtEl>
                                        <p:attrNameLst>
                                          <p:attrName>style.visibility</p:attrName>
                                        </p:attrNameLst>
                                      </p:cBhvr>
                                      <p:to>
                                        <p:strVal val="visible"/>
                                      </p:to>
                                    </p:set>
                                    <p:anim calcmode="lin" valueType="num">
                                      <p:cBhvr>
                                        <p:cTn id="88" dur="500" fill="hold"/>
                                        <p:tgtEl>
                                          <p:spTgt spid="77"/>
                                        </p:tgtEl>
                                        <p:attrNameLst>
                                          <p:attrName>ppt_w</p:attrName>
                                        </p:attrNameLst>
                                      </p:cBhvr>
                                      <p:tavLst>
                                        <p:tav tm="0">
                                          <p:val>
                                            <p:fltVal val="0"/>
                                          </p:val>
                                        </p:tav>
                                        <p:tav tm="100000">
                                          <p:val>
                                            <p:strVal val="#ppt_w"/>
                                          </p:val>
                                        </p:tav>
                                      </p:tavLst>
                                    </p:anim>
                                    <p:anim calcmode="lin" valueType="num">
                                      <p:cBhvr>
                                        <p:cTn id="89" dur="500" fill="hold"/>
                                        <p:tgtEl>
                                          <p:spTgt spid="77"/>
                                        </p:tgtEl>
                                        <p:attrNameLst>
                                          <p:attrName>ppt_h</p:attrName>
                                        </p:attrNameLst>
                                      </p:cBhvr>
                                      <p:tavLst>
                                        <p:tav tm="0">
                                          <p:val>
                                            <p:strVal val="#ppt_h"/>
                                          </p:val>
                                        </p:tav>
                                        <p:tav tm="100000">
                                          <p:val>
                                            <p:strVal val="#ppt_h"/>
                                          </p:val>
                                        </p:tav>
                                      </p:tavLst>
                                    </p:anim>
                                  </p:childTnLst>
                                </p:cTn>
                              </p:par>
                            </p:childTnLst>
                          </p:cTn>
                        </p:par>
                        <p:par>
                          <p:cTn id="90" fill="hold">
                            <p:stCondLst>
                              <p:cond delay="5500"/>
                            </p:stCondLst>
                            <p:childTnLst>
                              <p:par>
                                <p:cTn id="91" presetID="22" presetClass="entr" presetSubtype="8" fill="hold"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left)">
                                      <p:cBhvr>
                                        <p:cTn id="93" dur="500"/>
                                        <p:tgtEl>
                                          <p:spTgt spid="78"/>
                                        </p:tgtEl>
                                      </p:cBhvr>
                                    </p:animEffect>
                                  </p:childTnLst>
                                </p:cTn>
                              </p:par>
                            </p:childTnLst>
                          </p:cTn>
                        </p:par>
                        <p:par>
                          <p:cTn id="94" fill="hold">
                            <p:stCondLst>
                              <p:cond delay="6000"/>
                            </p:stCondLst>
                            <p:childTnLst>
                              <p:par>
                                <p:cTn id="95" presetID="42"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1000"/>
                                        <p:tgtEl>
                                          <p:spTgt spid="19"/>
                                        </p:tgtEl>
                                      </p:cBhvr>
                                    </p:animEffect>
                                    <p:anim calcmode="lin" valueType="num">
                                      <p:cBhvr>
                                        <p:cTn id="98" dur="1000" fill="hold"/>
                                        <p:tgtEl>
                                          <p:spTgt spid="19"/>
                                        </p:tgtEl>
                                        <p:attrNameLst>
                                          <p:attrName>ppt_x</p:attrName>
                                        </p:attrNameLst>
                                      </p:cBhvr>
                                      <p:tavLst>
                                        <p:tav tm="0">
                                          <p:val>
                                            <p:strVal val="#ppt_x"/>
                                          </p:val>
                                        </p:tav>
                                        <p:tav tm="100000">
                                          <p:val>
                                            <p:strVal val="#ppt_x"/>
                                          </p:val>
                                        </p:tav>
                                      </p:tavLst>
                                    </p:anim>
                                    <p:anim calcmode="lin" valueType="num">
                                      <p:cBhvr>
                                        <p:cTn id="9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3" grpId="0"/>
      <p:bldP spid="19" grpId="0"/>
      <p:bldP spid="26" grpId="0"/>
      <p:bldP spid="36" grpId="0"/>
      <p:bldP spid="55" grpId="0"/>
      <p:bldP spid="6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52376" y="0"/>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sp>
        <p:nvSpPr>
          <p:cNvPr id="12" name="TextBox 12"/>
          <p:cNvSpPr txBox="1"/>
          <p:nvPr/>
        </p:nvSpPr>
        <p:spPr>
          <a:xfrm>
            <a:off x="1627171" y="4401845"/>
            <a:ext cx="692497" cy="276999"/>
          </a:xfrm>
          <a:prstGeom prst="rect">
            <a:avLst/>
          </a:prstGeom>
          <a:noFill/>
        </p:spPr>
        <p:txBody>
          <a:bodyPr wrap="none" lIns="0" tIns="0" rIns="0" bIns="0" rtlCol="0">
            <a:spAutoFit/>
          </a:bodyPr>
          <a:lstStyle/>
          <a:p>
            <a:r>
              <a:rPr lang="zh-CN" altLang="en-US" b="1" dirty="0" smtClean="0">
                <a:solidFill>
                  <a:schemeClr val="accent6">
                    <a:lumMod val="50000"/>
                  </a:schemeClr>
                </a:solidFill>
                <a:latin typeface="+mj-ea"/>
                <a:ea typeface="+mj-ea"/>
              </a:rPr>
              <a:t>某某某</a:t>
            </a:r>
            <a:endParaRPr lang="zh-CN" altLang="en-US" b="1" dirty="0">
              <a:solidFill>
                <a:schemeClr val="accent6">
                  <a:lumMod val="50000"/>
                </a:schemeClr>
              </a:solidFill>
              <a:latin typeface="+mj-ea"/>
              <a:ea typeface="+mj-ea"/>
            </a:endParaRPr>
          </a:p>
        </p:txBody>
      </p:sp>
      <p:sp>
        <p:nvSpPr>
          <p:cNvPr id="13" name="TextBox 16"/>
          <p:cNvSpPr txBox="1"/>
          <p:nvPr/>
        </p:nvSpPr>
        <p:spPr>
          <a:xfrm>
            <a:off x="1201020" y="4770583"/>
            <a:ext cx="1544800" cy="469484"/>
          </a:xfrm>
          <a:prstGeom prst="rect">
            <a:avLst/>
          </a:prstGeom>
          <a:noFill/>
        </p:spPr>
        <p:txBody>
          <a:bodyPr wrap="square" lIns="68702" tIns="34352" rIns="68702" bIns="34352" rtlCol="0">
            <a:spAutoFit/>
          </a:bodyPr>
          <a:lstStyle/>
          <a:p>
            <a:pPr algn="ctr"/>
            <a:r>
              <a:rPr lang="zh-CN" altLang="en-US" sz="1500" dirty="0">
                <a:solidFill>
                  <a:schemeClr val="accent6">
                    <a:lumMod val="50000"/>
                  </a:schemeClr>
                </a:solidFill>
                <a:latin typeface="+mj-ea"/>
                <a:ea typeface="+mj-ea"/>
              </a:rPr>
              <a:t>输入职务名称</a:t>
            </a:r>
            <a:endParaRPr lang="en-US" altLang="zh-CN" sz="1500" dirty="0">
              <a:solidFill>
                <a:schemeClr val="accent6">
                  <a:lumMod val="50000"/>
                </a:schemeClr>
              </a:solidFill>
              <a:latin typeface="+mj-ea"/>
              <a:ea typeface="+mj-ea"/>
            </a:endParaRPr>
          </a:p>
          <a:p>
            <a:pPr algn="ctr"/>
            <a:r>
              <a:rPr lang="zh-CN" altLang="en-US" sz="1100" dirty="0" smtClean="0">
                <a:solidFill>
                  <a:schemeClr val="accent6">
                    <a:lumMod val="50000"/>
                  </a:schemeClr>
                </a:solidFill>
                <a:latin typeface="+mj-ea"/>
                <a:ea typeface="+mj-ea"/>
              </a:rPr>
              <a:t>活动职责</a:t>
            </a:r>
            <a:endParaRPr lang="en-US" altLang="zh-CN" sz="1100" dirty="0">
              <a:solidFill>
                <a:schemeClr val="accent6">
                  <a:lumMod val="50000"/>
                </a:schemeClr>
              </a:solidFill>
              <a:latin typeface="+mj-ea"/>
              <a:ea typeface="+mj-ea"/>
            </a:endParaRPr>
          </a:p>
        </p:txBody>
      </p:sp>
      <p:grpSp>
        <p:nvGrpSpPr>
          <p:cNvPr id="16" name="组合 15"/>
          <p:cNvGrpSpPr/>
          <p:nvPr/>
        </p:nvGrpSpPr>
        <p:grpSpPr>
          <a:xfrm>
            <a:off x="904973" y="1962852"/>
            <a:ext cx="2115238" cy="2115238"/>
            <a:chOff x="792868" y="618113"/>
            <a:chExt cx="1314008" cy="1314008"/>
          </a:xfrm>
        </p:grpSpPr>
        <p:sp>
          <p:nvSpPr>
            <p:cNvPr id="17" name="同心圆 16"/>
            <p:cNvSpPr/>
            <p:nvPr/>
          </p:nvSpPr>
          <p:spPr>
            <a:xfrm>
              <a:off x="792868" y="618113"/>
              <a:ext cx="1314008" cy="1314008"/>
            </a:xfrm>
            <a:prstGeom prst="donut">
              <a:avLst>
                <a:gd name="adj" fmla="val 4879"/>
              </a:avLst>
            </a:prstGeom>
            <a:solidFill>
              <a:srgbClr val="427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endParaRPr>
            </a:p>
          </p:txBody>
        </p:sp>
        <p:sp>
          <p:nvSpPr>
            <p:cNvPr id="18" name="椭圆 17"/>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p>
          </p:txBody>
        </p:sp>
      </p:grpSp>
      <p:sp>
        <p:nvSpPr>
          <p:cNvPr id="19" name="TextBox 12"/>
          <p:cNvSpPr txBox="1"/>
          <p:nvPr/>
        </p:nvSpPr>
        <p:spPr>
          <a:xfrm>
            <a:off x="4381660" y="4401845"/>
            <a:ext cx="692497" cy="276999"/>
          </a:xfrm>
          <a:prstGeom prst="rect">
            <a:avLst/>
          </a:prstGeom>
          <a:noFill/>
        </p:spPr>
        <p:txBody>
          <a:bodyPr wrap="none" lIns="0" tIns="0" rIns="0" bIns="0" rtlCol="0">
            <a:spAutoFit/>
          </a:bodyPr>
          <a:lstStyle/>
          <a:p>
            <a:r>
              <a:rPr lang="zh-CN" altLang="en-US" b="1" dirty="0" smtClean="0">
                <a:solidFill>
                  <a:schemeClr val="accent6">
                    <a:lumMod val="50000"/>
                  </a:schemeClr>
                </a:solidFill>
                <a:latin typeface="+mj-ea"/>
                <a:ea typeface="+mj-ea"/>
              </a:rPr>
              <a:t>某某某</a:t>
            </a:r>
            <a:endParaRPr lang="zh-CN" altLang="en-US" b="1" dirty="0">
              <a:solidFill>
                <a:schemeClr val="accent6">
                  <a:lumMod val="50000"/>
                </a:schemeClr>
              </a:solidFill>
              <a:latin typeface="+mj-ea"/>
              <a:ea typeface="+mj-ea"/>
            </a:endParaRPr>
          </a:p>
        </p:txBody>
      </p:sp>
      <p:sp>
        <p:nvSpPr>
          <p:cNvPr id="26" name="TextBox 16"/>
          <p:cNvSpPr txBox="1"/>
          <p:nvPr/>
        </p:nvSpPr>
        <p:spPr>
          <a:xfrm>
            <a:off x="3955509" y="4770583"/>
            <a:ext cx="1544800" cy="469484"/>
          </a:xfrm>
          <a:prstGeom prst="rect">
            <a:avLst/>
          </a:prstGeom>
          <a:noFill/>
        </p:spPr>
        <p:txBody>
          <a:bodyPr wrap="square" lIns="68702" tIns="34352" rIns="68702" bIns="34352" rtlCol="0">
            <a:spAutoFit/>
          </a:bodyPr>
          <a:lstStyle/>
          <a:p>
            <a:pPr algn="ctr"/>
            <a:r>
              <a:rPr lang="zh-CN" altLang="en-US" sz="1500" dirty="0">
                <a:solidFill>
                  <a:schemeClr val="accent6">
                    <a:lumMod val="50000"/>
                  </a:schemeClr>
                </a:solidFill>
                <a:latin typeface="+mj-ea"/>
                <a:ea typeface="+mj-ea"/>
              </a:rPr>
              <a:t>输入职务名称</a:t>
            </a:r>
            <a:endParaRPr lang="en-US" altLang="zh-CN" sz="1500" dirty="0">
              <a:solidFill>
                <a:schemeClr val="accent6">
                  <a:lumMod val="50000"/>
                </a:schemeClr>
              </a:solidFill>
              <a:latin typeface="+mj-ea"/>
              <a:ea typeface="+mj-ea"/>
            </a:endParaRPr>
          </a:p>
          <a:p>
            <a:pPr algn="ctr"/>
            <a:r>
              <a:rPr lang="zh-CN" altLang="en-US" sz="1100" dirty="0" smtClean="0">
                <a:solidFill>
                  <a:schemeClr val="accent6">
                    <a:lumMod val="50000"/>
                  </a:schemeClr>
                </a:solidFill>
                <a:latin typeface="+mj-ea"/>
                <a:ea typeface="+mj-ea"/>
              </a:rPr>
              <a:t>活动职责</a:t>
            </a:r>
            <a:endParaRPr lang="en-US" altLang="zh-CN" sz="1100" dirty="0">
              <a:solidFill>
                <a:schemeClr val="accent6">
                  <a:lumMod val="50000"/>
                </a:schemeClr>
              </a:solidFill>
              <a:latin typeface="+mj-ea"/>
              <a:ea typeface="+mj-ea"/>
            </a:endParaRPr>
          </a:p>
        </p:txBody>
      </p:sp>
      <p:grpSp>
        <p:nvGrpSpPr>
          <p:cNvPr id="28" name="组合 27"/>
          <p:cNvGrpSpPr/>
          <p:nvPr/>
        </p:nvGrpSpPr>
        <p:grpSpPr>
          <a:xfrm>
            <a:off x="3659462" y="1962852"/>
            <a:ext cx="2115238" cy="2115238"/>
            <a:chOff x="792868" y="618113"/>
            <a:chExt cx="1314008" cy="1314008"/>
          </a:xfrm>
        </p:grpSpPr>
        <p:sp>
          <p:nvSpPr>
            <p:cNvPr id="29" name="同心圆 28"/>
            <p:cNvSpPr/>
            <p:nvPr/>
          </p:nvSpPr>
          <p:spPr>
            <a:xfrm>
              <a:off x="792868" y="618113"/>
              <a:ext cx="1314008" cy="1314008"/>
            </a:xfrm>
            <a:prstGeom prst="donut">
              <a:avLst>
                <a:gd name="adj" fmla="val 4879"/>
              </a:avLst>
            </a:prstGeom>
            <a:solidFill>
              <a:srgbClr val="427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endParaRPr>
            </a:p>
          </p:txBody>
        </p:sp>
        <p:sp>
          <p:nvSpPr>
            <p:cNvPr id="30" name="椭圆 29"/>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p>
          </p:txBody>
        </p:sp>
      </p:grpSp>
      <p:sp>
        <p:nvSpPr>
          <p:cNvPr id="31" name="TextBox 12"/>
          <p:cNvSpPr txBox="1"/>
          <p:nvPr/>
        </p:nvSpPr>
        <p:spPr>
          <a:xfrm>
            <a:off x="7216052" y="4401845"/>
            <a:ext cx="692497" cy="276999"/>
          </a:xfrm>
          <a:prstGeom prst="rect">
            <a:avLst/>
          </a:prstGeom>
          <a:noFill/>
        </p:spPr>
        <p:txBody>
          <a:bodyPr wrap="none" lIns="0" tIns="0" rIns="0" bIns="0" rtlCol="0">
            <a:spAutoFit/>
          </a:bodyPr>
          <a:lstStyle/>
          <a:p>
            <a:r>
              <a:rPr lang="zh-CN" altLang="en-US" b="1" dirty="0" smtClean="0">
                <a:solidFill>
                  <a:schemeClr val="accent6">
                    <a:lumMod val="50000"/>
                  </a:schemeClr>
                </a:solidFill>
                <a:latin typeface="+mj-ea"/>
                <a:ea typeface="+mj-ea"/>
              </a:rPr>
              <a:t>某某某</a:t>
            </a:r>
            <a:endParaRPr lang="zh-CN" altLang="en-US" b="1" dirty="0">
              <a:solidFill>
                <a:schemeClr val="accent6">
                  <a:lumMod val="50000"/>
                </a:schemeClr>
              </a:solidFill>
              <a:latin typeface="+mj-ea"/>
              <a:ea typeface="+mj-ea"/>
            </a:endParaRPr>
          </a:p>
        </p:txBody>
      </p:sp>
      <p:sp>
        <p:nvSpPr>
          <p:cNvPr id="32" name="TextBox 16"/>
          <p:cNvSpPr txBox="1"/>
          <p:nvPr/>
        </p:nvSpPr>
        <p:spPr>
          <a:xfrm>
            <a:off x="6789901" y="4770583"/>
            <a:ext cx="1544800" cy="469484"/>
          </a:xfrm>
          <a:prstGeom prst="rect">
            <a:avLst/>
          </a:prstGeom>
          <a:noFill/>
        </p:spPr>
        <p:txBody>
          <a:bodyPr wrap="square" lIns="68702" tIns="34352" rIns="68702" bIns="34352" rtlCol="0">
            <a:spAutoFit/>
          </a:bodyPr>
          <a:lstStyle/>
          <a:p>
            <a:pPr algn="ctr"/>
            <a:r>
              <a:rPr lang="zh-CN" altLang="en-US" sz="1500" dirty="0">
                <a:solidFill>
                  <a:schemeClr val="accent6">
                    <a:lumMod val="50000"/>
                  </a:schemeClr>
                </a:solidFill>
                <a:latin typeface="+mj-ea"/>
                <a:ea typeface="+mj-ea"/>
              </a:rPr>
              <a:t>输入职务名称</a:t>
            </a:r>
            <a:endParaRPr lang="en-US" altLang="zh-CN" sz="1500" dirty="0">
              <a:solidFill>
                <a:schemeClr val="accent6">
                  <a:lumMod val="50000"/>
                </a:schemeClr>
              </a:solidFill>
              <a:latin typeface="+mj-ea"/>
              <a:ea typeface="+mj-ea"/>
            </a:endParaRPr>
          </a:p>
          <a:p>
            <a:pPr algn="ctr"/>
            <a:r>
              <a:rPr lang="zh-CN" altLang="en-US" sz="1100" dirty="0" smtClean="0">
                <a:solidFill>
                  <a:schemeClr val="accent6">
                    <a:lumMod val="50000"/>
                  </a:schemeClr>
                </a:solidFill>
                <a:latin typeface="+mj-ea"/>
                <a:ea typeface="+mj-ea"/>
              </a:rPr>
              <a:t>活动职责</a:t>
            </a:r>
            <a:endParaRPr lang="en-US" altLang="zh-CN" sz="1100" dirty="0">
              <a:solidFill>
                <a:schemeClr val="accent6">
                  <a:lumMod val="50000"/>
                </a:schemeClr>
              </a:solidFill>
              <a:latin typeface="+mj-ea"/>
              <a:ea typeface="+mj-ea"/>
            </a:endParaRPr>
          </a:p>
        </p:txBody>
      </p:sp>
      <p:grpSp>
        <p:nvGrpSpPr>
          <p:cNvPr id="33" name="组合 32"/>
          <p:cNvGrpSpPr/>
          <p:nvPr/>
        </p:nvGrpSpPr>
        <p:grpSpPr>
          <a:xfrm>
            <a:off x="6493854" y="1962852"/>
            <a:ext cx="2115238" cy="2115238"/>
            <a:chOff x="792868" y="618113"/>
            <a:chExt cx="1314008" cy="1314008"/>
          </a:xfrm>
        </p:grpSpPr>
        <p:sp>
          <p:nvSpPr>
            <p:cNvPr id="34" name="同心圆 33"/>
            <p:cNvSpPr/>
            <p:nvPr/>
          </p:nvSpPr>
          <p:spPr>
            <a:xfrm>
              <a:off x="792868" y="618113"/>
              <a:ext cx="1314008" cy="1314008"/>
            </a:xfrm>
            <a:prstGeom prst="donut">
              <a:avLst>
                <a:gd name="adj" fmla="val 4879"/>
              </a:avLst>
            </a:prstGeom>
            <a:solidFill>
              <a:srgbClr val="427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endParaRPr>
            </a:p>
          </p:txBody>
        </p:sp>
        <p:sp>
          <p:nvSpPr>
            <p:cNvPr id="35" name="椭圆 34"/>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p>
          </p:txBody>
        </p:sp>
      </p:grpSp>
      <p:sp>
        <p:nvSpPr>
          <p:cNvPr id="36" name="TextBox 12"/>
          <p:cNvSpPr txBox="1"/>
          <p:nvPr/>
        </p:nvSpPr>
        <p:spPr>
          <a:xfrm>
            <a:off x="10050444" y="4401845"/>
            <a:ext cx="692497" cy="276999"/>
          </a:xfrm>
          <a:prstGeom prst="rect">
            <a:avLst/>
          </a:prstGeom>
          <a:noFill/>
        </p:spPr>
        <p:txBody>
          <a:bodyPr wrap="none" lIns="0" tIns="0" rIns="0" bIns="0" rtlCol="0">
            <a:spAutoFit/>
          </a:bodyPr>
          <a:lstStyle/>
          <a:p>
            <a:r>
              <a:rPr lang="zh-CN" altLang="en-US" b="1" dirty="0" smtClean="0">
                <a:solidFill>
                  <a:schemeClr val="accent6">
                    <a:lumMod val="50000"/>
                  </a:schemeClr>
                </a:solidFill>
                <a:latin typeface="+mj-ea"/>
                <a:ea typeface="+mj-ea"/>
              </a:rPr>
              <a:t>某某某</a:t>
            </a:r>
            <a:endParaRPr lang="zh-CN" altLang="en-US" b="1" dirty="0">
              <a:solidFill>
                <a:schemeClr val="accent6">
                  <a:lumMod val="50000"/>
                </a:schemeClr>
              </a:solidFill>
              <a:latin typeface="+mj-ea"/>
              <a:ea typeface="+mj-ea"/>
            </a:endParaRPr>
          </a:p>
        </p:txBody>
      </p:sp>
      <p:sp>
        <p:nvSpPr>
          <p:cNvPr id="37" name="TextBox 16"/>
          <p:cNvSpPr txBox="1"/>
          <p:nvPr/>
        </p:nvSpPr>
        <p:spPr>
          <a:xfrm>
            <a:off x="9624293" y="4770583"/>
            <a:ext cx="1544800" cy="469484"/>
          </a:xfrm>
          <a:prstGeom prst="rect">
            <a:avLst/>
          </a:prstGeom>
          <a:noFill/>
        </p:spPr>
        <p:txBody>
          <a:bodyPr wrap="square" lIns="68702" tIns="34352" rIns="68702" bIns="34352" rtlCol="0">
            <a:spAutoFit/>
          </a:bodyPr>
          <a:lstStyle/>
          <a:p>
            <a:pPr algn="ctr"/>
            <a:r>
              <a:rPr lang="zh-CN" altLang="en-US" sz="1500" dirty="0">
                <a:solidFill>
                  <a:schemeClr val="accent6">
                    <a:lumMod val="50000"/>
                  </a:schemeClr>
                </a:solidFill>
                <a:latin typeface="+mj-ea"/>
                <a:ea typeface="+mj-ea"/>
              </a:rPr>
              <a:t>输入职务名称</a:t>
            </a:r>
            <a:endParaRPr lang="en-US" altLang="zh-CN" sz="1500" dirty="0">
              <a:solidFill>
                <a:schemeClr val="accent6">
                  <a:lumMod val="50000"/>
                </a:schemeClr>
              </a:solidFill>
              <a:latin typeface="+mj-ea"/>
              <a:ea typeface="+mj-ea"/>
            </a:endParaRPr>
          </a:p>
          <a:p>
            <a:pPr algn="ctr"/>
            <a:r>
              <a:rPr lang="zh-CN" altLang="en-US" sz="1100" dirty="0" smtClean="0">
                <a:solidFill>
                  <a:schemeClr val="accent6">
                    <a:lumMod val="50000"/>
                  </a:schemeClr>
                </a:solidFill>
                <a:latin typeface="+mj-ea"/>
                <a:ea typeface="+mj-ea"/>
              </a:rPr>
              <a:t>活动职责</a:t>
            </a:r>
            <a:endParaRPr lang="en-US" altLang="zh-CN" sz="1100" dirty="0">
              <a:solidFill>
                <a:schemeClr val="accent6">
                  <a:lumMod val="50000"/>
                </a:schemeClr>
              </a:solidFill>
              <a:latin typeface="+mj-ea"/>
              <a:ea typeface="+mj-ea"/>
            </a:endParaRPr>
          </a:p>
        </p:txBody>
      </p:sp>
      <p:grpSp>
        <p:nvGrpSpPr>
          <p:cNvPr id="38" name="组合 37"/>
          <p:cNvGrpSpPr/>
          <p:nvPr/>
        </p:nvGrpSpPr>
        <p:grpSpPr>
          <a:xfrm>
            <a:off x="9328246" y="1962852"/>
            <a:ext cx="2115238" cy="2115238"/>
            <a:chOff x="792868" y="618113"/>
            <a:chExt cx="1314008" cy="1314008"/>
          </a:xfrm>
        </p:grpSpPr>
        <p:sp>
          <p:nvSpPr>
            <p:cNvPr id="39" name="同心圆 38"/>
            <p:cNvSpPr/>
            <p:nvPr/>
          </p:nvSpPr>
          <p:spPr>
            <a:xfrm>
              <a:off x="792868" y="618113"/>
              <a:ext cx="1314008" cy="1314008"/>
            </a:xfrm>
            <a:prstGeom prst="donut">
              <a:avLst>
                <a:gd name="adj" fmla="val 4879"/>
              </a:avLst>
            </a:prstGeom>
            <a:solidFill>
              <a:srgbClr val="427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endParaRPr>
            </a:p>
          </p:txBody>
        </p:sp>
        <p:sp>
          <p:nvSpPr>
            <p:cNvPr id="40" name="椭圆 39"/>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par>
                          <p:cTn id="63" fill="hold">
                            <p:stCondLst>
                              <p:cond delay="7000"/>
                            </p:stCondLst>
                            <p:childTnLst>
                              <p:par>
                                <p:cTn id="64" presetID="42" presetClass="entr" presetSubtype="0"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16" presetClass="entr" presetSubtype="21"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arn(inVertical)">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3" grpId="0"/>
      <p:bldP spid="19" grpId="0"/>
      <p:bldP spid="26" grpId="0"/>
      <p:bldP spid="31" grpId="0"/>
      <p:bldP spid="32"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200200" y="179901"/>
            <a:ext cx="704773" cy="479812"/>
          </a:xfrm>
          <a:prstGeom prst="rect">
            <a:avLst/>
          </a:prstGeom>
        </p:spPr>
      </p:pic>
      <p:cxnSp>
        <p:nvCxnSpPr>
          <p:cNvPr id="14" name="直接连接符 13"/>
          <p:cNvCxnSpPr/>
          <p:nvPr/>
        </p:nvCxnSpPr>
        <p:spPr>
          <a:xfrm>
            <a:off x="2780907" y="509047"/>
            <a:ext cx="9345105" cy="0"/>
          </a:xfrm>
          <a:prstGeom prst="line">
            <a:avLst/>
          </a:prstGeom>
          <a:ln>
            <a:solidFill>
              <a:srgbClr val="42734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788597" y="156195"/>
            <a:ext cx="1337415" cy="284675"/>
          </a:xfrm>
          <a:prstGeom prst="rect">
            <a:avLst/>
          </a:prstGeom>
          <a:noFill/>
        </p:spPr>
        <p:txBody>
          <a:bodyPr vert="horz" wrap="square" lIns="68562" tIns="34281" rIns="68562" bIns="34281" rtlCol="0">
            <a:spAutoFit/>
          </a:bodyPr>
          <a:lstStyle/>
          <a:p>
            <a:pPr defTabSz="914400"/>
            <a:r>
              <a:rPr lang="zh-CN" altLang="en-US" sz="1400" b="1" dirty="0" smtClean="0">
                <a:solidFill>
                  <a:srgbClr val="427345"/>
                </a:solidFill>
                <a:latin typeface="+mj-ea"/>
                <a:ea typeface="+mj-ea"/>
              </a:rPr>
              <a:t>输入标题文字</a:t>
            </a:r>
            <a:endParaRPr lang="en-US" altLang="zh-CN" sz="1400" b="1" dirty="0">
              <a:solidFill>
                <a:srgbClr val="427345"/>
              </a:solidFill>
              <a:latin typeface="+mj-ea"/>
              <a:ea typeface="+mj-ea"/>
            </a:endParaRPr>
          </a:p>
        </p:txBody>
      </p:sp>
      <p:pic>
        <p:nvPicPr>
          <p:cNvPr id="15" name="图片 14"/>
          <p:cNvPicPr>
            <a:picLocks noChangeAspect="1"/>
          </p:cNvPicPr>
          <p:nvPr/>
        </p:nvPicPr>
        <p:blipFill rotWithShape="1">
          <a:blip r:embed="rId4" cstate="screen"/>
          <a:srcRect/>
          <a:stretch>
            <a:fillRect/>
          </a:stretch>
        </p:blipFill>
        <p:spPr>
          <a:xfrm>
            <a:off x="652376" y="0"/>
            <a:ext cx="1830478" cy="852636"/>
          </a:xfrm>
          <a:prstGeom prst="rect">
            <a:avLst/>
          </a:prstGeom>
        </p:spPr>
      </p:pic>
      <p:pic>
        <p:nvPicPr>
          <p:cNvPr id="22" name="图片 21"/>
          <p:cNvPicPr>
            <a:picLocks noChangeAspect="1"/>
          </p:cNvPicPr>
          <p:nvPr/>
        </p:nvPicPr>
        <p:blipFill>
          <a:blip r:embed="rId5" cstate="screen"/>
          <a:stretch>
            <a:fillRect/>
          </a:stretch>
        </p:blipFill>
        <p:spPr>
          <a:xfrm rot="5400000">
            <a:off x="9754318" y="4420235"/>
            <a:ext cx="1527051" cy="3810008"/>
          </a:xfrm>
          <a:prstGeom prst="rect">
            <a:avLst/>
          </a:prstGeom>
        </p:spPr>
      </p:pic>
      <p:pic>
        <p:nvPicPr>
          <p:cNvPr id="23" name="图片 22"/>
          <p:cNvPicPr>
            <a:picLocks noChangeAspect="1"/>
          </p:cNvPicPr>
          <p:nvPr/>
        </p:nvPicPr>
        <p:blipFill>
          <a:blip r:embed="rId6" cstate="screen"/>
          <a:stretch>
            <a:fillRect/>
          </a:stretch>
        </p:blipFill>
        <p:spPr>
          <a:xfrm rot="16200000">
            <a:off x="6900878" y="5052670"/>
            <a:ext cx="993650" cy="2901702"/>
          </a:xfrm>
          <a:prstGeom prst="rect">
            <a:avLst/>
          </a:prstGeom>
        </p:spPr>
      </p:pic>
      <p:pic>
        <p:nvPicPr>
          <p:cNvPr id="24" name="图片 23"/>
          <p:cNvPicPr>
            <a:picLocks noChangeAspect="1"/>
          </p:cNvPicPr>
          <p:nvPr/>
        </p:nvPicPr>
        <p:blipFill>
          <a:blip r:embed="rId5" cstate="screen"/>
          <a:stretch>
            <a:fillRect/>
          </a:stretch>
        </p:blipFill>
        <p:spPr>
          <a:xfrm rot="5400000">
            <a:off x="3598732" y="4434985"/>
            <a:ext cx="1527051" cy="3810008"/>
          </a:xfrm>
          <a:prstGeom prst="rect">
            <a:avLst/>
          </a:prstGeom>
        </p:spPr>
      </p:pic>
      <p:pic>
        <p:nvPicPr>
          <p:cNvPr id="25" name="图片 24"/>
          <p:cNvPicPr>
            <a:picLocks noChangeAspect="1"/>
          </p:cNvPicPr>
          <p:nvPr/>
        </p:nvPicPr>
        <p:blipFill>
          <a:blip r:embed="rId6" cstate="screen"/>
          <a:stretch>
            <a:fillRect/>
          </a:stretch>
        </p:blipFill>
        <p:spPr>
          <a:xfrm rot="16200000">
            <a:off x="787640" y="5052670"/>
            <a:ext cx="993650" cy="2901702"/>
          </a:xfrm>
          <a:prstGeom prst="rect">
            <a:avLst/>
          </a:prstGeom>
        </p:spPr>
      </p:pic>
      <p:pic>
        <p:nvPicPr>
          <p:cNvPr id="27" name="图片 26"/>
          <p:cNvPicPr>
            <a:picLocks noChangeAspect="1"/>
          </p:cNvPicPr>
          <p:nvPr/>
        </p:nvPicPr>
        <p:blipFill>
          <a:blip r:embed="rId7" cstate="print"/>
          <a:stretch>
            <a:fillRect/>
          </a:stretch>
        </p:blipFill>
        <p:spPr>
          <a:xfrm>
            <a:off x="8710532" y="4300344"/>
            <a:ext cx="2357868" cy="1888797"/>
          </a:xfrm>
          <a:prstGeom prst="rect">
            <a:avLst/>
          </a:prstGeom>
        </p:spPr>
      </p:pic>
      <p:pic>
        <p:nvPicPr>
          <p:cNvPr id="20" name="图片 19"/>
          <p:cNvPicPr>
            <a:picLocks noChangeAspect="1"/>
          </p:cNvPicPr>
          <p:nvPr/>
        </p:nvPicPr>
        <p:blipFill>
          <a:blip r:embed="rId8" cstate="print"/>
          <a:stretch>
            <a:fillRect/>
          </a:stretch>
        </p:blipFill>
        <p:spPr>
          <a:xfrm flipH="1">
            <a:off x="8261064" y="852636"/>
            <a:ext cx="2991591" cy="4314893"/>
          </a:xfrm>
          <a:prstGeom prst="rect">
            <a:avLst/>
          </a:prstGeom>
        </p:spPr>
      </p:pic>
      <p:sp>
        <p:nvSpPr>
          <p:cNvPr id="12" name="文本框 6"/>
          <p:cNvSpPr txBox="1"/>
          <p:nvPr/>
        </p:nvSpPr>
        <p:spPr>
          <a:xfrm>
            <a:off x="1078982" y="2044412"/>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13" name="矩形 12"/>
          <p:cNvSpPr/>
          <p:nvPr/>
        </p:nvSpPr>
        <p:spPr>
          <a:xfrm>
            <a:off x="1078982" y="1472068"/>
            <a:ext cx="1583157" cy="500119"/>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accent6">
                    <a:lumMod val="50000"/>
                  </a:schemeClr>
                </a:solidFill>
                <a:latin typeface="+mj-ea"/>
                <a:ea typeface="+mj-ea"/>
              </a:rPr>
              <a:t>活动时间：</a:t>
            </a:r>
            <a:endParaRPr lang="en-US" altLang="zh-CN" sz="1400" b="1" dirty="0" smtClean="0">
              <a:solidFill>
                <a:schemeClr val="accent6">
                  <a:lumMod val="50000"/>
                </a:schemeClr>
              </a:solidFill>
              <a:latin typeface="+mj-ea"/>
              <a:ea typeface="+mj-ea"/>
            </a:endParaRPr>
          </a:p>
          <a:p>
            <a:pPr algn="ctr" defTabSz="914400"/>
            <a:r>
              <a:rPr lang="en-US" altLang="zh-CN" sz="1400" b="1" dirty="0" smtClean="0">
                <a:solidFill>
                  <a:schemeClr val="accent6">
                    <a:lumMod val="50000"/>
                  </a:schemeClr>
                </a:solidFill>
                <a:latin typeface="+mj-ea"/>
                <a:ea typeface="+mj-ea"/>
              </a:rPr>
              <a:t>2017.02.10-2.13</a:t>
            </a:r>
            <a:endParaRPr lang="en-US" altLang="zh-CN" sz="1400" b="1" dirty="0">
              <a:solidFill>
                <a:schemeClr val="accent6">
                  <a:lumMod val="50000"/>
                </a:schemeClr>
              </a:solidFill>
              <a:latin typeface="+mj-ea"/>
              <a:ea typeface="+mj-ea"/>
            </a:endParaRPr>
          </a:p>
        </p:txBody>
      </p:sp>
      <p:sp>
        <p:nvSpPr>
          <p:cNvPr id="16" name="文本框 6"/>
          <p:cNvSpPr txBox="1"/>
          <p:nvPr/>
        </p:nvSpPr>
        <p:spPr>
          <a:xfrm>
            <a:off x="3787256" y="2081881"/>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17" name="矩形 16"/>
          <p:cNvSpPr/>
          <p:nvPr/>
        </p:nvSpPr>
        <p:spPr>
          <a:xfrm>
            <a:off x="3787256" y="1509537"/>
            <a:ext cx="1583157" cy="500119"/>
          </a:xfrm>
          <a:prstGeom prst="rect">
            <a:avLst/>
          </a:prstGeom>
          <a:noFill/>
        </p:spPr>
        <p:txBody>
          <a:bodyPr vert="horz" wrap="square" lIns="68562" tIns="34281" rIns="68562" bIns="34281" rtlCol="0">
            <a:spAutoFit/>
          </a:bodyPr>
          <a:lstStyle/>
          <a:p>
            <a:pPr algn="ctr"/>
            <a:r>
              <a:rPr lang="zh-CN" altLang="en-US" sz="1400" b="1" dirty="0">
                <a:solidFill>
                  <a:schemeClr val="accent6">
                    <a:lumMod val="50000"/>
                  </a:schemeClr>
                </a:solidFill>
                <a:latin typeface="+mj-ea"/>
              </a:rPr>
              <a:t>活</a:t>
            </a:r>
            <a:r>
              <a:rPr lang="zh-CN" altLang="en-US" sz="1400" b="1" dirty="0" smtClean="0">
                <a:solidFill>
                  <a:schemeClr val="accent6">
                    <a:lumMod val="50000"/>
                  </a:schemeClr>
                </a:solidFill>
                <a:latin typeface="+mj-ea"/>
              </a:rPr>
              <a:t>动地点：</a:t>
            </a:r>
            <a:endParaRPr lang="en-US" altLang="zh-CN" sz="1400" b="1" dirty="0">
              <a:solidFill>
                <a:schemeClr val="accent6">
                  <a:lumMod val="50000"/>
                </a:schemeClr>
              </a:solidFill>
              <a:latin typeface="+mj-ea"/>
            </a:endParaRPr>
          </a:p>
          <a:p>
            <a:pPr algn="ctr"/>
            <a:r>
              <a:rPr lang="zh-CN" altLang="en-US" sz="1400" b="1" dirty="0" smtClean="0">
                <a:solidFill>
                  <a:schemeClr val="accent6">
                    <a:lumMod val="50000"/>
                  </a:schemeClr>
                </a:solidFill>
                <a:latin typeface="+mj-ea"/>
              </a:rPr>
              <a:t>请输入地点名称</a:t>
            </a:r>
            <a:endParaRPr lang="en-US" altLang="zh-CN" sz="1400" b="1" dirty="0">
              <a:solidFill>
                <a:schemeClr val="accent6">
                  <a:lumMod val="50000"/>
                </a:schemeClr>
              </a:solidFill>
              <a:latin typeface="+mj-ea"/>
            </a:endParaRPr>
          </a:p>
        </p:txBody>
      </p:sp>
      <p:sp>
        <p:nvSpPr>
          <p:cNvPr id="18" name="文本框 6"/>
          <p:cNvSpPr txBox="1"/>
          <p:nvPr/>
        </p:nvSpPr>
        <p:spPr>
          <a:xfrm>
            <a:off x="6397062" y="2081881"/>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19" name="矩形 18"/>
          <p:cNvSpPr/>
          <p:nvPr/>
        </p:nvSpPr>
        <p:spPr>
          <a:xfrm>
            <a:off x="6397062" y="1509537"/>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accent6">
                    <a:lumMod val="50000"/>
                  </a:schemeClr>
                </a:solidFill>
                <a:latin typeface="+mj-ea"/>
              </a:rPr>
              <a:t>针对客户群体：</a:t>
            </a:r>
            <a:endParaRPr lang="en-US" altLang="zh-CN" sz="1400" b="1" dirty="0">
              <a:solidFill>
                <a:schemeClr val="accent6">
                  <a:lumMod val="50000"/>
                </a:schemeClr>
              </a:solidFill>
              <a:latin typeface="+mj-ea"/>
            </a:endParaRPr>
          </a:p>
          <a:p>
            <a:pPr algn="ctr"/>
            <a:r>
              <a:rPr lang="zh-CN" altLang="en-US" sz="1400" b="1" dirty="0">
                <a:solidFill>
                  <a:schemeClr val="accent6">
                    <a:lumMod val="50000"/>
                  </a:schemeClr>
                </a:solidFill>
                <a:latin typeface="+mj-ea"/>
              </a:rPr>
              <a:t>请输入地点名称</a:t>
            </a:r>
            <a:endParaRPr lang="en-US" altLang="zh-CN" sz="1400" b="1" dirty="0">
              <a:solidFill>
                <a:schemeClr val="accent6">
                  <a:lumMod val="50000"/>
                </a:schemeClr>
              </a:solidFill>
              <a:latin typeface="+mj-ea"/>
            </a:endParaRPr>
          </a:p>
        </p:txBody>
      </p:sp>
      <p:sp>
        <p:nvSpPr>
          <p:cNvPr id="26" name="文本框 6"/>
          <p:cNvSpPr txBox="1"/>
          <p:nvPr/>
        </p:nvSpPr>
        <p:spPr>
          <a:xfrm>
            <a:off x="1020531" y="4361749"/>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28" name="矩形 27"/>
          <p:cNvSpPr/>
          <p:nvPr/>
        </p:nvSpPr>
        <p:spPr>
          <a:xfrm>
            <a:off x="1020531" y="3903026"/>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accent6">
                    <a:lumMod val="50000"/>
                  </a:schemeClr>
                </a:solidFill>
                <a:latin typeface="+mj-ea"/>
              </a:rPr>
              <a:t>宣传方式：</a:t>
            </a:r>
            <a:endParaRPr lang="en-US" altLang="zh-CN" sz="1400" b="1" dirty="0">
              <a:solidFill>
                <a:schemeClr val="accent6">
                  <a:lumMod val="50000"/>
                </a:schemeClr>
              </a:solidFill>
              <a:latin typeface="+mj-ea"/>
            </a:endParaRPr>
          </a:p>
          <a:p>
            <a:pPr algn="ctr"/>
            <a:r>
              <a:rPr lang="zh-CN" altLang="en-US" sz="1400" b="1" dirty="0">
                <a:solidFill>
                  <a:schemeClr val="accent6">
                    <a:lumMod val="50000"/>
                  </a:schemeClr>
                </a:solidFill>
                <a:latin typeface="+mj-ea"/>
              </a:rPr>
              <a:t>请输入地点名称</a:t>
            </a:r>
            <a:endParaRPr lang="en-US" altLang="zh-CN" sz="1400" b="1" dirty="0">
              <a:solidFill>
                <a:schemeClr val="accent6">
                  <a:lumMod val="50000"/>
                </a:schemeClr>
              </a:solidFill>
              <a:latin typeface="+mj-ea"/>
            </a:endParaRPr>
          </a:p>
        </p:txBody>
      </p:sp>
      <p:sp>
        <p:nvSpPr>
          <p:cNvPr id="30" name="矩形 29"/>
          <p:cNvSpPr/>
          <p:nvPr/>
        </p:nvSpPr>
        <p:spPr>
          <a:xfrm>
            <a:off x="3793617" y="3903026"/>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accent6">
                    <a:lumMod val="50000"/>
                  </a:schemeClr>
                </a:solidFill>
                <a:latin typeface="+mj-ea"/>
              </a:rPr>
              <a:t>媒体支持：</a:t>
            </a:r>
            <a:endParaRPr lang="en-US" altLang="zh-CN" sz="1400" b="1" dirty="0">
              <a:solidFill>
                <a:schemeClr val="accent6">
                  <a:lumMod val="50000"/>
                </a:schemeClr>
              </a:solidFill>
              <a:latin typeface="+mj-ea"/>
            </a:endParaRPr>
          </a:p>
          <a:p>
            <a:pPr algn="ctr"/>
            <a:r>
              <a:rPr lang="zh-CN" altLang="en-US" sz="1400" b="1" dirty="0">
                <a:solidFill>
                  <a:schemeClr val="accent6">
                    <a:lumMod val="50000"/>
                  </a:schemeClr>
                </a:solidFill>
                <a:latin typeface="+mj-ea"/>
              </a:rPr>
              <a:t>请输入地点名称</a:t>
            </a:r>
            <a:endParaRPr lang="en-US" altLang="zh-CN" sz="1400" b="1" dirty="0">
              <a:solidFill>
                <a:schemeClr val="accent6">
                  <a:lumMod val="50000"/>
                </a:schemeClr>
              </a:solidFill>
              <a:latin typeface="+mj-ea"/>
            </a:endParaRPr>
          </a:p>
        </p:txBody>
      </p:sp>
      <p:sp>
        <p:nvSpPr>
          <p:cNvPr id="31" name="文本框 6"/>
          <p:cNvSpPr txBox="1"/>
          <p:nvPr/>
        </p:nvSpPr>
        <p:spPr>
          <a:xfrm>
            <a:off x="3679263" y="4361749"/>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sp>
        <p:nvSpPr>
          <p:cNvPr id="32" name="矩形 31"/>
          <p:cNvSpPr/>
          <p:nvPr/>
        </p:nvSpPr>
        <p:spPr>
          <a:xfrm>
            <a:off x="6514413" y="3903026"/>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accent6">
                    <a:lumMod val="50000"/>
                  </a:schemeClr>
                </a:solidFill>
                <a:latin typeface="+mj-ea"/>
              </a:rPr>
              <a:t>厂家支持</a:t>
            </a:r>
            <a:endParaRPr lang="en-US" altLang="zh-CN" sz="1400" b="1" dirty="0" smtClean="0">
              <a:solidFill>
                <a:schemeClr val="accent6">
                  <a:lumMod val="50000"/>
                </a:schemeClr>
              </a:solidFill>
              <a:latin typeface="+mj-ea"/>
            </a:endParaRPr>
          </a:p>
          <a:p>
            <a:pPr algn="ctr"/>
            <a:r>
              <a:rPr lang="zh-CN" altLang="en-US" sz="1400" b="1" dirty="0" smtClean="0">
                <a:solidFill>
                  <a:schemeClr val="accent6">
                    <a:lumMod val="50000"/>
                  </a:schemeClr>
                </a:solidFill>
                <a:latin typeface="+mj-ea"/>
              </a:rPr>
              <a:t>请</a:t>
            </a:r>
            <a:r>
              <a:rPr lang="zh-CN" altLang="en-US" sz="1400" b="1" dirty="0">
                <a:solidFill>
                  <a:schemeClr val="accent6">
                    <a:lumMod val="50000"/>
                  </a:schemeClr>
                </a:solidFill>
                <a:latin typeface="+mj-ea"/>
              </a:rPr>
              <a:t>输入地点名称</a:t>
            </a:r>
            <a:endParaRPr lang="en-US" altLang="zh-CN" sz="1400" b="1" dirty="0">
              <a:solidFill>
                <a:schemeClr val="accent6">
                  <a:lumMod val="50000"/>
                </a:schemeClr>
              </a:solidFill>
              <a:latin typeface="+mj-ea"/>
            </a:endParaRPr>
          </a:p>
        </p:txBody>
      </p:sp>
      <p:sp>
        <p:nvSpPr>
          <p:cNvPr id="33" name="文本框 6"/>
          <p:cNvSpPr txBox="1"/>
          <p:nvPr/>
        </p:nvSpPr>
        <p:spPr>
          <a:xfrm>
            <a:off x="6400059" y="4361749"/>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t>您的内容打在这里，或者通过复制您的文本后，在此框中选择粘贴，并选择只保留文字。</a:t>
            </a:r>
            <a:r>
              <a:rPr lang="zh-CN" altLang="en-US" dirty="0">
                <a:sym typeface="微软雅黑" panose="020B0503020204020204" pitchFamily="34" charset="-122"/>
              </a:rPr>
              <a:t>在</a:t>
            </a:r>
            <a:r>
              <a:rPr lang="zh-CN" altLang="en-US" dirty="0" smtClean="0">
                <a:sym typeface="微软雅黑" panose="020B0503020204020204" pitchFamily="34" charset="-122"/>
              </a:rPr>
              <a:t>此</a:t>
            </a:r>
            <a:endParaRPr lang="zh-CN" altLang="en-US" dirty="0"/>
          </a:p>
        </p:txBody>
      </p:sp>
      <p:pic>
        <p:nvPicPr>
          <p:cNvPr id="34" name="图片 33"/>
          <p:cNvPicPr>
            <a:picLocks noChangeAspect="1"/>
          </p:cNvPicPr>
          <p:nvPr/>
        </p:nvPicPr>
        <p:blipFill>
          <a:blip r:embed="rId3" cstate="screen"/>
          <a:stretch>
            <a:fillRect/>
          </a:stretch>
        </p:blipFill>
        <p:spPr>
          <a:xfrm>
            <a:off x="668144" y="1528488"/>
            <a:ext cx="704773" cy="479812"/>
          </a:xfrm>
          <a:prstGeom prst="rect">
            <a:avLst/>
          </a:prstGeom>
        </p:spPr>
      </p:pic>
      <p:pic>
        <p:nvPicPr>
          <p:cNvPr id="35" name="图片 34"/>
          <p:cNvPicPr>
            <a:picLocks noChangeAspect="1"/>
          </p:cNvPicPr>
          <p:nvPr/>
        </p:nvPicPr>
        <p:blipFill>
          <a:blip r:embed="rId3" cstate="screen"/>
          <a:stretch>
            <a:fillRect/>
          </a:stretch>
        </p:blipFill>
        <p:spPr>
          <a:xfrm>
            <a:off x="3308652" y="1528488"/>
            <a:ext cx="704773" cy="479812"/>
          </a:xfrm>
          <a:prstGeom prst="rect">
            <a:avLst/>
          </a:prstGeom>
        </p:spPr>
      </p:pic>
      <p:pic>
        <p:nvPicPr>
          <p:cNvPr id="36" name="图片 35"/>
          <p:cNvPicPr>
            <a:picLocks noChangeAspect="1"/>
          </p:cNvPicPr>
          <p:nvPr/>
        </p:nvPicPr>
        <p:blipFill>
          <a:blip r:embed="rId3" cstate="screen"/>
          <a:stretch>
            <a:fillRect/>
          </a:stretch>
        </p:blipFill>
        <p:spPr>
          <a:xfrm>
            <a:off x="5939012" y="1528488"/>
            <a:ext cx="704773" cy="479812"/>
          </a:xfrm>
          <a:prstGeom prst="rect">
            <a:avLst/>
          </a:prstGeom>
        </p:spPr>
      </p:pic>
      <p:pic>
        <p:nvPicPr>
          <p:cNvPr id="37" name="图片 36"/>
          <p:cNvPicPr>
            <a:picLocks noChangeAspect="1"/>
          </p:cNvPicPr>
          <p:nvPr/>
        </p:nvPicPr>
        <p:blipFill>
          <a:blip r:embed="rId3" cstate="screen"/>
          <a:stretch>
            <a:fillRect/>
          </a:stretch>
        </p:blipFill>
        <p:spPr>
          <a:xfrm>
            <a:off x="639597" y="3936747"/>
            <a:ext cx="704773" cy="479812"/>
          </a:xfrm>
          <a:prstGeom prst="rect">
            <a:avLst/>
          </a:prstGeom>
        </p:spPr>
      </p:pic>
      <p:pic>
        <p:nvPicPr>
          <p:cNvPr id="38" name="图片 37"/>
          <p:cNvPicPr>
            <a:picLocks noChangeAspect="1"/>
          </p:cNvPicPr>
          <p:nvPr/>
        </p:nvPicPr>
        <p:blipFill>
          <a:blip r:embed="rId3" cstate="screen"/>
          <a:stretch>
            <a:fillRect/>
          </a:stretch>
        </p:blipFill>
        <p:spPr>
          <a:xfrm>
            <a:off x="3346712" y="3936747"/>
            <a:ext cx="704773" cy="479812"/>
          </a:xfrm>
          <a:prstGeom prst="rect">
            <a:avLst/>
          </a:prstGeom>
        </p:spPr>
      </p:pic>
      <p:pic>
        <p:nvPicPr>
          <p:cNvPr id="39" name="图片 38"/>
          <p:cNvPicPr>
            <a:picLocks noChangeAspect="1"/>
          </p:cNvPicPr>
          <p:nvPr/>
        </p:nvPicPr>
        <p:blipFill>
          <a:blip r:embed="rId3" cstate="screen"/>
          <a:stretch>
            <a:fillRect/>
          </a:stretch>
        </p:blipFill>
        <p:spPr>
          <a:xfrm>
            <a:off x="6022730" y="3936747"/>
            <a:ext cx="704773"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9"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9"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0-#ppt_w/2"/>
                                          </p:val>
                                        </p:tav>
                                        <p:tav tm="100000">
                                          <p:val>
                                            <p:strVal val="#ppt_x"/>
                                          </p:val>
                                        </p:tav>
                                      </p:tavLst>
                                    </p:anim>
                                    <p:anim calcmode="lin" valueType="num">
                                      <p:cBhvr additive="base">
                                        <p:cTn id="49" dur="500" fill="hold"/>
                                        <p:tgtEl>
                                          <p:spTgt spid="35"/>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 presetClass="entr" presetSubtype="9"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14" presetClass="entr" presetSubtype="1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9"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0-#ppt_w/2"/>
                                          </p:val>
                                        </p:tav>
                                        <p:tav tm="100000">
                                          <p:val>
                                            <p:strVal val="#ppt_x"/>
                                          </p:val>
                                        </p:tav>
                                      </p:tavLst>
                                    </p:anim>
                                    <p:anim calcmode="lin" valueType="num">
                                      <p:cBhvr additive="base">
                                        <p:cTn id="79" dur="500" fill="hold"/>
                                        <p:tgtEl>
                                          <p:spTgt spid="37"/>
                                        </p:tgtEl>
                                        <p:attrNameLst>
                                          <p:attrName>ppt_y</p:attrName>
                                        </p:attrNameLst>
                                      </p:cBhvr>
                                      <p:tavLst>
                                        <p:tav tm="0">
                                          <p:val>
                                            <p:strVal val="0-#ppt_h/2"/>
                                          </p:val>
                                        </p:tav>
                                        <p:tav tm="100000">
                                          <p:val>
                                            <p:strVal val="#ppt_y"/>
                                          </p:val>
                                        </p:tav>
                                      </p:tavLst>
                                    </p:anim>
                                  </p:childTnLst>
                                </p:cTn>
                              </p:par>
                            </p:childTnLst>
                          </p:cTn>
                        </p:par>
                        <p:par>
                          <p:cTn id="80" fill="hold">
                            <p:stCondLst>
                              <p:cond delay="9000"/>
                            </p:stCondLst>
                            <p:childTnLst>
                              <p:par>
                                <p:cTn id="81" presetID="14" presetClass="entr" presetSubtype="1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randombar(horizontal)">
                                      <p:cBhvr>
                                        <p:cTn id="83" dur="500"/>
                                        <p:tgtEl>
                                          <p:spTgt spid="28"/>
                                        </p:tgtEl>
                                      </p:cBhvr>
                                    </p:animEffect>
                                  </p:childTnLst>
                                </p:cTn>
                              </p:par>
                            </p:childTnLst>
                          </p:cTn>
                        </p:par>
                        <p:par>
                          <p:cTn id="84" fill="hold">
                            <p:stCondLst>
                              <p:cond delay="9500"/>
                            </p:stCondLst>
                            <p:childTnLst>
                              <p:par>
                                <p:cTn id="85" presetID="42"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 presetClass="entr" presetSubtype="9"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0-#ppt_w/2"/>
                                          </p:val>
                                        </p:tav>
                                        <p:tav tm="100000">
                                          <p:val>
                                            <p:strVal val="#ppt_x"/>
                                          </p:val>
                                        </p:tav>
                                      </p:tavLst>
                                    </p:anim>
                                    <p:anim calcmode="lin" valueType="num">
                                      <p:cBhvr additive="base">
                                        <p:cTn id="94" dur="500" fill="hold"/>
                                        <p:tgtEl>
                                          <p:spTgt spid="38"/>
                                        </p:tgtEl>
                                        <p:attrNameLst>
                                          <p:attrName>ppt_y</p:attrName>
                                        </p:attrNameLst>
                                      </p:cBhvr>
                                      <p:tavLst>
                                        <p:tav tm="0">
                                          <p:val>
                                            <p:strVal val="0-#ppt_h/2"/>
                                          </p:val>
                                        </p:tav>
                                        <p:tav tm="100000">
                                          <p:val>
                                            <p:strVal val="#ppt_y"/>
                                          </p:val>
                                        </p:tav>
                                      </p:tavLst>
                                    </p:anim>
                                  </p:childTnLst>
                                </p:cTn>
                              </p:par>
                            </p:childTnLst>
                          </p:cTn>
                        </p:par>
                        <p:par>
                          <p:cTn id="95" fill="hold">
                            <p:stCondLst>
                              <p:cond delay="11000"/>
                            </p:stCondLst>
                            <p:childTnLst>
                              <p:par>
                                <p:cTn id="96" presetID="14" presetClass="entr" presetSubtype="1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childTnLst>
                          </p:cTn>
                        </p:par>
                        <p:par>
                          <p:cTn id="99" fill="hold">
                            <p:stCondLst>
                              <p:cond delay="11500"/>
                            </p:stCondLst>
                            <p:childTnLst>
                              <p:par>
                                <p:cTn id="100" presetID="42" presetClass="entr" presetSubtype="0"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par>
                          <p:cTn id="105" fill="hold">
                            <p:stCondLst>
                              <p:cond delay="12500"/>
                            </p:stCondLst>
                            <p:childTnLst>
                              <p:par>
                                <p:cTn id="106" presetID="2" presetClass="entr" presetSubtype="9" fill="hold"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additive="base">
                                        <p:cTn id="108" dur="500" fill="hold"/>
                                        <p:tgtEl>
                                          <p:spTgt spid="39"/>
                                        </p:tgtEl>
                                        <p:attrNameLst>
                                          <p:attrName>ppt_x</p:attrName>
                                        </p:attrNameLst>
                                      </p:cBhvr>
                                      <p:tavLst>
                                        <p:tav tm="0">
                                          <p:val>
                                            <p:strVal val="0-#ppt_w/2"/>
                                          </p:val>
                                        </p:tav>
                                        <p:tav tm="100000">
                                          <p:val>
                                            <p:strVal val="#ppt_x"/>
                                          </p:val>
                                        </p:tav>
                                      </p:tavLst>
                                    </p:anim>
                                    <p:anim calcmode="lin" valueType="num">
                                      <p:cBhvr additive="base">
                                        <p:cTn id="109" dur="500" fill="hold"/>
                                        <p:tgtEl>
                                          <p:spTgt spid="39"/>
                                        </p:tgtEl>
                                        <p:attrNameLst>
                                          <p:attrName>ppt_y</p:attrName>
                                        </p:attrNameLst>
                                      </p:cBhvr>
                                      <p:tavLst>
                                        <p:tav tm="0">
                                          <p:val>
                                            <p:strVal val="0-#ppt_h/2"/>
                                          </p:val>
                                        </p:tav>
                                        <p:tav tm="100000">
                                          <p:val>
                                            <p:strVal val="#ppt_y"/>
                                          </p:val>
                                        </p:tav>
                                      </p:tavLst>
                                    </p:anim>
                                  </p:childTnLst>
                                </p:cTn>
                              </p:par>
                            </p:childTnLst>
                          </p:cTn>
                        </p:par>
                        <p:par>
                          <p:cTn id="110" fill="hold">
                            <p:stCondLst>
                              <p:cond delay="13000"/>
                            </p:stCondLst>
                            <p:childTnLst>
                              <p:par>
                                <p:cTn id="111" presetID="14" presetClass="entr" presetSubtype="10"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randombar(horizontal)">
                                      <p:cBhvr>
                                        <p:cTn id="113" dur="500"/>
                                        <p:tgtEl>
                                          <p:spTgt spid="32"/>
                                        </p:tgtEl>
                                      </p:cBhvr>
                                    </p:animEffect>
                                  </p:childTnLst>
                                </p:cTn>
                              </p:par>
                            </p:childTnLst>
                          </p:cTn>
                        </p:par>
                        <p:par>
                          <p:cTn id="114" fill="hold">
                            <p:stCondLst>
                              <p:cond delay="13500"/>
                            </p:stCondLst>
                            <p:childTnLst>
                              <p:par>
                                <p:cTn id="115" presetID="42" presetClass="entr" presetSubtype="0"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1000"/>
                                        <p:tgtEl>
                                          <p:spTgt spid="33"/>
                                        </p:tgtEl>
                                      </p:cBhvr>
                                    </p:animEffect>
                                    <p:anim calcmode="lin" valueType="num">
                                      <p:cBhvr>
                                        <p:cTn id="118" dur="1000" fill="hold"/>
                                        <p:tgtEl>
                                          <p:spTgt spid="33"/>
                                        </p:tgtEl>
                                        <p:attrNameLst>
                                          <p:attrName>ppt_x</p:attrName>
                                        </p:attrNameLst>
                                      </p:cBhvr>
                                      <p:tavLst>
                                        <p:tav tm="0">
                                          <p:val>
                                            <p:strVal val="#ppt_x"/>
                                          </p:val>
                                        </p:tav>
                                        <p:tav tm="100000">
                                          <p:val>
                                            <p:strVal val="#ppt_x"/>
                                          </p:val>
                                        </p:tav>
                                      </p:tavLst>
                                    </p:anim>
                                    <p:anim calcmode="lin" valueType="num">
                                      <p:cBhvr>
                                        <p:cTn id="1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3" grpId="0"/>
      <p:bldP spid="16" grpId="0"/>
      <p:bldP spid="17" grpId="0"/>
      <p:bldP spid="18" grpId="0"/>
      <p:bldP spid="19" grpId="0"/>
      <p:bldP spid="26" grpId="0"/>
      <p:bldP spid="28" grpId="0"/>
      <p:bldP spid="30" grpId="0"/>
      <p:bldP spid="31" grpId="0"/>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953 swf"/>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Calibri Light"/>
        <a:ea typeface="方正清刻本悦宋简体"/>
        <a:cs typeface=""/>
      </a:majorFont>
      <a:minorFont>
        <a:latin typeface="Calibri"/>
        <a:ea typeface="方正清刻本悦宋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3397</Words>
  <Application>Microsoft Office PowerPoint</Application>
  <PresentationFormat>宽屏</PresentationFormat>
  <Paragraphs>296</Paragraphs>
  <Slides>28</Slides>
  <Notes>28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Gill Sans</vt:lpstr>
      <vt:lpstr>Open Sans</vt:lpstr>
      <vt:lpstr>方正汉真广标简体</vt:lpstr>
      <vt:lpstr>方正兰亭粗黑_GBK</vt:lpstr>
      <vt:lpstr>方正清刻本悦宋简体</vt:lpstr>
      <vt:lpstr>方正正大黑简体</vt:lpstr>
      <vt:lpstr>汉仪中圆简</vt:lpstr>
      <vt:lpstr>华文细黑</vt:lpstr>
      <vt:lpstr>宋体</vt:lpstr>
      <vt:lpstr>微软雅黑</vt:lpstr>
      <vt:lpstr>Agency FB</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2022-03-03T08:34:16Z</dcterms:created>
  <dcterms:modified xsi:type="dcterms:W3CDTF">2023-01-10T06:19:39Z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BA8D3191905A403299E7BF7A210818E0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