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22646"/>
    <a:srgbClr val="015BA3"/>
    <a:srgbClr val="57FBF7"/>
    <a:srgbClr val="6A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0" y="-942"/>
      </p:cViewPr>
      <p:guideLst>
        <p:guide orient="horz" pos="2181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8904" y="67127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BA80E-4BB3-477F-A300-A7989B267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fld id="{6BEA09DC-7211-4D21-BEB1-8A58428A07A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fld id="{94CBA80E-4BB3-477F-A300-A7989B2675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庞门正道标题体" panose="02010600030101010101" pitchFamily="2" charset="-122"/>
          <a:ea typeface="庞门正道标题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22.pn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16101"/>
            <a:ext cx="12192000" cy="5809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12566" y="769544"/>
            <a:ext cx="6083717" cy="1862048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1500" i="1" dirty="0">
                <a:solidFill>
                  <a:srgbClr val="00FF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探索科技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09506" y="2207170"/>
            <a:ext cx="6083717" cy="1862048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1500" i="1" dirty="0">
                <a:solidFill>
                  <a:srgbClr val="00FF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发现未来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52790" y="3384620"/>
            <a:ext cx="2408052" cy="5676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63400" y="686829"/>
            <a:ext cx="4392444" cy="1035446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3286364" y="3941242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21596" y="843270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928033" y="2843401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80295" y="4241675"/>
            <a:ext cx="4392444" cy="103544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27536" y="4196586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度互联网商务汇报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008579" y="4719806"/>
            <a:ext cx="39709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629650" y="4669824"/>
            <a:ext cx="57490" cy="574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7" grpId="0"/>
      <p:bldP spid="17" grpId="1"/>
      <p:bldP spid="28" grpId="0" animBg="1"/>
      <p:bldP spid="2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1" name="椭圆 10"/>
          <p:cNvSpPr/>
          <p:nvPr/>
        </p:nvSpPr>
        <p:spPr>
          <a:xfrm>
            <a:off x="-1106608" y="1526697"/>
            <a:ext cx="4534266" cy="453426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1768065" y="889629"/>
            <a:ext cx="5857180" cy="585718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2988369" y="-333582"/>
            <a:ext cx="8297788" cy="8297788"/>
          </a:xfrm>
          <a:prstGeom prst="ellipse">
            <a:avLst/>
          </a:prstGeom>
          <a:noFill/>
          <a:ln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54341" y="1377324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08256" y="3034526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08011" y="4636154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671211" y="1381125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125126" y="3038327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24881" y="4639955"/>
            <a:ext cx="914400" cy="9144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7762" y="1563417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31432" y="4911487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870079" y="324403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10140" y="155617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963810" y="490424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02457" y="323678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23093" y="1430254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92083" y="3100914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94833" y="470863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05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51151" y="1451204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88967" y="3121864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01549" y="471975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122646"/>
                </a:solidFill>
                <a:cs typeface="+mn-ea"/>
                <a:sym typeface="+mn-lt"/>
              </a:rPr>
              <a:t>06</a:t>
            </a:r>
            <a:endParaRPr lang="zh-CN" altLang="en-US" sz="4400" dirty="0">
              <a:solidFill>
                <a:srgbClr val="122646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项目成果展示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22265" y="2238375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9990" y="219964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69940" y="397637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257665" y="3937635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31485" y="5554345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19210" y="551561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平行四边形 11"/>
          <p:cNvSpPr/>
          <p:nvPr/>
        </p:nvSpPr>
        <p:spPr>
          <a:xfrm>
            <a:off x="5757860" y="2299690"/>
            <a:ext cx="5440274" cy="3640911"/>
          </a:xfrm>
          <a:prstGeom prst="parallelogram">
            <a:avLst/>
          </a:prstGeom>
          <a:gradFill>
            <a:gsLst>
              <a:gs pos="100000">
                <a:srgbClr val="00FFFF">
                  <a:alpha val="50000"/>
                </a:srgbClr>
              </a:gs>
              <a:gs pos="1000">
                <a:srgbClr val="122646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767081" y="1649207"/>
            <a:ext cx="5440274" cy="3640911"/>
          </a:xfrm>
          <a:prstGeom prst="parallelogram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100000">
                <a:srgbClr val="122646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7117691" y="1659501"/>
            <a:ext cx="2347508" cy="337044"/>
          </a:xfrm>
          <a:prstGeom prst="parallelogram">
            <a:avLst/>
          </a:prstGeom>
          <a:gradFill>
            <a:gsLst>
              <a:gs pos="94000">
                <a:srgbClr val="00FFFF">
                  <a:alpha val="79000"/>
                </a:srgbClr>
              </a:gs>
              <a:gs pos="1000">
                <a:srgbClr val="122646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7489645" y="1426460"/>
            <a:ext cx="2347508" cy="162939"/>
          </a:xfrm>
          <a:prstGeom prst="parallelogram">
            <a:avLst/>
          </a:prstGeom>
          <a:gradFill>
            <a:gsLst>
              <a:gs pos="94000">
                <a:srgbClr val="00FFFF">
                  <a:alpha val="79000"/>
                </a:srgbClr>
              </a:gs>
              <a:gs pos="1000">
                <a:srgbClr val="122646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2836722" y="5558316"/>
            <a:ext cx="2375246" cy="382285"/>
          </a:xfrm>
          <a:prstGeom prst="parallelogram">
            <a:avLst>
              <a:gd name="adj" fmla="val 34710"/>
            </a:avLst>
          </a:prstGeom>
          <a:gradFill>
            <a:gsLst>
              <a:gs pos="0">
                <a:srgbClr val="00FFFF">
                  <a:alpha val="79000"/>
                </a:srgbClr>
              </a:gs>
              <a:gs pos="100000">
                <a:srgbClr val="122646">
                  <a:alpha val="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2477126" y="6000271"/>
            <a:ext cx="2375246" cy="183008"/>
          </a:xfrm>
          <a:prstGeom prst="parallelogram">
            <a:avLst>
              <a:gd name="adj" fmla="val 34710"/>
            </a:avLst>
          </a:prstGeom>
          <a:gradFill>
            <a:gsLst>
              <a:gs pos="0">
                <a:srgbClr val="00FFFF">
                  <a:alpha val="79000"/>
                </a:srgbClr>
              </a:gs>
              <a:gs pos="100000">
                <a:srgbClr val="122646">
                  <a:alpha val="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690798" y="1589399"/>
            <a:ext cx="5440274" cy="3640911"/>
          </a:xfrm>
          <a:prstGeom prst="parallelogram">
            <a:avLst/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5842025" y="2380502"/>
            <a:ext cx="5440274" cy="3640911"/>
          </a:xfrm>
          <a:prstGeom prst="parallelogram">
            <a:avLst/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122646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3598050" y="1398256"/>
            <a:ext cx="2375246" cy="382285"/>
          </a:xfrm>
          <a:prstGeom prst="parallelogram">
            <a:avLst>
              <a:gd name="adj" fmla="val 3471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6192066" y="5963966"/>
            <a:ext cx="2347508" cy="337044"/>
          </a:xfrm>
          <a:prstGeom prst="parallelogram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0638" y="135897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rgbClr val="122646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91089" y="591118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rgbClr val="122646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34039" y="20822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14972" y="31391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395945" y="419601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67350" y="27680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48283" y="382493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329256" y="48818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项目成果展示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01240" y="2553335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18640" y="3608070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6040" y="4662805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87845" y="3222625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57645" y="4277360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03645" y="5332095"/>
            <a:ext cx="354076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10" grpId="0"/>
      <p:bldP spid="10" grpId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350" y="-2759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552460"/>
            <a:ext cx="12192000" cy="32980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44027" y="1534661"/>
            <a:ext cx="2174835" cy="2047932"/>
          </a:xfrm>
          <a:custGeom>
            <a:avLst/>
            <a:gdLst/>
            <a:ahLst/>
            <a:cxnLst/>
            <a:rect l="l" t="t" r="r" b="b"/>
            <a:pathLst>
              <a:path w="2174835" h="2047932">
                <a:moveTo>
                  <a:pt x="2124570" y="887250"/>
                </a:moveTo>
                <a:lnTo>
                  <a:pt x="2085960" y="1023966"/>
                </a:lnTo>
                <a:cubicBezTo>
                  <a:pt x="1961351" y="1390609"/>
                  <a:pt x="1782366" y="1657994"/>
                  <a:pt x="1549005" y="1826123"/>
                </a:cubicBezTo>
                <a:cubicBezTo>
                  <a:pt x="1338717" y="1973996"/>
                  <a:pt x="1083675" y="2047932"/>
                  <a:pt x="783879" y="2047932"/>
                </a:cubicBezTo>
                <a:cubicBezTo>
                  <a:pt x="382800" y="2047932"/>
                  <a:pt x="134706" y="1937534"/>
                  <a:pt x="39595" y="1716738"/>
                </a:cubicBezTo>
                <a:lnTo>
                  <a:pt x="32797" y="1690726"/>
                </a:lnTo>
                <a:lnTo>
                  <a:pt x="507217" y="1508495"/>
                </a:lnTo>
                <a:lnTo>
                  <a:pt x="537822" y="1582855"/>
                </a:lnTo>
                <a:cubicBezTo>
                  <a:pt x="596146" y="1666034"/>
                  <a:pt x="709626" y="1707623"/>
                  <a:pt x="878262" y="1707623"/>
                </a:cubicBezTo>
                <a:cubicBezTo>
                  <a:pt x="1001826" y="1707623"/>
                  <a:pt x="1105641" y="1682302"/>
                  <a:pt x="1189705" y="1631661"/>
                </a:cubicBezTo>
                <a:cubicBezTo>
                  <a:pt x="1306275" y="1562789"/>
                  <a:pt x="1401813" y="1460494"/>
                  <a:pt x="1476319" y="1324775"/>
                </a:cubicBezTo>
                <a:cubicBezTo>
                  <a:pt x="1505359" y="1272108"/>
                  <a:pt x="1531696" y="1219188"/>
                  <a:pt x="1555331" y="1166015"/>
                </a:cubicBezTo>
                <a:lnTo>
                  <a:pt x="1583057" y="1095252"/>
                </a:lnTo>
                <a:close/>
                <a:moveTo>
                  <a:pt x="1425187" y="0"/>
                </a:moveTo>
                <a:cubicBezTo>
                  <a:pt x="1806009" y="0"/>
                  <a:pt x="2041000" y="101282"/>
                  <a:pt x="2130161" y="303847"/>
                </a:cubicBezTo>
                <a:cubicBezTo>
                  <a:pt x="2148954" y="346892"/>
                  <a:pt x="2162127" y="394179"/>
                  <a:pt x="2169682" y="445706"/>
                </a:cubicBezTo>
                <a:lnTo>
                  <a:pt x="2174835" y="594185"/>
                </a:lnTo>
                <a:lnTo>
                  <a:pt x="1669793" y="788178"/>
                </a:lnTo>
                <a:lnTo>
                  <a:pt x="1680300" y="715561"/>
                </a:lnTo>
                <a:cubicBezTo>
                  <a:pt x="1686614" y="625419"/>
                  <a:pt x="1678124" y="555028"/>
                  <a:pt x="1654829" y="504387"/>
                </a:cubicBezTo>
                <a:cubicBezTo>
                  <a:pt x="1631534" y="453745"/>
                  <a:pt x="1588418" y="413739"/>
                  <a:pt x="1525480" y="384367"/>
                </a:cubicBezTo>
                <a:cubicBezTo>
                  <a:pt x="1462543" y="354995"/>
                  <a:pt x="1387855" y="339296"/>
                  <a:pt x="1301417" y="337271"/>
                </a:cubicBezTo>
                <a:cubicBezTo>
                  <a:pt x="1210262" y="337271"/>
                  <a:pt x="1121007" y="357021"/>
                  <a:pt x="1033651" y="396521"/>
                </a:cubicBezTo>
                <a:cubicBezTo>
                  <a:pt x="946295" y="436021"/>
                  <a:pt x="871330" y="491220"/>
                  <a:pt x="808756" y="562118"/>
                </a:cubicBezTo>
                <a:cubicBezTo>
                  <a:pt x="767262" y="606682"/>
                  <a:pt x="723624" y="670997"/>
                  <a:pt x="677841" y="755061"/>
                </a:cubicBezTo>
                <a:cubicBezTo>
                  <a:pt x="632058" y="839126"/>
                  <a:pt x="595747" y="920658"/>
                  <a:pt x="568907" y="999658"/>
                </a:cubicBezTo>
                <a:lnTo>
                  <a:pt x="513063" y="1232493"/>
                </a:lnTo>
                <a:lnTo>
                  <a:pt x="279" y="1429460"/>
                </a:lnTo>
                <a:lnTo>
                  <a:pt x="0" y="1417448"/>
                </a:lnTo>
                <a:cubicBezTo>
                  <a:pt x="8182" y="1300974"/>
                  <a:pt x="37743" y="1167787"/>
                  <a:pt x="88685" y="1017889"/>
                </a:cubicBezTo>
                <a:cubicBezTo>
                  <a:pt x="206426" y="671503"/>
                  <a:pt x="373867" y="415764"/>
                  <a:pt x="591007" y="250674"/>
                </a:cubicBezTo>
                <a:cubicBezTo>
                  <a:pt x="808147" y="85584"/>
                  <a:pt x="1086207" y="2026"/>
                  <a:pt x="1425187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8689" y="673495"/>
            <a:ext cx="198163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>
                <a:solidFill>
                  <a:srgbClr val="00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0" name="弧形 19"/>
          <p:cNvSpPr/>
          <p:nvPr/>
        </p:nvSpPr>
        <p:spPr>
          <a:xfrm>
            <a:off x="5690388" y="999462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0482328">
            <a:off x="3377650" y="750417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04635" y="262363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7072477" y="1282548"/>
            <a:ext cx="130839" cy="13083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29254" y="4119726"/>
            <a:ext cx="477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0986" y="4376117"/>
            <a:ext cx="4124325" cy="972242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 flipV="1">
            <a:off x="6109523" y="3911339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7" grpId="0"/>
      <p:bldP spid="17" grpId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25" name="矩形: 圆角 24"/>
          <p:cNvSpPr/>
          <p:nvPr/>
        </p:nvSpPr>
        <p:spPr>
          <a:xfrm>
            <a:off x="4568740" y="2739644"/>
            <a:ext cx="3100035" cy="1051306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53117" y="1412700"/>
            <a:ext cx="3924300" cy="4778550"/>
          </a:xfrm>
          <a:prstGeom prst="rect">
            <a:avLst/>
          </a:prstGeom>
          <a:gradFill flip="none" rotWithShape="1">
            <a:gsLst>
              <a:gs pos="0">
                <a:srgbClr val="122646">
                  <a:alpha val="0"/>
                  <a:lumMod val="96000"/>
                </a:srgbClr>
              </a:gs>
              <a:gs pos="100000">
                <a:srgbClr val="00FFFF"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FF">
                <a:alpha val="66000"/>
              </a:srgbClr>
            </a:solidFill>
          </a:ln>
          <a:effectLst>
            <a:outerShdw blurRad="139700" dist="635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60098" y="1413900"/>
            <a:ext cx="3924300" cy="4778550"/>
          </a:xfrm>
          <a:prstGeom prst="rect">
            <a:avLst/>
          </a:prstGeom>
          <a:gradFill flip="none" rotWithShape="1">
            <a:gsLst>
              <a:gs pos="0">
                <a:srgbClr val="122646">
                  <a:alpha val="0"/>
                  <a:lumMod val="96000"/>
                </a:srgbClr>
              </a:gs>
              <a:gs pos="100000">
                <a:srgbClr val="00FFFF">
                  <a:alpha val="22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FFFF">
                <a:alpha val="66000"/>
              </a:srgbClr>
            </a:solidFill>
          </a:ln>
          <a:effectLst>
            <a:outerShdw blurRad="139700" dist="635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0565" y="184407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50565" y="404739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42078" y="184527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2078" y="404859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44475" y="1732695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44475" y="395505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56207" y="1733895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FFFF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56207" y="395625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FFFF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74098" y="3010304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22646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50315" y="2388870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0315" y="2972435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54760" y="4611370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4760" y="5194935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41945" y="2388870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41945" y="2972435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46390" y="4611370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46390" y="4611370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41945" y="5192395"/>
            <a:ext cx="292163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" grpId="0" animBg="1"/>
      <p:bldP spid="2" grpId="1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7" grpId="0"/>
      <p:bldP spid="27" grpId="1"/>
      <p:bldP spid="32" grpId="0" animBg="1"/>
      <p:bldP spid="32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593139" y="-2179486"/>
            <a:ext cx="10929327" cy="10929327"/>
          </a:xfrm>
          <a:prstGeom prst="ellipse">
            <a:avLst/>
          </a:prstGeom>
          <a:noFill/>
          <a:ln>
            <a:solidFill>
              <a:srgbClr val="00FFFF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rot="5400000">
            <a:off x="1569833" y="1652391"/>
            <a:ext cx="684093" cy="1669815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55000"/>
                </a:srgbClr>
              </a:gs>
              <a:gs pos="100000">
                <a:srgbClr val="122646">
                  <a:alpha val="0"/>
                </a:srgb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  <a:gs pos="56000">
                  <a:srgbClr val="00FFFF">
                    <a:alpha val="0"/>
                  </a:srgbClr>
                </a:gs>
                <a:gs pos="86000">
                  <a:schemeClr val="bg1"/>
                </a:gs>
                <a:gs pos="16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3667459" y="1652391"/>
            <a:ext cx="684093" cy="1669815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55000"/>
                </a:srgbClr>
              </a:gs>
              <a:gs pos="100000">
                <a:srgbClr val="122646">
                  <a:alpha val="0"/>
                </a:srgb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  <a:gs pos="56000">
                  <a:srgbClr val="00FFFF">
                    <a:alpha val="0"/>
                  </a:srgbClr>
                </a:gs>
                <a:gs pos="86000">
                  <a:schemeClr val="bg1"/>
                </a:gs>
                <a:gs pos="16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5765085" y="1652391"/>
            <a:ext cx="684093" cy="1669815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55000"/>
                </a:srgbClr>
              </a:gs>
              <a:gs pos="100000">
                <a:srgbClr val="122646">
                  <a:alpha val="0"/>
                </a:srgb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  <a:gs pos="56000">
                  <a:srgbClr val="00FFFF">
                    <a:alpha val="0"/>
                  </a:srgbClr>
                </a:gs>
                <a:gs pos="86000">
                  <a:schemeClr val="bg1"/>
                </a:gs>
                <a:gs pos="16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7862711" y="1652391"/>
            <a:ext cx="684093" cy="1669815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55000"/>
                </a:srgbClr>
              </a:gs>
              <a:gs pos="100000">
                <a:srgbClr val="122646">
                  <a:alpha val="0"/>
                </a:srgb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  <a:gs pos="56000">
                  <a:srgbClr val="00FFFF">
                    <a:alpha val="0"/>
                  </a:srgbClr>
                </a:gs>
                <a:gs pos="86000">
                  <a:schemeClr val="bg1"/>
                </a:gs>
                <a:gs pos="16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9960337" y="1652391"/>
            <a:ext cx="684093" cy="1669815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55000"/>
                </a:srgbClr>
              </a:gs>
              <a:gs pos="100000">
                <a:srgbClr val="122646">
                  <a:alpha val="0"/>
                </a:srgb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  <a:gs pos="56000">
                  <a:srgbClr val="00FFFF">
                    <a:alpha val="0"/>
                  </a:srgbClr>
                </a:gs>
                <a:gs pos="86000">
                  <a:schemeClr val="bg1"/>
                </a:gs>
                <a:gs pos="16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3994" y="22564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02190" y="22564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00386" y="22564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98582" y="22564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96778" y="22564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44880" y="313690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4880" y="408178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03880" y="313690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03880" y="408178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96205" y="313690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96205" y="408178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07580" y="313690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07580" y="408178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47530" y="313690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47530" y="4081780"/>
            <a:ext cx="181038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7" grpId="0"/>
      <p:bldP spid="27" grpId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09684" y="-100208"/>
            <a:ext cx="5282316" cy="6941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735878" y="1592730"/>
            <a:ext cx="2769322" cy="520074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41028" y="1592730"/>
            <a:ext cx="2769322" cy="520074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2891" y="165113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600" dirty="0">
                <a:solidFill>
                  <a:srgbClr val="122646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64064" y="165113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600" dirty="0">
                <a:solidFill>
                  <a:srgbClr val="122646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0798" y="240428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0798" y="392744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71621" y="240428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71621" y="392744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83005" y="2447925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83005" y="3211830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93870" y="2447925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93870" y="3211830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83005" y="3983990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83005" y="4747895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93870" y="3983990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293870" y="4747895"/>
            <a:ext cx="231521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7" grpId="0"/>
      <p:bldP spid="27" grpId="1"/>
      <p:bldP spid="11" grpId="0" animBg="1"/>
      <p:bldP spid="11" grpId="1" animBg="1"/>
      <p:bldP spid="25" grpId="0" animBg="1"/>
      <p:bldP spid="2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350" y="-2759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10986" y="4376117"/>
            <a:ext cx="4124325" cy="972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3552460"/>
            <a:ext cx="12192000" cy="32980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44027" y="1534661"/>
            <a:ext cx="2174835" cy="2047932"/>
          </a:xfrm>
          <a:custGeom>
            <a:avLst/>
            <a:gdLst/>
            <a:ahLst/>
            <a:cxnLst/>
            <a:rect l="l" t="t" r="r" b="b"/>
            <a:pathLst>
              <a:path w="2174835" h="2047932">
                <a:moveTo>
                  <a:pt x="2124570" y="887250"/>
                </a:moveTo>
                <a:lnTo>
                  <a:pt x="2085960" y="1023966"/>
                </a:lnTo>
                <a:cubicBezTo>
                  <a:pt x="1961351" y="1390609"/>
                  <a:pt x="1782366" y="1657994"/>
                  <a:pt x="1549005" y="1826123"/>
                </a:cubicBezTo>
                <a:cubicBezTo>
                  <a:pt x="1338717" y="1973996"/>
                  <a:pt x="1083675" y="2047932"/>
                  <a:pt x="783879" y="2047932"/>
                </a:cubicBezTo>
                <a:cubicBezTo>
                  <a:pt x="382800" y="2047932"/>
                  <a:pt x="134706" y="1937534"/>
                  <a:pt x="39595" y="1716738"/>
                </a:cubicBezTo>
                <a:lnTo>
                  <a:pt x="32797" y="1690726"/>
                </a:lnTo>
                <a:lnTo>
                  <a:pt x="507217" y="1508495"/>
                </a:lnTo>
                <a:lnTo>
                  <a:pt x="537822" y="1582855"/>
                </a:lnTo>
                <a:cubicBezTo>
                  <a:pt x="596146" y="1666034"/>
                  <a:pt x="709626" y="1707623"/>
                  <a:pt x="878262" y="1707623"/>
                </a:cubicBezTo>
                <a:cubicBezTo>
                  <a:pt x="1001826" y="1707623"/>
                  <a:pt x="1105641" y="1682302"/>
                  <a:pt x="1189705" y="1631661"/>
                </a:cubicBezTo>
                <a:cubicBezTo>
                  <a:pt x="1306275" y="1562789"/>
                  <a:pt x="1401813" y="1460494"/>
                  <a:pt x="1476319" y="1324775"/>
                </a:cubicBezTo>
                <a:cubicBezTo>
                  <a:pt x="1505359" y="1272108"/>
                  <a:pt x="1531696" y="1219188"/>
                  <a:pt x="1555331" y="1166015"/>
                </a:cubicBezTo>
                <a:lnTo>
                  <a:pt x="1583057" y="1095252"/>
                </a:lnTo>
                <a:close/>
                <a:moveTo>
                  <a:pt x="1425187" y="0"/>
                </a:moveTo>
                <a:cubicBezTo>
                  <a:pt x="1806009" y="0"/>
                  <a:pt x="2041000" y="101282"/>
                  <a:pt x="2130161" y="303847"/>
                </a:cubicBezTo>
                <a:cubicBezTo>
                  <a:pt x="2148954" y="346892"/>
                  <a:pt x="2162127" y="394179"/>
                  <a:pt x="2169682" y="445706"/>
                </a:cubicBezTo>
                <a:lnTo>
                  <a:pt x="2174835" y="594185"/>
                </a:lnTo>
                <a:lnTo>
                  <a:pt x="1669793" y="788178"/>
                </a:lnTo>
                <a:lnTo>
                  <a:pt x="1680300" y="715561"/>
                </a:lnTo>
                <a:cubicBezTo>
                  <a:pt x="1686614" y="625419"/>
                  <a:pt x="1678124" y="555028"/>
                  <a:pt x="1654829" y="504387"/>
                </a:cubicBezTo>
                <a:cubicBezTo>
                  <a:pt x="1631534" y="453745"/>
                  <a:pt x="1588418" y="413739"/>
                  <a:pt x="1525480" y="384367"/>
                </a:cubicBezTo>
                <a:cubicBezTo>
                  <a:pt x="1462543" y="354995"/>
                  <a:pt x="1387855" y="339296"/>
                  <a:pt x="1301417" y="337271"/>
                </a:cubicBezTo>
                <a:cubicBezTo>
                  <a:pt x="1210262" y="337271"/>
                  <a:pt x="1121007" y="357021"/>
                  <a:pt x="1033651" y="396521"/>
                </a:cubicBezTo>
                <a:cubicBezTo>
                  <a:pt x="946295" y="436021"/>
                  <a:pt x="871330" y="491220"/>
                  <a:pt x="808756" y="562118"/>
                </a:cubicBezTo>
                <a:cubicBezTo>
                  <a:pt x="767262" y="606682"/>
                  <a:pt x="723624" y="670997"/>
                  <a:pt x="677841" y="755061"/>
                </a:cubicBezTo>
                <a:cubicBezTo>
                  <a:pt x="632058" y="839126"/>
                  <a:pt x="595747" y="920658"/>
                  <a:pt x="568907" y="999658"/>
                </a:cubicBezTo>
                <a:lnTo>
                  <a:pt x="513063" y="1232493"/>
                </a:lnTo>
                <a:lnTo>
                  <a:pt x="279" y="1429460"/>
                </a:lnTo>
                <a:lnTo>
                  <a:pt x="0" y="1417448"/>
                </a:lnTo>
                <a:cubicBezTo>
                  <a:pt x="8182" y="1300974"/>
                  <a:pt x="37743" y="1167787"/>
                  <a:pt x="88685" y="1017889"/>
                </a:cubicBezTo>
                <a:cubicBezTo>
                  <a:pt x="206426" y="671503"/>
                  <a:pt x="373867" y="415764"/>
                  <a:pt x="591007" y="250674"/>
                </a:cubicBezTo>
                <a:cubicBezTo>
                  <a:pt x="808147" y="85584"/>
                  <a:pt x="1086207" y="2026"/>
                  <a:pt x="1425187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8689" y="673495"/>
            <a:ext cx="198163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>
                <a:solidFill>
                  <a:srgbClr val="00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0" name="弧形 19"/>
          <p:cNvSpPr/>
          <p:nvPr/>
        </p:nvSpPr>
        <p:spPr>
          <a:xfrm>
            <a:off x="5690388" y="999462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0482328">
            <a:off x="3377650" y="750417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04635" y="262363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7072477" y="1282548"/>
            <a:ext cx="130839" cy="13083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29254" y="4119726"/>
            <a:ext cx="477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未来工作计划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37986" y="4503117"/>
            <a:ext cx="4124325" cy="972242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 flipV="1">
            <a:off x="6109523" y="3911339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7" grpId="0"/>
      <p:bldP spid="17" grpId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任意多边形: 形状 13"/>
          <p:cNvSpPr/>
          <p:nvPr/>
        </p:nvSpPr>
        <p:spPr>
          <a:xfrm rot="10800000">
            <a:off x="2909885" y="905428"/>
            <a:ext cx="6408170" cy="5047144"/>
          </a:xfrm>
          <a:custGeom>
            <a:avLst/>
            <a:gdLst>
              <a:gd name="connsiteX0" fmla="*/ 4444704 w 4444704"/>
              <a:gd name="connsiteY0" fmla="*/ 4409161 h 4409161"/>
              <a:gd name="connsiteX1" fmla="*/ 0 w 4444704"/>
              <a:gd name="connsiteY1" fmla="*/ 4409161 h 4409161"/>
              <a:gd name="connsiteX2" fmla="*/ 188348 w 4444704"/>
              <a:gd name="connsiteY2" fmla="*/ 4217208 h 4409161"/>
              <a:gd name="connsiteX3" fmla="*/ 987292 w 4444704"/>
              <a:gd name="connsiteY3" fmla="*/ 2054351 h 4409161"/>
              <a:gd name="connsiteX4" fmla="*/ 364403 w 4444704"/>
              <a:gd name="connsiteY4" fmla="*/ 108708 h 4409161"/>
              <a:gd name="connsiteX5" fmla="*/ 276294 w 4444704"/>
              <a:gd name="connsiteY5" fmla="*/ 0 h 4409161"/>
              <a:gd name="connsiteX6" fmla="*/ 4168409 w 4444704"/>
              <a:gd name="connsiteY6" fmla="*/ 0 h 4409161"/>
              <a:gd name="connsiteX7" fmla="*/ 4080300 w 4444704"/>
              <a:gd name="connsiteY7" fmla="*/ 108708 h 4409161"/>
              <a:gd name="connsiteX8" fmla="*/ 3457411 w 4444704"/>
              <a:gd name="connsiteY8" fmla="*/ 2054351 h 4409161"/>
              <a:gd name="connsiteX9" fmla="*/ 4256355 w 4444704"/>
              <a:gd name="connsiteY9" fmla="*/ 4217207 h 440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4704" h="4409161">
                <a:moveTo>
                  <a:pt x="4444704" y="4409161"/>
                </a:moveTo>
                <a:lnTo>
                  <a:pt x="0" y="4409161"/>
                </a:lnTo>
                <a:lnTo>
                  <a:pt x="188348" y="4217208"/>
                </a:lnTo>
                <a:cubicBezTo>
                  <a:pt x="681977" y="3663684"/>
                  <a:pt x="987292" y="2898999"/>
                  <a:pt x="987292" y="2054351"/>
                </a:cubicBezTo>
                <a:cubicBezTo>
                  <a:pt x="987292" y="1315284"/>
                  <a:pt x="753535" y="637439"/>
                  <a:pt x="364403" y="108708"/>
                </a:cubicBezTo>
                <a:lnTo>
                  <a:pt x="276294" y="0"/>
                </a:lnTo>
                <a:lnTo>
                  <a:pt x="4168409" y="0"/>
                </a:lnTo>
                <a:lnTo>
                  <a:pt x="4080300" y="108708"/>
                </a:lnTo>
                <a:cubicBezTo>
                  <a:pt x="3691168" y="637439"/>
                  <a:pt x="3457411" y="1315284"/>
                  <a:pt x="3457411" y="2054351"/>
                </a:cubicBezTo>
                <a:cubicBezTo>
                  <a:pt x="3457411" y="2898999"/>
                  <a:pt x="3762727" y="3663684"/>
                  <a:pt x="4256355" y="4217207"/>
                </a:cubicBezTo>
                <a:close/>
              </a:path>
            </a:pathLst>
          </a:custGeom>
          <a:gradFill flip="none" rotWithShape="1">
            <a:gsLst>
              <a:gs pos="0">
                <a:srgbClr val="122646">
                  <a:alpha val="0"/>
                </a:srgbClr>
              </a:gs>
              <a:gs pos="20774">
                <a:srgbClr val="00FFFF">
                  <a:alpha val="21000"/>
                </a:srgbClr>
              </a:gs>
              <a:gs pos="68518">
                <a:srgbClr val="00FFFF">
                  <a:alpha val="18000"/>
                </a:srgbClr>
              </a:gs>
              <a:gs pos="47000">
                <a:srgbClr val="00FFFF">
                  <a:alpha val="36000"/>
                </a:srgbClr>
              </a:gs>
              <a:gs pos="100000">
                <a:srgbClr val="122646">
                  <a:alpha val="0"/>
                </a:srgbClr>
              </a:gs>
            </a:gsLst>
            <a:lin ang="5400000" scaled="1"/>
            <a:tileRect/>
          </a:gradFill>
          <a:ln w="22225">
            <a:gradFill>
              <a:gsLst>
                <a:gs pos="0">
                  <a:srgbClr val="00FFFF">
                    <a:alpha val="0"/>
                  </a:srgbClr>
                </a:gs>
                <a:gs pos="78672">
                  <a:srgbClr val="7EFFFF">
                    <a:alpha val="0"/>
                  </a:srgbClr>
                </a:gs>
                <a:gs pos="28671">
                  <a:srgbClr val="80FFFF">
                    <a:alpha val="0"/>
                  </a:srgbClr>
                </a:gs>
                <a:gs pos="55000">
                  <a:schemeClr val="bg1"/>
                </a:gs>
                <a:gs pos="100000">
                  <a:srgbClr val="00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91058" y="19127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75159" y="32320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1058" y="45183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4645294" y="2059428"/>
            <a:ext cx="717282" cy="71728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51050" y="1689695"/>
            <a:ext cx="1084895" cy="108489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58362" y="3944174"/>
            <a:ext cx="728762" cy="72876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011105" y="2774590"/>
            <a:ext cx="1270298" cy="127029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84421" y="3131674"/>
            <a:ext cx="497437" cy="49743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011105" y="4406332"/>
            <a:ext cx="497437" cy="49743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70536" y="19127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39225" y="32320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70536" y="45183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未来工作计划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0340" y="246126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67535" y="375602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50340" y="500443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70265" y="251142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139430" y="381381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470265" y="505460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35" name="图形 14" descr="齿轮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7510" y="2019300"/>
            <a:ext cx="492125" cy="492125"/>
          </a:xfrm>
          <a:prstGeom prst="rect">
            <a:avLst/>
          </a:prstGeom>
        </p:spPr>
      </p:pic>
      <p:pic>
        <p:nvPicPr>
          <p:cNvPr id="36" name="图形 16" descr="秒表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2575" y="3194050"/>
            <a:ext cx="469900" cy="469900"/>
          </a:xfrm>
          <a:prstGeom prst="rect">
            <a:avLst/>
          </a:prstGeom>
        </p:spPr>
      </p:pic>
      <p:pic>
        <p:nvPicPr>
          <p:cNvPr id="37" name="图形 18" descr="维恩图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1636" y="2196116"/>
            <a:ext cx="444641" cy="444641"/>
          </a:xfrm>
          <a:prstGeom prst="rect">
            <a:avLst/>
          </a:prstGeom>
        </p:spPr>
      </p:pic>
      <p:pic>
        <p:nvPicPr>
          <p:cNvPr id="38" name="图形 16" descr="秒表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7685" y="4073525"/>
            <a:ext cx="469900" cy="469900"/>
          </a:xfrm>
          <a:prstGeom prst="rect">
            <a:avLst/>
          </a:prstGeom>
        </p:spPr>
      </p:pic>
      <p:pic>
        <p:nvPicPr>
          <p:cNvPr id="39" name="图形 14" descr="齿轮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935" y="3251200"/>
            <a:ext cx="235585" cy="235585"/>
          </a:xfrm>
          <a:prstGeom prst="rect">
            <a:avLst/>
          </a:prstGeom>
        </p:spPr>
      </p:pic>
      <p:pic>
        <p:nvPicPr>
          <p:cNvPr id="40" name="图形 18" descr="维恩图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98415" y="4493260"/>
            <a:ext cx="323215" cy="32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10" grpId="0"/>
      <p:bldP spid="10" grpId="1"/>
      <p:bldP spid="11" grpId="0" animBg="1"/>
      <p:bldP spid="11" grpId="1" animBg="1"/>
      <p:bldP spid="13" grpId="0" animBg="1"/>
      <p:bldP spid="13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701704" y="175147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00FFFF"/>
                </a:solidFill>
                <a:cs typeface="+mn-ea"/>
                <a:sym typeface="+mn-lt"/>
              </a:rPr>
              <a:t>请输入标题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20929" y="2237954"/>
            <a:ext cx="19495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20929" y="2410019"/>
            <a:ext cx="81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37905" y="266394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904" y="425161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9216" y="175147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00FFFF"/>
                </a:solidFill>
                <a:cs typeface="+mn-ea"/>
                <a:sym typeface="+mn-lt"/>
              </a:rPr>
              <a:t>请输入标题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568441" y="2237954"/>
            <a:ext cx="19495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68441" y="2410019"/>
            <a:ext cx="81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85417" y="266394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85416" y="425161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96728" y="175147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00FFFF"/>
                </a:solidFill>
                <a:cs typeface="+mn-ea"/>
                <a:sym typeface="+mn-lt"/>
              </a:rPr>
              <a:t>请输入标题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315953" y="2237954"/>
            <a:ext cx="19495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315953" y="2410019"/>
            <a:ext cx="81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232929" y="266394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32928" y="425161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未来工作计划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0625" y="273177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90625" y="429831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77765" y="268478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77765" y="425132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38540" y="267716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38540" y="4243705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90625" y="335280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77765" y="330581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38540" y="329819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190625" y="488188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977765" y="483489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38540" y="4827270"/>
            <a:ext cx="234251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12" grpId="0"/>
      <p:bldP spid="12" grpId="1"/>
      <p:bldP spid="15" grpId="0" animBg="1"/>
      <p:bldP spid="1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1" name="椭圆 10"/>
          <p:cNvSpPr/>
          <p:nvPr/>
        </p:nvSpPr>
        <p:spPr>
          <a:xfrm>
            <a:off x="3940149" y="1412700"/>
            <a:ext cx="4311702" cy="431170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22472" y="2129799"/>
            <a:ext cx="2540828" cy="254082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95015" y="2129799"/>
            <a:ext cx="2540828" cy="254082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57745" y="3400213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FFFF"/>
                </a:solidFill>
                <a:cs typeface="+mn-ea"/>
                <a:sym typeface="+mn-lt"/>
              </a:rPr>
              <a:t>59%</a:t>
            </a:r>
            <a:endParaRPr lang="zh-CN" altLang="en-US" sz="4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3239" y="3458648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FFFF"/>
                </a:solidFill>
                <a:cs typeface="+mn-ea"/>
                <a:sym typeface="+mn-lt"/>
              </a:rPr>
              <a:t>35%</a:t>
            </a:r>
            <a:endParaRPr lang="zh-CN" altLang="en-US" sz="44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3815" y="294871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41716" y="294871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37396" y="265586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请在这里输入您的标题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37640" y="3301129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01874" y="3301128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5032" y="3973522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38%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79266" y="397352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29%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未来工作计划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047635"/>
            <a:ext cx="12192000" cy="46208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5405" y="592881"/>
            <a:ext cx="137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76447" y="569923"/>
            <a:ext cx="4882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6447" y="1116101"/>
            <a:ext cx="763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238147" y="669825"/>
            <a:ext cx="14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175651" y="4572000"/>
            <a:ext cx="0" cy="1063498"/>
          </a:xfrm>
          <a:prstGeom prst="line">
            <a:avLst/>
          </a:prstGeom>
          <a:ln w="47625" cap="rnd">
            <a:gradFill>
              <a:gsLst>
                <a:gs pos="0">
                  <a:schemeClr val="bg1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661531" y="3684451"/>
            <a:ext cx="0" cy="1631832"/>
          </a:xfrm>
          <a:prstGeom prst="line">
            <a:avLst/>
          </a:prstGeom>
          <a:ln w="47625" cap="rnd">
            <a:gradFill>
              <a:gsLst>
                <a:gs pos="0">
                  <a:schemeClr val="bg1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141805" y="4572000"/>
            <a:ext cx="5606" cy="1063498"/>
          </a:xfrm>
          <a:prstGeom prst="line">
            <a:avLst/>
          </a:prstGeom>
          <a:ln w="47625" cap="rnd">
            <a:gradFill>
              <a:gsLst>
                <a:gs pos="0">
                  <a:schemeClr val="bg1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633290" y="3636146"/>
            <a:ext cx="0" cy="1146070"/>
          </a:xfrm>
          <a:prstGeom prst="line">
            <a:avLst/>
          </a:prstGeom>
          <a:ln w="47625" cap="rnd">
            <a:gradFill>
              <a:gsLst>
                <a:gs pos="0">
                  <a:schemeClr val="bg1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91909" y="868517"/>
            <a:ext cx="2100550" cy="49517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489314" y="2284472"/>
            <a:ext cx="1351674" cy="1351674"/>
            <a:chOff x="1181972" y="1997418"/>
            <a:chExt cx="1523128" cy="1523128"/>
          </a:xfrm>
        </p:grpSpPr>
        <p:sp>
          <p:nvSpPr>
            <p:cNvPr id="27" name="椭圆 26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弧形 46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弧形 47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52453" y="1347025"/>
            <a:ext cx="1351674" cy="1351674"/>
            <a:chOff x="1181972" y="1997418"/>
            <a:chExt cx="1523128" cy="1523128"/>
          </a:xfrm>
        </p:grpSpPr>
        <p:sp>
          <p:nvSpPr>
            <p:cNvPr id="52" name="椭圆 51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弧形 52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65969" y="2284472"/>
            <a:ext cx="1351674" cy="1351674"/>
            <a:chOff x="1181972" y="1997418"/>
            <a:chExt cx="1523128" cy="1523128"/>
          </a:xfrm>
        </p:grpSpPr>
        <p:sp>
          <p:nvSpPr>
            <p:cNvPr id="57" name="椭圆 56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弧形 57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弧形 58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932555" y="1347025"/>
            <a:ext cx="1351674" cy="1351674"/>
            <a:chOff x="1181972" y="1997418"/>
            <a:chExt cx="1523128" cy="1523128"/>
          </a:xfrm>
        </p:grpSpPr>
        <p:sp>
          <p:nvSpPr>
            <p:cNvPr id="62" name="椭圆 61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901599" y="3842463"/>
            <a:ext cx="25565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379425" y="2920996"/>
            <a:ext cx="25565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项目成果展示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867752" y="3842463"/>
            <a:ext cx="25565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334338" y="2920996"/>
            <a:ext cx="25565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未来工作计划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746358" y="262084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40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114247" y="166841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40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646813" y="2615489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00FFFF"/>
                </a:solidFill>
                <a:cs typeface="+mn-ea"/>
                <a:sym typeface="+mn-lt"/>
              </a:rPr>
              <a:t>03</a:t>
            </a:r>
            <a:endParaRPr lang="zh-CN" altLang="en-US" sz="40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06385" y="165484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00FFFF"/>
                </a:solidFill>
                <a:cs typeface="+mn-ea"/>
                <a:sym typeface="+mn-lt"/>
              </a:rPr>
              <a:t>04</a:t>
            </a:r>
            <a:endParaRPr lang="zh-CN" altLang="en-US" sz="40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2" grpId="1" animBg="1"/>
      <p:bldP spid="3" grpId="0"/>
      <p:bldP spid="3" grpId="1"/>
      <p:bldP spid="16" grpId="0"/>
      <p:bldP spid="16" grpId="1"/>
      <p:bldP spid="69" grpId="0"/>
      <p:bldP spid="69" grpId="1"/>
      <p:bldP spid="70" grpId="0"/>
      <p:bldP spid="70" grpId="1"/>
      <p:bldP spid="71" grpId="0"/>
      <p:bldP spid="71" grpId="1"/>
      <p:bldP spid="73" grpId="0"/>
      <p:bldP spid="73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16101"/>
            <a:ext cx="12192000" cy="5809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55265" y="4245676"/>
            <a:ext cx="4392444" cy="103544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012566" y="769544"/>
            <a:ext cx="6083717" cy="1862048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1500" i="1" dirty="0">
                <a:solidFill>
                  <a:srgbClr val="00FF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探索科技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009506" y="2207170"/>
            <a:ext cx="6083717" cy="1862048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1500" i="1" dirty="0">
                <a:solidFill>
                  <a:srgbClr val="00FF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发现未来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52790" y="3384620"/>
            <a:ext cx="2408052" cy="5676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63400" y="686829"/>
            <a:ext cx="4392444" cy="1035446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6421596" y="843270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28033" y="2843401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45036" y="419658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演示完毕，谢谢观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008579" y="4719806"/>
            <a:ext cx="39709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286364" y="377931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29650" y="4669824"/>
            <a:ext cx="57490" cy="574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16" grpId="0"/>
      <p:bldP spid="16" grpId="1"/>
      <p:bldP spid="19" grpId="0" animBg="1"/>
      <p:bldP spid="19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8350" y="-2759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4027" y="1534661"/>
            <a:ext cx="2174835" cy="2047932"/>
          </a:xfrm>
          <a:custGeom>
            <a:avLst/>
            <a:gdLst/>
            <a:ahLst/>
            <a:cxnLst/>
            <a:rect l="l" t="t" r="r" b="b"/>
            <a:pathLst>
              <a:path w="2174835" h="2047932">
                <a:moveTo>
                  <a:pt x="2124570" y="887250"/>
                </a:moveTo>
                <a:lnTo>
                  <a:pt x="2085960" y="1023966"/>
                </a:lnTo>
                <a:cubicBezTo>
                  <a:pt x="1961351" y="1390609"/>
                  <a:pt x="1782366" y="1657994"/>
                  <a:pt x="1549005" y="1826123"/>
                </a:cubicBezTo>
                <a:cubicBezTo>
                  <a:pt x="1338717" y="1973996"/>
                  <a:pt x="1083675" y="2047932"/>
                  <a:pt x="783879" y="2047932"/>
                </a:cubicBezTo>
                <a:cubicBezTo>
                  <a:pt x="382800" y="2047932"/>
                  <a:pt x="134706" y="1937534"/>
                  <a:pt x="39595" y="1716738"/>
                </a:cubicBezTo>
                <a:lnTo>
                  <a:pt x="32797" y="1690726"/>
                </a:lnTo>
                <a:lnTo>
                  <a:pt x="507217" y="1508495"/>
                </a:lnTo>
                <a:lnTo>
                  <a:pt x="537822" y="1582855"/>
                </a:lnTo>
                <a:cubicBezTo>
                  <a:pt x="596146" y="1666034"/>
                  <a:pt x="709626" y="1707623"/>
                  <a:pt x="878262" y="1707623"/>
                </a:cubicBezTo>
                <a:cubicBezTo>
                  <a:pt x="1001826" y="1707623"/>
                  <a:pt x="1105641" y="1682302"/>
                  <a:pt x="1189705" y="1631661"/>
                </a:cubicBezTo>
                <a:cubicBezTo>
                  <a:pt x="1306275" y="1562789"/>
                  <a:pt x="1401813" y="1460494"/>
                  <a:pt x="1476319" y="1324775"/>
                </a:cubicBezTo>
                <a:cubicBezTo>
                  <a:pt x="1505359" y="1272108"/>
                  <a:pt x="1531696" y="1219188"/>
                  <a:pt x="1555331" y="1166015"/>
                </a:cubicBezTo>
                <a:lnTo>
                  <a:pt x="1583057" y="1095252"/>
                </a:lnTo>
                <a:close/>
                <a:moveTo>
                  <a:pt x="1425187" y="0"/>
                </a:moveTo>
                <a:cubicBezTo>
                  <a:pt x="1806009" y="0"/>
                  <a:pt x="2041000" y="101282"/>
                  <a:pt x="2130161" y="303847"/>
                </a:cubicBezTo>
                <a:cubicBezTo>
                  <a:pt x="2148954" y="346892"/>
                  <a:pt x="2162127" y="394179"/>
                  <a:pt x="2169682" y="445706"/>
                </a:cubicBezTo>
                <a:lnTo>
                  <a:pt x="2174835" y="594185"/>
                </a:lnTo>
                <a:lnTo>
                  <a:pt x="1669793" y="788178"/>
                </a:lnTo>
                <a:lnTo>
                  <a:pt x="1680300" y="715561"/>
                </a:lnTo>
                <a:cubicBezTo>
                  <a:pt x="1686614" y="625419"/>
                  <a:pt x="1678124" y="555028"/>
                  <a:pt x="1654829" y="504387"/>
                </a:cubicBezTo>
                <a:cubicBezTo>
                  <a:pt x="1631534" y="453745"/>
                  <a:pt x="1588418" y="413739"/>
                  <a:pt x="1525480" y="384367"/>
                </a:cubicBezTo>
                <a:cubicBezTo>
                  <a:pt x="1462543" y="354995"/>
                  <a:pt x="1387855" y="339296"/>
                  <a:pt x="1301417" y="337271"/>
                </a:cubicBezTo>
                <a:cubicBezTo>
                  <a:pt x="1210262" y="337271"/>
                  <a:pt x="1121007" y="357021"/>
                  <a:pt x="1033651" y="396521"/>
                </a:cubicBezTo>
                <a:cubicBezTo>
                  <a:pt x="946295" y="436021"/>
                  <a:pt x="871330" y="491220"/>
                  <a:pt x="808756" y="562118"/>
                </a:cubicBezTo>
                <a:cubicBezTo>
                  <a:pt x="767262" y="606682"/>
                  <a:pt x="723624" y="670997"/>
                  <a:pt x="677841" y="755061"/>
                </a:cubicBezTo>
                <a:cubicBezTo>
                  <a:pt x="632058" y="839126"/>
                  <a:pt x="595747" y="920658"/>
                  <a:pt x="568907" y="999658"/>
                </a:cubicBezTo>
                <a:lnTo>
                  <a:pt x="513063" y="1232493"/>
                </a:lnTo>
                <a:lnTo>
                  <a:pt x="279" y="1429460"/>
                </a:lnTo>
                <a:lnTo>
                  <a:pt x="0" y="1417448"/>
                </a:lnTo>
                <a:cubicBezTo>
                  <a:pt x="8182" y="1300974"/>
                  <a:pt x="37743" y="1167787"/>
                  <a:pt x="88685" y="1017889"/>
                </a:cubicBezTo>
                <a:cubicBezTo>
                  <a:pt x="206426" y="671503"/>
                  <a:pt x="373867" y="415764"/>
                  <a:pt x="591007" y="250674"/>
                </a:cubicBezTo>
                <a:cubicBezTo>
                  <a:pt x="808147" y="85584"/>
                  <a:pt x="1086207" y="2026"/>
                  <a:pt x="1425187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8689" y="673495"/>
            <a:ext cx="198163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>
                <a:solidFill>
                  <a:srgbClr val="00FFFF"/>
                </a:solidFill>
                <a:cs typeface="+mn-ea"/>
                <a:sym typeface="+mn-lt"/>
              </a:rPr>
              <a:t>1</a:t>
            </a:r>
            <a:endParaRPr lang="zh-CN" altLang="en-US" sz="239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552460"/>
            <a:ext cx="12192000" cy="3298071"/>
          </a:xfrm>
          <a:prstGeom prst="rect">
            <a:avLst/>
          </a:prstGeom>
        </p:spPr>
      </p:pic>
      <p:sp>
        <p:nvSpPr>
          <p:cNvPr id="20" name="弧形 19"/>
          <p:cNvSpPr/>
          <p:nvPr/>
        </p:nvSpPr>
        <p:spPr>
          <a:xfrm>
            <a:off x="5690388" y="999462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0482328">
            <a:off x="3377650" y="750417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04635" y="262363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7072477" y="1282548"/>
            <a:ext cx="130839" cy="13083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9254" y="4119726"/>
            <a:ext cx="477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0986" y="4376117"/>
            <a:ext cx="4124325" cy="972242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 flipV="1">
            <a:off x="6109523" y="3911339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1" grpId="0"/>
      <p:bldP spid="11" grpId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0" name="六边形 9"/>
          <p:cNvSpPr/>
          <p:nvPr/>
        </p:nvSpPr>
        <p:spPr>
          <a:xfrm rot="5400000">
            <a:off x="1409700" y="3481509"/>
            <a:ext cx="1714500" cy="1478017"/>
          </a:xfrm>
          <a:prstGeom prst="hexagon">
            <a:avLst/>
          </a:prstGeom>
          <a:noFill/>
          <a:ln w="28575">
            <a:gradFill>
              <a:gsLst>
                <a:gs pos="1685">
                  <a:schemeClr val="bg1">
                    <a:alpha val="31000"/>
                  </a:schemeClr>
                </a:gs>
                <a:gs pos="52000">
                  <a:srgbClr val="00FFFF">
                    <a:alpha val="78000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41275">
                <a:gradFill>
                  <a:gsLst>
                    <a:gs pos="50000">
                      <a:srgbClr val="00FFFF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cs typeface="+mn-ea"/>
              <a:sym typeface="+mn-lt"/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2172559" y="2158826"/>
            <a:ext cx="1714500" cy="1478017"/>
          </a:xfrm>
          <a:prstGeom prst="hexagon">
            <a:avLst/>
          </a:prstGeom>
          <a:noFill/>
          <a:ln w="28575">
            <a:gradFill>
              <a:gsLst>
                <a:gs pos="1685">
                  <a:schemeClr val="bg1">
                    <a:alpha val="31000"/>
                  </a:schemeClr>
                </a:gs>
                <a:gs pos="52000">
                  <a:srgbClr val="00FFFF">
                    <a:alpha val="78000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41275">
                <a:gradFill>
                  <a:gsLst>
                    <a:gs pos="50000">
                      <a:srgbClr val="00FFFF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cs typeface="+mn-ea"/>
              <a:sym typeface="+mn-lt"/>
            </a:endParaRPr>
          </a:p>
        </p:txBody>
      </p:sp>
      <p:sp>
        <p:nvSpPr>
          <p:cNvPr id="12" name="六边形 11"/>
          <p:cNvSpPr/>
          <p:nvPr/>
        </p:nvSpPr>
        <p:spPr>
          <a:xfrm rot="5400000">
            <a:off x="3650577" y="2158826"/>
            <a:ext cx="1714500" cy="1478017"/>
          </a:xfrm>
          <a:prstGeom prst="hexagon">
            <a:avLst/>
          </a:prstGeom>
          <a:noFill/>
          <a:ln w="28575">
            <a:gradFill>
              <a:gsLst>
                <a:gs pos="1685">
                  <a:schemeClr val="bg1">
                    <a:alpha val="31000"/>
                  </a:schemeClr>
                </a:gs>
                <a:gs pos="52000">
                  <a:srgbClr val="00FFFF">
                    <a:alpha val="78000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41275">
                <a:gradFill>
                  <a:gsLst>
                    <a:gs pos="50000">
                      <a:srgbClr val="00FFFF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cs typeface="+mn-ea"/>
              <a:sym typeface="+mn-lt"/>
            </a:endParaRPr>
          </a:p>
        </p:txBody>
      </p:sp>
      <p:sp>
        <p:nvSpPr>
          <p:cNvPr id="13" name="六边形 12"/>
          <p:cNvSpPr/>
          <p:nvPr/>
        </p:nvSpPr>
        <p:spPr>
          <a:xfrm rot="5400000">
            <a:off x="4403910" y="3505794"/>
            <a:ext cx="1714500" cy="1478017"/>
          </a:xfrm>
          <a:prstGeom prst="hexagon">
            <a:avLst/>
          </a:prstGeom>
          <a:noFill/>
          <a:ln w="28575">
            <a:gradFill>
              <a:gsLst>
                <a:gs pos="1685">
                  <a:schemeClr val="bg1">
                    <a:alpha val="31000"/>
                  </a:schemeClr>
                </a:gs>
                <a:gs pos="52000">
                  <a:srgbClr val="00FFFF">
                    <a:alpha val="78000"/>
                  </a:srgbClr>
                </a:gs>
                <a:gs pos="100000">
                  <a:schemeClr val="bg1">
                    <a:alpha val="23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41275">
                <a:gradFill>
                  <a:gsLst>
                    <a:gs pos="50000">
                      <a:srgbClr val="00FFFF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 rot="5400000">
            <a:off x="5891453" y="2565435"/>
            <a:ext cx="1714500" cy="1478017"/>
          </a:xfrm>
          <a:prstGeom prst="hexagon">
            <a:avLst/>
          </a:prstGeom>
          <a:noFill/>
          <a:ln w="19050">
            <a:gradFill>
              <a:gsLst>
                <a:gs pos="0">
                  <a:srgbClr val="00FFFF">
                    <a:alpha val="83000"/>
                  </a:srgbClr>
                </a:gs>
                <a:gs pos="50000">
                  <a:schemeClr val="bg1">
                    <a:alpha val="24000"/>
                  </a:schemeClr>
                </a:gs>
                <a:gs pos="100000">
                  <a:srgbClr val="00FFFF">
                    <a:alpha val="8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 rot="5400000">
            <a:off x="7369470" y="1567927"/>
            <a:ext cx="1714500" cy="1478017"/>
          </a:xfrm>
          <a:prstGeom prst="hexagon">
            <a:avLst/>
          </a:prstGeom>
          <a:noFill/>
          <a:ln w="19050">
            <a:gradFill>
              <a:gsLst>
                <a:gs pos="0">
                  <a:srgbClr val="00FFFF">
                    <a:alpha val="83000"/>
                  </a:srgbClr>
                </a:gs>
                <a:gs pos="50000">
                  <a:schemeClr val="bg1">
                    <a:alpha val="24000"/>
                  </a:schemeClr>
                </a:gs>
                <a:gs pos="100000">
                  <a:srgbClr val="00FFFF">
                    <a:alpha val="8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8132328" y="2896918"/>
            <a:ext cx="1714500" cy="1478017"/>
          </a:xfrm>
          <a:prstGeom prst="hexagon">
            <a:avLst/>
          </a:prstGeom>
          <a:noFill/>
          <a:ln w="19050">
            <a:gradFill>
              <a:gsLst>
                <a:gs pos="0">
                  <a:srgbClr val="00FFFF">
                    <a:alpha val="83000"/>
                  </a:srgbClr>
                </a:gs>
                <a:gs pos="50000">
                  <a:schemeClr val="bg1">
                    <a:alpha val="24000"/>
                  </a:schemeClr>
                </a:gs>
                <a:gs pos="100000">
                  <a:srgbClr val="00FFFF">
                    <a:alpha val="8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 rot="5400000">
            <a:off x="9610345" y="3849042"/>
            <a:ext cx="1714500" cy="1478017"/>
          </a:xfrm>
          <a:prstGeom prst="hexagon">
            <a:avLst/>
          </a:prstGeom>
          <a:noFill/>
          <a:ln w="19050">
            <a:gradFill>
              <a:gsLst>
                <a:gs pos="0">
                  <a:srgbClr val="00FFFF">
                    <a:alpha val="83000"/>
                  </a:srgbClr>
                </a:gs>
                <a:gs pos="50000">
                  <a:schemeClr val="bg1">
                    <a:alpha val="24000"/>
                  </a:schemeClr>
                </a:gs>
                <a:gs pos="100000">
                  <a:srgbClr val="00FFFF">
                    <a:alpha val="8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42200" y="3701890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19623" y="2340803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97089" y="337055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07787" y="2722649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683415" y="4064829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26390" y="3719079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720995" y="4201467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26390" y="42590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437743" y="239760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532348" y="2879988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437743" y="29376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85985" y="238437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80590" y="2866765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885985" y="2924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57944" y="377220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752549" y="4254590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657944" y="43122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163651" y="2830549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258256" y="3312937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163651" y="33705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02206" y="1824475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696811" y="2306863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7602206" y="23644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355778" y="316188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8450383" y="3644270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355778" y="37018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874214" y="4155505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9968819" y="4637893"/>
            <a:ext cx="298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874214" y="46955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4" grpId="0"/>
      <p:bldP spid="44" grpId="1"/>
      <p:bldP spid="45" grpId="0"/>
      <p:bldP spid="45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6994"/>
            <a:ext cx="3057525" cy="6841006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40000"/>
                </a:srgbClr>
              </a:gs>
              <a:gs pos="100000">
                <a:srgbClr val="122646">
                  <a:alpha val="0"/>
                </a:srgbClr>
              </a:gs>
            </a:gsLst>
            <a:lin ang="16200000" scaled="1"/>
            <a:tileRect/>
          </a:gradFill>
          <a:ln>
            <a:gradFill>
              <a:gsLst>
                <a:gs pos="2809">
                  <a:srgbClr val="00FFFF">
                    <a:alpha val="0"/>
                  </a:srgbClr>
                </a:gs>
                <a:gs pos="54000">
                  <a:schemeClr val="bg1"/>
                </a:gs>
                <a:gs pos="100000">
                  <a:srgbClr val="00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71602" y="8497"/>
            <a:ext cx="3057525" cy="6841006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40000"/>
                </a:srgbClr>
              </a:gs>
              <a:gs pos="100000">
                <a:srgbClr val="122646">
                  <a:alpha val="0"/>
                </a:srgbClr>
              </a:gs>
            </a:gsLst>
            <a:lin ang="16200000" scaled="1"/>
            <a:tileRect/>
          </a:gradFill>
          <a:ln>
            <a:gradFill>
              <a:gsLst>
                <a:gs pos="2809">
                  <a:srgbClr val="00FFFF">
                    <a:alpha val="0"/>
                  </a:srgbClr>
                </a:gs>
                <a:gs pos="54000">
                  <a:schemeClr val="bg1"/>
                </a:gs>
                <a:gs pos="100000">
                  <a:srgbClr val="00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9127" y="0"/>
            <a:ext cx="3057525" cy="6841006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40000"/>
                </a:srgbClr>
              </a:gs>
              <a:gs pos="100000">
                <a:srgbClr val="122646">
                  <a:alpha val="0"/>
                </a:srgbClr>
              </a:gs>
            </a:gsLst>
            <a:lin ang="16200000" scaled="1"/>
            <a:tileRect/>
          </a:gradFill>
          <a:ln>
            <a:gradFill>
              <a:gsLst>
                <a:gs pos="2809">
                  <a:srgbClr val="00FFFF">
                    <a:alpha val="0"/>
                  </a:srgbClr>
                </a:gs>
                <a:gs pos="54000">
                  <a:schemeClr val="bg1"/>
                </a:gs>
                <a:gs pos="100000">
                  <a:srgbClr val="00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0729" y="-8497"/>
            <a:ext cx="3057525" cy="6841006"/>
          </a:xfrm>
          <a:prstGeom prst="rect">
            <a:avLst/>
          </a:prstGeom>
          <a:gradFill flip="none" rotWithShape="1">
            <a:gsLst>
              <a:gs pos="0">
                <a:srgbClr val="00FFFF">
                  <a:alpha val="40000"/>
                </a:srgbClr>
              </a:gs>
              <a:gs pos="100000">
                <a:srgbClr val="122646">
                  <a:alpha val="0"/>
                </a:srgbClr>
              </a:gs>
            </a:gsLst>
            <a:lin ang="16200000" scaled="1"/>
            <a:tileRect/>
          </a:gradFill>
          <a:ln>
            <a:gradFill>
              <a:gsLst>
                <a:gs pos="2809">
                  <a:srgbClr val="00FFFF">
                    <a:alpha val="0"/>
                  </a:srgbClr>
                </a:gs>
                <a:gs pos="54000">
                  <a:schemeClr val="bg1"/>
                </a:gs>
                <a:gs pos="100000">
                  <a:srgbClr val="00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56503" y="0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3002" y="1530440"/>
            <a:ext cx="19159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00FFFF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01854" y="1530440"/>
            <a:ext cx="19159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00FFFF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333" y="1530440"/>
            <a:ext cx="19159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00FFFF"/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14812" y="1530440"/>
            <a:ext cx="19159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00FFFF"/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740" y="3287323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96893" y="3287322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06540" y="3287321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616440" y="328732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6740" y="402463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6740" y="496951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96640" y="402463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96640" y="496951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06540" y="402463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06540" y="496951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16440" y="402463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616440" y="4969510"/>
            <a:ext cx="2105660" cy="8309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54881" y="3478033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0" grpId="0"/>
      <p:bldP spid="1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15" grpId="0" animBg="1"/>
      <p:bldP spid="15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rot="19531159">
            <a:off x="6717066" y="114824"/>
            <a:ext cx="3998765" cy="23473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4196472">
            <a:off x="4531882" y="2496559"/>
            <a:ext cx="3561698" cy="234733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4115453">
            <a:off x="7992974" y="3218770"/>
            <a:ext cx="4930316" cy="29908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4196472">
            <a:off x="6617662" y="5583925"/>
            <a:ext cx="3561698" cy="23473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 rot="19531159">
            <a:off x="10755945" y="408330"/>
            <a:ext cx="3998765" cy="234733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1820" y="1879161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1820" y="2435860"/>
            <a:ext cx="318960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1820" y="3596201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1820" y="4152900"/>
            <a:ext cx="3189605" cy="8299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3100" y="1990090"/>
            <a:ext cx="234950" cy="234950"/>
            <a:chOff x="1181972" y="1997418"/>
            <a:chExt cx="1523128" cy="1523128"/>
          </a:xfrm>
        </p:grpSpPr>
        <p:sp>
          <p:nvSpPr>
            <p:cNvPr id="20" name="椭圆 19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6910" y="3707130"/>
            <a:ext cx="234950" cy="234950"/>
            <a:chOff x="1181972" y="1997418"/>
            <a:chExt cx="1523128" cy="1523128"/>
          </a:xfrm>
        </p:grpSpPr>
        <p:sp>
          <p:nvSpPr>
            <p:cNvPr id="27" name="椭圆 26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5" grpId="0"/>
      <p:bldP spid="25" grpId="1"/>
      <p:bldP spid="16" grpId="0"/>
      <p:bldP spid="16" grpId="1"/>
      <p:bldP spid="21" grpId="0" animBg="1"/>
      <p:bldP spid="21" grpId="1" animBg="1"/>
      <p:bldP spid="17" grpId="0"/>
      <p:bldP spid="17" grpId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40593" y="3445878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1" name="平行四边形 10"/>
          <p:cNvSpPr/>
          <p:nvPr/>
        </p:nvSpPr>
        <p:spPr>
          <a:xfrm>
            <a:off x="6527985" y="-1"/>
            <a:ext cx="4732711" cy="6841007"/>
          </a:xfrm>
          <a:prstGeom prst="parallelogram">
            <a:avLst/>
          </a:prstGeom>
          <a:gradFill>
            <a:gsLst>
              <a:gs pos="2809">
                <a:srgbClr val="00FFFF">
                  <a:alpha val="63000"/>
                </a:srgbClr>
              </a:gs>
              <a:gs pos="100000">
                <a:srgbClr val="122646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11071934" y="-14027"/>
            <a:ext cx="588949" cy="2032001"/>
          </a:xfrm>
          <a:prstGeom prst="parallelogram">
            <a:avLst>
              <a:gd name="adj" fmla="val 57840"/>
            </a:avLst>
          </a:prstGeom>
          <a:gradFill>
            <a:gsLst>
              <a:gs pos="2809">
                <a:srgbClr val="00FFFF">
                  <a:alpha val="63000"/>
                </a:srgbClr>
              </a:gs>
              <a:gs pos="100000">
                <a:srgbClr val="122646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023" y="1758228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706755" y="2361565"/>
            <a:ext cx="663575" cy="530225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144395" y="2361565"/>
            <a:ext cx="663575" cy="530225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582035" y="2361565"/>
            <a:ext cx="663575" cy="530225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</a:p>
        </p:txBody>
      </p:sp>
      <p:pic>
        <p:nvPicPr>
          <p:cNvPr id="20" name="图形 14" descr="齿轮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650" y="2407215"/>
            <a:ext cx="444641" cy="444641"/>
          </a:xfrm>
          <a:prstGeom prst="rect">
            <a:avLst/>
          </a:prstGeom>
        </p:spPr>
      </p:pic>
      <p:pic>
        <p:nvPicPr>
          <p:cNvPr id="18" name="图形 16" descr="秒表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0915" y="2381885"/>
            <a:ext cx="469900" cy="469900"/>
          </a:xfrm>
          <a:prstGeom prst="rect">
            <a:avLst/>
          </a:prstGeom>
        </p:spPr>
      </p:pic>
      <p:pic>
        <p:nvPicPr>
          <p:cNvPr id="22" name="图形 18" descr="维恩图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251" y="2404396"/>
            <a:ext cx="444641" cy="44464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06755" y="3221355"/>
            <a:ext cx="449008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6755" y="3872230"/>
            <a:ext cx="449008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6755" y="4523105"/>
            <a:ext cx="449008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79741" y="873655"/>
            <a:ext cx="3778419" cy="702816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559303" y="1517097"/>
            <a:ext cx="3438958" cy="638409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350" y="-2759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3552460"/>
            <a:ext cx="12192000" cy="32980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44027" y="1534661"/>
            <a:ext cx="2174835" cy="2047932"/>
          </a:xfrm>
          <a:custGeom>
            <a:avLst/>
            <a:gdLst/>
            <a:ahLst/>
            <a:cxnLst/>
            <a:rect l="l" t="t" r="r" b="b"/>
            <a:pathLst>
              <a:path w="2174835" h="2047932">
                <a:moveTo>
                  <a:pt x="2124570" y="887250"/>
                </a:moveTo>
                <a:lnTo>
                  <a:pt x="2085960" y="1023966"/>
                </a:lnTo>
                <a:cubicBezTo>
                  <a:pt x="1961351" y="1390609"/>
                  <a:pt x="1782366" y="1657994"/>
                  <a:pt x="1549005" y="1826123"/>
                </a:cubicBezTo>
                <a:cubicBezTo>
                  <a:pt x="1338717" y="1973996"/>
                  <a:pt x="1083675" y="2047932"/>
                  <a:pt x="783879" y="2047932"/>
                </a:cubicBezTo>
                <a:cubicBezTo>
                  <a:pt x="382800" y="2047932"/>
                  <a:pt x="134706" y="1937534"/>
                  <a:pt x="39595" y="1716738"/>
                </a:cubicBezTo>
                <a:lnTo>
                  <a:pt x="32797" y="1690726"/>
                </a:lnTo>
                <a:lnTo>
                  <a:pt x="507217" y="1508495"/>
                </a:lnTo>
                <a:lnTo>
                  <a:pt x="537822" y="1582855"/>
                </a:lnTo>
                <a:cubicBezTo>
                  <a:pt x="596146" y="1666034"/>
                  <a:pt x="709626" y="1707623"/>
                  <a:pt x="878262" y="1707623"/>
                </a:cubicBezTo>
                <a:cubicBezTo>
                  <a:pt x="1001826" y="1707623"/>
                  <a:pt x="1105641" y="1682302"/>
                  <a:pt x="1189705" y="1631661"/>
                </a:cubicBezTo>
                <a:cubicBezTo>
                  <a:pt x="1306275" y="1562789"/>
                  <a:pt x="1401813" y="1460494"/>
                  <a:pt x="1476319" y="1324775"/>
                </a:cubicBezTo>
                <a:cubicBezTo>
                  <a:pt x="1505359" y="1272108"/>
                  <a:pt x="1531696" y="1219188"/>
                  <a:pt x="1555331" y="1166015"/>
                </a:cubicBezTo>
                <a:lnTo>
                  <a:pt x="1583057" y="1095252"/>
                </a:lnTo>
                <a:close/>
                <a:moveTo>
                  <a:pt x="1425187" y="0"/>
                </a:moveTo>
                <a:cubicBezTo>
                  <a:pt x="1806009" y="0"/>
                  <a:pt x="2041000" y="101282"/>
                  <a:pt x="2130161" y="303847"/>
                </a:cubicBezTo>
                <a:cubicBezTo>
                  <a:pt x="2148954" y="346892"/>
                  <a:pt x="2162127" y="394179"/>
                  <a:pt x="2169682" y="445706"/>
                </a:cubicBezTo>
                <a:lnTo>
                  <a:pt x="2174835" y="594185"/>
                </a:lnTo>
                <a:lnTo>
                  <a:pt x="1669793" y="788178"/>
                </a:lnTo>
                <a:lnTo>
                  <a:pt x="1680300" y="715561"/>
                </a:lnTo>
                <a:cubicBezTo>
                  <a:pt x="1686614" y="625419"/>
                  <a:pt x="1678124" y="555028"/>
                  <a:pt x="1654829" y="504387"/>
                </a:cubicBezTo>
                <a:cubicBezTo>
                  <a:pt x="1631534" y="453745"/>
                  <a:pt x="1588418" y="413739"/>
                  <a:pt x="1525480" y="384367"/>
                </a:cubicBezTo>
                <a:cubicBezTo>
                  <a:pt x="1462543" y="354995"/>
                  <a:pt x="1387855" y="339296"/>
                  <a:pt x="1301417" y="337271"/>
                </a:cubicBezTo>
                <a:cubicBezTo>
                  <a:pt x="1210262" y="337271"/>
                  <a:pt x="1121007" y="357021"/>
                  <a:pt x="1033651" y="396521"/>
                </a:cubicBezTo>
                <a:cubicBezTo>
                  <a:pt x="946295" y="436021"/>
                  <a:pt x="871330" y="491220"/>
                  <a:pt x="808756" y="562118"/>
                </a:cubicBezTo>
                <a:cubicBezTo>
                  <a:pt x="767262" y="606682"/>
                  <a:pt x="723624" y="670997"/>
                  <a:pt x="677841" y="755061"/>
                </a:cubicBezTo>
                <a:cubicBezTo>
                  <a:pt x="632058" y="839126"/>
                  <a:pt x="595747" y="920658"/>
                  <a:pt x="568907" y="999658"/>
                </a:cubicBezTo>
                <a:lnTo>
                  <a:pt x="513063" y="1232493"/>
                </a:lnTo>
                <a:lnTo>
                  <a:pt x="279" y="1429460"/>
                </a:lnTo>
                <a:lnTo>
                  <a:pt x="0" y="1417448"/>
                </a:lnTo>
                <a:cubicBezTo>
                  <a:pt x="8182" y="1300974"/>
                  <a:pt x="37743" y="1167787"/>
                  <a:pt x="88685" y="1017889"/>
                </a:cubicBezTo>
                <a:cubicBezTo>
                  <a:pt x="206426" y="671503"/>
                  <a:pt x="373867" y="415764"/>
                  <a:pt x="591007" y="250674"/>
                </a:cubicBezTo>
                <a:cubicBezTo>
                  <a:pt x="808147" y="85584"/>
                  <a:pt x="1086207" y="2026"/>
                  <a:pt x="1425187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i="1" dirty="0">
              <a:solidFill>
                <a:srgbClr val="00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8689" y="673495"/>
            <a:ext cx="198163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>
                <a:solidFill>
                  <a:srgbClr val="00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弧形 19"/>
          <p:cNvSpPr/>
          <p:nvPr/>
        </p:nvSpPr>
        <p:spPr>
          <a:xfrm>
            <a:off x="5690388" y="999462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0482328">
            <a:off x="3377650" y="750417"/>
            <a:ext cx="3271547" cy="3271547"/>
          </a:xfrm>
          <a:prstGeom prst="arc">
            <a:avLst>
              <a:gd name="adj1" fmla="val 15726331"/>
              <a:gd name="adj2" fmla="val 0"/>
            </a:avLst>
          </a:prstGeom>
          <a:ln w="41275" cap="rnd">
            <a:gradFill>
              <a:gsLst>
                <a:gs pos="0">
                  <a:srgbClr val="00FFFF"/>
                </a:gs>
                <a:gs pos="100000">
                  <a:srgbClr val="122646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04635" y="2623637"/>
            <a:ext cx="106390" cy="10639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7072477" y="1282548"/>
            <a:ext cx="130839" cy="13083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29254" y="4119726"/>
            <a:ext cx="4773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项目成果展示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0986" y="4376117"/>
            <a:ext cx="4124325" cy="972242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 flipV="1">
            <a:off x="6109523" y="3911339"/>
            <a:ext cx="45719" cy="45719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7" grpId="0"/>
      <p:bldP spid="17" grpId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23513" y="64798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-1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5672364" y="16994"/>
            <a:ext cx="6527986" cy="5445301"/>
          </a:xfrm>
          <a:prstGeom prst="rect">
            <a:avLst/>
          </a:prstGeom>
          <a:gradFill flip="none" rotWithShape="1">
            <a:gsLst>
              <a:gs pos="0">
                <a:srgbClr val="015BA3"/>
              </a:gs>
              <a:gs pos="46100">
                <a:srgbClr val="094378">
                  <a:alpha val="0"/>
                </a:srgbClr>
              </a:gs>
              <a:gs pos="100000">
                <a:srgbClr val="122646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9211" y="495300"/>
            <a:ext cx="403174" cy="403174"/>
            <a:chOff x="1181972" y="1997418"/>
            <a:chExt cx="1523128" cy="1523128"/>
          </a:xfrm>
        </p:grpSpPr>
        <p:sp>
          <p:nvSpPr>
            <p:cNvPr id="5" name="椭圆 4"/>
            <p:cNvSpPr/>
            <p:nvPr/>
          </p:nvSpPr>
          <p:spPr>
            <a:xfrm>
              <a:off x="1487311" y="2308365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340286" y="2161340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482328">
              <a:off x="1340286" y="2165153"/>
              <a:ext cx="1208450" cy="1208450"/>
            </a:xfrm>
            <a:prstGeom prst="arc">
              <a:avLst>
                <a:gd name="adj1" fmla="val 15726331"/>
                <a:gd name="adj2" fmla="val 0"/>
              </a:avLst>
            </a:prstGeom>
            <a:ln w="41275" cap="rnd">
              <a:gradFill>
                <a:gsLst>
                  <a:gs pos="0">
                    <a:srgbClr val="00FFFF"/>
                  </a:gs>
                  <a:gs pos="100000">
                    <a:srgbClr val="122646">
                      <a:alpha val="0"/>
                    </a:srgbClr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81972" y="1997418"/>
              <a:ext cx="1523128" cy="152312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20960306" flipH="1">
            <a:off x="-169567" y="3442190"/>
            <a:ext cx="14597604" cy="3968522"/>
          </a:xfrm>
          <a:custGeom>
            <a:avLst/>
            <a:gdLst>
              <a:gd name="connsiteX0" fmla="*/ 0 w 14552093"/>
              <a:gd name="connsiteY0" fmla="*/ 2360708 h 3968522"/>
              <a:gd name="connsiteX1" fmla="*/ 0 w 14552093"/>
              <a:gd name="connsiteY1" fmla="*/ 3968522 h 3968522"/>
              <a:gd name="connsiteX2" fmla="*/ 302683 w 14552093"/>
              <a:gd name="connsiteY2" fmla="*/ 3968522 h 3968522"/>
              <a:gd name="connsiteX3" fmla="*/ 0 w 14552093"/>
              <a:gd name="connsiteY3" fmla="*/ 0 h 3968522"/>
              <a:gd name="connsiteX4" fmla="*/ 0 w 14552093"/>
              <a:gd name="connsiteY4" fmla="*/ 2181722 h 3968522"/>
              <a:gd name="connsiteX5" fmla="*/ 2136215 w 14552093"/>
              <a:gd name="connsiteY5" fmla="*/ 1779563 h 3968522"/>
              <a:gd name="connsiteX6" fmla="*/ 2548303 w 14552093"/>
              <a:gd name="connsiteY6" fmla="*/ 3968522 h 3968522"/>
              <a:gd name="connsiteX7" fmla="*/ 4430990 w 14552093"/>
              <a:gd name="connsiteY7" fmla="*/ 3968522 h 3968522"/>
              <a:gd name="connsiteX8" fmla="*/ 14552093 w 14552093"/>
              <a:gd name="connsiteY8" fmla="*/ 2063150 h 3968522"/>
              <a:gd name="connsiteX9" fmla="*/ 14163690 w 14552093"/>
              <a:gd name="connsiteY9" fmla="*/ 0 h 39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093" h="3968522">
                <a:moveTo>
                  <a:pt x="0" y="2360708"/>
                </a:moveTo>
                <a:lnTo>
                  <a:pt x="0" y="3968522"/>
                </a:lnTo>
                <a:lnTo>
                  <a:pt x="302683" y="3968522"/>
                </a:lnTo>
                <a:close/>
                <a:moveTo>
                  <a:pt x="0" y="0"/>
                </a:moveTo>
                <a:lnTo>
                  <a:pt x="0" y="2181722"/>
                </a:lnTo>
                <a:lnTo>
                  <a:pt x="2136215" y="1779563"/>
                </a:lnTo>
                <a:lnTo>
                  <a:pt x="2548303" y="3968522"/>
                </a:lnTo>
                <a:lnTo>
                  <a:pt x="4430990" y="3968522"/>
                </a:lnTo>
                <a:lnTo>
                  <a:pt x="14552093" y="2063150"/>
                </a:lnTo>
                <a:lnTo>
                  <a:pt x="14163690" y="0"/>
                </a:lnTo>
                <a:close/>
              </a:path>
            </a:pathLst>
          </a:custGeom>
        </p:spPr>
      </p:pic>
      <p:sp>
        <p:nvSpPr>
          <p:cNvPr id="11" name="椭圆 10"/>
          <p:cNvSpPr/>
          <p:nvPr/>
        </p:nvSpPr>
        <p:spPr>
          <a:xfrm>
            <a:off x="4895850" y="2129799"/>
            <a:ext cx="2327275" cy="2327275"/>
          </a:xfrm>
          <a:prstGeom prst="ellipse">
            <a:avLst/>
          </a:prstGeom>
          <a:gradFill flip="none" rotWithShape="1">
            <a:gsLst>
              <a:gs pos="100000">
                <a:srgbClr val="00FFFF"/>
              </a:gs>
              <a:gs pos="59000">
                <a:srgbClr val="6AE2F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197599" y="1431549"/>
            <a:ext cx="3723776" cy="3723774"/>
          </a:xfrm>
          <a:prstGeom prst="ellipse">
            <a:avLst/>
          </a:prstGeom>
          <a:noFill/>
          <a:ln>
            <a:solidFill>
              <a:srgbClr val="6AE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404201" y="1968948"/>
            <a:ext cx="674336" cy="2645288"/>
            <a:chOff x="7404201" y="1968948"/>
            <a:chExt cx="674336" cy="2645288"/>
          </a:xfrm>
        </p:grpSpPr>
        <p:sp>
          <p:nvSpPr>
            <p:cNvPr id="13" name="椭圆 12"/>
            <p:cNvSpPr/>
            <p:nvPr/>
          </p:nvSpPr>
          <p:spPr>
            <a:xfrm>
              <a:off x="7404201" y="1968948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764212" y="3196585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404201" y="4299911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050544" y="1968948"/>
            <a:ext cx="674336" cy="2645288"/>
            <a:chOff x="7404201" y="1968948"/>
            <a:chExt cx="674336" cy="2645288"/>
          </a:xfrm>
        </p:grpSpPr>
        <p:sp>
          <p:nvSpPr>
            <p:cNvPr id="18" name="椭圆 17"/>
            <p:cNvSpPr/>
            <p:nvPr/>
          </p:nvSpPr>
          <p:spPr>
            <a:xfrm>
              <a:off x="7404201" y="1968948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764212" y="3196585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404201" y="4299911"/>
              <a:ext cx="314325" cy="31432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899602" y="179681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00314" y="312291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99602" y="428930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26587" y="179681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26587" y="428930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41968" y="312291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867280" y="2989349"/>
            <a:ext cx="365104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716150" y="4165247"/>
            <a:ext cx="365104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84577" y="2989349"/>
            <a:ext cx="365104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5707" y="4165247"/>
            <a:ext cx="365104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31303" y="404499"/>
            <a:ext cx="2861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项目成果展示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85645" y="225679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31010" y="354584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93265" y="4745355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40675" y="223647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25790" y="3545840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21625" y="4745355"/>
            <a:ext cx="2417445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8" name="图形 18" descr="维恩图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5305" y="2802890"/>
            <a:ext cx="981710" cy="98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爱PPT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4pm32d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宽屏</PresentationFormat>
  <Paragraphs>211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方正正黑简体</vt:lpstr>
      <vt:lpstr>庞门正道标题体</vt:lpstr>
      <vt:lpstr>宋体</vt:lpstr>
      <vt:lpstr>微软雅黑</vt:lpstr>
      <vt:lpstr>Arial</vt:lpstr>
      <vt:lpstr>Calibri</vt:lpstr>
      <vt:lpstr>www.2ppt.com 爱PPT提供免费下载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2022-05-17T23:56:15Z</dcterms:created>
  <dcterms:modified xsi:type="dcterms:W3CDTF">2023-01-10T06:19:41Z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52CED8B3CE044C688B54C587842A21DC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