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8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4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57" d="100"/>
          <a:sy n="57" d="100"/>
        </p:scale>
        <p:origin x="-90" y="-16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0C23F-5A44-411E-859E-93352E6A97D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3CCA6-CDF8-4A3C-A7D0-702331359F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A3CCA6-CDF8-4A3C-A7D0-702331359F8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1318"/>
            <a:ext cx="12192000" cy="6855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1318"/>
            <a:ext cx="12192000" cy="6855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标题和内容">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3"/>
          <a:stretch>
            <a:fillRect/>
          </a:stretch>
        </p:blipFill>
        <p:spPr>
          <a:xfrm>
            <a:off x="0" y="1318"/>
            <a:ext cx="12192000" cy="6855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5" name="矩形 4"/>
          <p:cNvSpPr/>
          <p:nvPr userDrawn="1"/>
        </p:nvSpPr>
        <p:spPr>
          <a:xfrm>
            <a:off x="8325228" y="65454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pic>
        <p:nvPicPr>
          <p:cNvPr id="3" name="图片 2"/>
          <p:cNvPicPr>
            <a:picLocks noChangeAspect="1"/>
          </p:cNvPicPr>
          <p:nvPr userDrawn="1"/>
        </p:nvPicPr>
        <p:blipFill>
          <a:blip r:embed="rId2"/>
          <a:stretch>
            <a:fillRect/>
          </a:stretch>
        </p:blipFill>
        <p:spPr>
          <a:xfrm>
            <a:off x="0" y="1318"/>
            <a:ext cx="12192000" cy="6855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494552" y="928915"/>
            <a:ext cx="3806359" cy="53485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219700" y="835901"/>
            <a:ext cx="7678386" cy="6393256"/>
          </a:xfrm>
          <a:prstGeom prst="rect">
            <a:avLst/>
          </a:prstGeom>
        </p:spPr>
      </p:pic>
      <p:sp>
        <p:nvSpPr>
          <p:cNvPr id="3" name="文本框 2"/>
          <p:cNvSpPr txBox="1"/>
          <p:nvPr/>
        </p:nvSpPr>
        <p:spPr>
          <a:xfrm>
            <a:off x="1859201" y="517524"/>
            <a:ext cx="861774" cy="5730875"/>
          </a:xfrm>
          <a:prstGeom prst="rect">
            <a:avLst/>
          </a:prstGeom>
          <a:noFill/>
        </p:spPr>
        <p:txBody>
          <a:bodyPr vert="eaVert" wrap="square" rtlCol="0">
            <a:spAutoFit/>
          </a:bodyPr>
          <a:lstStyle/>
          <a:p>
            <a:pPr algn="ctr"/>
            <a:r>
              <a:rPr lang="zh-CN" altLang="en-US" sz="4400" dirty="0">
                <a:solidFill>
                  <a:srgbClr val="64443D"/>
                </a:solidFill>
                <a:latin typeface="TypeLand 康熙字典體試用版" charset="-120"/>
                <a:ea typeface="TypeLand 康熙字典體試用版" charset="-120"/>
              </a:rPr>
              <a:t>第二章</a:t>
            </a:r>
          </a:p>
        </p:txBody>
      </p:sp>
      <p:sp>
        <p:nvSpPr>
          <p:cNvPr id="4" name="文本框 3"/>
          <p:cNvSpPr txBox="1"/>
          <p:nvPr/>
        </p:nvSpPr>
        <p:spPr>
          <a:xfrm>
            <a:off x="3132257" y="1206650"/>
            <a:ext cx="677108" cy="4352623"/>
          </a:xfrm>
          <a:prstGeom prst="rect">
            <a:avLst/>
          </a:prstGeom>
          <a:noFill/>
        </p:spPr>
        <p:txBody>
          <a:bodyPr vert="eaVert" wrap="square" rtlCol="0">
            <a:spAutoFit/>
          </a:bodyPr>
          <a:lstStyle/>
          <a:p>
            <a:pPr algn="ctr"/>
            <a:r>
              <a:rPr lang="zh-CN" altLang="en-US" sz="3200" dirty="0">
                <a:solidFill>
                  <a:srgbClr val="64443D"/>
                </a:solidFill>
                <a:latin typeface="TypeLand 康熙字典體試用版" charset="-120"/>
                <a:ea typeface="TypeLand 康熙字典體試用版" charset="-120"/>
              </a:rPr>
              <a:t>单击此处输入标题文本</a:t>
            </a:r>
          </a:p>
        </p:txBody>
      </p:sp>
      <p:pic>
        <p:nvPicPr>
          <p:cNvPr id="5" name="图片 4" descr="梅花"/>
          <p:cNvPicPr>
            <a:picLocks noChangeAspect="1"/>
          </p:cNvPicPr>
          <p:nvPr/>
        </p:nvPicPr>
        <p:blipFill>
          <a:blip r:embed="rId4"/>
          <a:stretch>
            <a:fillRect/>
          </a:stretch>
        </p:blipFill>
        <p:spPr>
          <a:xfrm flipH="1">
            <a:off x="7682865" y="-1755"/>
            <a:ext cx="4509135" cy="2416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2"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par>
                          <p:cTn id="18" fill="hold">
                            <p:stCondLst>
                              <p:cond delay="145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grpSp>
        <p:nvGrpSpPr>
          <p:cNvPr id="4" name="Group 528"/>
          <p:cNvGrpSpPr/>
          <p:nvPr/>
        </p:nvGrpSpPr>
        <p:grpSpPr>
          <a:xfrm>
            <a:off x="1717092" y="1892015"/>
            <a:ext cx="2138314" cy="3490763"/>
            <a:chOff x="-1" y="1005595"/>
            <a:chExt cx="2138591" cy="3490762"/>
          </a:xfrm>
        </p:grpSpPr>
        <p:grpSp>
          <p:nvGrpSpPr>
            <p:cNvPr id="5" name="Group 520"/>
            <p:cNvGrpSpPr/>
            <p:nvPr/>
          </p:nvGrpSpPr>
          <p:grpSpPr>
            <a:xfrm>
              <a:off x="-1" y="1005595"/>
              <a:ext cx="2138591" cy="3490762"/>
              <a:chOff x="0" y="1005595"/>
              <a:chExt cx="2138589" cy="3490761"/>
            </a:xfrm>
          </p:grpSpPr>
          <p:grpSp>
            <p:nvGrpSpPr>
              <p:cNvPr id="10" name="Group 507"/>
              <p:cNvGrpSpPr/>
              <p:nvPr/>
            </p:nvGrpSpPr>
            <p:grpSpPr>
              <a:xfrm>
                <a:off x="1035288" y="1005595"/>
                <a:ext cx="1103301" cy="1422269"/>
                <a:chOff x="0" y="0"/>
                <a:chExt cx="1103299" cy="1422267"/>
              </a:xfrm>
            </p:grpSpPr>
            <p:sp>
              <p:nvSpPr>
                <p:cNvPr id="17" name="Shape 505"/>
                <p:cNvSpPr/>
                <p:nvPr/>
              </p:nvSpPr>
              <p:spPr>
                <a:xfrm>
                  <a:off x="91282"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a:solidFill>
                  <a:srgbClr val="64443D">
                    <a:alpha val="70000"/>
                  </a:srgbClr>
                </a:solidFill>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Shape 506"/>
                <p:cNvSpPr/>
                <p:nvPr/>
              </p:nvSpPr>
              <p:spPr>
                <a:xfrm rot="10800000" flipH="1">
                  <a:off x="0" y="759817"/>
                  <a:ext cx="1103299"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a:solidFill>
                  <a:srgbClr val="64443D">
                    <a:alpha val="70000"/>
                  </a:srgbClr>
                </a:solidFill>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Group 510"/>
              <p:cNvGrpSpPr/>
              <p:nvPr/>
            </p:nvGrpSpPr>
            <p:grpSpPr>
              <a:xfrm>
                <a:off x="0" y="2039841"/>
                <a:ext cx="1103300" cy="1422269"/>
                <a:chOff x="0" y="0"/>
                <a:chExt cx="1103299" cy="1422267"/>
              </a:xfrm>
            </p:grpSpPr>
            <p:sp>
              <p:nvSpPr>
                <p:cNvPr id="15" name="Shape 508"/>
                <p:cNvSpPr/>
                <p:nvPr/>
              </p:nvSpPr>
              <p:spPr>
                <a:xfrm flipH="1">
                  <a:off x="0"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a:solidFill>
                  <a:srgbClr val="64443D">
                    <a:alpha val="70000"/>
                  </a:srgbClr>
                </a:solidFill>
                <a:ln>
                  <a:noFill/>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Shape 509"/>
                <p:cNvSpPr/>
                <p:nvPr/>
              </p:nvSpPr>
              <p:spPr>
                <a:xfrm rot="10800000">
                  <a:off x="0" y="759817"/>
                  <a:ext cx="1103300"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a:solidFill>
                  <a:srgbClr val="64443D">
                    <a:alpha val="70000"/>
                  </a:srgbClr>
                </a:solidFill>
                <a:ln>
                  <a:noFill/>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Group 513"/>
              <p:cNvGrpSpPr/>
              <p:nvPr/>
            </p:nvGrpSpPr>
            <p:grpSpPr>
              <a:xfrm>
                <a:off x="1035288" y="3074087"/>
                <a:ext cx="1103301" cy="1422269"/>
                <a:chOff x="0" y="0"/>
                <a:chExt cx="1103299" cy="1422267"/>
              </a:xfrm>
            </p:grpSpPr>
            <p:sp>
              <p:nvSpPr>
                <p:cNvPr id="13" name="Shape 511"/>
                <p:cNvSpPr/>
                <p:nvPr/>
              </p:nvSpPr>
              <p:spPr>
                <a:xfrm>
                  <a:off x="91282"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a:solidFill>
                  <a:srgbClr val="64443D">
                    <a:alpha val="70000"/>
                  </a:srgbClr>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Shape 512"/>
                <p:cNvSpPr/>
                <p:nvPr/>
              </p:nvSpPr>
              <p:spPr>
                <a:xfrm rot="10800000" flipH="1">
                  <a:off x="0" y="759817"/>
                  <a:ext cx="1103299"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a:solidFill>
                  <a:srgbClr val="64443D">
                    <a:alpha val="70000"/>
                  </a:srgbClr>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6" name="Shape 521"/>
            <p:cNvSpPr/>
            <p:nvPr/>
          </p:nvSpPr>
          <p:spPr>
            <a:xfrm>
              <a:off x="1223991" y="1457589"/>
              <a:ext cx="591897" cy="582295"/>
            </a:xfrm>
            <a:prstGeom prst="rect">
              <a:avLst/>
            </a:prstGeom>
            <a:noFill/>
            <a:ln w="12700" cap="flat">
              <a:noFill/>
              <a:miter lim="400000"/>
            </a:ln>
            <a:effectLst/>
          </p:spPr>
          <p:txBody>
            <a:bodyPr wrap="none" lIns="45719" tIns="45719" rIns="45719" bIns="45719" numCol="1" anchor="t">
              <a:spAutoFit/>
            </a:bodyPr>
            <a:lstStyle>
              <a:lvl1pPr>
                <a:defRPr sz="3600" b="1">
                  <a:solidFill>
                    <a:srgbClr val="F79A00"/>
                  </a:solidFill>
                  <a:latin typeface="+mj-lt"/>
                  <a:ea typeface="+mj-ea"/>
                  <a:cs typeface="+mj-cs"/>
                  <a:sym typeface="Source Sans Pro"/>
                </a:defRPr>
              </a:lvl1pPr>
            </a:lstStyle>
            <a:p>
              <a:pPr lvl="0">
                <a:defRPr sz="1800" b="0">
                  <a:solidFill>
                    <a:srgbClr val="000000"/>
                  </a:solidFill>
                </a:defRPr>
              </a:pPr>
              <a:r>
                <a:rPr sz="3200" b="1">
                  <a:solidFill>
                    <a:srgbClr val="64443D"/>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7" name="Shape 522"/>
            <p:cNvSpPr/>
            <p:nvPr/>
          </p:nvSpPr>
          <p:spPr>
            <a:xfrm>
              <a:off x="1223687" y="3489972"/>
              <a:ext cx="591897" cy="582295"/>
            </a:xfrm>
            <a:prstGeom prst="rect">
              <a:avLst/>
            </a:prstGeom>
            <a:noFill/>
            <a:ln w="12700" cap="flat">
              <a:noFill/>
              <a:miter lim="400000"/>
            </a:ln>
            <a:effectLst/>
          </p:spPr>
          <p:txBody>
            <a:bodyPr wrap="none" lIns="45719" tIns="45719" rIns="45719" bIns="45719" numCol="1" anchor="t">
              <a:spAutoFit/>
            </a:bodyPr>
            <a:lstStyle>
              <a:lvl1pPr>
                <a:defRPr sz="3600" b="1">
                  <a:solidFill>
                    <a:srgbClr val="F79A00"/>
                  </a:solidFill>
                  <a:latin typeface="+mj-lt"/>
                  <a:ea typeface="+mj-ea"/>
                  <a:cs typeface="+mj-cs"/>
                  <a:sym typeface="Source Sans Pro"/>
                </a:defRPr>
              </a:lvl1pPr>
            </a:lstStyle>
            <a:p>
              <a:pPr lvl="0" algn="l">
                <a:defRPr sz="1800" b="0">
                  <a:solidFill>
                    <a:srgbClr val="000000"/>
                  </a:solidFill>
                </a:defRPr>
              </a:pPr>
              <a:r>
                <a:rPr sz="3200" b="1">
                  <a:solidFill>
                    <a:srgbClr val="64443D"/>
                  </a:solidFill>
                  <a:latin typeface="微软雅黑" panose="020B0503020204020204" pitchFamily="34" charset="-122"/>
                  <a:ea typeface="微软雅黑" panose="020B0503020204020204" pitchFamily="34" charset="-122"/>
                  <a:sym typeface="微软雅黑" panose="020B0503020204020204" pitchFamily="34" charset="-122"/>
                </a:rPr>
                <a:t>0</a:t>
              </a:r>
              <a:r>
                <a:rPr lang="en-US" sz="3200" b="1">
                  <a:solidFill>
                    <a:srgbClr val="64443D"/>
                  </a:solidFill>
                  <a:latin typeface="微软雅黑" panose="020B0503020204020204" pitchFamily="34" charset="-122"/>
                  <a:ea typeface="微软雅黑" panose="020B0503020204020204" pitchFamily="34" charset="-122"/>
                  <a:sym typeface="微软雅黑" panose="020B0503020204020204" pitchFamily="34" charset="-122"/>
                </a:rPr>
                <a:t>3</a:t>
              </a:r>
            </a:p>
          </p:txBody>
        </p:sp>
        <p:sp>
          <p:nvSpPr>
            <p:cNvPr id="8" name="Shape 525"/>
            <p:cNvSpPr/>
            <p:nvPr/>
          </p:nvSpPr>
          <p:spPr>
            <a:xfrm>
              <a:off x="354570" y="2484074"/>
              <a:ext cx="591897" cy="582295"/>
            </a:xfrm>
            <a:prstGeom prst="rect">
              <a:avLst/>
            </a:prstGeom>
            <a:noFill/>
            <a:ln w="12700" cap="flat">
              <a:noFill/>
              <a:miter lim="400000"/>
            </a:ln>
            <a:effectLst/>
          </p:spPr>
          <p:txBody>
            <a:bodyPr wrap="none" lIns="45719" tIns="45719" rIns="45719" bIns="45719" numCol="1" anchor="t">
              <a:spAutoFit/>
            </a:bodyPr>
            <a:lstStyle>
              <a:lvl1pPr>
                <a:defRPr sz="3600" b="1">
                  <a:solidFill>
                    <a:srgbClr val="619405"/>
                  </a:solidFill>
                  <a:latin typeface="+mj-lt"/>
                  <a:ea typeface="+mj-ea"/>
                  <a:cs typeface="+mj-cs"/>
                  <a:sym typeface="Source Sans Pro"/>
                </a:defRPr>
              </a:lvl1pPr>
            </a:lstStyle>
            <a:p>
              <a:pPr lvl="0" algn="l">
                <a:defRPr sz="1800" b="0">
                  <a:solidFill>
                    <a:srgbClr val="000000"/>
                  </a:solidFill>
                </a:defRPr>
              </a:pPr>
              <a:r>
                <a:rPr sz="3200" b="1">
                  <a:solidFill>
                    <a:srgbClr val="64443D"/>
                  </a:solidFill>
                  <a:latin typeface="微软雅黑" panose="020B0503020204020204" pitchFamily="34" charset="-122"/>
                  <a:ea typeface="微软雅黑" panose="020B0503020204020204" pitchFamily="34" charset="-122"/>
                  <a:sym typeface="微软雅黑" panose="020B0503020204020204" pitchFamily="34" charset="-122"/>
                </a:rPr>
                <a:t>0</a:t>
              </a:r>
              <a:r>
                <a:rPr lang="en-US" sz="3200" b="1">
                  <a:solidFill>
                    <a:srgbClr val="64443D"/>
                  </a:solidFill>
                  <a:latin typeface="微软雅黑" panose="020B0503020204020204" pitchFamily="34" charset="-122"/>
                  <a:ea typeface="微软雅黑" panose="020B0503020204020204" pitchFamily="34" charset="-122"/>
                  <a:sym typeface="微软雅黑" panose="020B0503020204020204" pitchFamily="34" charset="-122"/>
                </a:rPr>
                <a:t>2</a:t>
              </a:r>
            </a:p>
          </p:txBody>
        </p:sp>
        <p:sp>
          <p:nvSpPr>
            <p:cNvPr id="9" name="Shape 527"/>
            <p:cNvSpPr/>
            <p:nvPr/>
          </p:nvSpPr>
          <p:spPr>
            <a:xfrm>
              <a:off x="1223572" y="2667418"/>
              <a:ext cx="228610" cy="216025"/>
            </a:xfrm>
            <a:prstGeom prst="chevron">
              <a:avLst>
                <a:gd name="adj" fmla="val 0"/>
              </a:avLst>
            </a:prstGeom>
            <a:solidFill>
              <a:srgbClr val="64443D">
                <a:alpha val="80000"/>
              </a:srgbClr>
            </a:solidFill>
            <a:ln>
              <a:noFill/>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Group 533"/>
          <p:cNvGrpSpPr/>
          <p:nvPr/>
        </p:nvGrpSpPr>
        <p:grpSpPr>
          <a:xfrm>
            <a:off x="4477420" y="2339631"/>
            <a:ext cx="6813179" cy="584098"/>
            <a:chOff x="-1" y="29209"/>
            <a:chExt cx="6814064" cy="584097"/>
          </a:xfrm>
        </p:grpSpPr>
        <p:sp>
          <p:nvSpPr>
            <p:cNvPr id="20" name="Shape 529"/>
            <p:cNvSpPr/>
            <p:nvPr/>
          </p:nvSpPr>
          <p:spPr>
            <a:xfrm>
              <a:off x="-1" y="89152"/>
              <a:ext cx="228611" cy="216025"/>
            </a:xfrm>
            <a:prstGeom prst="chevron">
              <a:avLst>
                <a:gd name="adj" fmla="val 0"/>
              </a:avLst>
            </a:prstGeom>
            <a:solidFill>
              <a:srgbClr val="64443D">
                <a:alpha val="80000"/>
              </a:srgbClr>
            </a:solidFill>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Group 532"/>
            <p:cNvGrpSpPr/>
            <p:nvPr/>
          </p:nvGrpSpPr>
          <p:grpSpPr>
            <a:xfrm>
              <a:off x="382652" y="29209"/>
              <a:ext cx="6431411" cy="584097"/>
              <a:chOff x="-35565" y="29210"/>
              <a:chExt cx="6431410" cy="584096"/>
            </a:xfrm>
          </p:grpSpPr>
          <p:sp>
            <p:nvSpPr>
              <p:cNvPr id="22" name="Shape 530"/>
              <p:cNvSpPr/>
              <p:nvPr/>
            </p:nvSpPr>
            <p:spPr>
              <a:xfrm>
                <a:off x="-35565" y="29210"/>
                <a:ext cx="1721073" cy="335914"/>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a:defRPr>
                </a:lvl1pPr>
              </a:lstStyle>
              <a:p>
                <a:pPr lvl="0" algn="l">
                  <a:defRPr>
                    <a:solidFill>
                      <a:srgbClr val="000000"/>
                    </a:solidFill>
                  </a:defRPr>
                </a:pPr>
                <a:r>
                  <a:rPr lang="zh-CN" altLang="en-US" sz="1600" b="1" dirty="0">
                    <a:solidFill>
                      <a:srgbClr val="64443D"/>
                    </a:solidFill>
                    <a:latin typeface="汉仪全唐诗简" panose="00020600040101010101" charset="-122"/>
                    <a:ea typeface="汉仪全唐诗简" panose="00020600040101010101" charset="-122"/>
                    <a:cs typeface="+mn-cs"/>
                    <a:sym typeface="+mn-ea"/>
                  </a:rPr>
                  <a:t>单击此处输入标题</a:t>
                </a:r>
              </a:p>
            </p:txBody>
          </p:sp>
          <p:sp>
            <p:nvSpPr>
              <p:cNvPr id="23" name="Shape 531"/>
              <p:cNvSpPr/>
              <p:nvPr/>
            </p:nvSpPr>
            <p:spPr>
              <a:xfrm>
                <a:off x="-35565" y="243977"/>
                <a:ext cx="6431410" cy="369329"/>
              </a:xfrm>
              <a:prstGeom prst="rect">
                <a:avLst/>
              </a:prstGeom>
              <a:noFill/>
              <a:ln w="12700" cap="flat">
                <a:noFill/>
                <a:miter lim="400000"/>
              </a:ln>
              <a:effectLst/>
            </p:spPr>
            <p:txBody>
              <a:bodyPr wrap="square" lIns="45719" tIns="45719" rIns="45719" bIns="45719" numCol="1" anchor="t">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400" b="1" i="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4" name="Group 536"/>
          <p:cNvGrpSpPr/>
          <p:nvPr/>
        </p:nvGrpSpPr>
        <p:grpSpPr>
          <a:xfrm>
            <a:off x="4860022" y="3314085"/>
            <a:ext cx="6430574" cy="609497"/>
            <a:chOff x="-35565" y="-26035"/>
            <a:chExt cx="6431410" cy="609496"/>
          </a:xfrm>
        </p:grpSpPr>
        <p:sp>
          <p:nvSpPr>
            <p:cNvPr id="25" name="Shape 534"/>
            <p:cNvSpPr/>
            <p:nvPr/>
          </p:nvSpPr>
          <p:spPr>
            <a:xfrm>
              <a:off x="-35565" y="-26035"/>
              <a:ext cx="1721074" cy="335914"/>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a:defRPr>
              </a:lvl1pPr>
            </a:lstStyle>
            <a:p>
              <a:pPr lvl="0" algn="l">
                <a:defRPr>
                  <a:solidFill>
                    <a:srgbClr val="000000"/>
                  </a:solidFill>
                </a:defRPr>
              </a:pPr>
              <a:r>
                <a:rPr lang="zh-CN" altLang="en-US" sz="1600" b="1" dirty="0">
                  <a:solidFill>
                    <a:srgbClr val="64443D"/>
                  </a:solidFill>
                  <a:latin typeface="汉仪全唐诗简" panose="00020600040101010101" charset="-122"/>
                  <a:ea typeface="汉仪全唐诗简" panose="00020600040101010101" charset="-122"/>
                  <a:cs typeface="+mn-cs"/>
                  <a:sym typeface="+mn-ea"/>
                </a:rPr>
                <a:t>单击此处输入标题</a:t>
              </a:r>
            </a:p>
          </p:txBody>
        </p:sp>
        <p:sp>
          <p:nvSpPr>
            <p:cNvPr id="26" name="Shape 535"/>
            <p:cNvSpPr/>
            <p:nvPr/>
          </p:nvSpPr>
          <p:spPr>
            <a:xfrm>
              <a:off x="-35565" y="214132"/>
              <a:ext cx="6431410" cy="369329"/>
            </a:xfrm>
            <a:prstGeom prst="rect">
              <a:avLst/>
            </a:prstGeom>
            <a:noFill/>
            <a:ln w="12700" cap="flat">
              <a:noFill/>
              <a:miter lim="400000"/>
            </a:ln>
            <a:effectLst/>
          </p:spPr>
          <p:txBody>
            <a:bodyPr wrap="square" lIns="45719" tIns="45719" rIns="45719" bIns="45719" numCol="1" anchor="t">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Group 541"/>
          <p:cNvGrpSpPr/>
          <p:nvPr/>
        </p:nvGrpSpPr>
        <p:grpSpPr>
          <a:xfrm>
            <a:off x="4477420" y="4388328"/>
            <a:ext cx="6848739" cy="603783"/>
            <a:chOff x="-1" y="-1"/>
            <a:chExt cx="6849629" cy="603782"/>
          </a:xfrm>
        </p:grpSpPr>
        <p:sp>
          <p:nvSpPr>
            <p:cNvPr id="28" name="Shape 537"/>
            <p:cNvSpPr/>
            <p:nvPr/>
          </p:nvSpPr>
          <p:spPr>
            <a:xfrm>
              <a:off x="-1" y="101250"/>
              <a:ext cx="228611" cy="216025"/>
            </a:xfrm>
            <a:prstGeom prst="chevron">
              <a:avLst>
                <a:gd name="adj" fmla="val 0"/>
              </a:avLst>
            </a:prstGeom>
            <a:solidFill>
              <a:srgbClr val="64443D">
                <a:alpha val="80000"/>
              </a:srgbClr>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 name="Group 540"/>
            <p:cNvGrpSpPr/>
            <p:nvPr/>
          </p:nvGrpSpPr>
          <p:grpSpPr>
            <a:xfrm>
              <a:off x="418217" y="-1"/>
              <a:ext cx="6431411" cy="603782"/>
              <a:chOff x="0" y="0"/>
              <a:chExt cx="6431410" cy="603781"/>
            </a:xfrm>
          </p:grpSpPr>
          <p:sp>
            <p:nvSpPr>
              <p:cNvPr id="30" name="Shape 538"/>
              <p:cNvSpPr/>
              <p:nvPr/>
            </p:nvSpPr>
            <p:spPr>
              <a:xfrm>
                <a:off x="0" y="0"/>
                <a:ext cx="1517847" cy="305434"/>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a:defRPr>
                </a:lvl1pPr>
              </a:lstStyle>
              <a:p>
                <a:pPr lvl="0" algn="l">
                  <a:defRPr>
                    <a:solidFill>
                      <a:srgbClr val="000000"/>
                    </a:solidFill>
                  </a:defRPr>
                </a:pPr>
                <a:r>
                  <a:rPr lang="zh-CN" altLang="en-US" sz="1400" b="1" dirty="0">
                    <a:solidFill>
                      <a:srgbClr val="64443D"/>
                    </a:solidFill>
                    <a:latin typeface="汉仪全唐诗简" panose="00020600040101010101" charset="-122"/>
                    <a:ea typeface="汉仪全唐诗简" panose="00020600040101010101" charset="-122"/>
                    <a:cs typeface="+mn-cs"/>
                    <a:sym typeface="+mn-ea"/>
                  </a:rPr>
                  <a:t>单击此处输入标题</a:t>
                </a:r>
              </a:p>
            </p:txBody>
          </p:sp>
          <p:sp>
            <p:nvSpPr>
              <p:cNvPr id="31" name="Shape 539"/>
              <p:cNvSpPr/>
              <p:nvPr/>
            </p:nvSpPr>
            <p:spPr>
              <a:xfrm>
                <a:off x="0" y="234452"/>
                <a:ext cx="6431410" cy="369329"/>
              </a:xfrm>
              <a:prstGeom prst="rect">
                <a:avLst/>
              </a:prstGeom>
              <a:noFill/>
              <a:ln w="12700" cap="flat">
                <a:noFill/>
                <a:miter lim="400000"/>
              </a:ln>
              <a:effectLst/>
            </p:spPr>
            <p:txBody>
              <a:bodyPr wrap="square" lIns="45719" tIns="45719" rIns="45719" bIns="45719" numCol="1" anchor="t">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400" b="1" i="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indefinite" fill="hold"/>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indefinite" fill="hold"/>
                                        <p:tgtEl>
                                          <p:spTgt spid="19"/>
                                        </p:tgtEl>
                                        <p:attrNameLst>
                                          <p:attrName>style.visibility</p:attrName>
                                        </p:attrNameLst>
                                      </p:cBhvr>
                                      <p:to>
                                        <p:strVal val="visible"/>
                                      </p:to>
                                    </p:set>
                                    <p:anim calcmode="lin" valueType="num">
                                      <p:cBhvr>
                                        <p:cTn id="22" dur="500" fill="hold"/>
                                        <p:tgtEl>
                                          <p:spTgt spid="19"/>
                                        </p:tgtEl>
                                        <p:attrNameLst>
                                          <p:attrName>ppt_x</p:attrName>
                                        </p:attrNameLst>
                                      </p:cBhvr>
                                      <p:tavLst>
                                        <p:tav tm="0">
                                          <p:val>
                                            <p:strVal val="1+#ppt_w/2"/>
                                          </p:val>
                                        </p:tav>
                                        <p:tav tm="100000">
                                          <p:val>
                                            <p:strVal val="#ppt_x"/>
                                          </p:val>
                                        </p:tav>
                                      </p:tavLst>
                                    </p:anim>
                                    <p:anim calcmode="lin" valueType="num">
                                      <p:cBhvr>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indefinite" fill="hold"/>
                                        <p:tgtEl>
                                          <p:spTgt spid="24"/>
                                        </p:tgtEl>
                                        <p:attrNameLst>
                                          <p:attrName>style.visibility</p:attrName>
                                        </p:attrNameLst>
                                      </p:cBhvr>
                                      <p:to>
                                        <p:strVal val="visible"/>
                                      </p:to>
                                    </p:set>
                                    <p:anim calcmode="lin" valueType="num">
                                      <p:cBhvr>
                                        <p:cTn id="27" dur="500" fill="hold"/>
                                        <p:tgtEl>
                                          <p:spTgt spid="24"/>
                                        </p:tgtEl>
                                        <p:attrNameLst>
                                          <p:attrName>ppt_x</p:attrName>
                                        </p:attrNameLst>
                                      </p:cBhvr>
                                      <p:tavLst>
                                        <p:tav tm="0">
                                          <p:val>
                                            <p:strVal val="1+#ppt_w/2"/>
                                          </p:val>
                                        </p:tav>
                                        <p:tav tm="100000">
                                          <p:val>
                                            <p:strVal val="#ppt_x"/>
                                          </p:val>
                                        </p:tav>
                                      </p:tavLst>
                                    </p:anim>
                                    <p:anim calcmode="lin" valueType="num">
                                      <p:cBhvr>
                                        <p:cTn id="28" dur="5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indefinite" fill="hold"/>
                                        <p:tgtEl>
                                          <p:spTgt spid="27"/>
                                        </p:tgtEl>
                                        <p:attrNameLst>
                                          <p:attrName>style.visibility</p:attrName>
                                        </p:attrNameLst>
                                      </p:cBhvr>
                                      <p:to>
                                        <p:strVal val="visible"/>
                                      </p:to>
                                    </p:set>
                                    <p:anim calcmode="lin" valueType="num">
                                      <p:cBhvr>
                                        <p:cTn id="32" dur="500" fill="hold"/>
                                        <p:tgtEl>
                                          <p:spTgt spid="27"/>
                                        </p:tgtEl>
                                        <p:attrNameLst>
                                          <p:attrName>ppt_x</p:attrName>
                                        </p:attrNameLst>
                                      </p:cBhvr>
                                      <p:tavLst>
                                        <p:tav tm="0">
                                          <p:val>
                                            <p:strVal val="1+#ppt_w/2"/>
                                          </p:val>
                                        </p:tav>
                                        <p:tav tm="100000">
                                          <p:val>
                                            <p:strVal val="#ppt_x"/>
                                          </p:val>
                                        </p:tav>
                                      </p:tavLst>
                                    </p:anim>
                                    <p:anim calcmode="lin" valueType="num">
                                      <p:cBhvr>
                                        <p:cTn id="3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advAuto="0"/>
      <p:bldP spid="19" grpId="0" bldLvl="0" animBg="1" advAuto="0"/>
      <p:bldP spid="24" grpId="0" bldLvl="0" animBg="1" advAuto="0"/>
      <p:bldP spid="27" grpId="0" bldLvl="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sp>
        <p:nvSpPr>
          <p:cNvPr id="4" name="任意形状 6"/>
          <p:cNvSpPr/>
          <p:nvPr/>
        </p:nvSpPr>
        <p:spPr>
          <a:xfrm>
            <a:off x="1150642" y="2742495"/>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12700">
            <a:solidFill>
              <a:srgbClr val="64443D"/>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133" tIns="89133" rIns="89133" bIns="386948" numCol="1" spcCol="1270" anchor="t" anchorCtr="0">
            <a:noAutofit/>
          </a:bodyPr>
          <a:lstStyle/>
          <a:p>
            <a:pPr marL="285750" lvl="1" indent="-285750" algn="l" defTabSz="1333500">
              <a:lnSpc>
                <a:spcPct val="90000"/>
              </a:lnSpc>
              <a:spcBef>
                <a:spcPct val="0"/>
              </a:spcBef>
              <a:spcAft>
                <a:spcPct val="15000"/>
              </a:spcAft>
              <a:buChar char="•"/>
            </a:pPr>
            <a:endParaRPr lang="zh-CN" altLang="en-US" sz="3000" kern="1200"/>
          </a:p>
          <a:p>
            <a:pPr marL="285750" lvl="1" indent="-285750" algn="l" defTabSz="1333500">
              <a:lnSpc>
                <a:spcPct val="90000"/>
              </a:lnSpc>
              <a:spcBef>
                <a:spcPct val="0"/>
              </a:spcBef>
              <a:spcAft>
                <a:spcPct val="15000"/>
              </a:spcAft>
              <a:buChar char="•"/>
            </a:pPr>
            <a:endParaRPr lang="zh-CN" altLang="en-US" sz="3000" kern="1200"/>
          </a:p>
        </p:txBody>
      </p:sp>
      <p:sp>
        <p:nvSpPr>
          <p:cNvPr id="5" name="形状 4"/>
          <p:cNvSpPr/>
          <p:nvPr/>
        </p:nvSpPr>
        <p:spPr>
          <a:xfrm>
            <a:off x="2333128" y="3235469"/>
            <a:ext cx="2141983" cy="2141983"/>
          </a:xfrm>
          <a:prstGeom prst="leftCircularArrow">
            <a:avLst>
              <a:gd name="adj1" fmla="val 2550"/>
              <a:gd name="adj2" fmla="val 309429"/>
              <a:gd name="adj3" fmla="val 2084940"/>
              <a:gd name="adj4" fmla="val 9024489"/>
              <a:gd name="adj5" fmla="val 2975"/>
            </a:avLst>
          </a:prstGeom>
          <a:solidFill>
            <a:srgbClr val="64443D"/>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6" name="任意形状 10"/>
          <p:cNvSpPr/>
          <p:nvPr/>
        </p:nvSpPr>
        <p:spPr>
          <a:xfrm>
            <a:off x="1608521" y="4077777"/>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64443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p>
            <a:pPr lvl="0" algn="ctr" defTabSz="1466850">
              <a:lnSpc>
                <a:spcPct val="90000"/>
              </a:lnSpc>
              <a:spcBef>
                <a:spcPct val="0"/>
              </a:spcBef>
              <a:spcAft>
                <a:spcPct val="35000"/>
              </a:spcAft>
            </a:pPr>
            <a:r>
              <a:rPr lang="zh-CN" altLang="en-US" sz="1400" b="1" dirty="0">
                <a:solidFill>
                  <a:schemeClr val="bg1"/>
                </a:solidFill>
                <a:latin typeface="汉仪全唐诗简" panose="00020600040101010101" charset="-122"/>
                <a:ea typeface="汉仪全唐诗简" panose="00020600040101010101" charset="-122"/>
                <a:sym typeface="+mn-ea"/>
              </a:rPr>
              <a:t>单击此处输入标题</a:t>
            </a:r>
            <a:endParaRPr lang="zh-CN" altLang="en-US" sz="1400" b="1" kern="1200" dirty="0">
              <a:solidFill>
                <a:schemeClr val="bg1"/>
              </a:solidFill>
              <a:latin typeface="汉仪全唐诗简" panose="00020600040101010101" charset="-122"/>
              <a:ea typeface="汉仪全唐诗简" panose="00020600040101010101" charset="-122"/>
              <a:sym typeface="+mn-ea"/>
            </a:endParaRPr>
          </a:p>
        </p:txBody>
      </p:sp>
      <p:sp>
        <p:nvSpPr>
          <p:cNvPr id="7" name="圆角矩形 14"/>
          <p:cNvSpPr/>
          <p:nvPr/>
        </p:nvSpPr>
        <p:spPr>
          <a:xfrm>
            <a:off x="3700162" y="2742495"/>
            <a:ext cx="2060461" cy="1699449"/>
          </a:xfrm>
          <a:prstGeom prst="roundRect">
            <a:avLst>
              <a:gd name="adj" fmla="val 10000"/>
            </a:avLst>
          </a:prstGeom>
          <a:noFill/>
          <a:ln>
            <a:solidFill>
              <a:srgbClr val="64443D"/>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任意形状 16"/>
          <p:cNvSpPr/>
          <p:nvPr/>
        </p:nvSpPr>
        <p:spPr>
          <a:xfrm>
            <a:off x="4158043" y="2378327"/>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64443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p>
            <a:pPr lvl="0" algn="ctr" defTabSz="1466850">
              <a:lnSpc>
                <a:spcPct val="90000"/>
              </a:lnSpc>
              <a:spcBef>
                <a:spcPct val="0"/>
              </a:spcBef>
              <a:spcAft>
                <a:spcPct val="35000"/>
              </a:spcAft>
            </a:pPr>
            <a:r>
              <a:rPr lang="zh-CN" altLang="en-US" sz="1400" b="1" dirty="0">
                <a:solidFill>
                  <a:schemeClr val="bg1"/>
                </a:solidFill>
                <a:latin typeface="汉仪全唐诗简" panose="00020600040101010101" charset="-122"/>
                <a:ea typeface="汉仪全唐诗简" panose="00020600040101010101" charset="-122"/>
                <a:sym typeface="+mn-ea"/>
              </a:rPr>
              <a:t>单击此处输入标题</a:t>
            </a:r>
            <a:endParaRPr lang="zh-CN" altLang="en-US" sz="1400" b="1" kern="1200" dirty="0">
              <a:solidFill>
                <a:schemeClr val="bg1"/>
              </a:solidFill>
              <a:latin typeface="汉仪全唐诗简" panose="00020600040101010101" charset="-122"/>
              <a:ea typeface="汉仪全唐诗简" panose="00020600040101010101" charset="-122"/>
              <a:sym typeface="+mn-ea"/>
            </a:endParaRPr>
          </a:p>
        </p:txBody>
      </p:sp>
      <p:sp>
        <p:nvSpPr>
          <p:cNvPr id="9" name="任意形状 20"/>
          <p:cNvSpPr/>
          <p:nvPr/>
        </p:nvSpPr>
        <p:spPr>
          <a:xfrm>
            <a:off x="6249684" y="2742495"/>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a:solidFill>
              <a:srgbClr val="64443D"/>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133" tIns="89133" rIns="89133" bIns="386948" numCol="1" spcCol="1270" anchor="t" anchorCtr="0">
            <a:noAutofit/>
          </a:bodyPr>
          <a:lstStyle/>
          <a:p>
            <a:pPr marL="285750" lvl="1" indent="-285750" algn="l" defTabSz="1333500">
              <a:lnSpc>
                <a:spcPct val="90000"/>
              </a:lnSpc>
              <a:spcBef>
                <a:spcPct val="0"/>
              </a:spcBef>
              <a:spcAft>
                <a:spcPct val="15000"/>
              </a:spcAft>
              <a:buChar char="•"/>
            </a:pPr>
            <a:endParaRPr lang="zh-CN" altLang="en-US" sz="3000" kern="1200"/>
          </a:p>
          <a:p>
            <a:pPr marL="285750" lvl="1" indent="-285750" algn="l" defTabSz="1333500">
              <a:lnSpc>
                <a:spcPct val="90000"/>
              </a:lnSpc>
              <a:spcBef>
                <a:spcPct val="0"/>
              </a:spcBef>
              <a:spcAft>
                <a:spcPct val="15000"/>
              </a:spcAft>
              <a:buChar char="•"/>
            </a:pPr>
            <a:endParaRPr lang="zh-CN" altLang="en-US" sz="3000" kern="1200"/>
          </a:p>
        </p:txBody>
      </p:sp>
      <p:sp>
        <p:nvSpPr>
          <p:cNvPr id="10" name="形状 9"/>
          <p:cNvSpPr/>
          <p:nvPr/>
        </p:nvSpPr>
        <p:spPr>
          <a:xfrm>
            <a:off x="7422646" y="3235469"/>
            <a:ext cx="2141983" cy="2141983"/>
          </a:xfrm>
          <a:prstGeom prst="leftCircularArrow">
            <a:avLst>
              <a:gd name="adj1" fmla="val 2550"/>
              <a:gd name="adj2" fmla="val 309429"/>
              <a:gd name="adj3" fmla="val 2084940"/>
              <a:gd name="adj4" fmla="val 9024489"/>
              <a:gd name="adj5" fmla="val 2975"/>
            </a:avLst>
          </a:prstGeom>
          <a:solidFill>
            <a:srgbClr val="64443D"/>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1" name="任意形状 28"/>
          <p:cNvSpPr/>
          <p:nvPr/>
        </p:nvSpPr>
        <p:spPr>
          <a:xfrm>
            <a:off x="6707564" y="4077777"/>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64443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p>
            <a:pPr lvl="0" algn="ctr" defTabSz="1466850">
              <a:lnSpc>
                <a:spcPct val="90000"/>
              </a:lnSpc>
              <a:spcBef>
                <a:spcPct val="0"/>
              </a:spcBef>
              <a:spcAft>
                <a:spcPct val="35000"/>
              </a:spcAft>
            </a:pPr>
            <a:r>
              <a:rPr lang="zh-CN" altLang="en-US" sz="1400" b="1" dirty="0">
                <a:solidFill>
                  <a:schemeClr val="bg1"/>
                </a:solidFill>
                <a:latin typeface="汉仪全唐诗简" panose="00020600040101010101" charset="-122"/>
                <a:ea typeface="汉仪全唐诗简" panose="00020600040101010101" charset="-122"/>
                <a:sym typeface="+mn-ea"/>
              </a:rPr>
              <a:t>单击此处输入标题</a:t>
            </a:r>
            <a:endParaRPr lang="zh-CN" altLang="en-US" sz="1400" b="1" kern="1200" dirty="0">
              <a:solidFill>
                <a:schemeClr val="bg1"/>
              </a:solidFill>
              <a:latin typeface="汉仪全唐诗简" panose="00020600040101010101" charset="-122"/>
              <a:ea typeface="汉仪全唐诗简" panose="00020600040101010101" charset="-122"/>
              <a:sym typeface="+mn-ea"/>
            </a:endParaRPr>
          </a:p>
        </p:txBody>
      </p:sp>
      <p:sp>
        <p:nvSpPr>
          <p:cNvPr id="12" name="任意形状 29"/>
          <p:cNvSpPr/>
          <p:nvPr/>
        </p:nvSpPr>
        <p:spPr>
          <a:xfrm>
            <a:off x="8799205" y="2742495"/>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a:solidFill>
              <a:srgbClr val="64443D"/>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133" tIns="386948" rIns="89133" bIns="89133" numCol="1" spcCol="1270" anchor="t" anchorCtr="0">
            <a:noAutofit/>
          </a:bodyPr>
          <a:lstStyle/>
          <a:p>
            <a:pPr marL="285750" lvl="1" indent="-285750" algn="l" defTabSz="1333500">
              <a:lnSpc>
                <a:spcPct val="90000"/>
              </a:lnSpc>
              <a:spcBef>
                <a:spcPct val="0"/>
              </a:spcBef>
              <a:spcAft>
                <a:spcPct val="15000"/>
              </a:spcAft>
              <a:buChar char="•"/>
            </a:pPr>
            <a:endParaRPr lang="zh-CN" altLang="en-US" sz="3000" kern="1200"/>
          </a:p>
          <a:p>
            <a:pPr marL="285750" lvl="1" indent="-285750" algn="l" defTabSz="1333500">
              <a:lnSpc>
                <a:spcPct val="90000"/>
              </a:lnSpc>
              <a:spcBef>
                <a:spcPct val="0"/>
              </a:spcBef>
              <a:spcAft>
                <a:spcPct val="15000"/>
              </a:spcAft>
              <a:buChar char="•"/>
            </a:pPr>
            <a:endParaRPr lang="zh-CN" altLang="en-US" sz="3000" kern="1200"/>
          </a:p>
        </p:txBody>
      </p:sp>
      <p:sp>
        <p:nvSpPr>
          <p:cNvPr id="13" name="任意形状 30"/>
          <p:cNvSpPr/>
          <p:nvPr/>
        </p:nvSpPr>
        <p:spPr>
          <a:xfrm>
            <a:off x="9257084" y="2378327"/>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64443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p>
            <a:pPr lvl="0" algn="ctr" defTabSz="1466850">
              <a:lnSpc>
                <a:spcPct val="90000"/>
              </a:lnSpc>
              <a:spcBef>
                <a:spcPct val="0"/>
              </a:spcBef>
              <a:spcAft>
                <a:spcPct val="35000"/>
              </a:spcAft>
            </a:pPr>
            <a:r>
              <a:rPr lang="zh-CN" altLang="en-US" sz="1400" b="1" dirty="0">
                <a:solidFill>
                  <a:schemeClr val="bg1"/>
                </a:solidFill>
                <a:latin typeface="汉仪全唐诗简" panose="00020600040101010101" charset="-122"/>
                <a:ea typeface="汉仪全唐诗简" panose="00020600040101010101" charset="-122"/>
                <a:sym typeface="+mn-ea"/>
              </a:rPr>
              <a:t>单击此处输入标题</a:t>
            </a:r>
            <a:endParaRPr lang="zh-CN" altLang="en-US" sz="1400" b="1" kern="1200" dirty="0">
              <a:solidFill>
                <a:schemeClr val="bg1"/>
              </a:solidFill>
              <a:latin typeface="汉仪全唐诗简" panose="00020600040101010101" charset="-122"/>
              <a:ea typeface="汉仪全唐诗简" panose="00020600040101010101" charset="-122"/>
              <a:sym typeface="+mn-ea"/>
            </a:endParaRPr>
          </a:p>
        </p:txBody>
      </p:sp>
      <p:sp>
        <p:nvSpPr>
          <p:cNvPr id="14" name="文本框 8"/>
          <p:cNvSpPr txBox="1"/>
          <p:nvPr/>
        </p:nvSpPr>
        <p:spPr>
          <a:xfrm>
            <a:off x="1238885" y="2879090"/>
            <a:ext cx="188468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5" name="文本框 8"/>
          <p:cNvSpPr txBox="1"/>
          <p:nvPr/>
        </p:nvSpPr>
        <p:spPr>
          <a:xfrm>
            <a:off x="6334760" y="2879090"/>
            <a:ext cx="1890395"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8"/>
          <p:cNvSpPr txBox="1"/>
          <p:nvPr/>
        </p:nvSpPr>
        <p:spPr>
          <a:xfrm>
            <a:off x="3809365" y="3106420"/>
            <a:ext cx="1842135"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8"/>
          <p:cNvSpPr txBox="1"/>
          <p:nvPr/>
        </p:nvSpPr>
        <p:spPr>
          <a:xfrm>
            <a:off x="8912860" y="3106420"/>
            <a:ext cx="1833245"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0" presetClass="entr" presetSubtype="0" fill="hold" grpId="1"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500"/>
                                        <p:tgtEl>
                                          <p:spTgt spid="4"/>
                                        </p:tgtEl>
                                      </p:cBhvr>
                                    </p:animEffect>
                                  </p:childTnLst>
                                </p:cTn>
                              </p:par>
                            </p:childTnLst>
                          </p:cTn>
                        </p:par>
                        <p:par>
                          <p:cTn id="18" fill="hold">
                            <p:stCondLst>
                              <p:cond delay="1500"/>
                            </p:stCondLst>
                            <p:childTnLst>
                              <p:par>
                                <p:cTn id="19" presetID="3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400" decel="100000"/>
                                        <p:tgtEl>
                                          <p:spTgt spid="14"/>
                                        </p:tgtEl>
                                      </p:cBhvr>
                                    </p:animEffect>
                                    <p:anim calcmode="lin" valueType="num">
                                      <p:cBhvr>
                                        <p:cTn id="22" dur="400" decel="100000" fill="hold"/>
                                        <p:tgtEl>
                                          <p:spTgt spid="14"/>
                                        </p:tgtEl>
                                        <p:attrNameLst>
                                          <p:attrName>style.rotation</p:attrName>
                                        </p:attrNameLst>
                                      </p:cBhvr>
                                      <p:tavLst>
                                        <p:tav tm="0">
                                          <p:val>
                                            <p:fltVal val="-90"/>
                                          </p:val>
                                        </p:tav>
                                        <p:tav tm="100000">
                                          <p:val>
                                            <p:fltVal val="0"/>
                                          </p:val>
                                        </p:tav>
                                      </p:tavLst>
                                    </p:anim>
                                    <p:anim calcmode="lin" valueType="num">
                                      <p:cBhvr>
                                        <p:cTn id="23" dur="400" decel="100000" fill="hold"/>
                                        <p:tgtEl>
                                          <p:spTgt spid="14"/>
                                        </p:tgtEl>
                                        <p:attrNameLst>
                                          <p:attrName>ppt_x</p:attrName>
                                        </p:attrNameLst>
                                      </p:cBhvr>
                                      <p:tavLst>
                                        <p:tav tm="0">
                                          <p:val>
                                            <p:strVal val="#ppt_x+0.4"/>
                                          </p:val>
                                        </p:tav>
                                        <p:tav tm="100000">
                                          <p:val>
                                            <p:strVal val="#ppt_x-0.05"/>
                                          </p:val>
                                        </p:tav>
                                      </p:tavLst>
                                    </p:anim>
                                    <p:anim calcmode="lin" valueType="num">
                                      <p:cBhvr>
                                        <p:cTn id="24" dur="400" decel="100000" fill="hold"/>
                                        <p:tgtEl>
                                          <p:spTgt spid="14"/>
                                        </p:tgtEl>
                                        <p:attrNameLst>
                                          <p:attrName>ppt_y</p:attrName>
                                        </p:attrNameLst>
                                      </p:cBhvr>
                                      <p:tavLst>
                                        <p:tav tm="0">
                                          <p:val>
                                            <p:strVal val="#ppt_y-0.4"/>
                                          </p:val>
                                        </p:tav>
                                        <p:tav tm="100000">
                                          <p:val>
                                            <p:strVal val="#ppt_y+0.1"/>
                                          </p:val>
                                        </p:tav>
                                      </p:tavLst>
                                    </p:anim>
                                    <p:anim calcmode="lin" valueType="num">
                                      <p:cBhvr>
                                        <p:cTn id="25" dur="100" accel="100000" fill="hold">
                                          <p:stCondLst>
                                            <p:cond delay="400"/>
                                          </p:stCondLst>
                                        </p:cTn>
                                        <p:tgtEl>
                                          <p:spTgt spid="14"/>
                                        </p:tgtEl>
                                        <p:attrNameLst>
                                          <p:attrName>ppt_x</p:attrName>
                                        </p:attrNameLst>
                                      </p:cBhvr>
                                      <p:tavLst>
                                        <p:tav tm="0">
                                          <p:val>
                                            <p:strVal val="#ppt_x-0.05"/>
                                          </p:val>
                                        </p:tav>
                                        <p:tav tm="100000">
                                          <p:val>
                                            <p:strVal val="#ppt_x"/>
                                          </p:val>
                                        </p:tav>
                                      </p:tavLst>
                                    </p:anim>
                                    <p:anim calcmode="lin" valueType="num">
                                      <p:cBhvr>
                                        <p:cTn id="26" dur="100" accel="100000" fill="hold">
                                          <p:stCondLst>
                                            <p:cond delay="400"/>
                                          </p:stCondLst>
                                        </p:cTn>
                                        <p:tgtEl>
                                          <p:spTgt spid="14"/>
                                        </p:tgtEl>
                                        <p:attrNameLst>
                                          <p:attrName>ppt_y</p:attrName>
                                        </p:attrNameLst>
                                      </p:cBhvr>
                                      <p:tavLst>
                                        <p:tav tm="0">
                                          <p:val>
                                            <p:strVal val="#ppt_y+0.1"/>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3000"/>
                            </p:stCondLst>
                            <p:childTnLst>
                              <p:par>
                                <p:cTn id="38" presetID="20"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edge">
                                      <p:cBhvr>
                                        <p:cTn id="40" dur="500"/>
                                        <p:tgtEl>
                                          <p:spTgt spid="7"/>
                                        </p:tgtEl>
                                      </p:cBhvr>
                                    </p:animEffect>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par>
                          <p:cTn id="52" fill="hold">
                            <p:stCondLst>
                              <p:cond delay="4500"/>
                            </p:stCondLst>
                            <p:childTnLst>
                              <p:par>
                                <p:cTn id="53" presetID="2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edge">
                                      <p:cBhvr>
                                        <p:cTn id="55" dur="500"/>
                                        <p:tgtEl>
                                          <p:spTgt spid="9"/>
                                        </p:tgtEl>
                                      </p:cBhvr>
                                    </p:animEffect>
                                  </p:childTnLst>
                                </p:cTn>
                              </p:par>
                            </p:childTnLst>
                          </p:cTn>
                        </p:par>
                        <p:par>
                          <p:cTn id="56" fill="hold">
                            <p:stCondLst>
                              <p:cond delay="50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5"/>
                                        </p:tgtEl>
                                        <p:attrNameLst>
                                          <p:attrName>ppt_y</p:attrName>
                                        </p:attrNameLst>
                                      </p:cBhvr>
                                      <p:tavLst>
                                        <p:tav tm="0">
                                          <p:val>
                                            <p:strVal val="#ppt_y"/>
                                          </p:val>
                                        </p:tav>
                                        <p:tav tm="100000">
                                          <p:val>
                                            <p:strVal val="#ppt_y"/>
                                          </p:val>
                                        </p:tav>
                                      </p:tavLst>
                                    </p:anim>
                                    <p:anim calcmode="lin" valueType="num">
                                      <p:cBhvr>
                                        <p:cTn id="6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5"/>
                                        </p:tgtEl>
                                      </p:cBhvr>
                                    </p:animEffect>
                                  </p:childTnLst>
                                </p:cTn>
                              </p:par>
                            </p:childTnLst>
                          </p:cTn>
                        </p:par>
                        <p:par>
                          <p:cTn id="64" fill="hold">
                            <p:stCondLst>
                              <p:cond delay="6949"/>
                            </p:stCondLst>
                            <p:childTnLst>
                              <p:par>
                                <p:cTn id="65" presetID="53" presetClass="entr" presetSubtype="16"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par>
                          <p:cTn id="70" fill="hold">
                            <p:stCondLst>
                              <p:cond delay="7449"/>
                            </p:stCondLst>
                            <p:childTnLst>
                              <p:par>
                                <p:cTn id="71" presetID="22" presetClass="entr" presetSubtype="8"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childTnLst>
                          </p:cTn>
                        </p:par>
                        <p:par>
                          <p:cTn id="74" fill="hold">
                            <p:stCondLst>
                              <p:cond delay="7949"/>
                            </p:stCondLst>
                            <p:childTnLst>
                              <p:par>
                                <p:cTn id="75" presetID="20"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edge">
                                      <p:cBhvr>
                                        <p:cTn id="77" dur="500"/>
                                        <p:tgtEl>
                                          <p:spTgt spid="12"/>
                                        </p:tgtEl>
                                      </p:cBhvr>
                                    </p:animEffect>
                                  </p:childTnLst>
                                </p:cTn>
                              </p:par>
                            </p:childTnLst>
                          </p:cTn>
                        </p:par>
                        <p:par>
                          <p:cTn id="78" fill="hold">
                            <p:stCondLst>
                              <p:cond delay="8449"/>
                            </p:stCondLst>
                            <p:childTnLst>
                              <p:par>
                                <p:cTn id="79" presetID="2" presetClass="entr" presetSubtype="4"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par>
                          <p:cTn id="83" fill="hold">
                            <p:stCondLst>
                              <p:cond delay="8949"/>
                            </p:stCondLst>
                            <p:childTnLst>
                              <p:par>
                                <p:cTn id="84" presetID="53" presetClass="entr" presetSubtype="16"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Effect transition="in" filter="fade">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bldLvl="0" animBg="1"/>
      <p:bldP spid="6" grpId="0" bldLvl="0" animBg="1"/>
      <p:bldP spid="8" grpId="0" bldLvl="0" animBg="1"/>
      <p:bldP spid="9" grpId="0" bldLvl="0" animBg="1"/>
      <p:bldP spid="11" grpId="0" bldLvl="0" animBg="1"/>
      <p:bldP spid="12" grpId="0" bldLvl="0" animBg="1"/>
      <p:bldP spid="13" grpId="0" bldLvl="0" animBg="1"/>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cxnSp>
        <p:nvCxnSpPr>
          <p:cNvPr id="4" name="Curved Connector 33"/>
          <p:cNvCxnSpPr/>
          <p:nvPr/>
        </p:nvCxnSpPr>
        <p:spPr>
          <a:xfrm rot="5400000" flipH="1" flipV="1">
            <a:off x="1421130" y="3329305"/>
            <a:ext cx="1066800" cy="827405"/>
          </a:xfrm>
          <a:prstGeom prst="curvedConnector3">
            <a:avLst>
              <a:gd name="adj1" fmla="val 50000"/>
            </a:avLst>
          </a:prstGeom>
          <a:ln w="25400" cap="flat" cmpd="sng">
            <a:solidFill>
              <a:srgbClr val="64443D"/>
            </a:solidFill>
            <a:prstDash val="sysDot"/>
            <a:bevel/>
            <a:headEnd type="none" w="med" len="med"/>
            <a:tailEnd type="none" w="med" len="med"/>
          </a:ln>
        </p:spPr>
      </p:cxnSp>
      <p:sp>
        <p:nvSpPr>
          <p:cNvPr id="5" name="Freeform 37"/>
          <p:cNvSpPr/>
          <p:nvPr/>
        </p:nvSpPr>
        <p:spPr>
          <a:xfrm>
            <a:off x="3000375" y="1786255"/>
            <a:ext cx="2955925" cy="844550"/>
          </a:xfrm>
          <a:custGeom>
            <a:avLst/>
            <a:gdLst/>
            <a:ahLst/>
            <a:cxnLst>
              <a:cxn ang="0">
                <a:pos x="0" y="844008"/>
              </a:cxn>
              <a:cxn ang="0">
                <a:pos x="935711" y="58208"/>
              </a:cxn>
              <a:cxn ang="0">
                <a:pos x="2955999" y="58208"/>
              </a:cxn>
            </a:cxnLst>
            <a:rect l="0" t="0" r="0" b="0"/>
            <a:pathLst>
              <a:path w="2955851" h="845092">
                <a:moveTo>
                  <a:pt x="0" y="845092"/>
                </a:moveTo>
                <a:cubicBezTo>
                  <a:pt x="221511" y="517254"/>
                  <a:pt x="443023" y="189417"/>
                  <a:pt x="935665" y="58282"/>
                </a:cubicBezTo>
                <a:cubicBezTo>
                  <a:pt x="1428307" y="-72853"/>
                  <a:pt x="2955851" y="58282"/>
                  <a:pt x="2955851" y="58282"/>
                </a:cubicBezTo>
              </a:path>
            </a:pathLst>
          </a:custGeom>
          <a:noFill/>
          <a:ln w="25400" cap="flat" cmpd="sng">
            <a:solidFill>
              <a:srgbClr val="64443D"/>
            </a:solidFill>
            <a:prstDash val="sysDot"/>
            <a:bevel/>
            <a:headEnd type="none" w="med" len="med"/>
            <a:tailEnd type="none" w="med" len="med"/>
          </a:ln>
        </p:spPr>
        <p:txBody>
          <a:bodyPr/>
          <a:lstStyle/>
          <a:p>
            <a:endParaRPr lang="zh-CN" altLang="en-US"/>
          </a:p>
        </p:txBody>
      </p:sp>
      <p:cxnSp>
        <p:nvCxnSpPr>
          <p:cNvPr id="6" name="Curved Connector 39"/>
          <p:cNvCxnSpPr/>
          <p:nvPr/>
        </p:nvCxnSpPr>
        <p:spPr>
          <a:xfrm rot="10800000" flipH="1" flipV="1">
            <a:off x="6358255" y="2032000"/>
            <a:ext cx="986155" cy="1146175"/>
          </a:xfrm>
          <a:prstGeom prst="curvedConnector4">
            <a:avLst>
              <a:gd name="adj1" fmla="val -23181"/>
              <a:gd name="adj2" fmla="val 53343"/>
            </a:avLst>
          </a:prstGeom>
          <a:ln w="25400" cap="flat" cmpd="sng">
            <a:solidFill>
              <a:srgbClr val="64443D"/>
            </a:solidFill>
            <a:prstDash val="sysDot"/>
            <a:bevel/>
            <a:headEnd type="none" w="med" len="med"/>
            <a:tailEnd type="none" w="med" len="med"/>
          </a:ln>
        </p:spPr>
      </p:cxnSp>
      <p:cxnSp>
        <p:nvCxnSpPr>
          <p:cNvPr id="7" name="Curved Connector 41"/>
          <p:cNvCxnSpPr/>
          <p:nvPr/>
        </p:nvCxnSpPr>
        <p:spPr>
          <a:xfrm rot="16200000" flipH="1">
            <a:off x="7508875" y="4016375"/>
            <a:ext cx="881380" cy="858520"/>
          </a:xfrm>
          <a:prstGeom prst="curvedConnector3">
            <a:avLst>
              <a:gd name="adj1" fmla="val 50000"/>
            </a:avLst>
          </a:prstGeom>
          <a:ln w="25400" cap="flat" cmpd="sng">
            <a:solidFill>
              <a:srgbClr val="64443D"/>
            </a:solidFill>
            <a:prstDash val="sysDot"/>
            <a:bevel/>
            <a:headEnd type="none" w="med" len="med"/>
            <a:tailEnd type="none" w="med" len="med"/>
          </a:ln>
        </p:spPr>
      </p:cxnSp>
      <p:grpSp>
        <p:nvGrpSpPr>
          <p:cNvPr id="8" name="组合 7"/>
          <p:cNvGrpSpPr/>
          <p:nvPr/>
        </p:nvGrpSpPr>
        <p:grpSpPr>
          <a:xfrm>
            <a:off x="1019175" y="4276725"/>
            <a:ext cx="819150" cy="819150"/>
            <a:chOff x="1605" y="6840"/>
            <a:chExt cx="1290" cy="1290"/>
          </a:xfrm>
        </p:grpSpPr>
        <p:sp>
          <p:nvSpPr>
            <p:cNvPr id="9" name="Oval 13"/>
            <p:cNvSpPr/>
            <p:nvPr/>
          </p:nvSpPr>
          <p:spPr>
            <a:xfrm>
              <a:off x="1605" y="6840"/>
              <a:ext cx="1290" cy="1290"/>
            </a:xfrm>
            <a:prstGeom prst="ellipse">
              <a:avLst/>
            </a:prstGeom>
            <a:solidFill>
              <a:srgbClr val="64443D">
                <a:alpha val="70000"/>
              </a:srgbClr>
            </a:solidFill>
            <a:ln w="12700">
              <a:noFill/>
            </a:ln>
          </p:spPr>
          <p:txBody>
            <a:bodyPr anchor="ctr"/>
            <a:lstStyle/>
            <a:p>
              <a:pPr lvl="0" indent="0" algn="ctr">
                <a:buFont typeface="Arial" panose="020B0604020202020204" pitchFamily="34" charset="0"/>
                <a:buNone/>
              </a:pPr>
              <a:endParaRPr lang="en-US" altLang="zh-CN" sz="2800" dirty="0">
                <a:solidFill>
                  <a:srgbClr val="F2F2F2"/>
                </a:solidFill>
                <a:latin typeface="FontAwesome" pitchFamily="2" charset="0"/>
                <a:ea typeface="宋体" panose="02010600030101010101" pitchFamily="2" charset="-122"/>
                <a:sym typeface="FontAwesome" pitchFamily="2" charset="0"/>
              </a:endParaRPr>
            </a:p>
          </p:txBody>
        </p:sp>
        <p:sp>
          <p:nvSpPr>
            <p:cNvPr id="10" name="Freeform 7"/>
            <p:cNvSpPr>
              <a:spLocks noEditPoints="1"/>
            </p:cNvSpPr>
            <p:nvPr/>
          </p:nvSpPr>
          <p:spPr>
            <a:xfrm>
              <a:off x="1980" y="7155"/>
              <a:ext cx="540" cy="633"/>
            </a:xfrm>
            <a:custGeom>
              <a:avLst/>
              <a:gdLst/>
              <a:ahLst/>
              <a:cxnLst>
                <a:cxn ang="0">
                  <a:pos x="625374098" y="300437490"/>
                </a:cxn>
                <a:cxn ang="0">
                  <a:pos x="572378801" y="346656327"/>
                </a:cxn>
                <a:cxn ang="0">
                  <a:pos x="572378801" y="439097764"/>
                </a:cxn>
                <a:cxn ang="0">
                  <a:pos x="487582197" y="439097764"/>
                </a:cxn>
                <a:cxn ang="0">
                  <a:pos x="445183895" y="496875072"/>
                </a:cxn>
                <a:cxn ang="0">
                  <a:pos x="487582197" y="543097672"/>
                </a:cxn>
                <a:cxn ang="0">
                  <a:pos x="572378801" y="543097672"/>
                </a:cxn>
                <a:cxn ang="0">
                  <a:pos x="572378801" y="635539109"/>
                </a:cxn>
                <a:cxn ang="0">
                  <a:pos x="625374098" y="693312655"/>
                </a:cxn>
                <a:cxn ang="0">
                  <a:pos x="667772400" y="635539109"/>
                </a:cxn>
                <a:cxn ang="0">
                  <a:pos x="667772400" y="543097672"/>
                </a:cxn>
                <a:cxn ang="0">
                  <a:pos x="752569005" y="543097672"/>
                </a:cxn>
                <a:cxn ang="0">
                  <a:pos x="805567743" y="496875072"/>
                </a:cxn>
                <a:cxn ang="0">
                  <a:pos x="752569005" y="439097764"/>
                </a:cxn>
                <a:cxn ang="0">
                  <a:pos x="667772400" y="439097764"/>
                </a:cxn>
                <a:cxn ang="0">
                  <a:pos x="667772400" y="346656327"/>
                </a:cxn>
                <a:cxn ang="0">
                  <a:pos x="625374098" y="300437490"/>
                </a:cxn>
                <a:cxn ang="0">
                  <a:pos x="105997476" y="1143968891"/>
                </a:cxn>
                <a:cxn ang="0">
                  <a:pos x="95397040" y="1132414182"/>
                </a:cxn>
                <a:cxn ang="0">
                  <a:pos x="84796604" y="1097746291"/>
                </a:cxn>
                <a:cxn ang="0">
                  <a:pos x="95397040" y="1063082164"/>
                </a:cxn>
                <a:cxn ang="0">
                  <a:pos x="233192383" y="912863418"/>
                </a:cxn>
                <a:cxn ang="0">
                  <a:pos x="243789377" y="901308709"/>
                </a:cxn>
                <a:cxn ang="0">
                  <a:pos x="264990249" y="912863418"/>
                </a:cxn>
                <a:cxn ang="0">
                  <a:pos x="264990249" y="935972837"/>
                </a:cxn>
                <a:cxn ang="0">
                  <a:pos x="127194906" y="1086191582"/>
                </a:cxn>
                <a:cxn ang="0">
                  <a:pos x="116594470" y="1097746291"/>
                </a:cxn>
                <a:cxn ang="0">
                  <a:pos x="127194906" y="1109301001"/>
                </a:cxn>
                <a:cxn ang="0">
                  <a:pos x="127194906" y="1132414182"/>
                </a:cxn>
                <a:cxn ang="0">
                  <a:pos x="105997476" y="1143968891"/>
                </a:cxn>
                <a:cxn ang="0">
                  <a:pos x="614777104" y="831976691"/>
                </a:cxn>
                <a:cxn ang="0">
                  <a:pos x="392185156" y="727980545"/>
                </a:cxn>
                <a:cxn ang="0">
                  <a:pos x="296788116" y="485320363"/>
                </a:cxn>
                <a:cxn ang="0">
                  <a:pos x="392185156" y="242660181"/>
                </a:cxn>
                <a:cxn ang="0">
                  <a:pos x="614777104" y="138664036"/>
                </a:cxn>
                <a:cxn ang="0">
                  <a:pos x="847966046" y="242660181"/>
                </a:cxn>
                <a:cxn ang="0">
                  <a:pos x="932762650" y="485320363"/>
                </a:cxn>
                <a:cxn ang="0">
                  <a:pos x="847966046" y="727980545"/>
                </a:cxn>
                <a:cxn ang="0">
                  <a:pos x="614777104" y="831976691"/>
                </a:cxn>
                <a:cxn ang="0">
                  <a:pos x="614777104" y="0"/>
                </a:cxn>
                <a:cxn ang="0">
                  <a:pos x="180193645" y="485320363"/>
                </a:cxn>
                <a:cxn ang="0">
                  <a:pos x="264990249" y="762644673"/>
                </a:cxn>
                <a:cxn ang="0">
                  <a:pos x="42398302" y="1005304855"/>
                </a:cxn>
                <a:cxn ang="0">
                  <a:pos x="42398302" y="1190187728"/>
                </a:cxn>
                <a:cxn ang="0">
                  <a:pos x="127194906" y="1236410327"/>
                </a:cxn>
                <a:cxn ang="0">
                  <a:pos x="211991511" y="1190187728"/>
                </a:cxn>
                <a:cxn ang="0">
                  <a:pos x="423983023" y="970640727"/>
                </a:cxn>
                <a:cxn ang="0">
                  <a:pos x="455780889" y="935972837"/>
                </a:cxn>
                <a:cxn ang="0">
                  <a:pos x="614777104" y="970640727"/>
                </a:cxn>
                <a:cxn ang="0">
                  <a:pos x="1059957557" y="485320363"/>
                </a:cxn>
                <a:cxn ang="0">
                  <a:pos x="614777104" y="0"/>
                </a:cxn>
              </a:cxnLst>
              <a:rect l="0" t="0" r="0" b="0"/>
              <a:pathLst>
                <a:path w="100" h="107">
                  <a:moveTo>
                    <a:pt x="59" y="26"/>
                  </a:moveTo>
                  <a:cubicBezTo>
                    <a:pt x="56" y="26"/>
                    <a:pt x="54" y="28"/>
                    <a:pt x="54" y="30"/>
                  </a:cubicBezTo>
                  <a:cubicBezTo>
                    <a:pt x="54" y="38"/>
                    <a:pt x="54" y="38"/>
                    <a:pt x="54" y="38"/>
                  </a:cubicBezTo>
                  <a:cubicBezTo>
                    <a:pt x="46" y="38"/>
                    <a:pt x="46" y="38"/>
                    <a:pt x="46" y="38"/>
                  </a:cubicBezTo>
                  <a:cubicBezTo>
                    <a:pt x="44" y="38"/>
                    <a:pt x="42" y="40"/>
                    <a:pt x="42" y="43"/>
                  </a:cubicBezTo>
                  <a:cubicBezTo>
                    <a:pt x="42" y="45"/>
                    <a:pt x="44" y="47"/>
                    <a:pt x="46" y="47"/>
                  </a:cubicBezTo>
                  <a:cubicBezTo>
                    <a:pt x="54" y="47"/>
                    <a:pt x="54" y="47"/>
                    <a:pt x="54" y="47"/>
                  </a:cubicBezTo>
                  <a:cubicBezTo>
                    <a:pt x="54" y="55"/>
                    <a:pt x="54" y="55"/>
                    <a:pt x="54" y="55"/>
                  </a:cubicBezTo>
                  <a:cubicBezTo>
                    <a:pt x="54" y="58"/>
                    <a:pt x="56" y="60"/>
                    <a:pt x="59" y="60"/>
                  </a:cubicBezTo>
                  <a:cubicBezTo>
                    <a:pt x="61" y="60"/>
                    <a:pt x="63" y="58"/>
                    <a:pt x="63" y="55"/>
                  </a:cubicBezTo>
                  <a:cubicBezTo>
                    <a:pt x="63" y="47"/>
                    <a:pt x="63" y="47"/>
                    <a:pt x="63" y="47"/>
                  </a:cubicBezTo>
                  <a:cubicBezTo>
                    <a:pt x="71" y="47"/>
                    <a:pt x="71" y="47"/>
                    <a:pt x="71" y="47"/>
                  </a:cubicBezTo>
                  <a:cubicBezTo>
                    <a:pt x="74" y="47"/>
                    <a:pt x="76" y="45"/>
                    <a:pt x="76" y="43"/>
                  </a:cubicBezTo>
                  <a:cubicBezTo>
                    <a:pt x="76" y="40"/>
                    <a:pt x="74" y="38"/>
                    <a:pt x="71" y="38"/>
                  </a:cubicBezTo>
                  <a:cubicBezTo>
                    <a:pt x="63" y="38"/>
                    <a:pt x="63" y="38"/>
                    <a:pt x="63" y="38"/>
                  </a:cubicBezTo>
                  <a:cubicBezTo>
                    <a:pt x="63" y="30"/>
                    <a:pt x="63" y="30"/>
                    <a:pt x="63" y="30"/>
                  </a:cubicBezTo>
                  <a:cubicBezTo>
                    <a:pt x="63" y="28"/>
                    <a:pt x="61" y="26"/>
                    <a:pt x="59" y="26"/>
                  </a:cubicBezTo>
                  <a:moveTo>
                    <a:pt x="10" y="99"/>
                  </a:moveTo>
                  <a:cubicBezTo>
                    <a:pt x="10" y="99"/>
                    <a:pt x="9" y="99"/>
                    <a:pt x="9" y="98"/>
                  </a:cubicBezTo>
                  <a:cubicBezTo>
                    <a:pt x="8" y="97"/>
                    <a:pt x="8" y="96"/>
                    <a:pt x="8" y="95"/>
                  </a:cubicBezTo>
                  <a:cubicBezTo>
                    <a:pt x="8" y="94"/>
                    <a:pt x="8" y="93"/>
                    <a:pt x="9" y="92"/>
                  </a:cubicBezTo>
                  <a:cubicBezTo>
                    <a:pt x="22" y="79"/>
                    <a:pt x="22" y="79"/>
                    <a:pt x="22" y="79"/>
                  </a:cubicBezTo>
                  <a:cubicBezTo>
                    <a:pt x="22" y="78"/>
                    <a:pt x="23" y="78"/>
                    <a:pt x="23" y="78"/>
                  </a:cubicBezTo>
                  <a:cubicBezTo>
                    <a:pt x="24" y="78"/>
                    <a:pt x="24" y="78"/>
                    <a:pt x="25" y="79"/>
                  </a:cubicBezTo>
                  <a:cubicBezTo>
                    <a:pt x="25" y="79"/>
                    <a:pt x="25" y="80"/>
                    <a:pt x="25" y="81"/>
                  </a:cubicBezTo>
                  <a:cubicBezTo>
                    <a:pt x="12" y="94"/>
                    <a:pt x="12" y="94"/>
                    <a:pt x="12" y="94"/>
                  </a:cubicBezTo>
                  <a:cubicBezTo>
                    <a:pt x="11" y="95"/>
                    <a:pt x="11" y="95"/>
                    <a:pt x="11" y="95"/>
                  </a:cubicBezTo>
                  <a:cubicBezTo>
                    <a:pt x="12" y="96"/>
                    <a:pt x="12" y="96"/>
                    <a:pt x="12" y="96"/>
                  </a:cubicBezTo>
                  <a:cubicBezTo>
                    <a:pt x="12" y="97"/>
                    <a:pt x="12" y="98"/>
                    <a:pt x="12" y="98"/>
                  </a:cubicBezTo>
                  <a:cubicBezTo>
                    <a:pt x="11" y="99"/>
                    <a:pt x="11" y="99"/>
                    <a:pt x="10" y="99"/>
                  </a:cubicBezTo>
                  <a:moveTo>
                    <a:pt x="58" y="72"/>
                  </a:moveTo>
                  <a:cubicBezTo>
                    <a:pt x="50" y="72"/>
                    <a:pt x="43" y="69"/>
                    <a:pt x="37" y="63"/>
                  </a:cubicBezTo>
                  <a:cubicBezTo>
                    <a:pt x="32" y="58"/>
                    <a:pt x="28" y="50"/>
                    <a:pt x="28" y="42"/>
                  </a:cubicBezTo>
                  <a:cubicBezTo>
                    <a:pt x="28" y="34"/>
                    <a:pt x="32" y="26"/>
                    <a:pt x="37" y="21"/>
                  </a:cubicBezTo>
                  <a:cubicBezTo>
                    <a:pt x="43" y="15"/>
                    <a:pt x="50" y="12"/>
                    <a:pt x="58" y="12"/>
                  </a:cubicBezTo>
                  <a:cubicBezTo>
                    <a:pt x="67" y="12"/>
                    <a:pt x="74" y="15"/>
                    <a:pt x="80" y="21"/>
                  </a:cubicBezTo>
                  <a:cubicBezTo>
                    <a:pt x="85" y="26"/>
                    <a:pt x="88" y="34"/>
                    <a:pt x="88" y="42"/>
                  </a:cubicBezTo>
                  <a:cubicBezTo>
                    <a:pt x="88" y="50"/>
                    <a:pt x="85" y="58"/>
                    <a:pt x="80" y="63"/>
                  </a:cubicBezTo>
                  <a:cubicBezTo>
                    <a:pt x="74" y="69"/>
                    <a:pt x="67" y="72"/>
                    <a:pt x="58" y="72"/>
                  </a:cubicBezTo>
                  <a:moveTo>
                    <a:pt x="58" y="0"/>
                  </a:moveTo>
                  <a:cubicBezTo>
                    <a:pt x="35" y="0"/>
                    <a:pt x="17" y="19"/>
                    <a:pt x="17" y="42"/>
                  </a:cubicBezTo>
                  <a:cubicBezTo>
                    <a:pt x="17" y="51"/>
                    <a:pt x="20" y="59"/>
                    <a:pt x="25" y="66"/>
                  </a:cubicBezTo>
                  <a:cubicBezTo>
                    <a:pt x="4" y="87"/>
                    <a:pt x="4" y="87"/>
                    <a:pt x="4" y="87"/>
                  </a:cubicBezTo>
                  <a:cubicBezTo>
                    <a:pt x="0" y="91"/>
                    <a:pt x="0" y="99"/>
                    <a:pt x="4" y="103"/>
                  </a:cubicBezTo>
                  <a:cubicBezTo>
                    <a:pt x="6" y="106"/>
                    <a:pt x="9" y="107"/>
                    <a:pt x="12" y="107"/>
                  </a:cubicBezTo>
                  <a:cubicBezTo>
                    <a:pt x="15" y="107"/>
                    <a:pt x="18" y="106"/>
                    <a:pt x="20" y="103"/>
                  </a:cubicBezTo>
                  <a:cubicBezTo>
                    <a:pt x="40" y="84"/>
                    <a:pt x="40" y="84"/>
                    <a:pt x="40" y="84"/>
                  </a:cubicBezTo>
                  <a:cubicBezTo>
                    <a:pt x="43" y="81"/>
                    <a:pt x="43" y="81"/>
                    <a:pt x="43" y="81"/>
                  </a:cubicBezTo>
                  <a:cubicBezTo>
                    <a:pt x="48" y="83"/>
                    <a:pt x="53" y="84"/>
                    <a:pt x="58" y="84"/>
                  </a:cubicBezTo>
                  <a:cubicBezTo>
                    <a:pt x="81" y="84"/>
                    <a:pt x="100" y="65"/>
                    <a:pt x="100" y="42"/>
                  </a:cubicBezTo>
                  <a:cubicBezTo>
                    <a:pt x="100" y="19"/>
                    <a:pt x="81" y="0"/>
                    <a:pt x="58" y="0"/>
                  </a:cubicBezTo>
                </a:path>
              </a:pathLst>
            </a:custGeom>
            <a:solidFill>
              <a:schemeClr val="bg1"/>
            </a:solidFill>
            <a:ln w="9525" cap="flat" cmpd="sng">
              <a:solidFill>
                <a:schemeClr val="bg1"/>
              </a:solidFill>
              <a:prstDash val="solid"/>
              <a:round/>
              <a:headEnd type="none" w="med" len="med"/>
              <a:tailEnd type="none" w="med" len="med"/>
            </a:ln>
          </p:spPr>
          <p:txBody>
            <a:bodyPr/>
            <a:lstStyle/>
            <a:p>
              <a:endParaRPr lang="zh-CN" altLang="en-US"/>
            </a:p>
          </p:txBody>
        </p:sp>
      </p:grpSp>
      <p:grpSp>
        <p:nvGrpSpPr>
          <p:cNvPr id="11" name="组合 10"/>
          <p:cNvGrpSpPr/>
          <p:nvPr/>
        </p:nvGrpSpPr>
        <p:grpSpPr>
          <a:xfrm>
            <a:off x="5956300" y="1519555"/>
            <a:ext cx="532130" cy="530860"/>
            <a:chOff x="9380" y="2498"/>
            <a:chExt cx="838" cy="836"/>
          </a:xfrm>
        </p:grpSpPr>
        <p:sp>
          <p:nvSpPr>
            <p:cNvPr id="12" name="Oval 6"/>
            <p:cNvSpPr/>
            <p:nvPr/>
          </p:nvSpPr>
          <p:spPr>
            <a:xfrm>
              <a:off x="9380" y="2498"/>
              <a:ext cx="838" cy="837"/>
            </a:xfrm>
            <a:prstGeom prst="ellipse">
              <a:avLst/>
            </a:prstGeom>
            <a:solidFill>
              <a:srgbClr val="64443D">
                <a:alpha val="70000"/>
              </a:srgbClr>
            </a:solidFill>
            <a:ln w="12700">
              <a:noFill/>
            </a:ln>
          </p:spPr>
          <p:txBody>
            <a:bodyPr anchor="ctr"/>
            <a:lstStyle/>
            <a:p>
              <a:pPr lvl="0" indent="0" algn="ctr">
                <a:buFont typeface="Arial" panose="020B0604020202020204" pitchFamily="34" charset="0"/>
                <a:buNone/>
              </a:pPr>
              <a:endParaRPr lang="en-US" altLang="zh-CN" dirty="0">
                <a:solidFill>
                  <a:srgbClr val="F2F2F2"/>
                </a:solidFill>
                <a:latin typeface="FontAwesome" pitchFamily="2" charset="0"/>
                <a:ea typeface="宋体" panose="02010600030101010101" pitchFamily="2" charset="-122"/>
                <a:sym typeface="FontAwesome" pitchFamily="2" charset="0"/>
              </a:endParaRPr>
            </a:p>
          </p:txBody>
        </p:sp>
        <p:sp>
          <p:nvSpPr>
            <p:cNvPr id="13" name="Freeform 9"/>
            <p:cNvSpPr>
              <a:spLocks noEditPoints="1"/>
            </p:cNvSpPr>
            <p:nvPr/>
          </p:nvSpPr>
          <p:spPr>
            <a:xfrm>
              <a:off x="9588" y="2703"/>
              <a:ext cx="425" cy="427"/>
            </a:xfrm>
            <a:custGeom>
              <a:avLst/>
              <a:gdLst/>
              <a:ahLst/>
              <a:cxnLst>
                <a:cxn ang="0">
                  <a:pos x="405548911" y="718604737"/>
                </a:cxn>
                <a:cxn ang="0">
                  <a:pos x="113837642" y="426893468"/>
                </a:cxn>
                <a:cxn ang="0">
                  <a:pos x="170758773" y="249022152"/>
                </a:cxn>
                <a:cxn ang="0">
                  <a:pos x="241907300" y="184986168"/>
                </a:cxn>
                <a:cxn ang="0">
                  <a:pos x="270366710" y="177871316"/>
                </a:cxn>
                <a:cxn ang="0">
                  <a:pos x="305940973" y="192101021"/>
                </a:cxn>
                <a:cxn ang="0">
                  <a:pos x="291711268" y="256137005"/>
                </a:cxn>
                <a:cxn ang="0">
                  <a:pos x="241907300" y="305940973"/>
                </a:cxn>
                <a:cxn ang="0">
                  <a:pos x="206333036" y="426893468"/>
                </a:cxn>
                <a:cxn ang="0">
                  <a:pos x="263251858" y="569190521"/>
                </a:cxn>
                <a:cxn ang="0">
                  <a:pos x="405548911" y="626111653"/>
                </a:cxn>
                <a:cxn ang="0">
                  <a:pos x="554963126" y="569190521"/>
                </a:cxn>
                <a:cxn ang="0">
                  <a:pos x="611881947" y="426893468"/>
                </a:cxn>
                <a:cxn ang="0">
                  <a:pos x="569192832" y="305940973"/>
                </a:cxn>
                <a:cxn ang="0">
                  <a:pos x="533618568" y="263251858"/>
                </a:cxn>
                <a:cxn ang="0">
                  <a:pos x="526503716" y="206330726"/>
                </a:cxn>
                <a:cxn ang="0">
                  <a:pos x="562077979" y="184986168"/>
                </a:cxn>
                <a:cxn ang="0">
                  <a:pos x="590537389" y="199215874"/>
                </a:cxn>
                <a:cxn ang="0">
                  <a:pos x="640341358" y="249022152"/>
                </a:cxn>
                <a:cxn ang="0">
                  <a:pos x="704377342" y="426893468"/>
                </a:cxn>
                <a:cxn ang="0">
                  <a:pos x="405548911" y="718604737"/>
                </a:cxn>
                <a:cxn ang="0">
                  <a:pos x="405548911" y="462467732"/>
                </a:cxn>
                <a:cxn ang="0">
                  <a:pos x="362859795" y="419778616"/>
                </a:cxn>
                <a:cxn ang="0">
                  <a:pos x="362859795" y="120952495"/>
                </a:cxn>
                <a:cxn ang="0">
                  <a:pos x="405548911" y="78263379"/>
                </a:cxn>
                <a:cxn ang="0">
                  <a:pos x="455355189" y="120952495"/>
                </a:cxn>
                <a:cxn ang="0">
                  <a:pos x="455355189" y="419778616"/>
                </a:cxn>
                <a:cxn ang="0">
                  <a:pos x="405548911" y="462467732"/>
                </a:cxn>
                <a:cxn ang="0">
                  <a:pos x="412663763" y="0"/>
                </a:cxn>
                <a:cxn ang="0">
                  <a:pos x="0" y="412663763"/>
                </a:cxn>
                <a:cxn ang="0">
                  <a:pos x="412663763" y="832442380"/>
                </a:cxn>
                <a:cxn ang="0">
                  <a:pos x="832444690" y="412663763"/>
                </a:cxn>
                <a:cxn ang="0">
                  <a:pos x="412663763" y="0"/>
                </a:cxn>
              </a:cxnLst>
              <a:rect l="0" t="0" r="0" b="0"/>
              <a:pathLst>
                <a:path w="117" h="117">
                  <a:moveTo>
                    <a:pt x="57" y="101"/>
                  </a:moveTo>
                  <a:cubicBezTo>
                    <a:pt x="35" y="101"/>
                    <a:pt x="16" y="82"/>
                    <a:pt x="16" y="60"/>
                  </a:cubicBezTo>
                  <a:cubicBezTo>
                    <a:pt x="16" y="50"/>
                    <a:pt x="19" y="42"/>
                    <a:pt x="24" y="35"/>
                  </a:cubicBezTo>
                  <a:cubicBezTo>
                    <a:pt x="27" y="31"/>
                    <a:pt x="30" y="28"/>
                    <a:pt x="34" y="26"/>
                  </a:cubicBezTo>
                  <a:cubicBezTo>
                    <a:pt x="35" y="25"/>
                    <a:pt x="36" y="25"/>
                    <a:pt x="38" y="25"/>
                  </a:cubicBezTo>
                  <a:cubicBezTo>
                    <a:pt x="39" y="25"/>
                    <a:pt x="41" y="26"/>
                    <a:pt x="43" y="27"/>
                  </a:cubicBezTo>
                  <a:cubicBezTo>
                    <a:pt x="45" y="30"/>
                    <a:pt x="44" y="34"/>
                    <a:pt x="41" y="36"/>
                  </a:cubicBezTo>
                  <a:cubicBezTo>
                    <a:pt x="38" y="38"/>
                    <a:pt x="36" y="40"/>
                    <a:pt x="34" y="43"/>
                  </a:cubicBezTo>
                  <a:cubicBezTo>
                    <a:pt x="31" y="47"/>
                    <a:pt x="29" y="53"/>
                    <a:pt x="29" y="60"/>
                  </a:cubicBezTo>
                  <a:cubicBezTo>
                    <a:pt x="29" y="68"/>
                    <a:pt x="32" y="75"/>
                    <a:pt x="37" y="80"/>
                  </a:cubicBezTo>
                  <a:cubicBezTo>
                    <a:pt x="42" y="85"/>
                    <a:pt x="49" y="88"/>
                    <a:pt x="57" y="88"/>
                  </a:cubicBezTo>
                  <a:cubicBezTo>
                    <a:pt x="65" y="88"/>
                    <a:pt x="72" y="85"/>
                    <a:pt x="78" y="80"/>
                  </a:cubicBezTo>
                  <a:cubicBezTo>
                    <a:pt x="83" y="75"/>
                    <a:pt x="86" y="68"/>
                    <a:pt x="86" y="60"/>
                  </a:cubicBezTo>
                  <a:cubicBezTo>
                    <a:pt x="86" y="53"/>
                    <a:pt x="84" y="47"/>
                    <a:pt x="80" y="43"/>
                  </a:cubicBezTo>
                  <a:cubicBezTo>
                    <a:pt x="79" y="41"/>
                    <a:pt x="77" y="39"/>
                    <a:pt x="75" y="37"/>
                  </a:cubicBezTo>
                  <a:cubicBezTo>
                    <a:pt x="73" y="35"/>
                    <a:pt x="72" y="31"/>
                    <a:pt x="74" y="29"/>
                  </a:cubicBezTo>
                  <a:cubicBezTo>
                    <a:pt x="76" y="27"/>
                    <a:pt x="77" y="26"/>
                    <a:pt x="79" y="26"/>
                  </a:cubicBezTo>
                  <a:cubicBezTo>
                    <a:pt x="81" y="26"/>
                    <a:pt x="82" y="27"/>
                    <a:pt x="83" y="28"/>
                  </a:cubicBezTo>
                  <a:cubicBezTo>
                    <a:pt x="86" y="30"/>
                    <a:pt x="88" y="32"/>
                    <a:pt x="90" y="35"/>
                  </a:cubicBezTo>
                  <a:cubicBezTo>
                    <a:pt x="96" y="42"/>
                    <a:pt x="99" y="51"/>
                    <a:pt x="99" y="60"/>
                  </a:cubicBezTo>
                  <a:cubicBezTo>
                    <a:pt x="99" y="82"/>
                    <a:pt x="80" y="101"/>
                    <a:pt x="57" y="101"/>
                  </a:cubicBezTo>
                  <a:moveTo>
                    <a:pt x="57" y="65"/>
                  </a:moveTo>
                  <a:cubicBezTo>
                    <a:pt x="54" y="65"/>
                    <a:pt x="51" y="62"/>
                    <a:pt x="51" y="59"/>
                  </a:cubicBezTo>
                  <a:cubicBezTo>
                    <a:pt x="51" y="17"/>
                    <a:pt x="51" y="17"/>
                    <a:pt x="51" y="17"/>
                  </a:cubicBezTo>
                  <a:cubicBezTo>
                    <a:pt x="51" y="14"/>
                    <a:pt x="54" y="11"/>
                    <a:pt x="57" y="11"/>
                  </a:cubicBezTo>
                  <a:cubicBezTo>
                    <a:pt x="61" y="11"/>
                    <a:pt x="64" y="14"/>
                    <a:pt x="64" y="17"/>
                  </a:cubicBezTo>
                  <a:cubicBezTo>
                    <a:pt x="64" y="59"/>
                    <a:pt x="64" y="59"/>
                    <a:pt x="64" y="59"/>
                  </a:cubicBezTo>
                  <a:cubicBezTo>
                    <a:pt x="64" y="62"/>
                    <a:pt x="61" y="65"/>
                    <a:pt x="57" y="65"/>
                  </a:cubicBezTo>
                  <a:moveTo>
                    <a:pt x="58" y="0"/>
                  </a:moveTo>
                  <a:cubicBezTo>
                    <a:pt x="26" y="0"/>
                    <a:pt x="0" y="26"/>
                    <a:pt x="0" y="58"/>
                  </a:cubicBezTo>
                  <a:cubicBezTo>
                    <a:pt x="0" y="90"/>
                    <a:pt x="26" y="117"/>
                    <a:pt x="58" y="117"/>
                  </a:cubicBezTo>
                  <a:cubicBezTo>
                    <a:pt x="90" y="117"/>
                    <a:pt x="117" y="90"/>
                    <a:pt x="117" y="58"/>
                  </a:cubicBezTo>
                  <a:cubicBezTo>
                    <a:pt x="117" y="26"/>
                    <a:pt x="90" y="0"/>
                    <a:pt x="58" y="0"/>
                  </a:cubicBezTo>
                </a:path>
              </a:pathLst>
            </a:custGeom>
            <a:solidFill>
              <a:schemeClr val="bg1"/>
            </a:solidFill>
            <a:ln w="9525">
              <a:noFill/>
            </a:ln>
          </p:spPr>
          <p:txBody>
            <a:bodyPr/>
            <a:lstStyle/>
            <a:p>
              <a:endParaRPr lang="zh-CN" altLang="en-US"/>
            </a:p>
          </p:txBody>
        </p:sp>
      </p:grpSp>
      <p:grpSp>
        <p:nvGrpSpPr>
          <p:cNvPr id="14" name="组合 13"/>
          <p:cNvGrpSpPr/>
          <p:nvPr/>
        </p:nvGrpSpPr>
        <p:grpSpPr>
          <a:xfrm>
            <a:off x="2256155" y="2567305"/>
            <a:ext cx="819150" cy="816610"/>
            <a:chOff x="3553" y="4148"/>
            <a:chExt cx="1290" cy="1286"/>
          </a:xfrm>
        </p:grpSpPr>
        <p:sp>
          <p:nvSpPr>
            <p:cNvPr id="15" name="Oval 12"/>
            <p:cNvSpPr/>
            <p:nvPr/>
          </p:nvSpPr>
          <p:spPr>
            <a:xfrm>
              <a:off x="3553" y="4148"/>
              <a:ext cx="1290" cy="1287"/>
            </a:xfrm>
            <a:prstGeom prst="ellipse">
              <a:avLst/>
            </a:prstGeom>
            <a:solidFill>
              <a:srgbClr val="64443D">
                <a:alpha val="70000"/>
              </a:srgbClr>
            </a:solidFill>
            <a:ln w="12700">
              <a:noFill/>
            </a:ln>
          </p:spPr>
          <p:txBody>
            <a:bodyPr anchor="ctr"/>
            <a:lstStyle/>
            <a:p>
              <a:pPr lvl="0" indent="0" algn="ctr">
                <a:buFont typeface="Arial" panose="020B0604020202020204" pitchFamily="34" charset="0"/>
                <a:buNone/>
              </a:pPr>
              <a:endParaRPr lang="en-US" altLang="zh-CN" sz="2800" dirty="0">
                <a:solidFill>
                  <a:srgbClr val="F2F2F2"/>
                </a:solidFill>
                <a:latin typeface="FontAwesome" pitchFamily="2" charset="0"/>
                <a:ea typeface="宋体" panose="02010600030101010101" pitchFamily="2" charset="-122"/>
                <a:sym typeface="FontAwesome" pitchFamily="2" charset="0"/>
              </a:endParaRPr>
            </a:p>
          </p:txBody>
        </p:sp>
        <p:sp>
          <p:nvSpPr>
            <p:cNvPr id="16" name="Freeform 10"/>
            <p:cNvSpPr>
              <a:spLocks noEditPoints="1"/>
            </p:cNvSpPr>
            <p:nvPr/>
          </p:nvSpPr>
          <p:spPr>
            <a:xfrm>
              <a:off x="3730" y="4430"/>
              <a:ext cx="938" cy="680"/>
            </a:xfrm>
            <a:custGeom>
              <a:avLst/>
              <a:gdLst/>
              <a:ahLst/>
              <a:cxnLst>
                <a:cxn ang="0">
                  <a:pos x="909491562" y="890655822"/>
                </a:cxn>
                <a:cxn ang="0">
                  <a:pos x="755048655" y="957874511"/>
                </a:cxn>
                <a:cxn ang="0">
                  <a:pos x="755048655" y="1260364075"/>
                </a:cxn>
                <a:cxn ang="0">
                  <a:pos x="909491562" y="1327582764"/>
                </a:cxn>
                <a:cxn ang="0">
                  <a:pos x="1063934470" y="1260364075"/>
                </a:cxn>
                <a:cxn ang="0">
                  <a:pos x="1063934470" y="957874511"/>
                </a:cxn>
                <a:cxn ang="0">
                  <a:pos x="909491562" y="890655822"/>
                </a:cxn>
                <a:cxn ang="0">
                  <a:pos x="909491562" y="470536286"/>
                </a:cxn>
                <a:cxn ang="0">
                  <a:pos x="377527107" y="688999756"/>
                </a:cxn>
                <a:cxn ang="0">
                  <a:pos x="377527107" y="857046478"/>
                </a:cxn>
                <a:cxn ang="0">
                  <a:pos x="463323162" y="890655822"/>
                </a:cxn>
                <a:cxn ang="0">
                  <a:pos x="549124777" y="857046478"/>
                </a:cxn>
                <a:cxn ang="0">
                  <a:pos x="909491562" y="722609101"/>
                </a:cxn>
                <a:cxn ang="0">
                  <a:pos x="1269858347" y="857046478"/>
                </a:cxn>
                <a:cxn ang="0">
                  <a:pos x="1355659962" y="890655822"/>
                </a:cxn>
                <a:cxn ang="0">
                  <a:pos x="1441456017" y="857046478"/>
                </a:cxn>
                <a:cxn ang="0">
                  <a:pos x="1441456017" y="688999756"/>
                </a:cxn>
                <a:cxn ang="0">
                  <a:pos x="909491562" y="470536286"/>
                </a:cxn>
                <a:cxn ang="0">
                  <a:pos x="909491562" y="0"/>
                </a:cxn>
                <a:cxn ang="0">
                  <a:pos x="34320646" y="369708253"/>
                </a:cxn>
                <a:cxn ang="0">
                  <a:pos x="34320646" y="520947569"/>
                </a:cxn>
                <a:cxn ang="0">
                  <a:pos x="120122261" y="554562379"/>
                </a:cxn>
                <a:cxn ang="0">
                  <a:pos x="205923877" y="520947569"/>
                </a:cxn>
                <a:cxn ang="0">
                  <a:pos x="909491562" y="235265410"/>
                </a:cxn>
                <a:cxn ang="0">
                  <a:pos x="1630219571" y="520947569"/>
                </a:cxn>
                <a:cxn ang="0">
                  <a:pos x="1716021187" y="554562379"/>
                </a:cxn>
                <a:cxn ang="0">
                  <a:pos x="1784662479" y="520947569"/>
                </a:cxn>
                <a:cxn ang="0">
                  <a:pos x="1784662479" y="369708253"/>
                </a:cxn>
                <a:cxn ang="0">
                  <a:pos x="909491562" y="0"/>
                </a:cxn>
              </a:cxnLst>
              <a:rect l="0" t="0" r="0" b="0"/>
              <a:pathLst>
                <a:path w="107" h="79">
                  <a:moveTo>
                    <a:pt x="53" y="53"/>
                  </a:moveTo>
                  <a:cubicBezTo>
                    <a:pt x="50" y="53"/>
                    <a:pt x="46" y="55"/>
                    <a:pt x="44" y="57"/>
                  </a:cubicBezTo>
                  <a:cubicBezTo>
                    <a:pt x="39" y="62"/>
                    <a:pt x="39" y="70"/>
                    <a:pt x="44" y="75"/>
                  </a:cubicBezTo>
                  <a:cubicBezTo>
                    <a:pt x="46" y="77"/>
                    <a:pt x="50" y="79"/>
                    <a:pt x="53" y="79"/>
                  </a:cubicBezTo>
                  <a:cubicBezTo>
                    <a:pt x="56" y="79"/>
                    <a:pt x="59" y="77"/>
                    <a:pt x="62" y="75"/>
                  </a:cubicBezTo>
                  <a:cubicBezTo>
                    <a:pt x="67" y="70"/>
                    <a:pt x="67" y="62"/>
                    <a:pt x="62" y="57"/>
                  </a:cubicBezTo>
                  <a:cubicBezTo>
                    <a:pt x="59" y="55"/>
                    <a:pt x="56" y="53"/>
                    <a:pt x="53" y="53"/>
                  </a:cubicBezTo>
                  <a:moveTo>
                    <a:pt x="53" y="28"/>
                  </a:moveTo>
                  <a:cubicBezTo>
                    <a:pt x="42" y="28"/>
                    <a:pt x="31" y="32"/>
                    <a:pt x="22" y="41"/>
                  </a:cubicBezTo>
                  <a:cubicBezTo>
                    <a:pt x="19" y="44"/>
                    <a:pt x="19" y="48"/>
                    <a:pt x="22" y="51"/>
                  </a:cubicBezTo>
                  <a:cubicBezTo>
                    <a:pt x="24" y="53"/>
                    <a:pt x="25" y="53"/>
                    <a:pt x="27" y="53"/>
                  </a:cubicBezTo>
                  <a:cubicBezTo>
                    <a:pt x="29" y="53"/>
                    <a:pt x="31" y="53"/>
                    <a:pt x="32" y="51"/>
                  </a:cubicBezTo>
                  <a:cubicBezTo>
                    <a:pt x="38" y="45"/>
                    <a:pt x="46" y="43"/>
                    <a:pt x="53" y="43"/>
                  </a:cubicBezTo>
                  <a:cubicBezTo>
                    <a:pt x="61" y="43"/>
                    <a:pt x="68" y="45"/>
                    <a:pt x="74" y="51"/>
                  </a:cubicBezTo>
                  <a:cubicBezTo>
                    <a:pt x="76" y="53"/>
                    <a:pt x="77" y="53"/>
                    <a:pt x="79" y="53"/>
                  </a:cubicBezTo>
                  <a:cubicBezTo>
                    <a:pt x="81" y="53"/>
                    <a:pt x="83" y="53"/>
                    <a:pt x="84" y="51"/>
                  </a:cubicBezTo>
                  <a:cubicBezTo>
                    <a:pt x="87" y="48"/>
                    <a:pt x="87" y="44"/>
                    <a:pt x="84" y="41"/>
                  </a:cubicBezTo>
                  <a:cubicBezTo>
                    <a:pt x="76" y="32"/>
                    <a:pt x="65" y="28"/>
                    <a:pt x="53" y="28"/>
                  </a:cubicBezTo>
                  <a:moveTo>
                    <a:pt x="53" y="0"/>
                  </a:moveTo>
                  <a:cubicBezTo>
                    <a:pt x="35" y="0"/>
                    <a:pt x="16" y="7"/>
                    <a:pt x="2" y="22"/>
                  </a:cubicBezTo>
                  <a:cubicBezTo>
                    <a:pt x="0" y="24"/>
                    <a:pt x="0" y="28"/>
                    <a:pt x="2" y="31"/>
                  </a:cubicBezTo>
                  <a:cubicBezTo>
                    <a:pt x="3" y="32"/>
                    <a:pt x="5" y="33"/>
                    <a:pt x="7" y="33"/>
                  </a:cubicBezTo>
                  <a:cubicBezTo>
                    <a:pt x="9" y="33"/>
                    <a:pt x="10" y="32"/>
                    <a:pt x="12" y="31"/>
                  </a:cubicBezTo>
                  <a:cubicBezTo>
                    <a:pt x="23" y="20"/>
                    <a:pt x="38" y="14"/>
                    <a:pt x="53" y="14"/>
                  </a:cubicBezTo>
                  <a:cubicBezTo>
                    <a:pt x="68" y="14"/>
                    <a:pt x="83" y="20"/>
                    <a:pt x="95" y="31"/>
                  </a:cubicBezTo>
                  <a:cubicBezTo>
                    <a:pt x="96" y="32"/>
                    <a:pt x="98" y="33"/>
                    <a:pt x="100" y="33"/>
                  </a:cubicBezTo>
                  <a:cubicBezTo>
                    <a:pt x="101" y="33"/>
                    <a:pt x="103" y="32"/>
                    <a:pt x="104" y="31"/>
                  </a:cubicBezTo>
                  <a:cubicBezTo>
                    <a:pt x="107" y="28"/>
                    <a:pt x="107" y="24"/>
                    <a:pt x="104" y="22"/>
                  </a:cubicBezTo>
                  <a:cubicBezTo>
                    <a:pt x="90" y="7"/>
                    <a:pt x="72" y="0"/>
                    <a:pt x="53" y="0"/>
                  </a:cubicBezTo>
                </a:path>
              </a:pathLst>
            </a:custGeom>
            <a:solidFill>
              <a:schemeClr val="bg1"/>
            </a:solidFill>
            <a:ln w="9525">
              <a:noFill/>
            </a:ln>
          </p:spPr>
          <p:txBody>
            <a:bodyPr/>
            <a:lstStyle/>
            <a:p>
              <a:endParaRPr lang="zh-CN" altLang="en-US"/>
            </a:p>
          </p:txBody>
        </p:sp>
      </p:grpSp>
      <p:grpSp>
        <p:nvGrpSpPr>
          <p:cNvPr id="17" name="组合 16"/>
          <p:cNvGrpSpPr/>
          <p:nvPr/>
        </p:nvGrpSpPr>
        <p:grpSpPr>
          <a:xfrm>
            <a:off x="7009130" y="3178175"/>
            <a:ext cx="819150" cy="819150"/>
            <a:chOff x="11038" y="5110"/>
            <a:chExt cx="1290" cy="1290"/>
          </a:xfrm>
        </p:grpSpPr>
        <p:sp>
          <p:nvSpPr>
            <p:cNvPr id="18" name="Oval 4"/>
            <p:cNvSpPr/>
            <p:nvPr/>
          </p:nvSpPr>
          <p:spPr>
            <a:xfrm>
              <a:off x="11038" y="5110"/>
              <a:ext cx="1290" cy="1290"/>
            </a:xfrm>
            <a:prstGeom prst="ellipse">
              <a:avLst/>
            </a:prstGeom>
            <a:solidFill>
              <a:srgbClr val="64443D">
                <a:alpha val="70000"/>
              </a:srgbClr>
            </a:solidFill>
            <a:ln w="12700">
              <a:noFill/>
            </a:ln>
          </p:spPr>
          <p:txBody>
            <a:bodyPr anchor="ctr"/>
            <a:lstStyle/>
            <a:p>
              <a:pPr lvl="0" indent="0" algn="ctr">
                <a:buFont typeface="Arial" panose="020B0604020202020204" pitchFamily="34" charset="0"/>
                <a:buNone/>
              </a:pPr>
              <a:endParaRPr lang="en-US" altLang="zh-CN" sz="2800" dirty="0">
                <a:solidFill>
                  <a:srgbClr val="F2F2F2"/>
                </a:solidFill>
                <a:latin typeface="FontAwesome" pitchFamily="2" charset="0"/>
                <a:ea typeface="宋体" panose="02010600030101010101" pitchFamily="2" charset="-122"/>
                <a:sym typeface="FontAwesome" pitchFamily="2" charset="0"/>
              </a:endParaRPr>
            </a:p>
          </p:txBody>
        </p:sp>
        <p:sp>
          <p:nvSpPr>
            <p:cNvPr id="19" name="Freeform 73"/>
            <p:cNvSpPr>
              <a:spLocks noEditPoints="1"/>
            </p:cNvSpPr>
            <p:nvPr/>
          </p:nvSpPr>
          <p:spPr>
            <a:xfrm>
              <a:off x="11285" y="5345"/>
              <a:ext cx="795" cy="898"/>
            </a:xfrm>
            <a:custGeom>
              <a:avLst/>
              <a:gdLst/>
              <a:ahLst/>
              <a:cxnLst>
                <a:cxn ang="0">
                  <a:pos x="786242555" y="393990353"/>
                </a:cxn>
                <a:cxn ang="0">
                  <a:pos x="769866386" y="393990353"/>
                </a:cxn>
                <a:cxn ang="0">
                  <a:pos x="769866386" y="393990353"/>
                </a:cxn>
                <a:cxn ang="0">
                  <a:pos x="671582737" y="439452861"/>
                </a:cxn>
                <a:cxn ang="0">
                  <a:pos x="671582737" y="606140520"/>
                </a:cxn>
                <a:cxn ang="0">
                  <a:pos x="687964233" y="621293048"/>
                </a:cxn>
                <a:cxn ang="0">
                  <a:pos x="687964233" y="1682043880"/>
                </a:cxn>
                <a:cxn ang="0">
                  <a:pos x="769866386" y="1757811445"/>
                </a:cxn>
                <a:cxn ang="0">
                  <a:pos x="868144708" y="1682043880"/>
                </a:cxn>
                <a:cxn ang="0">
                  <a:pos x="868144708" y="621293048"/>
                </a:cxn>
                <a:cxn ang="0">
                  <a:pos x="884526204" y="606140520"/>
                </a:cxn>
                <a:cxn ang="0">
                  <a:pos x="884526204" y="439452861"/>
                </a:cxn>
                <a:cxn ang="0">
                  <a:pos x="786242555" y="393990353"/>
                </a:cxn>
                <a:cxn ang="0">
                  <a:pos x="573304416" y="196997637"/>
                </a:cxn>
                <a:cxn ang="0">
                  <a:pos x="524165255" y="212150166"/>
                </a:cxn>
                <a:cxn ang="0">
                  <a:pos x="524165255" y="833443215"/>
                </a:cxn>
                <a:cxn ang="0">
                  <a:pos x="573304416" y="863753193"/>
                </a:cxn>
                <a:cxn ang="0">
                  <a:pos x="622443576" y="833443215"/>
                </a:cxn>
                <a:cxn ang="0">
                  <a:pos x="622443576" y="742523121"/>
                </a:cxn>
                <a:cxn ang="0">
                  <a:pos x="540541423" y="530372955"/>
                </a:cxn>
                <a:cxn ang="0">
                  <a:pos x="622443576" y="318222788"/>
                </a:cxn>
                <a:cxn ang="0">
                  <a:pos x="622443576" y="212150166"/>
                </a:cxn>
                <a:cxn ang="0">
                  <a:pos x="573304416" y="196997637"/>
                </a:cxn>
                <a:cxn ang="0">
                  <a:pos x="982804526" y="196997637"/>
                </a:cxn>
                <a:cxn ang="0">
                  <a:pos x="917283869" y="212150166"/>
                </a:cxn>
                <a:cxn ang="0">
                  <a:pos x="917283869" y="318222788"/>
                </a:cxn>
                <a:cxn ang="0">
                  <a:pos x="1015567518" y="530372955"/>
                </a:cxn>
                <a:cxn ang="0">
                  <a:pos x="917283869" y="742523121"/>
                </a:cxn>
                <a:cxn ang="0">
                  <a:pos x="917283869" y="833443215"/>
                </a:cxn>
                <a:cxn ang="0">
                  <a:pos x="982804526" y="863753193"/>
                </a:cxn>
                <a:cxn ang="0">
                  <a:pos x="1031943686" y="833443215"/>
                </a:cxn>
                <a:cxn ang="0">
                  <a:pos x="1031943686" y="212150166"/>
                </a:cxn>
                <a:cxn ang="0">
                  <a:pos x="982804526" y="196997637"/>
                </a:cxn>
                <a:cxn ang="0">
                  <a:pos x="360360949" y="0"/>
                </a:cxn>
                <a:cxn ang="0">
                  <a:pos x="311221788" y="15152528"/>
                </a:cxn>
                <a:cxn ang="0">
                  <a:pos x="311221788" y="1045593381"/>
                </a:cxn>
                <a:cxn ang="0">
                  <a:pos x="360360949" y="1060745910"/>
                </a:cxn>
                <a:cxn ang="0">
                  <a:pos x="409500110" y="1045593381"/>
                </a:cxn>
                <a:cxn ang="0">
                  <a:pos x="409500110" y="939520758"/>
                </a:cxn>
                <a:cxn ang="0">
                  <a:pos x="229319635" y="530372955"/>
                </a:cxn>
                <a:cxn ang="0">
                  <a:pos x="409500110" y="106072622"/>
                </a:cxn>
                <a:cxn ang="0">
                  <a:pos x="409500110" y="15152528"/>
                </a:cxn>
                <a:cxn ang="0">
                  <a:pos x="360360949" y="0"/>
                </a:cxn>
                <a:cxn ang="0">
                  <a:pos x="1195747992" y="0"/>
                </a:cxn>
                <a:cxn ang="0">
                  <a:pos x="1146608832" y="15152528"/>
                </a:cxn>
                <a:cxn ang="0">
                  <a:pos x="1146608832" y="106072622"/>
                </a:cxn>
                <a:cxn ang="0">
                  <a:pos x="1326789306" y="530372955"/>
                </a:cxn>
                <a:cxn ang="0">
                  <a:pos x="1146608832" y="939520758"/>
                </a:cxn>
                <a:cxn ang="0">
                  <a:pos x="1146608832" y="1045593381"/>
                </a:cxn>
                <a:cxn ang="0">
                  <a:pos x="1195747992" y="1060745910"/>
                </a:cxn>
                <a:cxn ang="0">
                  <a:pos x="1244887153" y="1045593381"/>
                </a:cxn>
                <a:cxn ang="0">
                  <a:pos x="1244887153" y="15152528"/>
                </a:cxn>
                <a:cxn ang="0">
                  <a:pos x="1195747992" y="0"/>
                </a:cxn>
              </a:cxnLst>
              <a:rect l="0" t="0" r="0" b="0"/>
              <a:pathLst>
                <a:path w="95" h="116">
                  <a:moveTo>
                    <a:pt x="48" y="26"/>
                  </a:moveTo>
                  <a:cubicBezTo>
                    <a:pt x="48" y="26"/>
                    <a:pt x="48" y="26"/>
                    <a:pt x="47" y="26"/>
                  </a:cubicBezTo>
                  <a:cubicBezTo>
                    <a:pt x="47" y="26"/>
                    <a:pt x="47" y="26"/>
                    <a:pt x="47" y="26"/>
                  </a:cubicBezTo>
                  <a:cubicBezTo>
                    <a:pt x="45" y="26"/>
                    <a:pt x="42" y="27"/>
                    <a:pt x="41" y="29"/>
                  </a:cubicBezTo>
                  <a:cubicBezTo>
                    <a:pt x="38" y="32"/>
                    <a:pt x="38" y="37"/>
                    <a:pt x="41" y="40"/>
                  </a:cubicBezTo>
                  <a:cubicBezTo>
                    <a:pt x="41" y="41"/>
                    <a:pt x="42" y="41"/>
                    <a:pt x="42" y="41"/>
                  </a:cubicBezTo>
                  <a:cubicBezTo>
                    <a:pt x="42" y="111"/>
                    <a:pt x="42" y="111"/>
                    <a:pt x="42" y="111"/>
                  </a:cubicBezTo>
                  <a:cubicBezTo>
                    <a:pt x="42" y="114"/>
                    <a:pt x="44" y="116"/>
                    <a:pt x="47" y="116"/>
                  </a:cubicBezTo>
                  <a:cubicBezTo>
                    <a:pt x="50" y="116"/>
                    <a:pt x="53" y="114"/>
                    <a:pt x="53" y="111"/>
                  </a:cubicBezTo>
                  <a:cubicBezTo>
                    <a:pt x="53" y="41"/>
                    <a:pt x="53" y="41"/>
                    <a:pt x="53" y="41"/>
                  </a:cubicBezTo>
                  <a:cubicBezTo>
                    <a:pt x="53" y="41"/>
                    <a:pt x="53" y="41"/>
                    <a:pt x="54" y="40"/>
                  </a:cubicBezTo>
                  <a:cubicBezTo>
                    <a:pt x="57" y="37"/>
                    <a:pt x="57" y="32"/>
                    <a:pt x="54" y="29"/>
                  </a:cubicBezTo>
                  <a:cubicBezTo>
                    <a:pt x="52" y="27"/>
                    <a:pt x="50" y="26"/>
                    <a:pt x="48" y="26"/>
                  </a:cubicBezTo>
                  <a:moveTo>
                    <a:pt x="35" y="13"/>
                  </a:moveTo>
                  <a:cubicBezTo>
                    <a:pt x="34" y="13"/>
                    <a:pt x="32" y="13"/>
                    <a:pt x="32" y="14"/>
                  </a:cubicBezTo>
                  <a:cubicBezTo>
                    <a:pt x="20" y="26"/>
                    <a:pt x="20" y="44"/>
                    <a:pt x="32" y="55"/>
                  </a:cubicBezTo>
                  <a:cubicBezTo>
                    <a:pt x="32" y="56"/>
                    <a:pt x="34" y="57"/>
                    <a:pt x="35" y="57"/>
                  </a:cubicBezTo>
                  <a:cubicBezTo>
                    <a:pt x="36" y="57"/>
                    <a:pt x="37" y="56"/>
                    <a:pt x="38" y="55"/>
                  </a:cubicBezTo>
                  <a:cubicBezTo>
                    <a:pt x="40" y="53"/>
                    <a:pt x="40" y="50"/>
                    <a:pt x="38" y="49"/>
                  </a:cubicBezTo>
                  <a:cubicBezTo>
                    <a:pt x="34" y="45"/>
                    <a:pt x="33" y="40"/>
                    <a:pt x="33" y="35"/>
                  </a:cubicBezTo>
                  <a:cubicBezTo>
                    <a:pt x="33" y="30"/>
                    <a:pt x="34" y="25"/>
                    <a:pt x="38" y="21"/>
                  </a:cubicBezTo>
                  <a:cubicBezTo>
                    <a:pt x="40" y="19"/>
                    <a:pt x="40" y="16"/>
                    <a:pt x="38" y="14"/>
                  </a:cubicBezTo>
                  <a:cubicBezTo>
                    <a:pt x="37" y="13"/>
                    <a:pt x="36" y="13"/>
                    <a:pt x="35" y="13"/>
                  </a:cubicBezTo>
                  <a:moveTo>
                    <a:pt x="60" y="13"/>
                  </a:moveTo>
                  <a:cubicBezTo>
                    <a:pt x="59" y="13"/>
                    <a:pt x="57" y="13"/>
                    <a:pt x="56" y="14"/>
                  </a:cubicBezTo>
                  <a:cubicBezTo>
                    <a:pt x="55" y="16"/>
                    <a:pt x="55" y="19"/>
                    <a:pt x="56" y="21"/>
                  </a:cubicBezTo>
                  <a:cubicBezTo>
                    <a:pt x="60" y="25"/>
                    <a:pt x="62" y="30"/>
                    <a:pt x="62" y="35"/>
                  </a:cubicBezTo>
                  <a:cubicBezTo>
                    <a:pt x="62" y="40"/>
                    <a:pt x="60" y="45"/>
                    <a:pt x="56" y="49"/>
                  </a:cubicBezTo>
                  <a:cubicBezTo>
                    <a:pt x="55" y="50"/>
                    <a:pt x="55" y="53"/>
                    <a:pt x="56" y="55"/>
                  </a:cubicBezTo>
                  <a:cubicBezTo>
                    <a:pt x="57" y="56"/>
                    <a:pt x="59" y="57"/>
                    <a:pt x="60" y="57"/>
                  </a:cubicBezTo>
                  <a:cubicBezTo>
                    <a:pt x="61" y="57"/>
                    <a:pt x="62" y="56"/>
                    <a:pt x="63" y="55"/>
                  </a:cubicBezTo>
                  <a:cubicBezTo>
                    <a:pt x="75" y="44"/>
                    <a:pt x="75" y="26"/>
                    <a:pt x="63" y="14"/>
                  </a:cubicBezTo>
                  <a:cubicBezTo>
                    <a:pt x="62" y="13"/>
                    <a:pt x="61" y="13"/>
                    <a:pt x="60" y="13"/>
                  </a:cubicBezTo>
                  <a:moveTo>
                    <a:pt x="22" y="0"/>
                  </a:moveTo>
                  <a:cubicBezTo>
                    <a:pt x="21" y="0"/>
                    <a:pt x="19" y="0"/>
                    <a:pt x="19" y="1"/>
                  </a:cubicBezTo>
                  <a:cubicBezTo>
                    <a:pt x="0" y="20"/>
                    <a:pt x="0" y="50"/>
                    <a:pt x="19" y="69"/>
                  </a:cubicBezTo>
                  <a:cubicBezTo>
                    <a:pt x="19" y="69"/>
                    <a:pt x="21" y="70"/>
                    <a:pt x="22" y="70"/>
                  </a:cubicBezTo>
                  <a:cubicBezTo>
                    <a:pt x="23" y="70"/>
                    <a:pt x="24" y="69"/>
                    <a:pt x="25" y="69"/>
                  </a:cubicBezTo>
                  <a:cubicBezTo>
                    <a:pt x="27" y="67"/>
                    <a:pt x="27" y="64"/>
                    <a:pt x="25" y="62"/>
                  </a:cubicBezTo>
                  <a:cubicBezTo>
                    <a:pt x="17" y="55"/>
                    <a:pt x="14" y="45"/>
                    <a:pt x="14" y="35"/>
                  </a:cubicBezTo>
                  <a:cubicBezTo>
                    <a:pt x="14" y="25"/>
                    <a:pt x="17" y="15"/>
                    <a:pt x="25" y="7"/>
                  </a:cubicBezTo>
                  <a:cubicBezTo>
                    <a:pt x="27" y="6"/>
                    <a:pt x="27" y="3"/>
                    <a:pt x="25" y="1"/>
                  </a:cubicBezTo>
                  <a:cubicBezTo>
                    <a:pt x="24" y="0"/>
                    <a:pt x="23" y="0"/>
                    <a:pt x="22" y="0"/>
                  </a:cubicBezTo>
                  <a:moveTo>
                    <a:pt x="73" y="0"/>
                  </a:moveTo>
                  <a:cubicBezTo>
                    <a:pt x="72" y="0"/>
                    <a:pt x="71" y="0"/>
                    <a:pt x="70" y="1"/>
                  </a:cubicBezTo>
                  <a:cubicBezTo>
                    <a:pt x="68" y="3"/>
                    <a:pt x="68" y="6"/>
                    <a:pt x="70" y="7"/>
                  </a:cubicBezTo>
                  <a:cubicBezTo>
                    <a:pt x="77" y="15"/>
                    <a:pt x="81" y="25"/>
                    <a:pt x="81" y="35"/>
                  </a:cubicBezTo>
                  <a:cubicBezTo>
                    <a:pt x="81" y="45"/>
                    <a:pt x="77" y="55"/>
                    <a:pt x="70" y="62"/>
                  </a:cubicBezTo>
                  <a:cubicBezTo>
                    <a:pt x="68" y="64"/>
                    <a:pt x="68" y="67"/>
                    <a:pt x="70" y="69"/>
                  </a:cubicBezTo>
                  <a:cubicBezTo>
                    <a:pt x="71" y="69"/>
                    <a:pt x="72" y="70"/>
                    <a:pt x="73" y="70"/>
                  </a:cubicBezTo>
                  <a:cubicBezTo>
                    <a:pt x="74" y="70"/>
                    <a:pt x="75" y="69"/>
                    <a:pt x="76" y="69"/>
                  </a:cubicBezTo>
                  <a:cubicBezTo>
                    <a:pt x="95" y="50"/>
                    <a:pt x="95" y="20"/>
                    <a:pt x="76" y="1"/>
                  </a:cubicBezTo>
                  <a:cubicBezTo>
                    <a:pt x="75" y="0"/>
                    <a:pt x="74" y="0"/>
                    <a:pt x="73" y="0"/>
                  </a:cubicBezTo>
                </a:path>
              </a:pathLst>
            </a:custGeom>
            <a:solidFill>
              <a:schemeClr val="bg1"/>
            </a:solidFill>
            <a:ln w="9525">
              <a:noFill/>
            </a:ln>
          </p:spPr>
          <p:txBody>
            <a:bodyPr/>
            <a:lstStyle/>
            <a:p>
              <a:endParaRPr lang="zh-CN" altLang="en-US"/>
            </a:p>
          </p:txBody>
        </p:sp>
      </p:grpSp>
      <p:grpSp>
        <p:nvGrpSpPr>
          <p:cNvPr id="20" name="组合 19"/>
          <p:cNvGrpSpPr/>
          <p:nvPr/>
        </p:nvGrpSpPr>
        <p:grpSpPr>
          <a:xfrm>
            <a:off x="7987030" y="4942205"/>
            <a:ext cx="530860" cy="530860"/>
            <a:chOff x="12578" y="7888"/>
            <a:chExt cx="836" cy="836"/>
          </a:xfrm>
        </p:grpSpPr>
        <p:sp>
          <p:nvSpPr>
            <p:cNvPr id="21" name="Oval 15"/>
            <p:cNvSpPr/>
            <p:nvPr/>
          </p:nvSpPr>
          <p:spPr>
            <a:xfrm>
              <a:off x="12578" y="7888"/>
              <a:ext cx="837" cy="837"/>
            </a:xfrm>
            <a:prstGeom prst="ellipse">
              <a:avLst/>
            </a:prstGeom>
            <a:solidFill>
              <a:srgbClr val="64443D">
                <a:alpha val="70000"/>
              </a:srgbClr>
            </a:solidFill>
            <a:ln w="12700">
              <a:noFill/>
            </a:ln>
          </p:spPr>
          <p:txBody>
            <a:bodyPr anchor="ctr"/>
            <a:lstStyle/>
            <a:p>
              <a:pPr lvl="0" indent="0" algn="ctr">
                <a:buFont typeface="Arial" panose="020B0604020202020204" pitchFamily="34" charset="0"/>
                <a:buNone/>
              </a:pPr>
              <a:endParaRPr lang="en-US" altLang="zh-CN" dirty="0">
                <a:solidFill>
                  <a:srgbClr val="F2F2F2"/>
                </a:solidFill>
                <a:latin typeface="FontAwesome" pitchFamily="2" charset="0"/>
                <a:ea typeface="宋体" panose="02010600030101010101" pitchFamily="2" charset="-122"/>
                <a:sym typeface="FontAwesome" pitchFamily="2" charset="0"/>
              </a:endParaRPr>
            </a:p>
          </p:txBody>
        </p:sp>
        <p:sp>
          <p:nvSpPr>
            <p:cNvPr id="22" name="Freeform 12"/>
            <p:cNvSpPr>
              <a:spLocks noEditPoints="1"/>
            </p:cNvSpPr>
            <p:nvPr/>
          </p:nvSpPr>
          <p:spPr>
            <a:xfrm>
              <a:off x="12798" y="8130"/>
              <a:ext cx="397" cy="380"/>
            </a:xfrm>
            <a:custGeom>
              <a:avLst/>
              <a:gdLst/>
              <a:ahLst/>
              <a:cxnLst>
                <a:cxn ang="0">
                  <a:pos x="100101438" y="541922457"/>
                </a:cxn>
                <a:cxn ang="0">
                  <a:pos x="71500034" y="520531298"/>
                </a:cxn>
                <a:cxn ang="0">
                  <a:pos x="71500034" y="221048139"/>
                </a:cxn>
                <a:cxn ang="0">
                  <a:pos x="100101438" y="199656980"/>
                </a:cxn>
                <a:cxn ang="0">
                  <a:pos x="550552120" y="199656980"/>
                </a:cxn>
                <a:cxn ang="0">
                  <a:pos x="586302137" y="221048139"/>
                </a:cxn>
                <a:cxn ang="0">
                  <a:pos x="586302137" y="520531298"/>
                </a:cxn>
                <a:cxn ang="0">
                  <a:pos x="550552120" y="541922457"/>
                </a:cxn>
                <a:cxn ang="0">
                  <a:pos x="100101438" y="541922457"/>
                </a:cxn>
                <a:cxn ang="0">
                  <a:pos x="200200560" y="128349264"/>
                </a:cxn>
                <a:cxn ang="0">
                  <a:pos x="200200560" y="99828490"/>
                </a:cxn>
                <a:cxn ang="0">
                  <a:pos x="228801963" y="71305403"/>
                </a:cxn>
                <a:cxn ang="0">
                  <a:pos x="679252645" y="71305403"/>
                </a:cxn>
                <a:cxn ang="0">
                  <a:pos x="707854049" y="99828490"/>
                </a:cxn>
                <a:cxn ang="0">
                  <a:pos x="707854049" y="392182033"/>
                </a:cxn>
                <a:cxn ang="0">
                  <a:pos x="679252645" y="413573192"/>
                </a:cxn>
                <a:cxn ang="0">
                  <a:pos x="657804488" y="413573192"/>
                </a:cxn>
                <a:cxn ang="0">
                  <a:pos x="657804488" y="221048139"/>
                </a:cxn>
                <a:cxn ang="0">
                  <a:pos x="550552120" y="128349264"/>
                </a:cxn>
                <a:cxn ang="0">
                  <a:pos x="200200560" y="128349264"/>
                </a:cxn>
                <a:cxn ang="0">
                  <a:pos x="679252645" y="0"/>
                </a:cxn>
                <a:cxn ang="0">
                  <a:pos x="228801963" y="0"/>
                </a:cxn>
                <a:cxn ang="0">
                  <a:pos x="128700525" y="99828490"/>
                </a:cxn>
                <a:cxn ang="0">
                  <a:pos x="128700525" y="128349264"/>
                </a:cxn>
                <a:cxn ang="0">
                  <a:pos x="100101438" y="128349264"/>
                </a:cxn>
                <a:cxn ang="0">
                  <a:pos x="0" y="221048139"/>
                </a:cxn>
                <a:cxn ang="0">
                  <a:pos x="0" y="520531298"/>
                </a:cxn>
                <a:cxn ang="0">
                  <a:pos x="100101438" y="613230173"/>
                </a:cxn>
                <a:cxn ang="0">
                  <a:pos x="278851524" y="613230173"/>
                </a:cxn>
                <a:cxn ang="0">
                  <a:pos x="278851524" y="663142106"/>
                </a:cxn>
                <a:cxn ang="0">
                  <a:pos x="185901016" y="663142106"/>
                </a:cxn>
                <a:cxn ang="0">
                  <a:pos x="150150999" y="698797120"/>
                </a:cxn>
                <a:cxn ang="0">
                  <a:pos x="185901016" y="741579437"/>
                </a:cxn>
                <a:cxn ang="0">
                  <a:pos x="471903471" y="741579437"/>
                </a:cxn>
                <a:cxn ang="0">
                  <a:pos x="507653488" y="698797120"/>
                </a:cxn>
                <a:cxn ang="0">
                  <a:pos x="471903471" y="663142106"/>
                </a:cxn>
                <a:cxn ang="0">
                  <a:pos x="378952963" y="663142106"/>
                </a:cxn>
                <a:cxn ang="0">
                  <a:pos x="378952963" y="613230173"/>
                </a:cxn>
                <a:cxn ang="0">
                  <a:pos x="550552120" y="613230173"/>
                </a:cxn>
                <a:cxn ang="0">
                  <a:pos x="657804488" y="520531298"/>
                </a:cxn>
                <a:cxn ang="0">
                  <a:pos x="657804488" y="484878596"/>
                </a:cxn>
                <a:cxn ang="0">
                  <a:pos x="679252645" y="484878596"/>
                </a:cxn>
                <a:cxn ang="0">
                  <a:pos x="779354083" y="392182033"/>
                </a:cxn>
                <a:cxn ang="0">
                  <a:pos x="779354083" y="99828490"/>
                </a:cxn>
                <a:cxn ang="0">
                  <a:pos x="679252645" y="0"/>
                </a:cxn>
              </a:cxnLst>
              <a:rect l="0" t="0" r="0" b="0"/>
              <a:pathLst>
                <a:path w="109" h="104">
                  <a:moveTo>
                    <a:pt x="14" y="76"/>
                  </a:moveTo>
                  <a:cubicBezTo>
                    <a:pt x="12" y="76"/>
                    <a:pt x="10" y="74"/>
                    <a:pt x="10" y="73"/>
                  </a:cubicBezTo>
                  <a:cubicBezTo>
                    <a:pt x="10" y="31"/>
                    <a:pt x="10" y="31"/>
                    <a:pt x="10" y="31"/>
                  </a:cubicBezTo>
                  <a:cubicBezTo>
                    <a:pt x="10" y="30"/>
                    <a:pt x="12" y="28"/>
                    <a:pt x="14" y="28"/>
                  </a:cubicBezTo>
                  <a:cubicBezTo>
                    <a:pt x="77" y="28"/>
                    <a:pt x="77" y="28"/>
                    <a:pt x="77" y="28"/>
                  </a:cubicBezTo>
                  <a:cubicBezTo>
                    <a:pt x="80" y="28"/>
                    <a:pt x="82" y="30"/>
                    <a:pt x="82" y="31"/>
                  </a:cubicBezTo>
                  <a:cubicBezTo>
                    <a:pt x="82" y="73"/>
                    <a:pt x="82" y="73"/>
                    <a:pt x="82" y="73"/>
                  </a:cubicBezTo>
                  <a:cubicBezTo>
                    <a:pt x="82" y="74"/>
                    <a:pt x="80" y="76"/>
                    <a:pt x="77" y="76"/>
                  </a:cubicBezTo>
                  <a:cubicBezTo>
                    <a:pt x="14" y="76"/>
                    <a:pt x="14" y="76"/>
                    <a:pt x="14" y="76"/>
                  </a:cubicBezTo>
                  <a:moveTo>
                    <a:pt x="28" y="18"/>
                  </a:moveTo>
                  <a:cubicBezTo>
                    <a:pt x="28" y="14"/>
                    <a:pt x="28" y="14"/>
                    <a:pt x="28" y="14"/>
                  </a:cubicBezTo>
                  <a:cubicBezTo>
                    <a:pt x="28" y="12"/>
                    <a:pt x="29" y="10"/>
                    <a:pt x="32" y="10"/>
                  </a:cubicBezTo>
                  <a:cubicBezTo>
                    <a:pt x="95" y="10"/>
                    <a:pt x="95" y="10"/>
                    <a:pt x="95" y="10"/>
                  </a:cubicBezTo>
                  <a:cubicBezTo>
                    <a:pt x="98" y="10"/>
                    <a:pt x="99" y="12"/>
                    <a:pt x="99" y="14"/>
                  </a:cubicBezTo>
                  <a:cubicBezTo>
                    <a:pt x="99" y="55"/>
                    <a:pt x="99" y="55"/>
                    <a:pt x="99" y="55"/>
                  </a:cubicBezTo>
                  <a:cubicBezTo>
                    <a:pt x="99" y="56"/>
                    <a:pt x="98" y="58"/>
                    <a:pt x="95" y="58"/>
                  </a:cubicBezTo>
                  <a:cubicBezTo>
                    <a:pt x="92" y="58"/>
                    <a:pt x="92" y="58"/>
                    <a:pt x="92" y="58"/>
                  </a:cubicBezTo>
                  <a:cubicBezTo>
                    <a:pt x="92" y="31"/>
                    <a:pt x="92" y="31"/>
                    <a:pt x="92" y="31"/>
                  </a:cubicBezTo>
                  <a:cubicBezTo>
                    <a:pt x="92" y="23"/>
                    <a:pt x="85" y="18"/>
                    <a:pt x="77" y="18"/>
                  </a:cubicBezTo>
                  <a:cubicBezTo>
                    <a:pt x="28" y="18"/>
                    <a:pt x="28" y="18"/>
                    <a:pt x="28" y="18"/>
                  </a:cubicBezTo>
                  <a:moveTo>
                    <a:pt x="95" y="0"/>
                  </a:moveTo>
                  <a:cubicBezTo>
                    <a:pt x="32" y="0"/>
                    <a:pt x="32" y="0"/>
                    <a:pt x="32" y="0"/>
                  </a:cubicBezTo>
                  <a:cubicBezTo>
                    <a:pt x="24" y="0"/>
                    <a:pt x="18" y="6"/>
                    <a:pt x="18" y="14"/>
                  </a:cubicBezTo>
                  <a:cubicBezTo>
                    <a:pt x="18" y="18"/>
                    <a:pt x="18" y="18"/>
                    <a:pt x="18" y="18"/>
                  </a:cubicBezTo>
                  <a:cubicBezTo>
                    <a:pt x="14" y="18"/>
                    <a:pt x="14" y="18"/>
                    <a:pt x="14" y="18"/>
                  </a:cubicBezTo>
                  <a:cubicBezTo>
                    <a:pt x="7" y="18"/>
                    <a:pt x="0" y="23"/>
                    <a:pt x="0" y="31"/>
                  </a:cubicBezTo>
                  <a:cubicBezTo>
                    <a:pt x="0" y="73"/>
                    <a:pt x="0" y="73"/>
                    <a:pt x="0" y="73"/>
                  </a:cubicBezTo>
                  <a:cubicBezTo>
                    <a:pt x="0" y="81"/>
                    <a:pt x="7" y="86"/>
                    <a:pt x="14" y="86"/>
                  </a:cubicBezTo>
                  <a:cubicBezTo>
                    <a:pt x="39" y="86"/>
                    <a:pt x="39" y="86"/>
                    <a:pt x="39" y="86"/>
                  </a:cubicBezTo>
                  <a:cubicBezTo>
                    <a:pt x="39" y="93"/>
                    <a:pt x="39" y="93"/>
                    <a:pt x="39" y="93"/>
                  </a:cubicBezTo>
                  <a:cubicBezTo>
                    <a:pt x="26" y="93"/>
                    <a:pt x="26" y="93"/>
                    <a:pt x="26" y="93"/>
                  </a:cubicBezTo>
                  <a:cubicBezTo>
                    <a:pt x="23" y="93"/>
                    <a:pt x="21" y="95"/>
                    <a:pt x="21" y="98"/>
                  </a:cubicBezTo>
                  <a:cubicBezTo>
                    <a:pt x="21" y="101"/>
                    <a:pt x="23" y="104"/>
                    <a:pt x="26" y="104"/>
                  </a:cubicBezTo>
                  <a:cubicBezTo>
                    <a:pt x="66" y="104"/>
                    <a:pt x="66" y="104"/>
                    <a:pt x="66" y="104"/>
                  </a:cubicBezTo>
                  <a:cubicBezTo>
                    <a:pt x="68" y="104"/>
                    <a:pt x="71" y="101"/>
                    <a:pt x="71" y="98"/>
                  </a:cubicBezTo>
                  <a:cubicBezTo>
                    <a:pt x="71" y="95"/>
                    <a:pt x="68" y="93"/>
                    <a:pt x="66" y="93"/>
                  </a:cubicBezTo>
                  <a:cubicBezTo>
                    <a:pt x="53" y="93"/>
                    <a:pt x="53" y="93"/>
                    <a:pt x="53" y="93"/>
                  </a:cubicBezTo>
                  <a:cubicBezTo>
                    <a:pt x="53" y="86"/>
                    <a:pt x="53" y="86"/>
                    <a:pt x="53" y="86"/>
                  </a:cubicBezTo>
                  <a:cubicBezTo>
                    <a:pt x="77" y="86"/>
                    <a:pt x="77" y="86"/>
                    <a:pt x="77" y="86"/>
                  </a:cubicBezTo>
                  <a:cubicBezTo>
                    <a:pt x="85" y="86"/>
                    <a:pt x="92" y="81"/>
                    <a:pt x="92" y="73"/>
                  </a:cubicBezTo>
                  <a:cubicBezTo>
                    <a:pt x="92" y="68"/>
                    <a:pt x="92" y="68"/>
                    <a:pt x="92" y="68"/>
                  </a:cubicBezTo>
                  <a:cubicBezTo>
                    <a:pt x="95" y="68"/>
                    <a:pt x="95" y="68"/>
                    <a:pt x="95" y="68"/>
                  </a:cubicBezTo>
                  <a:cubicBezTo>
                    <a:pt x="103" y="68"/>
                    <a:pt x="109" y="63"/>
                    <a:pt x="109" y="55"/>
                  </a:cubicBezTo>
                  <a:cubicBezTo>
                    <a:pt x="109" y="14"/>
                    <a:pt x="109" y="14"/>
                    <a:pt x="109" y="14"/>
                  </a:cubicBezTo>
                  <a:cubicBezTo>
                    <a:pt x="109" y="6"/>
                    <a:pt x="103" y="0"/>
                    <a:pt x="95" y="0"/>
                  </a:cubicBezTo>
                </a:path>
              </a:pathLst>
            </a:custGeom>
            <a:solidFill>
              <a:schemeClr val="bg1"/>
            </a:solidFill>
            <a:ln w="9525">
              <a:noFill/>
            </a:ln>
          </p:spPr>
          <p:txBody>
            <a:bodyPr/>
            <a:lstStyle/>
            <a:p>
              <a:endParaRPr lang="zh-CN" altLang="en-US"/>
            </a:p>
          </p:txBody>
        </p:sp>
      </p:grpSp>
      <p:sp>
        <p:nvSpPr>
          <p:cNvPr id="23" name="矩形 22"/>
          <p:cNvSpPr/>
          <p:nvPr/>
        </p:nvSpPr>
        <p:spPr>
          <a:xfrm>
            <a:off x="1939925" y="4276725"/>
            <a:ext cx="1813560" cy="337185"/>
          </a:xfrm>
          <a:prstGeom prst="rect">
            <a:avLst/>
          </a:prstGeom>
        </p:spPr>
        <p:txBody>
          <a:bodyPr wrap="none">
            <a:spAutoFit/>
          </a:bodyPr>
          <a:lstStyle/>
          <a:p>
            <a:pPr algn="r"/>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24" name="矩形 23"/>
          <p:cNvSpPr/>
          <p:nvPr/>
        </p:nvSpPr>
        <p:spPr>
          <a:xfrm>
            <a:off x="1945005" y="4507230"/>
            <a:ext cx="3624580"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5" name="矩形 24"/>
          <p:cNvSpPr/>
          <p:nvPr/>
        </p:nvSpPr>
        <p:spPr>
          <a:xfrm>
            <a:off x="3199765" y="2630805"/>
            <a:ext cx="1808480" cy="337185"/>
          </a:xfrm>
          <a:prstGeom prst="rect">
            <a:avLst/>
          </a:prstGeom>
        </p:spPr>
        <p:txBody>
          <a:bodyPr wrap="none">
            <a:spAutoFit/>
          </a:bodyPr>
          <a:lstStyle/>
          <a:p>
            <a:pPr algn="r"/>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26" name="矩形 25"/>
          <p:cNvSpPr/>
          <p:nvPr/>
        </p:nvSpPr>
        <p:spPr>
          <a:xfrm>
            <a:off x="3199765" y="2861310"/>
            <a:ext cx="2889250" cy="646331"/>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7" name="矩形 26"/>
          <p:cNvSpPr/>
          <p:nvPr/>
        </p:nvSpPr>
        <p:spPr>
          <a:xfrm>
            <a:off x="6710045" y="1519555"/>
            <a:ext cx="1808480" cy="337185"/>
          </a:xfrm>
          <a:prstGeom prst="rect">
            <a:avLst/>
          </a:prstGeom>
        </p:spPr>
        <p:txBody>
          <a:bodyPr wrap="none">
            <a:spAutoFit/>
          </a:bodyPr>
          <a:lstStyle/>
          <a:p>
            <a:pPr algn="r"/>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28" name="矩形 27"/>
          <p:cNvSpPr/>
          <p:nvPr/>
        </p:nvSpPr>
        <p:spPr>
          <a:xfrm>
            <a:off x="6710045" y="1750060"/>
            <a:ext cx="3624580"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9" name="矩形 28"/>
          <p:cNvSpPr/>
          <p:nvPr/>
        </p:nvSpPr>
        <p:spPr>
          <a:xfrm>
            <a:off x="8126730" y="3178175"/>
            <a:ext cx="1808480" cy="337185"/>
          </a:xfrm>
          <a:prstGeom prst="rect">
            <a:avLst/>
          </a:prstGeom>
        </p:spPr>
        <p:txBody>
          <a:bodyPr wrap="none">
            <a:spAutoFit/>
          </a:bodyPr>
          <a:lstStyle/>
          <a:p>
            <a:pPr algn="r"/>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30" name="矩形 29"/>
          <p:cNvSpPr/>
          <p:nvPr/>
        </p:nvSpPr>
        <p:spPr>
          <a:xfrm>
            <a:off x="8126730" y="3408680"/>
            <a:ext cx="2931160" cy="646331"/>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31" name="矩形 30"/>
          <p:cNvSpPr/>
          <p:nvPr/>
        </p:nvSpPr>
        <p:spPr>
          <a:xfrm>
            <a:off x="8688070" y="4942205"/>
            <a:ext cx="1808480" cy="337185"/>
          </a:xfrm>
          <a:prstGeom prst="rect">
            <a:avLst/>
          </a:prstGeom>
        </p:spPr>
        <p:txBody>
          <a:bodyPr wrap="none">
            <a:spAutoFit/>
          </a:bodyPr>
          <a:lstStyle/>
          <a:p>
            <a:pPr algn="r"/>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32" name="矩形 31"/>
          <p:cNvSpPr/>
          <p:nvPr/>
        </p:nvSpPr>
        <p:spPr>
          <a:xfrm>
            <a:off x="8688070" y="5172710"/>
            <a:ext cx="2931160" cy="646331"/>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childTnLst>
                          </p:cTn>
                        </p:par>
                        <p:par>
                          <p:cTn id="61" fill="hold">
                            <p:stCondLst>
                              <p:cond delay="5000"/>
                            </p:stCondLst>
                            <p:childTnLst>
                              <p:par>
                                <p:cTn id="62" presetID="22" presetClass="entr" presetSubtype="1"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up)">
                                      <p:cBhvr>
                                        <p:cTn id="64" dur="500"/>
                                        <p:tgtEl>
                                          <p:spTgt spid="6"/>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childTnLst>
                          </p:cTn>
                        </p:par>
                        <p:par>
                          <p:cTn id="71" fill="hold">
                            <p:stCondLst>
                              <p:cond delay="600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childTnLst>
                          </p:cTn>
                        </p:par>
                        <p:par>
                          <p:cTn id="78" fill="hold">
                            <p:stCondLst>
                              <p:cond delay="6500"/>
                            </p:stCondLst>
                            <p:childTnLst>
                              <p:par>
                                <p:cTn id="79" presetID="22" presetClass="entr" presetSubtype="1" fill="hold"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up)">
                                      <p:cBhvr>
                                        <p:cTn id="81" dur="500"/>
                                        <p:tgtEl>
                                          <p:spTgt spid="7"/>
                                        </p:tgtEl>
                                      </p:cBhvr>
                                    </p:animEffect>
                                  </p:childTnLst>
                                </p:cTn>
                              </p:par>
                            </p:childTnLst>
                          </p:cTn>
                        </p:par>
                        <p:par>
                          <p:cTn id="82" fill="hold">
                            <p:stCondLst>
                              <p:cond delay="7000"/>
                            </p:stCondLst>
                            <p:childTnLst>
                              <p:par>
                                <p:cTn id="83" presetID="53" presetClass="entr" presetSubtype="16"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500"/>
                                        <p:tgtEl>
                                          <p:spTgt spid="31"/>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left)">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P spid="23" grpId="0"/>
      <p:bldP spid="24" grpId="0"/>
      <p:bldP spid="25" grpId="0"/>
      <p:bldP spid="26" grpId="0"/>
      <p:bldP spid="27" grpId="0"/>
      <p:bldP spid="28" grpId="0"/>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sp>
        <p:nvSpPr>
          <p:cNvPr id="4" name="文本框 47"/>
          <p:cNvSpPr txBox="1"/>
          <p:nvPr/>
        </p:nvSpPr>
        <p:spPr>
          <a:xfrm>
            <a:off x="1056640" y="2413000"/>
            <a:ext cx="3936365" cy="9233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fontAlgn="auto">
              <a:lnSpc>
                <a:spcPct val="150000"/>
              </a:lnSpc>
              <a:buNone/>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单击此处更换内容文字单击此处更换内容文字单击此处更换内容文字单击此处更换内容文字单击此处更换内容文字单击此处更换内容文字</a:t>
            </a:r>
            <a:endParaRPr lang="en-US" altLang="zh-CN" sz="1200" dirty="0">
              <a:latin typeface="微软雅黑" panose="020B0503020204020204" pitchFamily="34" charset="-122"/>
              <a:ea typeface="微软雅黑" panose="020B0503020204020204" pitchFamily="34" charset="-122"/>
            </a:endParaRPr>
          </a:p>
        </p:txBody>
      </p:sp>
      <p:sp>
        <p:nvSpPr>
          <p:cNvPr id="5" name="矩形 18"/>
          <p:cNvSpPr/>
          <p:nvPr/>
        </p:nvSpPr>
        <p:spPr>
          <a:xfrm>
            <a:off x="1056640" y="2093595"/>
            <a:ext cx="1838325" cy="3371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eaLnBrk="1" hangingPunct="1">
              <a:spcBef>
                <a:spcPct val="0"/>
              </a:spcBef>
              <a:buNone/>
            </a:pPr>
            <a:r>
              <a:rPr lang="zh-CN" altLang="en-US" sz="1600" b="1" dirty="0">
                <a:solidFill>
                  <a:srgbClr val="64443D"/>
                </a:solidFill>
                <a:latin typeface="汉仪全唐诗简" panose="00020600040101010101" charset="-122"/>
                <a:ea typeface="汉仪全唐诗简" panose="00020600040101010101" charset="-122"/>
              </a:rPr>
              <a:t>单击此处添加标题</a:t>
            </a:r>
          </a:p>
        </p:txBody>
      </p:sp>
      <p:sp>
        <p:nvSpPr>
          <p:cNvPr id="6" name="文本框 47"/>
          <p:cNvSpPr txBox="1"/>
          <p:nvPr/>
        </p:nvSpPr>
        <p:spPr>
          <a:xfrm>
            <a:off x="1056640" y="4252595"/>
            <a:ext cx="3936365" cy="9233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fontAlgn="auto">
              <a:lnSpc>
                <a:spcPct val="150000"/>
              </a:lnSpc>
              <a:buNone/>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单击此处更换内容文字单击此处更换内容文字单击此处更换内容文字单击此处更换内容文字单击此处更换内容文字单击此处更换内容文字</a:t>
            </a:r>
            <a:endParaRPr lang="en-US" altLang="zh-CN" sz="1200" dirty="0">
              <a:latin typeface="微软雅黑" panose="020B0503020204020204" pitchFamily="34" charset="-122"/>
              <a:ea typeface="微软雅黑" panose="020B0503020204020204" pitchFamily="34" charset="-122"/>
            </a:endParaRPr>
          </a:p>
        </p:txBody>
      </p:sp>
      <p:sp>
        <p:nvSpPr>
          <p:cNvPr id="7" name="矩形 18"/>
          <p:cNvSpPr/>
          <p:nvPr/>
        </p:nvSpPr>
        <p:spPr>
          <a:xfrm>
            <a:off x="1056640" y="3933190"/>
            <a:ext cx="1838325" cy="3371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eaLnBrk="1" hangingPunct="1">
              <a:spcBef>
                <a:spcPct val="0"/>
              </a:spcBef>
              <a:buNone/>
            </a:pPr>
            <a:r>
              <a:rPr lang="zh-CN" altLang="en-US" sz="1600" b="1" dirty="0">
                <a:solidFill>
                  <a:srgbClr val="64443D"/>
                </a:solidFill>
                <a:latin typeface="汉仪全唐诗简" panose="00020600040101010101" charset="-122"/>
                <a:ea typeface="汉仪全唐诗简" panose="00020600040101010101" charset="-122"/>
              </a:rPr>
              <a:t>单击此处添加标题</a:t>
            </a:r>
          </a:p>
        </p:txBody>
      </p:sp>
      <p:cxnSp>
        <p:nvCxnSpPr>
          <p:cNvPr id="8" name="直接连接符 7"/>
          <p:cNvCxnSpPr/>
          <p:nvPr/>
        </p:nvCxnSpPr>
        <p:spPr>
          <a:xfrm>
            <a:off x="5598160" y="2073910"/>
            <a:ext cx="0" cy="3413760"/>
          </a:xfrm>
          <a:prstGeom prst="line">
            <a:avLst/>
          </a:prstGeom>
          <a:ln w="12700">
            <a:solidFill>
              <a:srgbClr val="64443D"/>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202680" y="2073910"/>
            <a:ext cx="4922520" cy="3474720"/>
          </a:xfrm>
          <a:prstGeom prst="rect">
            <a:avLst/>
          </a:prstGeom>
          <a:blipFill rotWithShape="1">
            <a:blip r:embed="rId4"/>
            <a:stretch>
              <a:fillRect/>
            </a:stretch>
          </a:blipFill>
          <a:ln>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p:tgtEl>
                                          <p:spTgt spid="6"/>
                                        </p:tgtEl>
                                        <p:attrNameLst>
                                          <p:attrName>ppt_y</p:attrName>
                                        </p:attrNameLst>
                                      </p:cBhvr>
                                      <p:tavLst>
                                        <p:tav tm="0">
                                          <p:val>
                                            <p:strVal val="#ppt_y+#ppt_h*1.125000"/>
                                          </p:val>
                                        </p:tav>
                                        <p:tav tm="100000">
                                          <p:val>
                                            <p:strVal val="#ppt_y"/>
                                          </p:val>
                                        </p:tav>
                                      </p:tavLst>
                                    </p:anim>
                                    <p:animEffect transition="in" filter="wipe(up)">
                                      <p:cBhvr>
                                        <p:cTn id="31" dur="500"/>
                                        <p:tgtEl>
                                          <p:spTgt spid="6"/>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2500"/>
                            </p:stCondLst>
                            <p:childTnLst>
                              <p:par>
                                <p:cTn id="37" presetID="14" presetClass="entr" presetSubtype="5"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vertic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219700" y="835901"/>
            <a:ext cx="7678386" cy="6393256"/>
          </a:xfrm>
          <a:prstGeom prst="rect">
            <a:avLst/>
          </a:prstGeom>
        </p:spPr>
      </p:pic>
      <p:sp>
        <p:nvSpPr>
          <p:cNvPr id="3" name="文本框 2"/>
          <p:cNvSpPr txBox="1"/>
          <p:nvPr/>
        </p:nvSpPr>
        <p:spPr>
          <a:xfrm>
            <a:off x="1859201" y="517524"/>
            <a:ext cx="861774" cy="5730875"/>
          </a:xfrm>
          <a:prstGeom prst="rect">
            <a:avLst/>
          </a:prstGeom>
          <a:noFill/>
        </p:spPr>
        <p:txBody>
          <a:bodyPr vert="eaVert" wrap="square" rtlCol="0">
            <a:spAutoFit/>
          </a:bodyPr>
          <a:lstStyle/>
          <a:p>
            <a:pPr algn="ctr"/>
            <a:r>
              <a:rPr lang="zh-CN" altLang="en-US" sz="4400" dirty="0">
                <a:solidFill>
                  <a:srgbClr val="64443D"/>
                </a:solidFill>
                <a:latin typeface="TypeLand 康熙字典體試用版" charset="-120"/>
                <a:ea typeface="TypeLand 康熙字典體試用版" charset="-120"/>
              </a:rPr>
              <a:t>第三章</a:t>
            </a:r>
          </a:p>
        </p:txBody>
      </p:sp>
      <p:sp>
        <p:nvSpPr>
          <p:cNvPr id="4" name="文本框 3"/>
          <p:cNvSpPr txBox="1"/>
          <p:nvPr/>
        </p:nvSpPr>
        <p:spPr>
          <a:xfrm>
            <a:off x="3132257" y="1206650"/>
            <a:ext cx="677108" cy="4352623"/>
          </a:xfrm>
          <a:prstGeom prst="rect">
            <a:avLst/>
          </a:prstGeom>
          <a:noFill/>
        </p:spPr>
        <p:txBody>
          <a:bodyPr vert="eaVert" wrap="square" rtlCol="0">
            <a:spAutoFit/>
          </a:bodyPr>
          <a:lstStyle/>
          <a:p>
            <a:pPr algn="ctr"/>
            <a:r>
              <a:rPr lang="zh-CN" altLang="en-US" sz="3200" dirty="0">
                <a:solidFill>
                  <a:srgbClr val="64443D"/>
                </a:solidFill>
                <a:latin typeface="TypeLand 康熙字典體試用版" charset="-120"/>
                <a:ea typeface="TypeLand 康熙字典體試用版" charset="-120"/>
              </a:rPr>
              <a:t>单击此处输入标题文本</a:t>
            </a:r>
          </a:p>
        </p:txBody>
      </p:sp>
      <p:pic>
        <p:nvPicPr>
          <p:cNvPr id="5" name="图片 4" descr="梅花"/>
          <p:cNvPicPr>
            <a:picLocks noChangeAspect="1"/>
          </p:cNvPicPr>
          <p:nvPr/>
        </p:nvPicPr>
        <p:blipFill>
          <a:blip r:embed="rId4"/>
          <a:stretch>
            <a:fillRect/>
          </a:stretch>
        </p:blipFill>
        <p:spPr>
          <a:xfrm flipH="1">
            <a:off x="7682865" y="-1755"/>
            <a:ext cx="4509135" cy="2416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2"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par>
                          <p:cTn id="18" fill="hold">
                            <p:stCondLst>
                              <p:cond delay="145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sp>
        <p:nvSpPr>
          <p:cNvPr id="4" name="Freeform 383"/>
          <p:cNvSpPr/>
          <p:nvPr/>
        </p:nvSpPr>
        <p:spPr bwMode="auto">
          <a:xfrm>
            <a:off x="1647825" y="2129155"/>
            <a:ext cx="747713" cy="614363"/>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64443D">
              <a:alpha val="80000"/>
            </a:srgbClr>
          </a:solidFill>
          <a:ln>
            <a:noFill/>
          </a:ln>
        </p:spPr>
        <p:txBody>
          <a:bodyPr/>
          <a:lstStyle/>
          <a:p>
            <a:pPr defTabSz="685165" eaLnBrk="1" fontAlgn="auto" hangingPunct="1">
              <a:spcBef>
                <a:spcPts val="0"/>
              </a:spcBef>
              <a:spcAft>
                <a:spcPts val="0"/>
              </a:spcAft>
              <a:defRPr/>
            </a:pPr>
            <a:endParaRPr lang="zh-CN" altLang="en-US" sz="1350" strike="noStrike" noProof="1">
              <a:solidFill>
                <a:srgbClr val="F4ABA6"/>
              </a:solidFill>
              <a:latin typeface="+mn-lt"/>
              <a:ea typeface="+mn-ea"/>
            </a:endParaRPr>
          </a:p>
        </p:txBody>
      </p:sp>
      <p:sp>
        <p:nvSpPr>
          <p:cNvPr id="5" name="Freeform 384"/>
          <p:cNvSpPr>
            <a:spLocks noEditPoints="1"/>
          </p:cNvSpPr>
          <p:nvPr/>
        </p:nvSpPr>
        <p:spPr bwMode="auto">
          <a:xfrm>
            <a:off x="4286250" y="2129155"/>
            <a:ext cx="776605" cy="727075"/>
          </a:xfrm>
          <a:custGeom>
            <a:avLst/>
            <a:gdLst>
              <a:gd name="T0" fmla="*/ 30 w 162"/>
              <a:gd name="T1" fmla="*/ 23 h 190"/>
              <a:gd name="T2" fmla="*/ 30 w 162"/>
              <a:gd name="T3" fmla="*/ 47 h 190"/>
              <a:gd name="T4" fmla="*/ 0 w 162"/>
              <a:gd name="T5" fmla="*/ 47 h 190"/>
              <a:gd name="T6" fmla="*/ 0 w 162"/>
              <a:gd name="T7" fmla="*/ 135 h 190"/>
              <a:gd name="T8" fmla="*/ 30 w 162"/>
              <a:gd name="T9" fmla="*/ 135 h 190"/>
              <a:gd name="T10" fmla="*/ 83 w 162"/>
              <a:gd name="T11" fmla="*/ 190 h 190"/>
              <a:gd name="T12" fmla="*/ 135 w 162"/>
              <a:gd name="T13" fmla="*/ 135 h 190"/>
              <a:gd name="T14" fmla="*/ 162 w 162"/>
              <a:gd name="T15" fmla="*/ 135 h 190"/>
              <a:gd name="T16" fmla="*/ 162 w 162"/>
              <a:gd name="T17" fmla="*/ 47 h 190"/>
              <a:gd name="T18" fmla="*/ 115 w 162"/>
              <a:gd name="T19" fmla="*/ 47 h 190"/>
              <a:gd name="T20" fmla="*/ 115 w 162"/>
              <a:gd name="T21" fmla="*/ 16 h 190"/>
              <a:gd name="T22" fmla="*/ 98 w 162"/>
              <a:gd name="T23" fmla="*/ 16 h 190"/>
              <a:gd name="T24" fmla="*/ 98 w 162"/>
              <a:gd name="T25" fmla="*/ 47 h 190"/>
              <a:gd name="T26" fmla="*/ 92 w 162"/>
              <a:gd name="T27" fmla="*/ 47 h 190"/>
              <a:gd name="T28" fmla="*/ 92 w 162"/>
              <a:gd name="T29" fmla="*/ 9 h 190"/>
              <a:gd name="T30" fmla="*/ 75 w 162"/>
              <a:gd name="T31" fmla="*/ 9 h 190"/>
              <a:gd name="T32" fmla="*/ 75 w 162"/>
              <a:gd name="T33" fmla="*/ 47 h 190"/>
              <a:gd name="T34" fmla="*/ 69 w 162"/>
              <a:gd name="T35" fmla="*/ 47 h 190"/>
              <a:gd name="T36" fmla="*/ 69 w 162"/>
              <a:gd name="T37" fmla="*/ 16 h 190"/>
              <a:gd name="T38" fmla="*/ 52 w 162"/>
              <a:gd name="T39" fmla="*/ 16 h 190"/>
              <a:gd name="T40" fmla="*/ 52 w 162"/>
              <a:gd name="T41" fmla="*/ 47 h 190"/>
              <a:gd name="T42" fmla="*/ 46 w 162"/>
              <a:gd name="T43" fmla="*/ 47 h 190"/>
              <a:gd name="T44" fmla="*/ 46 w 162"/>
              <a:gd name="T45" fmla="*/ 23 h 190"/>
              <a:gd name="T46" fmla="*/ 30 w 162"/>
              <a:gd name="T47" fmla="*/ 23 h 190"/>
              <a:gd name="T48" fmla="*/ 118 w 162"/>
              <a:gd name="T49" fmla="*/ 90 h 190"/>
              <a:gd name="T50" fmla="*/ 135 w 162"/>
              <a:gd name="T51" fmla="*/ 90 h 190"/>
              <a:gd name="T52" fmla="*/ 135 w 162"/>
              <a:gd name="T53" fmla="*/ 130 h 190"/>
              <a:gd name="T54" fmla="*/ 157 w 162"/>
              <a:gd name="T55" fmla="*/ 130 h 190"/>
              <a:gd name="T56" fmla="*/ 157 w 162"/>
              <a:gd name="T57" fmla="*/ 52 h 190"/>
              <a:gd name="T58" fmla="*/ 5 w 162"/>
              <a:gd name="T59" fmla="*/ 52 h 190"/>
              <a:gd name="T60" fmla="*/ 5 w 162"/>
              <a:gd name="T61" fmla="*/ 130 h 190"/>
              <a:gd name="T62" fmla="*/ 118 w 162"/>
              <a:gd name="T63" fmla="*/ 130 h 190"/>
              <a:gd name="T64" fmla="*/ 118 w 162"/>
              <a:gd name="T65" fmla="*/ 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190">
                <a:moveTo>
                  <a:pt x="30" y="23"/>
                </a:moveTo>
                <a:cubicBezTo>
                  <a:pt x="30" y="47"/>
                  <a:pt x="30" y="47"/>
                  <a:pt x="30" y="47"/>
                </a:cubicBezTo>
                <a:cubicBezTo>
                  <a:pt x="0" y="47"/>
                  <a:pt x="0" y="47"/>
                  <a:pt x="0" y="47"/>
                </a:cubicBezTo>
                <a:cubicBezTo>
                  <a:pt x="0" y="135"/>
                  <a:pt x="0" y="135"/>
                  <a:pt x="0" y="135"/>
                </a:cubicBezTo>
                <a:cubicBezTo>
                  <a:pt x="30" y="135"/>
                  <a:pt x="30" y="135"/>
                  <a:pt x="30" y="135"/>
                </a:cubicBezTo>
                <a:cubicBezTo>
                  <a:pt x="31" y="165"/>
                  <a:pt x="55" y="190"/>
                  <a:pt x="83" y="190"/>
                </a:cubicBezTo>
                <a:cubicBezTo>
                  <a:pt x="111" y="190"/>
                  <a:pt x="135" y="165"/>
                  <a:pt x="135" y="135"/>
                </a:cubicBezTo>
                <a:cubicBezTo>
                  <a:pt x="162" y="135"/>
                  <a:pt x="162" y="135"/>
                  <a:pt x="162" y="135"/>
                </a:cubicBezTo>
                <a:cubicBezTo>
                  <a:pt x="162" y="47"/>
                  <a:pt x="162" y="47"/>
                  <a:pt x="162" y="47"/>
                </a:cubicBezTo>
                <a:cubicBezTo>
                  <a:pt x="115" y="47"/>
                  <a:pt x="115" y="47"/>
                  <a:pt x="115" y="47"/>
                </a:cubicBezTo>
                <a:cubicBezTo>
                  <a:pt x="115" y="16"/>
                  <a:pt x="115" y="16"/>
                  <a:pt x="115" y="16"/>
                </a:cubicBezTo>
                <a:cubicBezTo>
                  <a:pt x="113" y="6"/>
                  <a:pt x="101" y="7"/>
                  <a:pt x="98" y="16"/>
                </a:cubicBezTo>
                <a:cubicBezTo>
                  <a:pt x="98" y="47"/>
                  <a:pt x="98" y="47"/>
                  <a:pt x="98" y="47"/>
                </a:cubicBezTo>
                <a:cubicBezTo>
                  <a:pt x="92" y="47"/>
                  <a:pt x="92" y="47"/>
                  <a:pt x="92" y="47"/>
                </a:cubicBezTo>
                <a:cubicBezTo>
                  <a:pt x="92" y="9"/>
                  <a:pt x="92" y="9"/>
                  <a:pt x="92" y="9"/>
                </a:cubicBezTo>
                <a:cubicBezTo>
                  <a:pt x="88" y="0"/>
                  <a:pt x="79" y="0"/>
                  <a:pt x="75" y="9"/>
                </a:cubicBezTo>
                <a:cubicBezTo>
                  <a:pt x="75" y="47"/>
                  <a:pt x="75" y="47"/>
                  <a:pt x="75" y="47"/>
                </a:cubicBezTo>
                <a:cubicBezTo>
                  <a:pt x="69" y="47"/>
                  <a:pt x="69" y="47"/>
                  <a:pt x="69" y="47"/>
                </a:cubicBezTo>
                <a:cubicBezTo>
                  <a:pt x="69" y="16"/>
                  <a:pt x="69" y="16"/>
                  <a:pt x="69" y="16"/>
                </a:cubicBezTo>
                <a:cubicBezTo>
                  <a:pt x="66" y="8"/>
                  <a:pt x="57" y="6"/>
                  <a:pt x="52" y="16"/>
                </a:cubicBezTo>
                <a:cubicBezTo>
                  <a:pt x="52" y="47"/>
                  <a:pt x="52" y="47"/>
                  <a:pt x="52" y="47"/>
                </a:cubicBezTo>
                <a:cubicBezTo>
                  <a:pt x="46" y="47"/>
                  <a:pt x="46" y="47"/>
                  <a:pt x="46" y="47"/>
                </a:cubicBezTo>
                <a:cubicBezTo>
                  <a:pt x="46" y="23"/>
                  <a:pt x="46" y="23"/>
                  <a:pt x="46" y="23"/>
                </a:cubicBezTo>
                <a:cubicBezTo>
                  <a:pt x="43" y="15"/>
                  <a:pt x="34" y="13"/>
                  <a:pt x="30" y="23"/>
                </a:cubicBezTo>
                <a:close/>
                <a:moveTo>
                  <a:pt x="118" y="90"/>
                </a:moveTo>
                <a:cubicBezTo>
                  <a:pt x="122" y="70"/>
                  <a:pt x="132" y="75"/>
                  <a:pt x="135" y="90"/>
                </a:cubicBezTo>
                <a:cubicBezTo>
                  <a:pt x="135" y="130"/>
                  <a:pt x="135" y="130"/>
                  <a:pt x="135" y="130"/>
                </a:cubicBezTo>
                <a:cubicBezTo>
                  <a:pt x="157" y="130"/>
                  <a:pt x="157" y="130"/>
                  <a:pt x="157" y="130"/>
                </a:cubicBezTo>
                <a:cubicBezTo>
                  <a:pt x="157" y="52"/>
                  <a:pt x="157" y="52"/>
                  <a:pt x="157" y="52"/>
                </a:cubicBezTo>
                <a:cubicBezTo>
                  <a:pt x="5" y="52"/>
                  <a:pt x="5" y="52"/>
                  <a:pt x="5" y="52"/>
                </a:cubicBezTo>
                <a:cubicBezTo>
                  <a:pt x="5" y="130"/>
                  <a:pt x="5" y="130"/>
                  <a:pt x="5" y="130"/>
                </a:cubicBezTo>
                <a:cubicBezTo>
                  <a:pt x="118" y="130"/>
                  <a:pt x="118" y="130"/>
                  <a:pt x="118" y="130"/>
                </a:cubicBezTo>
                <a:lnTo>
                  <a:pt x="118" y="90"/>
                </a:lnTo>
                <a:close/>
              </a:path>
            </a:pathLst>
          </a:custGeom>
          <a:solidFill>
            <a:srgbClr val="64443D">
              <a:alpha val="80000"/>
            </a:srgbClr>
          </a:solidFill>
          <a:ln>
            <a:noFill/>
          </a:ln>
        </p:spPr>
        <p:txBody>
          <a:bodyPr/>
          <a:lstStyle/>
          <a:p>
            <a:pPr defTabSz="685165" eaLnBrk="1" fontAlgn="auto" hangingPunct="1">
              <a:spcBef>
                <a:spcPts val="0"/>
              </a:spcBef>
              <a:spcAft>
                <a:spcPts val="0"/>
              </a:spcAft>
              <a:defRPr/>
            </a:pPr>
            <a:endParaRPr lang="zh-CN" altLang="en-US" sz="1350" strike="noStrike" noProof="1">
              <a:solidFill>
                <a:srgbClr val="F4ABA6"/>
              </a:solidFill>
              <a:latin typeface="+mn-lt"/>
              <a:ea typeface="+mn-ea"/>
            </a:endParaRPr>
          </a:p>
        </p:txBody>
      </p:sp>
      <p:grpSp>
        <p:nvGrpSpPr>
          <p:cNvPr id="6" name="组合 5"/>
          <p:cNvGrpSpPr/>
          <p:nvPr/>
        </p:nvGrpSpPr>
        <p:grpSpPr>
          <a:xfrm>
            <a:off x="7169150" y="2143760"/>
            <a:ext cx="622935" cy="648970"/>
            <a:chOff x="11290" y="3808"/>
            <a:chExt cx="981" cy="1022"/>
          </a:xfrm>
          <a:solidFill>
            <a:srgbClr val="64443D">
              <a:alpha val="80000"/>
            </a:srgbClr>
          </a:solidFill>
        </p:grpSpPr>
        <p:sp>
          <p:nvSpPr>
            <p:cNvPr id="7" name="Freeform 163"/>
            <p:cNvSpPr/>
            <p:nvPr/>
          </p:nvSpPr>
          <p:spPr bwMode="auto">
            <a:xfrm>
              <a:off x="11325" y="4150"/>
              <a:ext cx="868" cy="680"/>
            </a:xfrm>
            <a:custGeom>
              <a:avLst/>
              <a:gdLst>
                <a:gd name="T0" fmla="*/ 123 w 128"/>
                <a:gd name="T1" fmla="*/ 58 h 94"/>
                <a:gd name="T2" fmla="*/ 99 w 128"/>
                <a:gd name="T3" fmla="*/ 39 h 94"/>
                <a:gd name="T4" fmla="*/ 64 w 128"/>
                <a:gd name="T5" fmla="*/ 0 h 94"/>
                <a:gd name="T6" fmla="*/ 29 w 128"/>
                <a:gd name="T7" fmla="*/ 39 h 94"/>
                <a:gd name="T8" fmla="*/ 5 w 128"/>
                <a:gd name="T9" fmla="*/ 58 h 94"/>
                <a:gd name="T10" fmla="*/ 14 w 128"/>
                <a:gd name="T11" fmla="*/ 85 h 94"/>
                <a:gd name="T12" fmla="*/ 59 w 128"/>
                <a:gd name="T13" fmla="*/ 84 h 94"/>
                <a:gd name="T14" fmla="*/ 64 w 128"/>
                <a:gd name="T15" fmla="*/ 83 h 94"/>
                <a:gd name="T16" fmla="*/ 69 w 128"/>
                <a:gd name="T17" fmla="*/ 84 h 94"/>
                <a:gd name="T18" fmla="*/ 114 w 128"/>
                <a:gd name="T19" fmla="*/ 85 h 94"/>
                <a:gd name="T20" fmla="*/ 123 w 128"/>
                <a:gd name="T21"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94">
                  <a:moveTo>
                    <a:pt x="123" y="58"/>
                  </a:moveTo>
                  <a:cubicBezTo>
                    <a:pt x="119" y="48"/>
                    <a:pt x="105" y="45"/>
                    <a:pt x="99" y="39"/>
                  </a:cubicBezTo>
                  <a:cubicBezTo>
                    <a:pt x="85" y="25"/>
                    <a:pt x="88" y="2"/>
                    <a:pt x="64" y="0"/>
                  </a:cubicBezTo>
                  <a:cubicBezTo>
                    <a:pt x="40" y="2"/>
                    <a:pt x="43" y="25"/>
                    <a:pt x="29" y="39"/>
                  </a:cubicBezTo>
                  <a:cubicBezTo>
                    <a:pt x="23" y="45"/>
                    <a:pt x="9" y="48"/>
                    <a:pt x="5" y="58"/>
                  </a:cubicBezTo>
                  <a:cubicBezTo>
                    <a:pt x="0" y="69"/>
                    <a:pt x="8" y="80"/>
                    <a:pt x="14" y="85"/>
                  </a:cubicBezTo>
                  <a:cubicBezTo>
                    <a:pt x="26" y="94"/>
                    <a:pt x="45" y="85"/>
                    <a:pt x="59" y="84"/>
                  </a:cubicBezTo>
                  <a:cubicBezTo>
                    <a:pt x="60" y="83"/>
                    <a:pt x="62" y="83"/>
                    <a:pt x="64" y="83"/>
                  </a:cubicBezTo>
                  <a:cubicBezTo>
                    <a:pt x="66" y="83"/>
                    <a:pt x="68" y="83"/>
                    <a:pt x="69" y="84"/>
                  </a:cubicBezTo>
                  <a:cubicBezTo>
                    <a:pt x="83" y="85"/>
                    <a:pt x="102" y="94"/>
                    <a:pt x="114" y="85"/>
                  </a:cubicBezTo>
                  <a:cubicBezTo>
                    <a:pt x="120" y="80"/>
                    <a:pt x="128" y="69"/>
                    <a:pt x="123" y="58"/>
                  </a:cubicBezTo>
                </a:path>
              </a:pathLst>
            </a:custGeom>
            <a:grpFill/>
            <a:ln>
              <a:noFill/>
            </a:ln>
          </p:spPr>
          <p:txBody>
            <a:bodyPr/>
            <a:lstStyle/>
            <a:p>
              <a:pPr defTabSz="685165" eaLnBrk="1" fontAlgn="auto" hangingPunct="1">
                <a:spcBef>
                  <a:spcPts val="0"/>
                </a:spcBef>
                <a:spcAft>
                  <a:spcPts val="0"/>
                </a:spcAft>
                <a:defRPr/>
              </a:pPr>
              <a:endParaRPr lang="zh-CN" altLang="en-US" sz="1350" strike="noStrike" noProof="1">
                <a:solidFill>
                  <a:srgbClr val="F4ABA6"/>
                </a:solidFill>
                <a:latin typeface="+mn-lt"/>
                <a:ea typeface="+mn-ea"/>
              </a:endParaRPr>
            </a:p>
          </p:txBody>
        </p:sp>
        <p:sp>
          <p:nvSpPr>
            <p:cNvPr id="8" name="Freeform 164"/>
            <p:cNvSpPr/>
            <p:nvPr/>
          </p:nvSpPr>
          <p:spPr bwMode="auto">
            <a:xfrm>
              <a:off x="11790" y="3808"/>
              <a:ext cx="260" cy="343"/>
            </a:xfrm>
            <a:custGeom>
              <a:avLst/>
              <a:gdLst>
                <a:gd name="T0" fmla="*/ 35 w 38"/>
                <a:gd name="T1" fmla="*/ 28 h 47"/>
                <a:gd name="T2" fmla="*/ 13 w 38"/>
                <a:gd name="T3" fmla="*/ 45 h 47"/>
                <a:gd name="T4" fmla="*/ 3 w 38"/>
                <a:gd name="T5" fmla="*/ 19 h 47"/>
                <a:gd name="T6" fmla="*/ 25 w 38"/>
                <a:gd name="T7" fmla="*/ 2 h 47"/>
                <a:gd name="T8" fmla="*/ 35 w 38"/>
                <a:gd name="T9" fmla="*/ 28 h 47"/>
              </a:gdLst>
              <a:ahLst/>
              <a:cxnLst>
                <a:cxn ang="0">
                  <a:pos x="T0" y="T1"/>
                </a:cxn>
                <a:cxn ang="0">
                  <a:pos x="T2" y="T3"/>
                </a:cxn>
                <a:cxn ang="0">
                  <a:pos x="T4" y="T5"/>
                </a:cxn>
                <a:cxn ang="0">
                  <a:pos x="T6" y="T7"/>
                </a:cxn>
                <a:cxn ang="0">
                  <a:pos x="T8" y="T9"/>
                </a:cxn>
              </a:cxnLst>
              <a:rect l="0" t="0" r="r" b="b"/>
              <a:pathLst>
                <a:path w="38" h="47">
                  <a:moveTo>
                    <a:pt x="35" y="28"/>
                  </a:moveTo>
                  <a:cubicBezTo>
                    <a:pt x="32" y="40"/>
                    <a:pt x="22" y="47"/>
                    <a:pt x="13" y="45"/>
                  </a:cubicBezTo>
                  <a:cubicBezTo>
                    <a:pt x="4" y="43"/>
                    <a:pt x="0" y="31"/>
                    <a:pt x="3" y="19"/>
                  </a:cubicBezTo>
                  <a:cubicBezTo>
                    <a:pt x="6" y="8"/>
                    <a:pt x="16" y="0"/>
                    <a:pt x="25" y="2"/>
                  </a:cubicBezTo>
                  <a:cubicBezTo>
                    <a:pt x="34" y="5"/>
                    <a:pt x="38" y="16"/>
                    <a:pt x="35" y="28"/>
                  </a:cubicBezTo>
                </a:path>
              </a:pathLst>
            </a:custGeom>
            <a:grpFill/>
            <a:ln>
              <a:noFill/>
            </a:ln>
          </p:spPr>
          <p:txBody>
            <a:bodyPr/>
            <a:lstStyle/>
            <a:p>
              <a:pPr defTabSz="685165" eaLnBrk="1" fontAlgn="auto" hangingPunct="1">
                <a:spcBef>
                  <a:spcPts val="0"/>
                </a:spcBef>
                <a:spcAft>
                  <a:spcPts val="0"/>
                </a:spcAft>
                <a:defRPr/>
              </a:pPr>
              <a:endParaRPr lang="zh-CN" altLang="en-US" sz="1350" strike="noStrike" noProof="1">
                <a:solidFill>
                  <a:srgbClr val="F4ABA6"/>
                </a:solidFill>
                <a:latin typeface="+mn-lt"/>
                <a:ea typeface="+mn-ea"/>
              </a:endParaRPr>
            </a:p>
          </p:txBody>
        </p:sp>
        <p:sp>
          <p:nvSpPr>
            <p:cNvPr id="9" name="Freeform 165"/>
            <p:cNvSpPr/>
            <p:nvPr/>
          </p:nvSpPr>
          <p:spPr bwMode="auto">
            <a:xfrm>
              <a:off x="11290" y="4070"/>
              <a:ext cx="250" cy="340"/>
            </a:xfrm>
            <a:custGeom>
              <a:avLst/>
              <a:gdLst>
                <a:gd name="T0" fmla="*/ 35 w 38"/>
                <a:gd name="T1" fmla="*/ 19 h 47"/>
                <a:gd name="T2" fmla="*/ 25 w 38"/>
                <a:gd name="T3" fmla="*/ 45 h 47"/>
                <a:gd name="T4" fmla="*/ 3 w 38"/>
                <a:gd name="T5" fmla="*/ 28 h 47"/>
                <a:gd name="T6" fmla="*/ 13 w 38"/>
                <a:gd name="T7" fmla="*/ 2 h 47"/>
                <a:gd name="T8" fmla="*/ 35 w 38"/>
                <a:gd name="T9" fmla="*/ 19 h 47"/>
              </a:gdLst>
              <a:ahLst/>
              <a:cxnLst>
                <a:cxn ang="0">
                  <a:pos x="T0" y="T1"/>
                </a:cxn>
                <a:cxn ang="0">
                  <a:pos x="T2" y="T3"/>
                </a:cxn>
                <a:cxn ang="0">
                  <a:pos x="T4" y="T5"/>
                </a:cxn>
                <a:cxn ang="0">
                  <a:pos x="T6" y="T7"/>
                </a:cxn>
                <a:cxn ang="0">
                  <a:pos x="T8" y="T9"/>
                </a:cxn>
              </a:cxnLst>
              <a:rect l="0" t="0" r="r" b="b"/>
              <a:pathLst>
                <a:path w="38" h="47">
                  <a:moveTo>
                    <a:pt x="35" y="19"/>
                  </a:moveTo>
                  <a:cubicBezTo>
                    <a:pt x="38" y="31"/>
                    <a:pt x="34" y="43"/>
                    <a:pt x="25" y="45"/>
                  </a:cubicBezTo>
                  <a:cubicBezTo>
                    <a:pt x="16" y="47"/>
                    <a:pt x="6" y="40"/>
                    <a:pt x="3" y="28"/>
                  </a:cubicBezTo>
                  <a:cubicBezTo>
                    <a:pt x="0" y="16"/>
                    <a:pt x="4" y="5"/>
                    <a:pt x="13" y="2"/>
                  </a:cubicBezTo>
                  <a:cubicBezTo>
                    <a:pt x="22" y="0"/>
                    <a:pt x="32" y="8"/>
                    <a:pt x="35" y="19"/>
                  </a:cubicBezTo>
                </a:path>
              </a:pathLst>
            </a:custGeom>
            <a:grpFill/>
            <a:ln>
              <a:noFill/>
            </a:ln>
          </p:spPr>
          <p:txBody>
            <a:bodyPr/>
            <a:lstStyle/>
            <a:p>
              <a:pPr defTabSz="685165" eaLnBrk="1" fontAlgn="auto" hangingPunct="1">
                <a:spcBef>
                  <a:spcPts val="0"/>
                </a:spcBef>
                <a:spcAft>
                  <a:spcPts val="0"/>
                </a:spcAft>
                <a:defRPr/>
              </a:pPr>
              <a:endParaRPr lang="zh-CN" altLang="en-US" sz="1350" strike="noStrike" noProof="1">
                <a:solidFill>
                  <a:srgbClr val="F4ABA6"/>
                </a:solidFill>
                <a:latin typeface="+mn-lt"/>
                <a:ea typeface="+mn-ea"/>
              </a:endParaRPr>
            </a:p>
          </p:txBody>
        </p:sp>
        <p:sp>
          <p:nvSpPr>
            <p:cNvPr id="10" name="Freeform 166"/>
            <p:cNvSpPr/>
            <p:nvPr/>
          </p:nvSpPr>
          <p:spPr bwMode="auto">
            <a:xfrm>
              <a:off x="11503" y="3820"/>
              <a:ext cx="263" cy="343"/>
            </a:xfrm>
            <a:custGeom>
              <a:avLst/>
              <a:gdLst>
                <a:gd name="T0" fmla="*/ 35 w 38"/>
                <a:gd name="T1" fmla="*/ 20 h 48"/>
                <a:gd name="T2" fmla="*/ 25 w 38"/>
                <a:gd name="T3" fmla="*/ 45 h 48"/>
                <a:gd name="T4" fmla="*/ 3 w 38"/>
                <a:gd name="T5" fmla="*/ 28 h 48"/>
                <a:gd name="T6" fmla="*/ 13 w 38"/>
                <a:gd name="T7" fmla="*/ 2 h 48"/>
                <a:gd name="T8" fmla="*/ 35 w 38"/>
                <a:gd name="T9" fmla="*/ 20 h 48"/>
              </a:gdLst>
              <a:ahLst/>
              <a:cxnLst>
                <a:cxn ang="0">
                  <a:pos x="T0" y="T1"/>
                </a:cxn>
                <a:cxn ang="0">
                  <a:pos x="T2" y="T3"/>
                </a:cxn>
                <a:cxn ang="0">
                  <a:pos x="T4" y="T5"/>
                </a:cxn>
                <a:cxn ang="0">
                  <a:pos x="T6" y="T7"/>
                </a:cxn>
                <a:cxn ang="0">
                  <a:pos x="T8" y="T9"/>
                </a:cxn>
              </a:cxnLst>
              <a:rect l="0" t="0" r="r" b="b"/>
              <a:pathLst>
                <a:path w="38" h="48">
                  <a:moveTo>
                    <a:pt x="35" y="20"/>
                  </a:moveTo>
                  <a:cubicBezTo>
                    <a:pt x="38" y="31"/>
                    <a:pt x="33" y="43"/>
                    <a:pt x="25" y="45"/>
                  </a:cubicBezTo>
                  <a:cubicBezTo>
                    <a:pt x="16" y="48"/>
                    <a:pt x="6" y="40"/>
                    <a:pt x="3" y="28"/>
                  </a:cubicBezTo>
                  <a:cubicBezTo>
                    <a:pt x="0" y="16"/>
                    <a:pt x="4" y="5"/>
                    <a:pt x="13" y="2"/>
                  </a:cubicBezTo>
                  <a:cubicBezTo>
                    <a:pt x="22" y="0"/>
                    <a:pt x="32" y="8"/>
                    <a:pt x="35" y="20"/>
                  </a:cubicBezTo>
                </a:path>
              </a:pathLst>
            </a:custGeom>
            <a:grpFill/>
            <a:ln>
              <a:noFill/>
            </a:ln>
          </p:spPr>
          <p:txBody>
            <a:bodyPr/>
            <a:lstStyle/>
            <a:p>
              <a:pPr defTabSz="685165" eaLnBrk="1" fontAlgn="auto" hangingPunct="1">
                <a:spcBef>
                  <a:spcPts val="0"/>
                </a:spcBef>
                <a:spcAft>
                  <a:spcPts val="0"/>
                </a:spcAft>
                <a:defRPr/>
              </a:pPr>
              <a:endParaRPr lang="zh-CN" altLang="en-US" sz="1350" strike="noStrike" noProof="1">
                <a:solidFill>
                  <a:srgbClr val="F4ABA6"/>
                </a:solidFill>
                <a:latin typeface="+mn-lt"/>
                <a:ea typeface="+mn-ea"/>
              </a:endParaRPr>
            </a:p>
          </p:txBody>
        </p:sp>
        <p:sp>
          <p:nvSpPr>
            <p:cNvPr id="11" name="Freeform 167"/>
            <p:cNvSpPr/>
            <p:nvPr/>
          </p:nvSpPr>
          <p:spPr bwMode="auto">
            <a:xfrm>
              <a:off x="12013" y="4030"/>
              <a:ext cx="258" cy="340"/>
            </a:xfrm>
            <a:custGeom>
              <a:avLst/>
              <a:gdLst>
                <a:gd name="T0" fmla="*/ 35 w 38"/>
                <a:gd name="T1" fmla="*/ 28 h 48"/>
                <a:gd name="T2" fmla="*/ 13 w 38"/>
                <a:gd name="T3" fmla="*/ 45 h 48"/>
                <a:gd name="T4" fmla="*/ 3 w 38"/>
                <a:gd name="T5" fmla="*/ 20 h 48"/>
                <a:gd name="T6" fmla="*/ 25 w 38"/>
                <a:gd name="T7" fmla="*/ 2 h 48"/>
                <a:gd name="T8" fmla="*/ 35 w 38"/>
                <a:gd name="T9" fmla="*/ 28 h 48"/>
              </a:gdLst>
              <a:ahLst/>
              <a:cxnLst>
                <a:cxn ang="0">
                  <a:pos x="T0" y="T1"/>
                </a:cxn>
                <a:cxn ang="0">
                  <a:pos x="T2" y="T3"/>
                </a:cxn>
                <a:cxn ang="0">
                  <a:pos x="T4" y="T5"/>
                </a:cxn>
                <a:cxn ang="0">
                  <a:pos x="T6" y="T7"/>
                </a:cxn>
                <a:cxn ang="0">
                  <a:pos x="T8" y="T9"/>
                </a:cxn>
              </a:cxnLst>
              <a:rect l="0" t="0" r="r" b="b"/>
              <a:pathLst>
                <a:path w="38" h="48">
                  <a:moveTo>
                    <a:pt x="35" y="28"/>
                  </a:moveTo>
                  <a:cubicBezTo>
                    <a:pt x="32" y="40"/>
                    <a:pt x="22" y="48"/>
                    <a:pt x="13" y="45"/>
                  </a:cubicBezTo>
                  <a:cubicBezTo>
                    <a:pt x="5" y="43"/>
                    <a:pt x="0" y="31"/>
                    <a:pt x="3" y="20"/>
                  </a:cubicBezTo>
                  <a:cubicBezTo>
                    <a:pt x="6" y="8"/>
                    <a:pt x="16" y="0"/>
                    <a:pt x="25" y="2"/>
                  </a:cubicBezTo>
                  <a:cubicBezTo>
                    <a:pt x="34" y="5"/>
                    <a:pt x="38" y="16"/>
                    <a:pt x="35" y="28"/>
                  </a:cubicBezTo>
                </a:path>
              </a:pathLst>
            </a:custGeom>
            <a:grpFill/>
            <a:ln>
              <a:noFill/>
            </a:ln>
          </p:spPr>
          <p:txBody>
            <a:bodyPr/>
            <a:lstStyle/>
            <a:p>
              <a:pPr defTabSz="685165" eaLnBrk="1" fontAlgn="auto" hangingPunct="1">
                <a:spcBef>
                  <a:spcPts val="0"/>
                </a:spcBef>
                <a:spcAft>
                  <a:spcPts val="0"/>
                </a:spcAft>
                <a:defRPr/>
              </a:pPr>
              <a:endParaRPr lang="zh-CN" altLang="en-US" sz="1350" strike="noStrike" noProof="1">
                <a:solidFill>
                  <a:srgbClr val="F4ABA6"/>
                </a:solidFill>
                <a:latin typeface="+mn-lt"/>
                <a:ea typeface="+mn-ea"/>
              </a:endParaRPr>
            </a:p>
          </p:txBody>
        </p:sp>
      </p:grpSp>
      <p:sp>
        <p:nvSpPr>
          <p:cNvPr id="12" name="Freeform 127"/>
          <p:cNvSpPr/>
          <p:nvPr/>
        </p:nvSpPr>
        <p:spPr bwMode="auto">
          <a:xfrm>
            <a:off x="9401175" y="2143443"/>
            <a:ext cx="660400" cy="685800"/>
          </a:xfrm>
          <a:custGeom>
            <a:avLst/>
            <a:gdLst>
              <a:gd name="T0" fmla="*/ 70 w 95"/>
              <a:gd name="T1" fmla="*/ 76 h 127"/>
              <a:gd name="T2" fmla="*/ 90 w 95"/>
              <a:gd name="T3" fmla="*/ 76 h 127"/>
              <a:gd name="T4" fmla="*/ 66 w 95"/>
              <a:gd name="T5" fmla="*/ 47 h 127"/>
              <a:gd name="T6" fmla="*/ 79 w 95"/>
              <a:gd name="T7" fmla="*/ 47 h 127"/>
              <a:gd name="T8" fmla="*/ 56 w 95"/>
              <a:gd name="T9" fmla="*/ 21 h 127"/>
              <a:gd name="T10" fmla="*/ 64 w 95"/>
              <a:gd name="T11" fmla="*/ 21 h 127"/>
              <a:gd name="T12" fmla="*/ 48 w 95"/>
              <a:gd name="T13" fmla="*/ 0 h 127"/>
              <a:gd name="T14" fmla="*/ 32 w 95"/>
              <a:gd name="T15" fmla="*/ 21 h 127"/>
              <a:gd name="T16" fmla="*/ 40 w 95"/>
              <a:gd name="T17" fmla="*/ 21 h 127"/>
              <a:gd name="T18" fmla="*/ 16 w 95"/>
              <a:gd name="T19" fmla="*/ 47 h 127"/>
              <a:gd name="T20" fmla="*/ 29 w 95"/>
              <a:gd name="T21" fmla="*/ 47 h 127"/>
              <a:gd name="T22" fmla="*/ 5 w 95"/>
              <a:gd name="T23" fmla="*/ 76 h 127"/>
              <a:gd name="T24" fmla="*/ 25 w 95"/>
              <a:gd name="T25" fmla="*/ 76 h 127"/>
              <a:gd name="T26" fmla="*/ 0 w 95"/>
              <a:gd name="T27" fmla="*/ 108 h 127"/>
              <a:gd name="T28" fmla="*/ 37 w 95"/>
              <a:gd name="T29" fmla="*/ 108 h 127"/>
              <a:gd name="T30" fmla="*/ 37 w 95"/>
              <a:gd name="T31" fmla="*/ 127 h 127"/>
              <a:gd name="T32" fmla="*/ 58 w 95"/>
              <a:gd name="T33" fmla="*/ 127 h 127"/>
              <a:gd name="T34" fmla="*/ 58 w 95"/>
              <a:gd name="T35" fmla="*/ 108 h 127"/>
              <a:gd name="T36" fmla="*/ 95 w 95"/>
              <a:gd name="T37" fmla="*/ 108 h 127"/>
              <a:gd name="T38" fmla="*/ 70 w 95"/>
              <a:gd name="T3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27">
                <a:moveTo>
                  <a:pt x="70" y="76"/>
                </a:moveTo>
                <a:lnTo>
                  <a:pt x="90" y="76"/>
                </a:lnTo>
                <a:lnTo>
                  <a:pt x="66" y="47"/>
                </a:lnTo>
                <a:lnTo>
                  <a:pt x="79" y="47"/>
                </a:lnTo>
                <a:lnTo>
                  <a:pt x="56" y="21"/>
                </a:lnTo>
                <a:lnTo>
                  <a:pt x="64" y="21"/>
                </a:lnTo>
                <a:lnTo>
                  <a:pt x="48" y="0"/>
                </a:lnTo>
                <a:lnTo>
                  <a:pt x="32" y="21"/>
                </a:lnTo>
                <a:lnTo>
                  <a:pt x="40" y="21"/>
                </a:lnTo>
                <a:lnTo>
                  <a:pt x="16" y="47"/>
                </a:lnTo>
                <a:lnTo>
                  <a:pt x="29" y="47"/>
                </a:lnTo>
                <a:lnTo>
                  <a:pt x="5" y="76"/>
                </a:lnTo>
                <a:lnTo>
                  <a:pt x="25" y="76"/>
                </a:lnTo>
                <a:lnTo>
                  <a:pt x="0" y="108"/>
                </a:lnTo>
                <a:lnTo>
                  <a:pt x="37" y="108"/>
                </a:lnTo>
                <a:lnTo>
                  <a:pt x="37" y="127"/>
                </a:lnTo>
                <a:lnTo>
                  <a:pt x="58" y="127"/>
                </a:lnTo>
                <a:lnTo>
                  <a:pt x="58" y="108"/>
                </a:lnTo>
                <a:lnTo>
                  <a:pt x="95" y="108"/>
                </a:lnTo>
                <a:lnTo>
                  <a:pt x="70" y="76"/>
                </a:lnTo>
                <a:close/>
              </a:path>
            </a:pathLst>
          </a:custGeom>
          <a:solidFill>
            <a:srgbClr val="64443D">
              <a:alpha val="80000"/>
            </a:srgbClr>
          </a:solidFill>
          <a:ln>
            <a:noFill/>
          </a:ln>
        </p:spPr>
        <p:txBody>
          <a:bodyPr/>
          <a:lstStyle/>
          <a:p>
            <a:pPr defTabSz="685165" eaLnBrk="1" fontAlgn="auto" hangingPunct="1">
              <a:spcBef>
                <a:spcPts val="0"/>
              </a:spcBef>
              <a:spcAft>
                <a:spcPts val="0"/>
              </a:spcAft>
              <a:defRPr/>
            </a:pPr>
            <a:endParaRPr lang="zh-CN" altLang="en-US" sz="1350" strike="noStrike" noProof="1">
              <a:solidFill>
                <a:srgbClr val="F4ABA6"/>
              </a:solidFill>
              <a:latin typeface="+mn-lt"/>
              <a:ea typeface="+mn-ea"/>
            </a:endParaRPr>
          </a:p>
        </p:txBody>
      </p:sp>
      <p:sp>
        <p:nvSpPr>
          <p:cNvPr id="13" name="矩形 12"/>
          <p:cNvSpPr/>
          <p:nvPr/>
        </p:nvSpPr>
        <p:spPr>
          <a:xfrm>
            <a:off x="1115346" y="3098773"/>
            <a:ext cx="1813560" cy="337185"/>
          </a:xfrm>
          <a:prstGeom prst="rect">
            <a:avLst/>
          </a:prstGeom>
        </p:spPr>
        <p:txBody>
          <a:bodyPr wrap="none">
            <a:spAutoFit/>
          </a:bodyPr>
          <a:lstStyle/>
          <a:p>
            <a:pPr algn="ctr"/>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14" name="矩形 13"/>
          <p:cNvSpPr/>
          <p:nvPr/>
        </p:nvSpPr>
        <p:spPr>
          <a:xfrm>
            <a:off x="1043305" y="3527425"/>
            <a:ext cx="1986915" cy="1200329"/>
          </a:xfrm>
          <a:prstGeom prst="rect">
            <a:avLst/>
          </a:prstGeom>
        </p:spPr>
        <p:txBody>
          <a:bodyPr wrap="square">
            <a:spAutoFit/>
          </a:body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5" name="矩形 14"/>
          <p:cNvSpPr/>
          <p:nvPr/>
        </p:nvSpPr>
        <p:spPr>
          <a:xfrm>
            <a:off x="3770916" y="3098773"/>
            <a:ext cx="1808480" cy="337185"/>
          </a:xfrm>
          <a:prstGeom prst="rect">
            <a:avLst/>
          </a:prstGeom>
        </p:spPr>
        <p:txBody>
          <a:bodyPr wrap="none">
            <a:spAutoFit/>
          </a:bodyPr>
          <a:lstStyle/>
          <a:p>
            <a:pPr algn="ctr"/>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16" name="矩形 15"/>
          <p:cNvSpPr/>
          <p:nvPr/>
        </p:nvSpPr>
        <p:spPr>
          <a:xfrm>
            <a:off x="3696335" y="3527425"/>
            <a:ext cx="1986915" cy="1200329"/>
          </a:xfrm>
          <a:prstGeom prst="rect">
            <a:avLst/>
          </a:prstGeom>
        </p:spPr>
        <p:txBody>
          <a:bodyPr wrap="square">
            <a:spAutoFit/>
          </a:body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7" name="矩形 16"/>
          <p:cNvSpPr/>
          <p:nvPr/>
        </p:nvSpPr>
        <p:spPr>
          <a:xfrm>
            <a:off x="6563011" y="3098773"/>
            <a:ext cx="1808480" cy="337185"/>
          </a:xfrm>
          <a:prstGeom prst="rect">
            <a:avLst/>
          </a:prstGeom>
        </p:spPr>
        <p:txBody>
          <a:bodyPr wrap="none">
            <a:spAutoFit/>
          </a:bodyPr>
          <a:lstStyle/>
          <a:p>
            <a:pPr algn="ctr"/>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18" name="矩形 17"/>
          <p:cNvSpPr/>
          <p:nvPr/>
        </p:nvSpPr>
        <p:spPr>
          <a:xfrm>
            <a:off x="6488430" y="3527425"/>
            <a:ext cx="1986915" cy="1200329"/>
          </a:xfrm>
          <a:prstGeom prst="rect">
            <a:avLst/>
          </a:prstGeom>
        </p:spPr>
        <p:txBody>
          <a:bodyPr wrap="square">
            <a:spAutoFit/>
          </a:body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9" name="矩形 18"/>
          <p:cNvSpPr/>
          <p:nvPr/>
        </p:nvSpPr>
        <p:spPr>
          <a:xfrm>
            <a:off x="8827421" y="3098773"/>
            <a:ext cx="1808480" cy="337185"/>
          </a:xfrm>
          <a:prstGeom prst="rect">
            <a:avLst/>
          </a:prstGeom>
        </p:spPr>
        <p:txBody>
          <a:bodyPr wrap="none">
            <a:spAutoFit/>
          </a:bodyPr>
          <a:lstStyle/>
          <a:p>
            <a:pPr algn="ctr"/>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20" name="矩形 19"/>
          <p:cNvSpPr/>
          <p:nvPr/>
        </p:nvSpPr>
        <p:spPr>
          <a:xfrm>
            <a:off x="8752840" y="3527425"/>
            <a:ext cx="1986915" cy="1200329"/>
          </a:xfrm>
          <a:prstGeom prst="rect">
            <a:avLst/>
          </a:prstGeom>
        </p:spPr>
        <p:txBody>
          <a:bodyPr wrap="square">
            <a:spAutoFit/>
          </a:body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up)">
                                      <p:cBhvr>
                                        <p:cTn id="24" dur="500"/>
                                        <p:tgtEl>
                                          <p:spTgt spid="13"/>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p:tgtEl>
                                          <p:spTgt spid="16"/>
                                        </p:tgtEl>
                                        <p:attrNameLst>
                                          <p:attrName>ppt_y</p:attrName>
                                        </p:attrNameLst>
                                      </p:cBhvr>
                                      <p:tavLst>
                                        <p:tav tm="0">
                                          <p:val>
                                            <p:strVal val="#ppt_y+#ppt_h*1.125000"/>
                                          </p:val>
                                        </p:tav>
                                        <p:tav tm="100000">
                                          <p:val>
                                            <p:strVal val="#ppt_y"/>
                                          </p:val>
                                        </p:tav>
                                      </p:tavLst>
                                    </p:anim>
                                    <p:animEffect transition="in" filter="wipe(up)">
                                      <p:cBhvr>
                                        <p:cTn id="43" dur="500"/>
                                        <p:tgtEl>
                                          <p:spTgt spid="16"/>
                                        </p:tgtEl>
                                      </p:cBhvr>
                                    </p:animEffect>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3500"/>
                            </p:stCondLst>
                            <p:childTnLst>
                              <p:par>
                                <p:cTn id="51" presetID="12" presetClass="entr" presetSubtype="4"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p:tgtEl>
                                          <p:spTgt spid="17"/>
                                        </p:tgtEl>
                                        <p:attrNameLst>
                                          <p:attrName>ppt_y</p:attrName>
                                        </p:attrNameLst>
                                      </p:cBhvr>
                                      <p:tavLst>
                                        <p:tav tm="0">
                                          <p:val>
                                            <p:strVal val="#ppt_y+#ppt_h*1.125000"/>
                                          </p:val>
                                        </p:tav>
                                        <p:tav tm="100000">
                                          <p:val>
                                            <p:strVal val="#ppt_y"/>
                                          </p:val>
                                        </p:tav>
                                      </p:tavLst>
                                    </p:anim>
                                    <p:animEffect transition="in" filter="wipe(up)">
                                      <p:cBhvr>
                                        <p:cTn id="54" dur="500"/>
                                        <p:tgtEl>
                                          <p:spTgt spid="17"/>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p:tgtEl>
                                          <p:spTgt spid="18"/>
                                        </p:tgtEl>
                                        <p:attrNameLst>
                                          <p:attrName>ppt_y</p:attrName>
                                        </p:attrNameLst>
                                      </p:cBhvr>
                                      <p:tavLst>
                                        <p:tav tm="0">
                                          <p:val>
                                            <p:strVal val="#ppt_y+#ppt_h*1.125000"/>
                                          </p:val>
                                        </p:tav>
                                        <p:tav tm="100000">
                                          <p:val>
                                            <p:strVal val="#ppt_y"/>
                                          </p:val>
                                        </p:tav>
                                      </p:tavLst>
                                    </p:anim>
                                    <p:animEffect transition="in" filter="wipe(up)">
                                      <p:cBhvr>
                                        <p:cTn id="58" dur="500"/>
                                        <p:tgtEl>
                                          <p:spTgt spid="18"/>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par>
                          <p:cTn id="65" fill="hold">
                            <p:stCondLst>
                              <p:cond delay="4500"/>
                            </p:stCondLst>
                            <p:childTnLst>
                              <p:par>
                                <p:cTn id="66" presetID="12" presetClass="entr" presetSubtype="4"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ppt_y</p:attrName>
                                        </p:attrNameLst>
                                      </p:cBhvr>
                                      <p:tavLst>
                                        <p:tav tm="0">
                                          <p:val>
                                            <p:strVal val="#ppt_y+#ppt_h*1.125000"/>
                                          </p:val>
                                        </p:tav>
                                        <p:tav tm="100000">
                                          <p:val>
                                            <p:strVal val="#ppt_y"/>
                                          </p:val>
                                        </p:tav>
                                      </p:tavLst>
                                    </p:anim>
                                    <p:animEffect transition="in" filter="wipe(up)">
                                      <p:cBhvr>
                                        <p:cTn id="69" dur="500"/>
                                        <p:tgtEl>
                                          <p:spTgt spid="19"/>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p:tgtEl>
                                          <p:spTgt spid="20"/>
                                        </p:tgtEl>
                                        <p:attrNameLst>
                                          <p:attrName>ppt_y</p:attrName>
                                        </p:attrNameLst>
                                      </p:cBhvr>
                                      <p:tavLst>
                                        <p:tav tm="0">
                                          <p:val>
                                            <p:strVal val="#ppt_y+#ppt_h*1.125000"/>
                                          </p:val>
                                        </p:tav>
                                        <p:tav tm="100000">
                                          <p:val>
                                            <p:strVal val="#ppt_y"/>
                                          </p:val>
                                        </p:tav>
                                      </p:tavLst>
                                    </p:anim>
                                    <p:animEffect transition="in" filter="wipe(up)">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bldLvl="0" animBg="1"/>
      <p:bldP spid="12" grpId="0" bldLvl="0" animBg="1"/>
      <p:bldP spid="13" grpId="0"/>
      <p:bldP spid="14" grpId="0"/>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sp>
        <p:nvSpPr>
          <p:cNvPr id="4" name="文本框 3"/>
          <p:cNvSpPr txBox="1"/>
          <p:nvPr/>
        </p:nvSpPr>
        <p:spPr>
          <a:xfrm>
            <a:off x="4718056" y="1988388"/>
            <a:ext cx="1408800" cy="1569660"/>
          </a:xfrm>
          <a:prstGeom prst="rect">
            <a:avLst/>
          </a:prstGeom>
          <a:noFill/>
        </p:spPr>
        <p:txBody>
          <a:bodyPr wrap="square" rtlCol="0">
            <a:spAutoFit/>
          </a:bodyPr>
          <a:lstStyle/>
          <a:p>
            <a:r>
              <a:rPr lang="zh-CN" altLang="en-US" sz="9600" dirty="0">
                <a:solidFill>
                  <a:srgbClr val="64443D"/>
                </a:solidFill>
                <a:latin typeface="黑体" panose="02010609060101010101" charset="-122"/>
                <a:ea typeface="黑体" panose="02010609060101010101" charset="-122"/>
              </a:rPr>
              <a:t>“</a:t>
            </a:r>
          </a:p>
        </p:txBody>
      </p:sp>
      <p:sp>
        <p:nvSpPr>
          <p:cNvPr id="5" name="文本框 4"/>
          <p:cNvSpPr txBox="1"/>
          <p:nvPr/>
        </p:nvSpPr>
        <p:spPr>
          <a:xfrm>
            <a:off x="8514468" y="1988388"/>
            <a:ext cx="1057275" cy="1569660"/>
          </a:xfrm>
          <a:prstGeom prst="rect">
            <a:avLst/>
          </a:prstGeom>
          <a:noFill/>
        </p:spPr>
        <p:txBody>
          <a:bodyPr wrap="square" rtlCol="0">
            <a:spAutoFit/>
          </a:bodyPr>
          <a:lstStyle/>
          <a:p>
            <a:r>
              <a:rPr lang="zh-CN" altLang="en-US" sz="9600" dirty="0">
                <a:solidFill>
                  <a:srgbClr val="64443D"/>
                </a:solidFill>
                <a:latin typeface="黑体" panose="02010609060101010101" charset="-122"/>
                <a:ea typeface="黑体" panose="02010609060101010101" charset="-122"/>
              </a:rPr>
              <a:t>”</a:t>
            </a:r>
          </a:p>
        </p:txBody>
      </p:sp>
      <p:sp>
        <p:nvSpPr>
          <p:cNvPr id="6" name="TextBox 31"/>
          <p:cNvSpPr txBox="1"/>
          <p:nvPr/>
        </p:nvSpPr>
        <p:spPr>
          <a:xfrm>
            <a:off x="5916295" y="2256155"/>
            <a:ext cx="2789555" cy="459105"/>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ctr" defTabSz="913765"/>
            <a:r>
              <a:rPr lang="zh-CN" altLang="en-US" sz="2400" b="1" dirty="0">
                <a:solidFill>
                  <a:srgbClr val="64443D"/>
                </a:solidFill>
                <a:effectLst/>
                <a:latin typeface="汉仪全唐诗简" panose="00020600040101010101" charset="-122"/>
                <a:ea typeface="汉仪全唐诗简" panose="00020600040101010101" charset="-122"/>
              </a:rPr>
              <a:t>单击此处输入标题</a:t>
            </a:r>
          </a:p>
        </p:txBody>
      </p:sp>
      <p:sp>
        <p:nvSpPr>
          <p:cNvPr id="7" name="矩形 6"/>
          <p:cNvSpPr/>
          <p:nvPr/>
        </p:nvSpPr>
        <p:spPr>
          <a:xfrm>
            <a:off x="5384356" y="2960102"/>
            <a:ext cx="5564117" cy="1754324"/>
          </a:xfrm>
          <a:prstGeom prst="rect">
            <a:avLst/>
          </a:prstGeom>
        </p:spPr>
        <p:txBody>
          <a:bodyPr wrap="square" lIns="91438" tIns="45719" rIns="91438" bIns="45719">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lvl="0" algn="l" fontAlgn="auto">
              <a:lnSpc>
                <a:spcPct val="150000"/>
              </a:lnSpc>
            </a:pPr>
            <a:endParaRPr lang="en-US" altLang="zh-CN" sz="1200" dirty="0">
              <a:latin typeface="微软雅黑" panose="020B0503020204020204" pitchFamily="34" charset="-122"/>
              <a:ea typeface="微软雅黑" panose="020B0503020204020204" pitchFamily="34" charset="-122"/>
            </a:endParaRPr>
          </a:p>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单击此处更换内容文字单击此处更换内容文字单击此处更换内容文字单击此处更换内容文字单击此处更换内容文字单击此处更换内容文字单击此处更换内容文字单击此处更换内容文字单击此处更换内容文字</a:t>
            </a:r>
            <a:endParaRPr lang="en-US" altLang="zh-CN" sz="1200" dirty="0">
              <a:latin typeface="微软雅黑" panose="020B0503020204020204" pitchFamily="34" charset="-122"/>
              <a:ea typeface="微软雅黑" panose="020B0503020204020204" pitchFamily="34" charset="-122"/>
            </a:endParaRPr>
          </a:p>
        </p:txBody>
      </p:sp>
      <p:sp>
        <p:nvSpPr>
          <p:cNvPr id="8" name="矩形 7"/>
          <p:cNvSpPr/>
          <p:nvPr/>
        </p:nvSpPr>
        <p:spPr>
          <a:xfrm>
            <a:off x="1327150" y="1714500"/>
            <a:ext cx="3223260" cy="4369435"/>
          </a:xfrm>
          <a:prstGeom prst="rect">
            <a:avLst/>
          </a:prstGeom>
          <a:blipFill rotWithShape="1">
            <a:blip r:embed="rId4" cstate="screen"/>
            <a:stretch>
              <a:fillRect/>
            </a:stretch>
          </a:blipFill>
          <a:ln>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000"/>
                            </p:stCondLst>
                            <p:childTnLst>
                              <p:par>
                                <p:cTn id="30" presetID="29"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2"/>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4" dur="500"/>
                                        <p:tgtEl>
                                          <p:spTgt spid="6"/>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ppt_y</p:attrName>
                                        </p:attrNameLst>
                                      </p:cBhvr>
                                      <p:tavLst>
                                        <p:tav tm="0">
                                          <p:val>
                                            <p:strVal val="#ppt_y+#ppt_h*1.125000"/>
                                          </p:val>
                                        </p:tav>
                                        <p:tav tm="100000">
                                          <p:val>
                                            <p:strVal val="#ppt_y"/>
                                          </p:val>
                                        </p:tav>
                                      </p:tavLst>
                                    </p:anim>
                                    <p:animEffect transition="in" filter="wipe(up)">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ldLvl="0" animBg="1"/>
      <p:bldP spid="7" grpId="0"/>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grpSp>
        <p:nvGrpSpPr>
          <p:cNvPr id="4" name="组合 3"/>
          <p:cNvGrpSpPr/>
          <p:nvPr/>
        </p:nvGrpSpPr>
        <p:grpSpPr>
          <a:xfrm>
            <a:off x="1922145" y="1637665"/>
            <a:ext cx="684530" cy="684530"/>
            <a:chOff x="4000" y="2769"/>
            <a:chExt cx="1078" cy="1078"/>
          </a:xfrm>
        </p:grpSpPr>
        <p:sp>
          <p:nvSpPr>
            <p:cNvPr id="5" name="Oval 117"/>
            <p:cNvSpPr/>
            <p:nvPr/>
          </p:nvSpPr>
          <p:spPr>
            <a:xfrm>
              <a:off x="4000" y="2769"/>
              <a:ext cx="1078" cy="1078"/>
            </a:xfrm>
            <a:prstGeom prst="ellipse">
              <a:avLst/>
            </a:prstGeom>
            <a:solidFill>
              <a:srgbClr val="64443D">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28"/>
            <p:cNvGrpSpPr/>
            <p:nvPr/>
          </p:nvGrpSpPr>
          <p:grpSpPr>
            <a:xfrm>
              <a:off x="4300" y="3035"/>
              <a:ext cx="532" cy="538"/>
              <a:chOff x="7683814" y="5017638"/>
              <a:chExt cx="940329" cy="949796"/>
            </a:xfrm>
          </p:grpSpPr>
          <p:sp>
            <p:nvSpPr>
              <p:cNvPr id="7" name="Freeform 82"/>
              <p:cNvSpPr>
                <a:spLocks noChangeArrowheads="1"/>
              </p:cNvSpPr>
              <p:nvPr/>
            </p:nvSpPr>
            <p:spPr bwMode="auto">
              <a:xfrm>
                <a:off x="7683814" y="5105408"/>
                <a:ext cx="855699" cy="862026"/>
              </a:xfrm>
              <a:custGeom>
                <a:avLst/>
                <a:gdLst>
                  <a:gd name="T0" fmla="*/ 1202 w 1203"/>
                  <a:gd name="T1" fmla="*/ 599 h 1212"/>
                  <a:gd name="T2" fmla="*/ 1202 w 1203"/>
                  <a:gd name="T3" fmla="*/ 599 h 1212"/>
                  <a:gd name="T4" fmla="*/ 1202 w 1203"/>
                  <a:gd name="T5" fmla="*/ 1042 h 1212"/>
                  <a:gd name="T6" fmla="*/ 1034 w 1203"/>
                  <a:gd name="T7" fmla="*/ 1211 h 1212"/>
                  <a:gd name="T8" fmla="*/ 171 w 1203"/>
                  <a:gd name="T9" fmla="*/ 1211 h 1212"/>
                  <a:gd name="T10" fmla="*/ 0 w 1203"/>
                  <a:gd name="T11" fmla="*/ 1042 h 1212"/>
                  <a:gd name="T12" fmla="*/ 0 w 1203"/>
                  <a:gd name="T13" fmla="*/ 168 h 1212"/>
                  <a:gd name="T14" fmla="*/ 171 w 1203"/>
                  <a:gd name="T15" fmla="*/ 0 h 1212"/>
                  <a:gd name="T16" fmla="*/ 603 w 1203"/>
                  <a:gd name="T17"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3" h="1212">
                    <a:moveTo>
                      <a:pt x="1202" y="599"/>
                    </a:moveTo>
                    <a:lnTo>
                      <a:pt x="1202" y="599"/>
                    </a:lnTo>
                    <a:cubicBezTo>
                      <a:pt x="1202" y="1042"/>
                      <a:pt x="1202" y="1042"/>
                      <a:pt x="1202" y="1042"/>
                    </a:cubicBezTo>
                    <a:cubicBezTo>
                      <a:pt x="1202" y="1131"/>
                      <a:pt x="1123" y="1211"/>
                      <a:pt x="1034" y="1211"/>
                    </a:cubicBezTo>
                    <a:cubicBezTo>
                      <a:pt x="171" y="1211"/>
                      <a:pt x="171" y="1211"/>
                      <a:pt x="171" y="1211"/>
                    </a:cubicBezTo>
                    <a:cubicBezTo>
                      <a:pt x="71" y="1211"/>
                      <a:pt x="0" y="1131"/>
                      <a:pt x="0" y="1042"/>
                    </a:cubicBezTo>
                    <a:cubicBezTo>
                      <a:pt x="0" y="168"/>
                      <a:pt x="0" y="168"/>
                      <a:pt x="0" y="168"/>
                    </a:cubicBezTo>
                    <a:cubicBezTo>
                      <a:pt x="0" y="79"/>
                      <a:pt x="71" y="0"/>
                      <a:pt x="171" y="0"/>
                    </a:cubicBezTo>
                    <a:cubicBezTo>
                      <a:pt x="603" y="0"/>
                      <a:pt x="603" y="0"/>
                      <a:pt x="603" y="0"/>
                    </a:cubicBezTo>
                  </a:path>
                </a:pathLst>
              </a:custGeom>
              <a:noFill/>
              <a:ln w="4680" cap="flat">
                <a:solidFill>
                  <a:schemeClr val="bg1"/>
                </a:solidFill>
                <a:round/>
              </a:ln>
              <a:effectLst/>
            </p:spPr>
            <p:txBody>
              <a:bodyPr/>
              <a:lstStyle/>
              <a:p>
                <a:endParaRPr lang="en-US"/>
              </a:p>
            </p:txBody>
          </p:sp>
          <p:sp>
            <p:nvSpPr>
              <p:cNvPr id="8" name="Freeform 83"/>
              <p:cNvSpPr>
                <a:spLocks noChangeArrowheads="1"/>
              </p:cNvSpPr>
              <p:nvPr/>
            </p:nvSpPr>
            <p:spPr bwMode="auto">
              <a:xfrm>
                <a:off x="7896954" y="5017638"/>
                <a:ext cx="727189" cy="727236"/>
              </a:xfrm>
              <a:custGeom>
                <a:avLst/>
                <a:gdLst>
                  <a:gd name="T0" fmla="*/ 0 w 1023"/>
                  <a:gd name="T1" fmla="*/ 1022 h 1023"/>
                  <a:gd name="T2" fmla="*/ 60 w 1023"/>
                  <a:gd name="T3" fmla="*/ 720 h 1023"/>
                  <a:gd name="T4" fmla="*/ 783 w 1023"/>
                  <a:gd name="T5" fmla="*/ 0 h 1023"/>
                  <a:gd name="T6" fmla="*/ 1022 w 1023"/>
                  <a:gd name="T7" fmla="*/ 239 h 1023"/>
                  <a:gd name="T8" fmla="*/ 302 w 1023"/>
                  <a:gd name="T9" fmla="*/ 962 h 1023"/>
                  <a:gd name="T10" fmla="*/ 0 w 1023"/>
                  <a:gd name="T11" fmla="*/ 1022 h 1023"/>
                </a:gdLst>
                <a:ahLst/>
                <a:cxnLst>
                  <a:cxn ang="0">
                    <a:pos x="T0" y="T1"/>
                  </a:cxn>
                  <a:cxn ang="0">
                    <a:pos x="T2" y="T3"/>
                  </a:cxn>
                  <a:cxn ang="0">
                    <a:pos x="T4" y="T5"/>
                  </a:cxn>
                  <a:cxn ang="0">
                    <a:pos x="T6" y="T7"/>
                  </a:cxn>
                  <a:cxn ang="0">
                    <a:pos x="T8" y="T9"/>
                  </a:cxn>
                  <a:cxn ang="0">
                    <a:pos x="T10" y="T11"/>
                  </a:cxn>
                </a:cxnLst>
                <a:rect l="0" t="0" r="r" b="b"/>
                <a:pathLst>
                  <a:path w="1023" h="1023">
                    <a:moveTo>
                      <a:pt x="0" y="1022"/>
                    </a:moveTo>
                    <a:lnTo>
                      <a:pt x="60" y="720"/>
                    </a:lnTo>
                    <a:lnTo>
                      <a:pt x="783" y="0"/>
                    </a:lnTo>
                    <a:lnTo>
                      <a:pt x="1022" y="239"/>
                    </a:lnTo>
                    <a:lnTo>
                      <a:pt x="302" y="962"/>
                    </a:lnTo>
                    <a:lnTo>
                      <a:pt x="0" y="1022"/>
                    </a:lnTo>
                  </a:path>
                </a:pathLst>
              </a:custGeom>
              <a:noFill/>
              <a:ln w="9525" cap="flat">
                <a:solidFill>
                  <a:schemeClr val="bg1"/>
                </a:solidFill>
                <a:bevel/>
              </a:ln>
              <a:effectLst/>
            </p:spPr>
            <p:txBody>
              <a:bodyPr wrap="none" anchor="ctr"/>
              <a:lstStyle/>
              <a:p>
                <a:endParaRPr lang="en-US"/>
              </a:p>
            </p:txBody>
          </p:sp>
        </p:grpSp>
      </p:grpSp>
      <p:grpSp>
        <p:nvGrpSpPr>
          <p:cNvPr id="9" name="组合 8"/>
          <p:cNvGrpSpPr/>
          <p:nvPr/>
        </p:nvGrpSpPr>
        <p:grpSpPr>
          <a:xfrm>
            <a:off x="6260465" y="1646555"/>
            <a:ext cx="684530" cy="684530"/>
            <a:chOff x="11018" y="2769"/>
            <a:chExt cx="1078" cy="1078"/>
          </a:xfrm>
        </p:grpSpPr>
        <p:sp>
          <p:nvSpPr>
            <p:cNvPr id="10" name="Oval 123"/>
            <p:cNvSpPr/>
            <p:nvPr/>
          </p:nvSpPr>
          <p:spPr>
            <a:xfrm>
              <a:off x="11018" y="2769"/>
              <a:ext cx="1078" cy="1078"/>
            </a:xfrm>
            <a:prstGeom prst="ellipse">
              <a:avLst/>
            </a:prstGeom>
            <a:solidFill>
              <a:srgbClr val="64443D">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2"/>
            <p:cNvGrpSpPr/>
            <p:nvPr/>
          </p:nvGrpSpPr>
          <p:grpSpPr>
            <a:xfrm>
              <a:off x="11278" y="3005"/>
              <a:ext cx="598" cy="596"/>
              <a:chOff x="5624491" y="5017638"/>
              <a:chExt cx="949734" cy="946660"/>
            </a:xfrm>
          </p:grpSpPr>
          <p:sp>
            <p:nvSpPr>
              <p:cNvPr id="12" name="Freeform 78"/>
              <p:cNvSpPr>
                <a:spLocks noChangeArrowheads="1"/>
              </p:cNvSpPr>
              <p:nvPr/>
            </p:nvSpPr>
            <p:spPr bwMode="auto">
              <a:xfrm>
                <a:off x="5624491" y="5017638"/>
                <a:ext cx="949734" cy="946660"/>
              </a:xfrm>
              <a:custGeom>
                <a:avLst/>
                <a:gdLst>
                  <a:gd name="T0" fmla="*/ 1333 w 1334"/>
                  <a:gd name="T1" fmla="*/ 661 h 1333"/>
                  <a:gd name="T2" fmla="*/ 1333 w 1334"/>
                  <a:gd name="T3" fmla="*/ 661 h 1333"/>
                  <a:gd name="T4" fmla="*/ 671 w 1334"/>
                  <a:gd name="T5" fmla="*/ 1332 h 1333"/>
                  <a:gd name="T6" fmla="*/ 0 w 1334"/>
                  <a:gd name="T7" fmla="*/ 661 h 1333"/>
                  <a:gd name="T8" fmla="*/ 671 w 1334"/>
                  <a:gd name="T9" fmla="*/ 0 h 1333"/>
                  <a:gd name="T10" fmla="*/ 1333 w 1334"/>
                  <a:gd name="T11" fmla="*/ 661 h 1333"/>
                </a:gdLst>
                <a:ahLst/>
                <a:cxnLst>
                  <a:cxn ang="0">
                    <a:pos x="T0" y="T1"/>
                  </a:cxn>
                  <a:cxn ang="0">
                    <a:pos x="T2" y="T3"/>
                  </a:cxn>
                  <a:cxn ang="0">
                    <a:pos x="T4" y="T5"/>
                  </a:cxn>
                  <a:cxn ang="0">
                    <a:pos x="T6" y="T7"/>
                  </a:cxn>
                  <a:cxn ang="0">
                    <a:pos x="T8" y="T9"/>
                  </a:cxn>
                  <a:cxn ang="0">
                    <a:pos x="T10" y="T11"/>
                  </a:cxn>
                </a:cxnLst>
                <a:rect l="0" t="0" r="r" b="b"/>
                <a:pathLst>
                  <a:path w="1334" h="1333">
                    <a:moveTo>
                      <a:pt x="1333" y="661"/>
                    </a:moveTo>
                    <a:lnTo>
                      <a:pt x="1333" y="661"/>
                    </a:lnTo>
                    <a:cubicBezTo>
                      <a:pt x="1333" y="1033"/>
                      <a:pt x="1034" y="1332"/>
                      <a:pt x="671" y="1332"/>
                    </a:cubicBezTo>
                    <a:cubicBezTo>
                      <a:pt x="302" y="1332"/>
                      <a:pt x="0" y="1033"/>
                      <a:pt x="0" y="661"/>
                    </a:cubicBezTo>
                    <a:cubicBezTo>
                      <a:pt x="0" y="301"/>
                      <a:pt x="302" y="0"/>
                      <a:pt x="671" y="0"/>
                    </a:cubicBezTo>
                    <a:cubicBezTo>
                      <a:pt x="1034" y="0"/>
                      <a:pt x="1333" y="301"/>
                      <a:pt x="1333" y="661"/>
                    </a:cubicBezTo>
                  </a:path>
                </a:pathLst>
              </a:custGeom>
              <a:noFill/>
              <a:ln w="4680" cap="flat">
                <a:solidFill>
                  <a:schemeClr val="bg1"/>
                </a:solidFill>
                <a:round/>
              </a:ln>
              <a:effectLst/>
            </p:spPr>
            <p:txBody>
              <a:bodyPr wrap="none" anchor="ctr"/>
              <a:lstStyle/>
              <a:p>
                <a:endParaRPr lang="en-US"/>
              </a:p>
            </p:txBody>
          </p:sp>
          <p:sp>
            <p:nvSpPr>
              <p:cNvPr id="13" name="Line 79"/>
              <p:cNvSpPr>
                <a:spLocks noChangeShapeType="1"/>
              </p:cNvSpPr>
              <p:nvPr/>
            </p:nvSpPr>
            <p:spPr bwMode="auto">
              <a:xfrm>
                <a:off x="6100924" y="5017639"/>
                <a:ext cx="3136" cy="470195"/>
              </a:xfrm>
              <a:prstGeom prst="line">
                <a:avLst/>
              </a:prstGeom>
              <a:noFill/>
              <a:ln w="4680" cap="flat">
                <a:solidFill>
                  <a:schemeClr val="bg1"/>
                </a:solidFill>
                <a:round/>
              </a:ln>
              <a:effectLst/>
            </p:spPr>
            <p:txBody>
              <a:bodyPr/>
              <a:lstStyle/>
              <a:p>
                <a:endParaRPr lang="en-US"/>
              </a:p>
            </p:txBody>
          </p:sp>
          <p:sp>
            <p:nvSpPr>
              <p:cNvPr id="14" name="Line 80"/>
              <p:cNvSpPr>
                <a:spLocks noChangeShapeType="1"/>
              </p:cNvSpPr>
              <p:nvPr/>
            </p:nvSpPr>
            <p:spPr bwMode="auto">
              <a:xfrm flipH="1" flipV="1">
                <a:off x="6097791" y="5484700"/>
                <a:ext cx="335383" cy="341674"/>
              </a:xfrm>
              <a:prstGeom prst="line">
                <a:avLst/>
              </a:prstGeom>
              <a:noFill/>
              <a:ln w="4680" cap="flat">
                <a:solidFill>
                  <a:schemeClr val="bg1"/>
                </a:solidFill>
                <a:round/>
              </a:ln>
              <a:effectLst/>
            </p:spPr>
            <p:txBody>
              <a:bodyPr/>
              <a:lstStyle/>
              <a:p>
                <a:endParaRPr lang="en-US"/>
              </a:p>
            </p:txBody>
          </p:sp>
          <p:sp>
            <p:nvSpPr>
              <p:cNvPr id="15" name="Line 81"/>
              <p:cNvSpPr>
                <a:spLocks noChangeShapeType="1"/>
              </p:cNvSpPr>
              <p:nvPr/>
            </p:nvSpPr>
            <p:spPr bwMode="auto">
              <a:xfrm flipH="1">
                <a:off x="6097791" y="5161831"/>
                <a:ext cx="335383" cy="329138"/>
              </a:xfrm>
              <a:prstGeom prst="line">
                <a:avLst/>
              </a:prstGeom>
              <a:noFill/>
              <a:ln w="4680" cap="flat">
                <a:solidFill>
                  <a:schemeClr val="bg1"/>
                </a:solidFill>
                <a:round/>
              </a:ln>
              <a:effectLst/>
            </p:spPr>
            <p:txBody>
              <a:bodyPr/>
              <a:lstStyle/>
              <a:p>
                <a:endParaRPr lang="en-US"/>
              </a:p>
            </p:txBody>
          </p:sp>
        </p:grpSp>
      </p:grpSp>
      <p:grpSp>
        <p:nvGrpSpPr>
          <p:cNvPr id="16" name="组合 15"/>
          <p:cNvGrpSpPr/>
          <p:nvPr/>
        </p:nvGrpSpPr>
        <p:grpSpPr>
          <a:xfrm>
            <a:off x="1928495" y="3075940"/>
            <a:ext cx="684530" cy="684530"/>
            <a:chOff x="4000" y="4861"/>
            <a:chExt cx="1078" cy="1078"/>
          </a:xfrm>
        </p:grpSpPr>
        <p:sp>
          <p:nvSpPr>
            <p:cNvPr id="17" name="Oval 114"/>
            <p:cNvSpPr/>
            <p:nvPr/>
          </p:nvSpPr>
          <p:spPr>
            <a:xfrm>
              <a:off x="4000" y="4861"/>
              <a:ext cx="1078" cy="1078"/>
            </a:xfrm>
            <a:prstGeom prst="ellipse">
              <a:avLst/>
            </a:prstGeom>
            <a:solidFill>
              <a:srgbClr val="64443D">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37"/>
            <p:cNvGrpSpPr/>
            <p:nvPr/>
          </p:nvGrpSpPr>
          <p:grpSpPr>
            <a:xfrm>
              <a:off x="4245" y="5124"/>
              <a:ext cx="587" cy="538"/>
              <a:chOff x="11793053" y="5061523"/>
              <a:chExt cx="940330" cy="862026"/>
            </a:xfrm>
          </p:grpSpPr>
          <p:sp>
            <p:nvSpPr>
              <p:cNvPr id="19" name="Freeform 489"/>
              <p:cNvSpPr>
                <a:spLocks noChangeArrowheads="1"/>
              </p:cNvSpPr>
              <p:nvPr/>
            </p:nvSpPr>
            <p:spPr bwMode="auto">
              <a:xfrm>
                <a:off x="11793053" y="5146159"/>
                <a:ext cx="940330" cy="777390"/>
              </a:xfrm>
              <a:custGeom>
                <a:avLst/>
                <a:gdLst>
                  <a:gd name="T0" fmla="*/ 1204 w 1324"/>
                  <a:gd name="T1" fmla="*/ 1092 h 1093"/>
                  <a:gd name="T2" fmla="*/ 1204 w 1324"/>
                  <a:gd name="T3" fmla="*/ 1092 h 1093"/>
                  <a:gd name="T4" fmla="*/ 121 w 1324"/>
                  <a:gd name="T5" fmla="*/ 1092 h 1093"/>
                  <a:gd name="T6" fmla="*/ 0 w 1324"/>
                  <a:gd name="T7" fmla="*/ 962 h 1093"/>
                  <a:gd name="T8" fmla="*/ 0 w 1324"/>
                  <a:gd name="T9" fmla="*/ 121 h 1093"/>
                  <a:gd name="T10" fmla="*/ 121 w 1324"/>
                  <a:gd name="T11" fmla="*/ 0 h 1093"/>
                  <a:gd name="T12" fmla="*/ 1204 w 1324"/>
                  <a:gd name="T13" fmla="*/ 0 h 1093"/>
                  <a:gd name="T14" fmla="*/ 1323 w 1324"/>
                  <a:gd name="T15" fmla="*/ 121 h 1093"/>
                  <a:gd name="T16" fmla="*/ 1323 w 1324"/>
                  <a:gd name="T17" fmla="*/ 962 h 1093"/>
                  <a:gd name="T18" fmla="*/ 1204 w 1324"/>
                  <a:gd name="T19" fmla="*/ 1092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4" h="1093">
                    <a:moveTo>
                      <a:pt x="1204" y="1092"/>
                    </a:moveTo>
                    <a:lnTo>
                      <a:pt x="1204" y="1092"/>
                    </a:lnTo>
                    <a:cubicBezTo>
                      <a:pt x="121" y="1092"/>
                      <a:pt x="121" y="1092"/>
                      <a:pt x="121" y="1092"/>
                    </a:cubicBezTo>
                    <a:cubicBezTo>
                      <a:pt x="50" y="1092"/>
                      <a:pt x="0" y="1033"/>
                      <a:pt x="0" y="962"/>
                    </a:cubicBezTo>
                    <a:cubicBezTo>
                      <a:pt x="0" y="121"/>
                      <a:pt x="0" y="121"/>
                      <a:pt x="0" y="121"/>
                    </a:cubicBezTo>
                    <a:cubicBezTo>
                      <a:pt x="0" y="59"/>
                      <a:pt x="50" y="0"/>
                      <a:pt x="121" y="0"/>
                    </a:cubicBezTo>
                    <a:cubicBezTo>
                      <a:pt x="1204" y="0"/>
                      <a:pt x="1204" y="0"/>
                      <a:pt x="1204" y="0"/>
                    </a:cubicBezTo>
                    <a:cubicBezTo>
                      <a:pt x="1264" y="0"/>
                      <a:pt x="1323" y="59"/>
                      <a:pt x="1323" y="121"/>
                    </a:cubicBezTo>
                    <a:cubicBezTo>
                      <a:pt x="1323" y="962"/>
                      <a:pt x="1323" y="962"/>
                      <a:pt x="1323" y="962"/>
                    </a:cubicBezTo>
                    <a:cubicBezTo>
                      <a:pt x="1323" y="1033"/>
                      <a:pt x="1264" y="1092"/>
                      <a:pt x="1204" y="1092"/>
                    </a:cubicBezTo>
                  </a:path>
                </a:pathLst>
              </a:custGeom>
              <a:noFill/>
              <a:ln w="4680" cap="flat">
                <a:solidFill>
                  <a:schemeClr val="bg1"/>
                </a:solidFill>
                <a:round/>
              </a:ln>
              <a:effectLst/>
            </p:spPr>
            <p:txBody>
              <a:bodyPr wrap="none" anchor="ctr"/>
              <a:lstStyle/>
              <a:p>
                <a:endParaRPr lang="en-US"/>
              </a:p>
            </p:txBody>
          </p:sp>
          <p:sp>
            <p:nvSpPr>
              <p:cNvPr id="20" name="Line 490"/>
              <p:cNvSpPr>
                <a:spLocks noChangeShapeType="1"/>
              </p:cNvSpPr>
              <p:nvPr/>
            </p:nvSpPr>
            <p:spPr bwMode="auto">
              <a:xfrm>
                <a:off x="12009330" y="5061523"/>
                <a:ext cx="3134" cy="172406"/>
              </a:xfrm>
              <a:prstGeom prst="line">
                <a:avLst/>
              </a:prstGeom>
              <a:noFill/>
              <a:ln w="4680" cap="flat">
                <a:solidFill>
                  <a:schemeClr val="bg1"/>
                </a:solidFill>
                <a:round/>
              </a:ln>
              <a:effectLst/>
            </p:spPr>
            <p:txBody>
              <a:bodyPr/>
              <a:lstStyle/>
              <a:p>
                <a:endParaRPr lang="en-US"/>
              </a:p>
            </p:txBody>
          </p:sp>
          <p:sp>
            <p:nvSpPr>
              <p:cNvPr id="21" name="Line 491"/>
              <p:cNvSpPr>
                <a:spLocks noChangeShapeType="1"/>
              </p:cNvSpPr>
              <p:nvPr/>
            </p:nvSpPr>
            <p:spPr bwMode="auto">
              <a:xfrm>
                <a:off x="12523376" y="5061523"/>
                <a:ext cx="3134" cy="172406"/>
              </a:xfrm>
              <a:prstGeom prst="line">
                <a:avLst/>
              </a:prstGeom>
              <a:noFill/>
              <a:ln w="4680" cap="flat">
                <a:solidFill>
                  <a:schemeClr val="bg1"/>
                </a:solidFill>
                <a:round/>
              </a:ln>
              <a:effectLst/>
            </p:spPr>
            <p:txBody>
              <a:bodyPr/>
              <a:lstStyle/>
              <a:p>
                <a:endParaRPr lang="en-US"/>
              </a:p>
            </p:txBody>
          </p:sp>
          <p:sp>
            <p:nvSpPr>
              <p:cNvPr id="22" name="Line 492"/>
              <p:cNvSpPr>
                <a:spLocks noChangeShapeType="1"/>
              </p:cNvSpPr>
              <p:nvPr/>
            </p:nvSpPr>
            <p:spPr bwMode="auto">
              <a:xfrm>
                <a:off x="11793053" y="5403199"/>
                <a:ext cx="940330" cy="3134"/>
              </a:xfrm>
              <a:prstGeom prst="line">
                <a:avLst/>
              </a:prstGeom>
              <a:noFill/>
              <a:ln w="4680" cap="flat">
                <a:solidFill>
                  <a:schemeClr val="bg1"/>
                </a:solidFill>
                <a:round/>
              </a:ln>
              <a:effectLst/>
            </p:spPr>
            <p:txBody>
              <a:bodyPr/>
              <a:lstStyle/>
              <a:p>
                <a:endParaRPr lang="en-US"/>
              </a:p>
            </p:txBody>
          </p:sp>
          <p:sp>
            <p:nvSpPr>
              <p:cNvPr id="23" name="Freeform 493"/>
              <p:cNvSpPr>
                <a:spLocks noChangeArrowheads="1"/>
              </p:cNvSpPr>
              <p:nvPr/>
            </p:nvSpPr>
            <p:spPr bwMode="auto">
              <a:xfrm>
                <a:off x="11965448" y="5531718"/>
                <a:ext cx="87764" cy="87770"/>
              </a:xfrm>
              <a:custGeom>
                <a:avLst/>
                <a:gdLst>
                  <a:gd name="T0" fmla="*/ 121 w 122"/>
                  <a:gd name="T1" fmla="*/ 62 h 122"/>
                  <a:gd name="T2" fmla="*/ 121 w 122"/>
                  <a:gd name="T3" fmla="*/ 62 h 122"/>
                  <a:gd name="T4" fmla="*/ 59 w 122"/>
                  <a:gd name="T5" fmla="*/ 121 h 122"/>
                  <a:gd name="T6" fmla="*/ 0 w 122"/>
                  <a:gd name="T7" fmla="*/ 62 h 122"/>
                  <a:gd name="T8" fmla="*/ 59 w 122"/>
                  <a:gd name="T9" fmla="*/ 0 h 122"/>
                  <a:gd name="T10" fmla="*/ 121 w 122"/>
                  <a:gd name="T11" fmla="*/ 62 h 122"/>
                </a:gdLst>
                <a:ahLst/>
                <a:cxnLst>
                  <a:cxn ang="0">
                    <a:pos x="T0" y="T1"/>
                  </a:cxn>
                  <a:cxn ang="0">
                    <a:pos x="T2" y="T3"/>
                  </a:cxn>
                  <a:cxn ang="0">
                    <a:pos x="T4" y="T5"/>
                  </a:cxn>
                  <a:cxn ang="0">
                    <a:pos x="T6" y="T7"/>
                  </a:cxn>
                  <a:cxn ang="0">
                    <a:pos x="T8" y="T9"/>
                  </a:cxn>
                  <a:cxn ang="0">
                    <a:pos x="T10" y="T11"/>
                  </a:cxn>
                </a:cxnLst>
                <a:rect l="0" t="0" r="r" b="b"/>
                <a:pathLst>
                  <a:path w="122" h="122">
                    <a:moveTo>
                      <a:pt x="121" y="62"/>
                    </a:moveTo>
                    <a:lnTo>
                      <a:pt x="121" y="62"/>
                    </a:lnTo>
                    <a:cubicBezTo>
                      <a:pt x="121" y="101"/>
                      <a:pt x="89" y="121"/>
                      <a:pt x="59" y="121"/>
                    </a:cubicBezTo>
                    <a:cubicBezTo>
                      <a:pt x="20" y="121"/>
                      <a:pt x="0" y="101"/>
                      <a:pt x="0" y="62"/>
                    </a:cubicBezTo>
                    <a:cubicBezTo>
                      <a:pt x="0" y="30"/>
                      <a:pt x="20" y="0"/>
                      <a:pt x="59" y="0"/>
                    </a:cubicBezTo>
                    <a:cubicBezTo>
                      <a:pt x="89" y="0"/>
                      <a:pt x="121" y="30"/>
                      <a:pt x="121" y="62"/>
                    </a:cubicBezTo>
                  </a:path>
                </a:pathLst>
              </a:custGeom>
              <a:noFill/>
              <a:ln w="9525" cap="flat">
                <a:solidFill>
                  <a:schemeClr val="bg1"/>
                </a:solidFill>
                <a:bevel/>
              </a:ln>
              <a:effectLst/>
            </p:spPr>
            <p:txBody>
              <a:bodyPr wrap="none" anchor="ctr"/>
              <a:lstStyle/>
              <a:p>
                <a:endParaRPr lang="en-US"/>
              </a:p>
            </p:txBody>
          </p:sp>
          <p:sp>
            <p:nvSpPr>
              <p:cNvPr id="24" name="Freeform 494"/>
              <p:cNvSpPr>
                <a:spLocks noChangeArrowheads="1"/>
              </p:cNvSpPr>
              <p:nvPr/>
            </p:nvSpPr>
            <p:spPr bwMode="auto">
              <a:xfrm>
                <a:off x="11965448" y="5704124"/>
                <a:ext cx="87764" cy="84634"/>
              </a:xfrm>
              <a:custGeom>
                <a:avLst/>
                <a:gdLst>
                  <a:gd name="T0" fmla="*/ 121 w 122"/>
                  <a:gd name="T1" fmla="*/ 60 h 120"/>
                  <a:gd name="T2" fmla="*/ 121 w 122"/>
                  <a:gd name="T3" fmla="*/ 60 h 120"/>
                  <a:gd name="T4" fmla="*/ 59 w 122"/>
                  <a:gd name="T5" fmla="*/ 119 h 120"/>
                  <a:gd name="T6" fmla="*/ 0 w 122"/>
                  <a:gd name="T7" fmla="*/ 60 h 120"/>
                  <a:gd name="T8" fmla="*/ 59 w 122"/>
                  <a:gd name="T9" fmla="*/ 0 h 120"/>
                  <a:gd name="T10" fmla="*/ 121 w 122"/>
                  <a:gd name="T11" fmla="*/ 60 h 120"/>
                </a:gdLst>
                <a:ahLst/>
                <a:cxnLst>
                  <a:cxn ang="0">
                    <a:pos x="T0" y="T1"/>
                  </a:cxn>
                  <a:cxn ang="0">
                    <a:pos x="T2" y="T3"/>
                  </a:cxn>
                  <a:cxn ang="0">
                    <a:pos x="T4" y="T5"/>
                  </a:cxn>
                  <a:cxn ang="0">
                    <a:pos x="T6" y="T7"/>
                  </a:cxn>
                  <a:cxn ang="0">
                    <a:pos x="T8" y="T9"/>
                  </a:cxn>
                  <a:cxn ang="0">
                    <a:pos x="T10" y="T11"/>
                  </a:cxn>
                </a:cxnLst>
                <a:rect l="0" t="0" r="r" b="b"/>
                <a:pathLst>
                  <a:path w="122" h="120">
                    <a:moveTo>
                      <a:pt x="121" y="60"/>
                    </a:moveTo>
                    <a:lnTo>
                      <a:pt x="121" y="60"/>
                    </a:lnTo>
                    <a:cubicBezTo>
                      <a:pt x="121" y="101"/>
                      <a:pt x="89" y="119"/>
                      <a:pt x="59" y="119"/>
                    </a:cubicBezTo>
                    <a:cubicBezTo>
                      <a:pt x="20" y="119"/>
                      <a:pt x="0" y="101"/>
                      <a:pt x="0" y="60"/>
                    </a:cubicBezTo>
                    <a:cubicBezTo>
                      <a:pt x="0" y="30"/>
                      <a:pt x="20" y="0"/>
                      <a:pt x="59" y="0"/>
                    </a:cubicBezTo>
                    <a:cubicBezTo>
                      <a:pt x="89" y="0"/>
                      <a:pt x="121" y="30"/>
                      <a:pt x="121" y="60"/>
                    </a:cubicBezTo>
                  </a:path>
                </a:pathLst>
              </a:custGeom>
              <a:noFill/>
              <a:ln w="9525" cap="flat">
                <a:solidFill>
                  <a:schemeClr val="bg1"/>
                </a:solidFill>
                <a:bevel/>
              </a:ln>
              <a:effectLst/>
            </p:spPr>
            <p:txBody>
              <a:bodyPr wrap="none" anchor="ctr"/>
              <a:lstStyle/>
              <a:p>
                <a:endParaRPr lang="en-US"/>
              </a:p>
            </p:txBody>
          </p:sp>
          <p:sp>
            <p:nvSpPr>
              <p:cNvPr id="25" name="Freeform 495"/>
              <p:cNvSpPr>
                <a:spLocks noChangeArrowheads="1"/>
              </p:cNvSpPr>
              <p:nvPr/>
            </p:nvSpPr>
            <p:spPr bwMode="auto">
              <a:xfrm>
                <a:off x="12137840" y="5704124"/>
                <a:ext cx="87764" cy="84634"/>
              </a:xfrm>
              <a:custGeom>
                <a:avLst/>
                <a:gdLst>
                  <a:gd name="T0" fmla="*/ 121 w 122"/>
                  <a:gd name="T1" fmla="*/ 60 h 120"/>
                  <a:gd name="T2" fmla="*/ 121 w 122"/>
                  <a:gd name="T3" fmla="*/ 60 h 120"/>
                  <a:gd name="T4" fmla="*/ 62 w 122"/>
                  <a:gd name="T5" fmla="*/ 119 h 120"/>
                  <a:gd name="T6" fmla="*/ 0 w 122"/>
                  <a:gd name="T7" fmla="*/ 60 h 120"/>
                  <a:gd name="T8" fmla="*/ 62 w 122"/>
                  <a:gd name="T9" fmla="*/ 0 h 120"/>
                  <a:gd name="T10" fmla="*/ 121 w 122"/>
                  <a:gd name="T11" fmla="*/ 60 h 120"/>
                </a:gdLst>
                <a:ahLst/>
                <a:cxnLst>
                  <a:cxn ang="0">
                    <a:pos x="T0" y="T1"/>
                  </a:cxn>
                  <a:cxn ang="0">
                    <a:pos x="T2" y="T3"/>
                  </a:cxn>
                  <a:cxn ang="0">
                    <a:pos x="T4" y="T5"/>
                  </a:cxn>
                  <a:cxn ang="0">
                    <a:pos x="T6" y="T7"/>
                  </a:cxn>
                  <a:cxn ang="0">
                    <a:pos x="T8" y="T9"/>
                  </a:cxn>
                  <a:cxn ang="0">
                    <a:pos x="T10" y="T11"/>
                  </a:cxn>
                </a:cxnLst>
                <a:rect l="0" t="0" r="r" b="b"/>
                <a:pathLst>
                  <a:path w="122" h="120">
                    <a:moveTo>
                      <a:pt x="121" y="60"/>
                    </a:moveTo>
                    <a:lnTo>
                      <a:pt x="121" y="60"/>
                    </a:lnTo>
                    <a:cubicBezTo>
                      <a:pt x="121" y="101"/>
                      <a:pt x="91" y="119"/>
                      <a:pt x="62" y="119"/>
                    </a:cubicBezTo>
                    <a:cubicBezTo>
                      <a:pt x="21" y="119"/>
                      <a:pt x="0" y="101"/>
                      <a:pt x="0" y="60"/>
                    </a:cubicBezTo>
                    <a:cubicBezTo>
                      <a:pt x="0" y="30"/>
                      <a:pt x="21" y="0"/>
                      <a:pt x="62" y="0"/>
                    </a:cubicBezTo>
                    <a:cubicBezTo>
                      <a:pt x="91" y="0"/>
                      <a:pt x="121" y="30"/>
                      <a:pt x="121" y="60"/>
                    </a:cubicBezTo>
                  </a:path>
                </a:pathLst>
              </a:custGeom>
              <a:noFill/>
              <a:ln w="9525" cap="flat">
                <a:solidFill>
                  <a:schemeClr val="bg1"/>
                </a:solidFill>
                <a:bevel/>
              </a:ln>
              <a:effectLst/>
            </p:spPr>
            <p:txBody>
              <a:bodyPr wrap="none" anchor="ctr"/>
              <a:lstStyle/>
              <a:p>
                <a:endParaRPr lang="en-US"/>
              </a:p>
            </p:txBody>
          </p:sp>
          <p:sp>
            <p:nvSpPr>
              <p:cNvPr id="26" name="Freeform 496"/>
              <p:cNvSpPr>
                <a:spLocks noChangeArrowheads="1"/>
              </p:cNvSpPr>
              <p:nvPr/>
            </p:nvSpPr>
            <p:spPr bwMode="auto">
              <a:xfrm>
                <a:off x="12137840" y="5531718"/>
                <a:ext cx="87764" cy="87770"/>
              </a:xfrm>
              <a:custGeom>
                <a:avLst/>
                <a:gdLst>
                  <a:gd name="T0" fmla="*/ 121 w 122"/>
                  <a:gd name="T1" fmla="*/ 62 h 122"/>
                  <a:gd name="T2" fmla="*/ 121 w 122"/>
                  <a:gd name="T3" fmla="*/ 62 h 122"/>
                  <a:gd name="T4" fmla="*/ 62 w 122"/>
                  <a:gd name="T5" fmla="*/ 121 h 122"/>
                  <a:gd name="T6" fmla="*/ 0 w 122"/>
                  <a:gd name="T7" fmla="*/ 62 h 122"/>
                  <a:gd name="T8" fmla="*/ 62 w 122"/>
                  <a:gd name="T9" fmla="*/ 0 h 122"/>
                  <a:gd name="T10" fmla="*/ 121 w 122"/>
                  <a:gd name="T11" fmla="*/ 62 h 122"/>
                </a:gdLst>
                <a:ahLst/>
                <a:cxnLst>
                  <a:cxn ang="0">
                    <a:pos x="T0" y="T1"/>
                  </a:cxn>
                  <a:cxn ang="0">
                    <a:pos x="T2" y="T3"/>
                  </a:cxn>
                  <a:cxn ang="0">
                    <a:pos x="T4" y="T5"/>
                  </a:cxn>
                  <a:cxn ang="0">
                    <a:pos x="T6" y="T7"/>
                  </a:cxn>
                  <a:cxn ang="0">
                    <a:pos x="T8" y="T9"/>
                  </a:cxn>
                  <a:cxn ang="0">
                    <a:pos x="T10" y="T11"/>
                  </a:cxn>
                </a:cxnLst>
                <a:rect l="0" t="0" r="r" b="b"/>
                <a:pathLst>
                  <a:path w="122" h="122">
                    <a:moveTo>
                      <a:pt x="121" y="62"/>
                    </a:moveTo>
                    <a:lnTo>
                      <a:pt x="121" y="62"/>
                    </a:lnTo>
                    <a:cubicBezTo>
                      <a:pt x="121" y="101"/>
                      <a:pt x="91" y="121"/>
                      <a:pt x="62" y="121"/>
                    </a:cubicBezTo>
                    <a:cubicBezTo>
                      <a:pt x="21" y="121"/>
                      <a:pt x="0" y="101"/>
                      <a:pt x="0" y="62"/>
                    </a:cubicBezTo>
                    <a:cubicBezTo>
                      <a:pt x="0" y="30"/>
                      <a:pt x="21" y="0"/>
                      <a:pt x="62" y="0"/>
                    </a:cubicBezTo>
                    <a:cubicBezTo>
                      <a:pt x="91" y="0"/>
                      <a:pt x="121" y="30"/>
                      <a:pt x="121" y="62"/>
                    </a:cubicBezTo>
                  </a:path>
                </a:pathLst>
              </a:custGeom>
              <a:noFill/>
              <a:ln w="9525" cap="flat">
                <a:solidFill>
                  <a:schemeClr val="bg1"/>
                </a:solidFill>
                <a:bevel/>
              </a:ln>
              <a:effectLst/>
            </p:spPr>
            <p:txBody>
              <a:bodyPr wrap="none" anchor="ctr"/>
              <a:lstStyle/>
              <a:p>
                <a:endParaRPr lang="en-US"/>
              </a:p>
            </p:txBody>
          </p:sp>
          <p:sp>
            <p:nvSpPr>
              <p:cNvPr id="27" name="Freeform 497"/>
              <p:cNvSpPr>
                <a:spLocks noChangeArrowheads="1"/>
              </p:cNvSpPr>
              <p:nvPr/>
            </p:nvSpPr>
            <p:spPr bwMode="auto">
              <a:xfrm>
                <a:off x="12307099" y="5531718"/>
                <a:ext cx="87764" cy="87770"/>
              </a:xfrm>
              <a:custGeom>
                <a:avLst/>
                <a:gdLst>
                  <a:gd name="T0" fmla="*/ 121 w 122"/>
                  <a:gd name="T1" fmla="*/ 62 h 122"/>
                  <a:gd name="T2" fmla="*/ 121 w 122"/>
                  <a:gd name="T3" fmla="*/ 62 h 122"/>
                  <a:gd name="T4" fmla="*/ 59 w 122"/>
                  <a:gd name="T5" fmla="*/ 121 h 122"/>
                  <a:gd name="T6" fmla="*/ 0 w 122"/>
                  <a:gd name="T7" fmla="*/ 62 h 122"/>
                  <a:gd name="T8" fmla="*/ 59 w 122"/>
                  <a:gd name="T9" fmla="*/ 0 h 122"/>
                  <a:gd name="T10" fmla="*/ 121 w 122"/>
                  <a:gd name="T11" fmla="*/ 62 h 122"/>
                </a:gdLst>
                <a:ahLst/>
                <a:cxnLst>
                  <a:cxn ang="0">
                    <a:pos x="T0" y="T1"/>
                  </a:cxn>
                  <a:cxn ang="0">
                    <a:pos x="T2" y="T3"/>
                  </a:cxn>
                  <a:cxn ang="0">
                    <a:pos x="T4" y="T5"/>
                  </a:cxn>
                  <a:cxn ang="0">
                    <a:pos x="T6" y="T7"/>
                  </a:cxn>
                  <a:cxn ang="0">
                    <a:pos x="T8" y="T9"/>
                  </a:cxn>
                  <a:cxn ang="0">
                    <a:pos x="T10" y="T11"/>
                  </a:cxn>
                </a:cxnLst>
                <a:rect l="0" t="0" r="r" b="b"/>
                <a:pathLst>
                  <a:path w="122" h="122">
                    <a:moveTo>
                      <a:pt x="121" y="62"/>
                    </a:moveTo>
                    <a:lnTo>
                      <a:pt x="121" y="62"/>
                    </a:lnTo>
                    <a:cubicBezTo>
                      <a:pt x="121" y="101"/>
                      <a:pt x="89" y="121"/>
                      <a:pt x="59" y="121"/>
                    </a:cubicBezTo>
                    <a:cubicBezTo>
                      <a:pt x="21" y="121"/>
                      <a:pt x="0" y="101"/>
                      <a:pt x="0" y="62"/>
                    </a:cubicBezTo>
                    <a:cubicBezTo>
                      <a:pt x="0" y="30"/>
                      <a:pt x="21" y="0"/>
                      <a:pt x="59" y="0"/>
                    </a:cubicBezTo>
                    <a:cubicBezTo>
                      <a:pt x="89" y="0"/>
                      <a:pt x="121" y="30"/>
                      <a:pt x="121" y="62"/>
                    </a:cubicBezTo>
                  </a:path>
                </a:pathLst>
              </a:custGeom>
              <a:noFill/>
              <a:ln w="9525" cap="flat">
                <a:solidFill>
                  <a:schemeClr val="bg1"/>
                </a:solidFill>
                <a:bevel/>
              </a:ln>
              <a:effectLst/>
            </p:spPr>
            <p:txBody>
              <a:bodyPr wrap="none" anchor="ctr"/>
              <a:lstStyle/>
              <a:p>
                <a:endParaRPr lang="en-US"/>
              </a:p>
            </p:txBody>
          </p:sp>
          <p:sp>
            <p:nvSpPr>
              <p:cNvPr id="28" name="Freeform 498"/>
              <p:cNvSpPr>
                <a:spLocks noChangeArrowheads="1"/>
              </p:cNvSpPr>
              <p:nvPr/>
            </p:nvSpPr>
            <p:spPr bwMode="auto">
              <a:xfrm>
                <a:off x="12307099" y="5704124"/>
                <a:ext cx="87764" cy="84634"/>
              </a:xfrm>
              <a:custGeom>
                <a:avLst/>
                <a:gdLst>
                  <a:gd name="T0" fmla="*/ 121 w 122"/>
                  <a:gd name="T1" fmla="*/ 60 h 120"/>
                  <a:gd name="T2" fmla="*/ 121 w 122"/>
                  <a:gd name="T3" fmla="*/ 60 h 120"/>
                  <a:gd name="T4" fmla="*/ 59 w 122"/>
                  <a:gd name="T5" fmla="*/ 119 h 120"/>
                  <a:gd name="T6" fmla="*/ 0 w 122"/>
                  <a:gd name="T7" fmla="*/ 60 h 120"/>
                  <a:gd name="T8" fmla="*/ 59 w 122"/>
                  <a:gd name="T9" fmla="*/ 0 h 120"/>
                  <a:gd name="T10" fmla="*/ 121 w 122"/>
                  <a:gd name="T11" fmla="*/ 60 h 120"/>
                </a:gdLst>
                <a:ahLst/>
                <a:cxnLst>
                  <a:cxn ang="0">
                    <a:pos x="T0" y="T1"/>
                  </a:cxn>
                  <a:cxn ang="0">
                    <a:pos x="T2" y="T3"/>
                  </a:cxn>
                  <a:cxn ang="0">
                    <a:pos x="T4" y="T5"/>
                  </a:cxn>
                  <a:cxn ang="0">
                    <a:pos x="T6" y="T7"/>
                  </a:cxn>
                  <a:cxn ang="0">
                    <a:pos x="T8" y="T9"/>
                  </a:cxn>
                  <a:cxn ang="0">
                    <a:pos x="T10" y="T11"/>
                  </a:cxn>
                </a:cxnLst>
                <a:rect l="0" t="0" r="r" b="b"/>
                <a:pathLst>
                  <a:path w="122" h="120">
                    <a:moveTo>
                      <a:pt x="121" y="60"/>
                    </a:moveTo>
                    <a:lnTo>
                      <a:pt x="121" y="60"/>
                    </a:lnTo>
                    <a:cubicBezTo>
                      <a:pt x="121" y="101"/>
                      <a:pt x="89" y="119"/>
                      <a:pt x="59" y="119"/>
                    </a:cubicBezTo>
                    <a:cubicBezTo>
                      <a:pt x="21" y="119"/>
                      <a:pt x="0" y="101"/>
                      <a:pt x="0" y="60"/>
                    </a:cubicBezTo>
                    <a:cubicBezTo>
                      <a:pt x="0" y="30"/>
                      <a:pt x="21" y="0"/>
                      <a:pt x="59" y="0"/>
                    </a:cubicBezTo>
                    <a:cubicBezTo>
                      <a:pt x="89" y="0"/>
                      <a:pt x="121" y="30"/>
                      <a:pt x="121" y="60"/>
                    </a:cubicBezTo>
                  </a:path>
                </a:pathLst>
              </a:custGeom>
              <a:noFill/>
              <a:ln w="9525" cap="flat">
                <a:solidFill>
                  <a:schemeClr val="bg1"/>
                </a:solidFill>
                <a:bevel/>
              </a:ln>
              <a:effectLst/>
            </p:spPr>
            <p:txBody>
              <a:bodyPr wrap="none" anchor="ctr"/>
              <a:lstStyle/>
              <a:p>
                <a:endParaRPr lang="en-US"/>
              </a:p>
            </p:txBody>
          </p:sp>
          <p:sp>
            <p:nvSpPr>
              <p:cNvPr id="29" name="Freeform 499"/>
              <p:cNvSpPr>
                <a:spLocks noChangeArrowheads="1"/>
              </p:cNvSpPr>
              <p:nvPr/>
            </p:nvSpPr>
            <p:spPr bwMode="auto">
              <a:xfrm>
                <a:off x="12479494" y="5704124"/>
                <a:ext cx="84628" cy="84634"/>
              </a:xfrm>
              <a:custGeom>
                <a:avLst/>
                <a:gdLst>
                  <a:gd name="T0" fmla="*/ 120 w 121"/>
                  <a:gd name="T1" fmla="*/ 60 h 120"/>
                  <a:gd name="T2" fmla="*/ 120 w 121"/>
                  <a:gd name="T3" fmla="*/ 60 h 120"/>
                  <a:gd name="T4" fmla="*/ 61 w 121"/>
                  <a:gd name="T5" fmla="*/ 119 h 120"/>
                  <a:gd name="T6" fmla="*/ 0 w 121"/>
                  <a:gd name="T7" fmla="*/ 60 h 120"/>
                  <a:gd name="T8" fmla="*/ 61 w 121"/>
                  <a:gd name="T9" fmla="*/ 0 h 120"/>
                  <a:gd name="T10" fmla="*/ 120 w 121"/>
                  <a:gd name="T11" fmla="*/ 60 h 120"/>
                </a:gdLst>
                <a:ahLst/>
                <a:cxnLst>
                  <a:cxn ang="0">
                    <a:pos x="T0" y="T1"/>
                  </a:cxn>
                  <a:cxn ang="0">
                    <a:pos x="T2" y="T3"/>
                  </a:cxn>
                  <a:cxn ang="0">
                    <a:pos x="T4" y="T5"/>
                  </a:cxn>
                  <a:cxn ang="0">
                    <a:pos x="T6" y="T7"/>
                  </a:cxn>
                  <a:cxn ang="0">
                    <a:pos x="T8" y="T9"/>
                  </a:cxn>
                  <a:cxn ang="0">
                    <a:pos x="T10" y="T11"/>
                  </a:cxn>
                </a:cxnLst>
                <a:rect l="0" t="0" r="r" b="b"/>
                <a:pathLst>
                  <a:path w="121" h="120">
                    <a:moveTo>
                      <a:pt x="120" y="60"/>
                    </a:moveTo>
                    <a:lnTo>
                      <a:pt x="120" y="60"/>
                    </a:lnTo>
                    <a:cubicBezTo>
                      <a:pt x="120" y="101"/>
                      <a:pt x="91" y="119"/>
                      <a:pt x="61" y="119"/>
                    </a:cubicBezTo>
                    <a:cubicBezTo>
                      <a:pt x="20" y="119"/>
                      <a:pt x="0" y="101"/>
                      <a:pt x="0" y="60"/>
                    </a:cubicBezTo>
                    <a:cubicBezTo>
                      <a:pt x="0" y="30"/>
                      <a:pt x="20" y="0"/>
                      <a:pt x="61" y="0"/>
                    </a:cubicBezTo>
                    <a:cubicBezTo>
                      <a:pt x="91" y="0"/>
                      <a:pt x="120" y="30"/>
                      <a:pt x="120" y="60"/>
                    </a:cubicBezTo>
                  </a:path>
                </a:pathLst>
              </a:custGeom>
              <a:noFill/>
              <a:ln w="9525" cap="flat">
                <a:solidFill>
                  <a:schemeClr val="bg1"/>
                </a:solidFill>
                <a:bevel/>
              </a:ln>
              <a:effectLst/>
            </p:spPr>
            <p:txBody>
              <a:bodyPr wrap="none" anchor="ctr"/>
              <a:lstStyle/>
              <a:p>
                <a:endParaRPr lang="en-US"/>
              </a:p>
            </p:txBody>
          </p:sp>
          <p:sp>
            <p:nvSpPr>
              <p:cNvPr id="30" name="Freeform 500"/>
              <p:cNvSpPr>
                <a:spLocks noChangeArrowheads="1"/>
              </p:cNvSpPr>
              <p:nvPr/>
            </p:nvSpPr>
            <p:spPr bwMode="auto">
              <a:xfrm>
                <a:off x="12479494" y="5531718"/>
                <a:ext cx="84628" cy="87770"/>
              </a:xfrm>
              <a:custGeom>
                <a:avLst/>
                <a:gdLst>
                  <a:gd name="T0" fmla="*/ 120 w 121"/>
                  <a:gd name="T1" fmla="*/ 62 h 122"/>
                  <a:gd name="T2" fmla="*/ 120 w 121"/>
                  <a:gd name="T3" fmla="*/ 62 h 122"/>
                  <a:gd name="T4" fmla="*/ 61 w 121"/>
                  <a:gd name="T5" fmla="*/ 121 h 122"/>
                  <a:gd name="T6" fmla="*/ 0 w 121"/>
                  <a:gd name="T7" fmla="*/ 62 h 122"/>
                  <a:gd name="T8" fmla="*/ 61 w 121"/>
                  <a:gd name="T9" fmla="*/ 0 h 122"/>
                  <a:gd name="T10" fmla="*/ 120 w 121"/>
                  <a:gd name="T11" fmla="*/ 62 h 122"/>
                </a:gdLst>
                <a:ahLst/>
                <a:cxnLst>
                  <a:cxn ang="0">
                    <a:pos x="T0" y="T1"/>
                  </a:cxn>
                  <a:cxn ang="0">
                    <a:pos x="T2" y="T3"/>
                  </a:cxn>
                  <a:cxn ang="0">
                    <a:pos x="T4" y="T5"/>
                  </a:cxn>
                  <a:cxn ang="0">
                    <a:pos x="T6" y="T7"/>
                  </a:cxn>
                  <a:cxn ang="0">
                    <a:pos x="T8" y="T9"/>
                  </a:cxn>
                  <a:cxn ang="0">
                    <a:pos x="T10" y="T11"/>
                  </a:cxn>
                </a:cxnLst>
                <a:rect l="0" t="0" r="r" b="b"/>
                <a:pathLst>
                  <a:path w="121" h="122">
                    <a:moveTo>
                      <a:pt x="120" y="62"/>
                    </a:moveTo>
                    <a:lnTo>
                      <a:pt x="120" y="62"/>
                    </a:lnTo>
                    <a:cubicBezTo>
                      <a:pt x="120" y="101"/>
                      <a:pt x="91" y="121"/>
                      <a:pt x="61" y="121"/>
                    </a:cubicBezTo>
                    <a:cubicBezTo>
                      <a:pt x="20" y="121"/>
                      <a:pt x="0" y="101"/>
                      <a:pt x="0" y="62"/>
                    </a:cubicBezTo>
                    <a:cubicBezTo>
                      <a:pt x="0" y="30"/>
                      <a:pt x="20" y="0"/>
                      <a:pt x="61" y="0"/>
                    </a:cubicBezTo>
                    <a:cubicBezTo>
                      <a:pt x="91" y="0"/>
                      <a:pt x="120" y="30"/>
                      <a:pt x="120" y="62"/>
                    </a:cubicBezTo>
                  </a:path>
                </a:pathLst>
              </a:custGeom>
              <a:noFill/>
              <a:ln w="9525" cap="flat">
                <a:solidFill>
                  <a:schemeClr val="bg1"/>
                </a:solidFill>
                <a:bevel/>
              </a:ln>
              <a:effectLst/>
            </p:spPr>
            <p:txBody>
              <a:bodyPr wrap="none" anchor="ctr"/>
              <a:lstStyle/>
              <a:p>
                <a:endParaRPr lang="en-US"/>
              </a:p>
            </p:txBody>
          </p:sp>
        </p:grpSp>
      </p:grpSp>
      <p:grpSp>
        <p:nvGrpSpPr>
          <p:cNvPr id="31" name="组合 30"/>
          <p:cNvGrpSpPr/>
          <p:nvPr/>
        </p:nvGrpSpPr>
        <p:grpSpPr>
          <a:xfrm>
            <a:off x="6263005" y="3073400"/>
            <a:ext cx="684530" cy="684530"/>
            <a:chOff x="11018" y="4861"/>
            <a:chExt cx="1078" cy="1078"/>
          </a:xfrm>
        </p:grpSpPr>
        <p:sp>
          <p:nvSpPr>
            <p:cNvPr id="32" name="Oval 108"/>
            <p:cNvSpPr/>
            <p:nvPr/>
          </p:nvSpPr>
          <p:spPr>
            <a:xfrm>
              <a:off x="11018" y="4861"/>
              <a:ext cx="1078" cy="1078"/>
            </a:xfrm>
            <a:prstGeom prst="ellipse">
              <a:avLst/>
            </a:prstGeom>
            <a:solidFill>
              <a:srgbClr val="64443D">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50"/>
            <p:cNvGrpSpPr/>
            <p:nvPr/>
          </p:nvGrpSpPr>
          <p:grpSpPr>
            <a:xfrm>
              <a:off x="11326" y="5062"/>
              <a:ext cx="494" cy="611"/>
              <a:chOff x="13933871" y="5017639"/>
              <a:chExt cx="767935" cy="949795"/>
            </a:xfrm>
          </p:grpSpPr>
          <p:sp>
            <p:nvSpPr>
              <p:cNvPr id="34" name="Freeform 86"/>
              <p:cNvSpPr>
                <a:spLocks noChangeArrowheads="1"/>
              </p:cNvSpPr>
              <p:nvPr/>
            </p:nvSpPr>
            <p:spPr bwMode="auto">
              <a:xfrm>
                <a:off x="14062382" y="5146159"/>
                <a:ext cx="514047" cy="257040"/>
              </a:xfrm>
              <a:custGeom>
                <a:avLst/>
                <a:gdLst>
                  <a:gd name="T0" fmla="*/ 0 w 722"/>
                  <a:gd name="T1" fmla="*/ 360 h 361"/>
                  <a:gd name="T2" fmla="*/ 0 w 722"/>
                  <a:gd name="T3" fmla="*/ 360 h 361"/>
                  <a:gd name="T4" fmla="*/ 360 w 722"/>
                  <a:gd name="T5" fmla="*/ 0 h 361"/>
                  <a:gd name="T6" fmla="*/ 721 w 722"/>
                  <a:gd name="T7" fmla="*/ 360 h 361"/>
                </a:gdLst>
                <a:ahLst/>
                <a:cxnLst>
                  <a:cxn ang="0">
                    <a:pos x="T0" y="T1"/>
                  </a:cxn>
                  <a:cxn ang="0">
                    <a:pos x="T2" y="T3"/>
                  </a:cxn>
                  <a:cxn ang="0">
                    <a:pos x="T4" y="T5"/>
                  </a:cxn>
                  <a:cxn ang="0">
                    <a:pos x="T6" y="T7"/>
                  </a:cxn>
                </a:cxnLst>
                <a:rect l="0" t="0" r="r" b="b"/>
                <a:pathLst>
                  <a:path w="722" h="361">
                    <a:moveTo>
                      <a:pt x="0" y="360"/>
                    </a:moveTo>
                    <a:lnTo>
                      <a:pt x="0" y="360"/>
                    </a:lnTo>
                    <a:cubicBezTo>
                      <a:pt x="0" y="171"/>
                      <a:pt x="160" y="0"/>
                      <a:pt x="360" y="0"/>
                    </a:cubicBezTo>
                    <a:cubicBezTo>
                      <a:pt x="561" y="0"/>
                      <a:pt x="721" y="171"/>
                      <a:pt x="721" y="360"/>
                    </a:cubicBezTo>
                  </a:path>
                </a:pathLst>
              </a:custGeom>
              <a:noFill/>
              <a:ln w="4680" cap="flat">
                <a:solidFill>
                  <a:schemeClr val="bg1"/>
                </a:solidFill>
                <a:round/>
              </a:ln>
              <a:effectLst/>
            </p:spPr>
            <p:txBody>
              <a:bodyPr/>
              <a:lstStyle/>
              <a:p>
                <a:endParaRPr lang="en-US"/>
              </a:p>
            </p:txBody>
          </p:sp>
          <p:sp>
            <p:nvSpPr>
              <p:cNvPr id="35" name="Freeform 87"/>
              <p:cNvSpPr>
                <a:spLocks noChangeArrowheads="1"/>
              </p:cNvSpPr>
              <p:nvPr/>
            </p:nvSpPr>
            <p:spPr bwMode="auto">
              <a:xfrm>
                <a:off x="14573295" y="5575604"/>
                <a:ext cx="128511" cy="213155"/>
              </a:xfrm>
              <a:custGeom>
                <a:avLst/>
                <a:gdLst>
                  <a:gd name="T0" fmla="*/ 0 w 181"/>
                  <a:gd name="T1" fmla="*/ 0 h 300"/>
                  <a:gd name="T2" fmla="*/ 0 w 181"/>
                  <a:gd name="T3" fmla="*/ 0 h 300"/>
                  <a:gd name="T4" fmla="*/ 180 w 181"/>
                  <a:gd name="T5" fmla="*/ 299 h 300"/>
                </a:gdLst>
                <a:ahLst/>
                <a:cxnLst>
                  <a:cxn ang="0">
                    <a:pos x="T0" y="T1"/>
                  </a:cxn>
                  <a:cxn ang="0">
                    <a:pos x="T2" y="T3"/>
                  </a:cxn>
                  <a:cxn ang="0">
                    <a:pos x="T4" y="T5"/>
                  </a:cxn>
                </a:cxnLst>
                <a:rect l="0" t="0" r="r" b="b"/>
                <a:pathLst>
                  <a:path w="181" h="300">
                    <a:moveTo>
                      <a:pt x="0" y="0"/>
                    </a:moveTo>
                    <a:lnTo>
                      <a:pt x="0" y="0"/>
                    </a:lnTo>
                    <a:cubicBezTo>
                      <a:pt x="0" y="169"/>
                      <a:pt x="79" y="299"/>
                      <a:pt x="180" y="299"/>
                    </a:cubicBezTo>
                  </a:path>
                </a:pathLst>
              </a:custGeom>
              <a:noFill/>
              <a:ln w="4680" cap="flat">
                <a:solidFill>
                  <a:schemeClr val="bg1"/>
                </a:solidFill>
                <a:round/>
              </a:ln>
              <a:effectLst/>
            </p:spPr>
            <p:txBody>
              <a:bodyPr/>
              <a:lstStyle/>
              <a:p>
                <a:endParaRPr lang="en-US"/>
              </a:p>
            </p:txBody>
          </p:sp>
          <p:sp>
            <p:nvSpPr>
              <p:cNvPr id="36" name="Freeform 88"/>
              <p:cNvSpPr>
                <a:spLocks noChangeArrowheads="1"/>
              </p:cNvSpPr>
              <p:nvPr/>
            </p:nvSpPr>
            <p:spPr bwMode="auto">
              <a:xfrm>
                <a:off x="13933871" y="5575604"/>
                <a:ext cx="128511" cy="213155"/>
              </a:xfrm>
              <a:custGeom>
                <a:avLst/>
                <a:gdLst>
                  <a:gd name="T0" fmla="*/ 0 w 181"/>
                  <a:gd name="T1" fmla="*/ 299 h 300"/>
                  <a:gd name="T2" fmla="*/ 0 w 181"/>
                  <a:gd name="T3" fmla="*/ 299 h 300"/>
                  <a:gd name="T4" fmla="*/ 180 w 181"/>
                  <a:gd name="T5" fmla="*/ 0 h 300"/>
                </a:gdLst>
                <a:ahLst/>
                <a:cxnLst>
                  <a:cxn ang="0">
                    <a:pos x="T0" y="T1"/>
                  </a:cxn>
                  <a:cxn ang="0">
                    <a:pos x="T2" y="T3"/>
                  </a:cxn>
                  <a:cxn ang="0">
                    <a:pos x="T4" y="T5"/>
                  </a:cxn>
                </a:cxnLst>
                <a:rect l="0" t="0" r="r" b="b"/>
                <a:pathLst>
                  <a:path w="181" h="300">
                    <a:moveTo>
                      <a:pt x="0" y="299"/>
                    </a:moveTo>
                    <a:lnTo>
                      <a:pt x="0" y="299"/>
                    </a:lnTo>
                    <a:cubicBezTo>
                      <a:pt x="100" y="299"/>
                      <a:pt x="180" y="169"/>
                      <a:pt x="180" y="0"/>
                    </a:cubicBezTo>
                  </a:path>
                </a:pathLst>
              </a:custGeom>
              <a:noFill/>
              <a:ln w="4680" cap="flat">
                <a:solidFill>
                  <a:schemeClr val="bg1"/>
                </a:solidFill>
                <a:round/>
              </a:ln>
              <a:effectLst/>
            </p:spPr>
            <p:txBody>
              <a:bodyPr/>
              <a:lstStyle/>
              <a:p>
                <a:endParaRPr lang="en-US"/>
              </a:p>
            </p:txBody>
          </p:sp>
          <p:sp>
            <p:nvSpPr>
              <p:cNvPr id="37" name="Line 89"/>
              <p:cNvSpPr>
                <a:spLocks noChangeShapeType="1"/>
              </p:cNvSpPr>
              <p:nvPr/>
            </p:nvSpPr>
            <p:spPr bwMode="auto">
              <a:xfrm>
                <a:off x="13933871" y="5788758"/>
                <a:ext cx="767935" cy="3136"/>
              </a:xfrm>
              <a:prstGeom prst="line">
                <a:avLst/>
              </a:prstGeom>
              <a:noFill/>
              <a:ln w="4680" cap="flat">
                <a:solidFill>
                  <a:schemeClr val="bg1"/>
                </a:solidFill>
                <a:round/>
              </a:ln>
              <a:effectLst/>
            </p:spPr>
            <p:txBody>
              <a:bodyPr/>
              <a:lstStyle/>
              <a:p>
                <a:endParaRPr lang="en-US"/>
              </a:p>
            </p:txBody>
          </p:sp>
          <p:sp>
            <p:nvSpPr>
              <p:cNvPr id="38" name="Line 90"/>
              <p:cNvSpPr>
                <a:spLocks noChangeShapeType="1"/>
              </p:cNvSpPr>
              <p:nvPr/>
            </p:nvSpPr>
            <p:spPr bwMode="auto">
              <a:xfrm flipV="1">
                <a:off x="14062382" y="5400064"/>
                <a:ext cx="3136" cy="178675"/>
              </a:xfrm>
              <a:prstGeom prst="line">
                <a:avLst/>
              </a:prstGeom>
              <a:noFill/>
              <a:ln w="4680" cap="flat">
                <a:solidFill>
                  <a:schemeClr val="bg1"/>
                </a:solidFill>
                <a:round/>
              </a:ln>
              <a:effectLst/>
            </p:spPr>
            <p:txBody>
              <a:bodyPr/>
              <a:lstStyle/>
              <a:p>
                <a:endParaRPr lang="en-US"/>
              </a:p>
            </p:txBody>
          </p:sp>
          <p:sp>
            <p:nvSpPr>
              <p:cNvPr id="39" name="Line 91"/>
              <p:cNvSpPr>
                <a:spLocks noChangeShapeType="1"/>
              </p:cNvSpPr>
              <p:nvPr/>
            </p:nvSpPr>
            <p:spPr bwMode="auto">
              <a:xfrm flipV="1">
                <a:off x="14573295" y="5400064"/>
                <a:ext cx="3134" cy="178675"/>
              </a:xfrm>
              <a:prstGeom prst="line">
                <a:avLst/>
              </a:prstGeom>
              <a:noFill/>
              <a:ln w="4680" cap="flat">
                <a:solidFill>
                  <a:schemeClr val="bg1"/>
                </a:solidFill>
                <a:round/>
              </a:ln>
              <a:effectLst/>
            </p:spPr>
            <p:txBody>
              <a:bodyPr/>
              <a:lstStyle/>
              <a:p>
                <a:endParaRPr lang="en-US"/>
              </a:p>
            </p:txBody>
          </p:sp>
          <p:sp>
            <p:nvSpPr>
              <p:cNvPr id="40" name="Freeform 92"/>
              <p:cNvSpPr>
                <a:spLocks noChangeArrowheads="1"/>
              </p:cNvSpPr>
              <p:nvPr/>
            </p:nvSpPr>
            <p:spPr bwMode="auto">
              <a:xfrm>
                <a:off x="14187759" y="5788759"/>
                <a:ext cx="257023" cy="178675"/>
              </a:xfrm>
              <a:custGeom>
                <a:avLst/>
                <a:gdLst>
                  <a:gd name="T0" fmla="*/ 351 w 361"/>
                  <a:gd name="T1" fmla="*/ 0 h 252"/>
                  <a:gd name="T2" fmla="*/ 351 w 361"/>
                  <a:gd name="T3" fmla="*/ 0 h 252"/>
                  <a:gd name="T4" fmla="*/ 360 w 361"/>
                  <a:gd name="T5" fmla="*/ 61 h 252"/>
                  <a:gd name="T6" fmla="*/ 180 w 361"/>
                  <a:gd name="T7" fmla="*/ 251 h 252"/>
                  <a:gd name="T8" fmla="*/ 0 w 361"/>
                  <a:gd name="T9" fmla="*/ 61 h 252"/>
                  <a:gd name="T10" fmla="*/ 9 w 361"/>
                  <a:gd name="T11" fmla="*/ 0 h 252"/>
                </a:gdLst>
                <a:ahLst/>
                <a:cxnLst>
                  <a:cxn ang="0">
                    <a:pos x="T0" y="T1"/>
                  </a:cxn>
                  <a:cxn ang="0">
                    <a:pos x="T2" y="T3"/>
                  </a:cxn>
                  <a:cxn ang="0">
                    <a:pos x="T4" y="T5"/>
                  </a:cxn>
                  <a:cxn ang="0">
                    <a:pos x="T6" y="T7"/>
                  </a:cxn>
                  <a:cxn ang="0">
                    <a:pos x="T8" y="T9"/>
                  </a:cxn>
                  <a:cxn ang="0">
                    <a:pos x="T10" y="T11"/>
                  </a:cxn>
                </a:cxnLst>
                <a:rect l="0" t="0" r="r" b="b"/>
                <a:pathLst>
                  <a:path w="361" h="252">
                    <a:moveTo>
                      <a:pt x="351" y="0"/>
                    </a:moveTo>
                    <a:lnTo>
                      <a:pt x="351" y="0"/>
                    </a:lnTo>
                    <a:cubicBezTo>
                      <a:pt x="360" y="20"/>
                      <a:pt x="360" y="41"/>
                      <a:pt x="360" y="61"/>
                    </a:cubicBezTo>
                    <a:cubicBezTo>
                      <a:pt x="360" y="162"/>
                      <a:pt x="281" y="251"/>
                      <a:pt x="180" y="251"/>
                    </a:cubicBezTo>
                    <a:cubicBezTo>
                      <a:pt x="80" y="251"/>
                      <a:pt x="0" y="162"/>
                      <a:pt x="0" y="61"/>
                    </a:cubicBezTo>
                    <a:cubicBezTo>
                      <a:pt x="0" y="41"/>
                      <a:pt x="0" y="20"/>
                      <a:pt x="9" y="0"/>
                    </a:cubicBezTo>
                  </a:path>
                </a:pathLst>
              </a:custGeom>
              <a:noFill/>
              <a:ln w="4680" cap="flat">
                <a:solidFill>
                  <a:schemeClr val="bg1"/>
                </a:solidFill>
                <a:round/>
              </a:ln>
              <a:effectLst/>
            </p:spPr>
            <p:txBody>
              <a:bodyPr/>
              <a:lstStyle/>
              <a:p>
                <a:endParaRPr lang="en-US"/>
              </a:p>
            </p:txBody>
          </p:sp>
          <p:sp>
            <p:nvSpPr>
              <p:cNvPr id="41" name="Line 93"/>
              <p:cNvSpPr>
                <a:spLocks noChangeShapeType="1"/>
              </p:cNvSpPr>
              <p:nvPr/>
            </p:nvSpPr>
            <p:spPr bwMode="auto">
              <a:xfrm>
                <a:off x="14316271" y="5017639"/>
                <a:ext cx="3134" cy="128521"/>
              </a:xfrm>
              <a:prstGeom prst="line">
                <a:avLst/>
              </a:prstGeom>
              <a:noFill/>
              <a:ln w="4680" cap="flat">
                <a:solidFill>
                  <a:schemeClr val="bg1"/>
                </a:solidFill>
                <a:round/>
              </a:ln>
              <a:effectLst/>
            </p:spPr>
            <p:txBody>
              <a:bodyPr/>
              <a:lstStyle/>
              <a:p>
                <a:endParaRPr lang="en-US"/>
              </a:p>
            </p:txBody>
          </p:sp>
        </p:grpSp>
      </p:grpSp>
      <p:grpSp>
        <p:nvGrpSpPr>
          <p:cNvPr id="42" name="组合 41"/>
          <p:cNvGrpSpPr/>
          <p:nvPr/>
        </p:nvGrpSpPr>
        <p:grpSpPr>
          <a:xfrm>
            <a:off x="1923415" y="4514850"/>
            <a:ext cx="684530" cy="684530"/>
            <a:chOff x="4000" y="7021"/>
            <a:chExt cx="1078" cy="1078"/>
          </a:xfrm>
        </p:grpSpPr>
        <p:sp>
          <p:nvSpPr>
            <p:cNvPr id="43" name="Oval 111"/>
            <p:cNvSpPr/>
            <p:nvPr/>
          </p:nvSpPr>
          <p:spPr>
            <a:xfrm>
              <a:off x="4000" y="7021"/>
              <a:ext cx="1078" cy="1078"/>
            </a:xfrm>
            <a:prstGeom prst="ellipse">
              <a:avLst/>
            </a:prstGeom>
            <a:solidFill>
              <a:srgbClr val="64443D">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59"/>
            <p:cNvGrpSpPr/>
            <p:nvPr/>
          </p:nvGrpSpPr>
          <p:grpSpPr>
            <a:xfrm>
              <a:off x="4316" y="7335"/>
              <a:ext cx="473" cy="476"/>
              <a:chOff x="1521520" y="5017638"/>
              <a:chExt cx="940330" cy="946660"/>
            </a:xfrm>
          </p:grpSpPr>
          <p:sp>
            <p:nvSpPr>
              <p:cNvPr id="45" name="Freeform 70"/>
              <p:cNvSpPr>
                <a:spLocks noChangeArrowheads="1"/>
              </p:cNvSpPr>
              <p:nvPr/>
            </p:nvSpPr>
            <p:spPr bwMode="auto">
              <a:xfrm>
                <a:off x="1521520" y="5017638"/>
                <a:ext cx="940330" cy="946660"/>
              </a:xfrm>
              <a:custGeom>
                <a:avLst/>
                <a:gdLst>
                  <a:gd name="T0" fmla="*/ 1323 w 1324"/>
                  <a:gd name="T1" fmla="*/ 1142 h 1333"/>
                  <a:gd name="T2" fmla="*/ 1323 w 1324"/>
                  <a:gd name="T3" fmla="*/ 1142 h 1333"/>
                  <a:gd name="T4" fmla="*/ 1143 w 1324"/>
                  <a:gd name="T5" fmla="*/ 1332 h 1333"/>
                  <a:gd name="T6" fmla="*/ 180 w 1324"/>
                  <a:gd name="T7" fmla="*/ 1332 h 1333"/>
                  <a:gd name="T8" fmla="*/ 0 w 1324"/>
                  <a:gd name="T9" fmla="*/ 1142 h 1333"/>
                  <a:gd name="T10" fmla="*/ 0 w 1324"/>
                  <a:gd name="T11" fmla="*/ 180 h 1333"/>
                  <a:gd name="T12" fmla="*/ 180 w 1324"/>
                  <a:gd name="T13" fmla="*/ 0 h 1333"/>
                  <a:gd name="T14" fmla="*/ 1143 w 1324"/>
                  <a:gd name="T15" fmla="*/ 0 h 1333"/>
                  <a:gd name="T16" fmla="*/ 1323 w 1324"/>
                  <a:gd name="T17" fmla="*/ 180 h 1333"/>
                  <a:gd name="T18" fmla="*/ 1323 w 1324"/>
                  <a:gd name="T19" fmla="*/ 1142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4" h="1333">
                    <a:moveTo>
                      <a:pt x="1323" y="1142"/>
                    </a:moveTo>
                    <a:lnTo>
                      <a:pt x="1323" y="1142"/>
                    </a:lnTo>
                    <a:cubicBezTo>
                      <a:pt x="1323" y="1243"/>
                      <a:pt x="1243" y="1332"/>
                      <a:pt x="1143" y="1332"/>
                    </a:cubicBezTo>
                    <a:cubicBezTo>
                      <a:pt x="180" y="1332"/>
                      <a:pt x="180" y="1332"/>
                      <a:pt x="180" y="1332"/>
                    </a:cubicBezTo>
                    <a:cubicBezTo>
                      <a:pt x="80" y="1332"/>
                      <a:pt x="0" y="1243"/>
                      <a:pt x="0" y="1142"/>
                    </a:cubicBezTo>
                    <a:cubicBezTo>
                      <a:pt x="0" y="180"/>
                      <a:pt x="0" y="180"/>
                      <a:pt x="0" y="180"/>
                    </a:cubicBezTo>
                    <a:cubicBezTo>
                      <a:pt x="0" y="79"/>
                      <a:pt x="80" y="0"/>
                      <a:pt x="180" y="0"/>
                    </a:cubicBezTo>
                    <a:cubicBezTo>
                      <a:pt x="1143" y="0"/>
                      <a:pt x="1143" y="0"/>
                      <a:pt x="1143" y="0"/>
                    </a:cubicBezTo>
                    <a:cubicBezTo>
                      <a:pt x="1243" y="0"/>
                      <a:pt x="1323" y="79"/>
                      <a:pt x="1323" y="180"/>
                    </a:cubicBezTo>
                    <a:lnTo>
                      <a:pt x="1323" y="1142"/>
                    </a:lnTo>
                  </a:path>
                </a:pathLst>
              </a:custGeom>
              <a:noFill/>
              <a:ln w="4680" cap="flat">
                <a:solidFill>
                  <a:schemeClr val="bg1"/>
                </a:solidFill>
                <a:round/>
              </a:ln>
              <a:effectLst/>
            </p:spPr>
            <p:txBody>
              <a:bodyPr wrap="none" anchor="ctr"/>
              <a:lstStyle/>
              <a:p>
                <a:endParaRPr lang="en-US"/>
              </a:p>
            </p:txBody>
          </p:sp>
          <p:sp>
            <p:nvSpPr>
              <p:cNvPr id="46" name="Freeform 71"/>
              <p:cNvSpPr>
                <a:spLocks noChangeArrowheads="1"/>
              </p:cNvSpPr>
              <p:nvPr/>
            </p:nvSpPr>
            <p:spPr bwMode="auto">
              <a:xfrm>
                <a:off x="1863172" y="5318563"/>
                <a:ext cx="297772" cy="341676"/>
              </a:xfrm>
              <a:custGeom>
                <a:avLst/>
                <a:gdLst>
                  <a:gd name="T0" fmla="*/ 0 w 421"/>
                  <a:gd name="T1" fmla="*/ 0 h 480"/>
                  <a:gd name="T2" fmla="*/ 420 w 421"/>
                  <a:gd name="T3" fmla="*/ 239 h 480"/>
                  <a:gd name="T4" fmla="*/ 0 w 421"/>
                  <a:gd name="T5" fmla="*/ 479 h 480"/>
                  <a:gd name="T6" fmla="*/ 0 w 421"/>
                  <a:gd name="T7" fmla="*/ 0 h 480"/>
                </a:gdLst>
                <a:ahLst/>
                <a:cxnLst>
                  <a:cxn ang="0">
                    <a:pos x="T0" y="T1"/>
                  </a:cxn>
                  <a:cxn ang="0">
                    <a:pos x="T2" y="T3"/>
                  </a:cxn>
                  <a:cxn ang="0">
                    <a:pos x="T4" y="T5"/>
                  </a:cxn>
                  <a:cxn ang="0">
                    <a:pos x="T6" y="T7"/>
                  </a:cxn>
                </a:cxnLst>
                <a:rect l="0" t="0" r="r" b="b"/>
                <a:pathLst>
                  <a:path w="421" h="480">
                    <a:moveTo>
                      <a:pt x="0" y="0"/>
                    </a:moveTo>
                    <a:lnTo>
                      <a:pt x="420" y="239"/>
                    </a:lnTo>
                    <a:lnTo>
                      <a:pt x="0" y="479"/>
                    </a:lnTo>
                    <a:lnTo>
                      <a:pt x="0" y="0"/>
                    </a:lnTo>
                  </a:path>
                </a:pathLst>
              </a:custGeom>
              <a:noFill/>
              <a:ln w="9525" cap="flat">
                <a:solidFill>
                  <a:schemeClr val="bg1"/>
                </a:solidFill>
                <a:bevel/>
              </a:ln>
              <a:effectLst/>
            </p:spPr>
            <p:txBody>
              <a:bodyPr wrap="none" anchor="ctr"/>
              <a:lstStyle/>
              <a:p>
                <a:endParaRPr lang="en-US"/>
              </a:p>
            </p:txBody>
          </p:sp>
        </p:grpSp>
      </p:grpSp>
      <p:grpSp>
        <p:nvGrpSpPr>
          <p:cNvPr id="47" name="组合 46"/>
          <p:cNvGrpSpPr/>
          <p:nvPr/>
        </p:nvGrpSpPr>
        <p:grpSpPr>
          <a:xfrm>
            <a:off x="6263005" y="4525010"/>
            <a:ext cx="684530" cy="684530"/>
            <a:chOff x="11018" y="7021"/>
            <a:chExt cx="1078" cy="1078"/>
          </a:xfrm>
        </p:grpSpPr>
        <p:sp>
          <p:nvSpPr>
            <p:cNvPr id="48" name="Oval 120"/>
            <p:cNvSpPr/>
            <p:nvPr/>
          </p:nvSpPr>
          <p:spPr>
            <a:xfrm>
              <a:off x="11018" y="7021"/>
              <a:ext cx="1078" cy="1078"/>
            </a:xfrm>
            <a:prstGeom prst="ellipse">
              <a:avLst/>
            </a:prstGeom>
            <a:solidFill>
              <a:srgbClr val="64443D">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62"/>
            <p:cNvGrpSpPr>
              <a:grpSpLocks noChangeAspect="1"/>
            </p:cNvGrpSpPr>
            <p:nvPr/>
          </p:nvGrpSpPr>
          <p:grpSpPr>
            <a:xfrm>
              <a:off x="11379" y="7248"/>
              <a:ext cx="367" cy="586"/>
              <a:chOff x="9906125" y="2951915"/>
              <a:chExt cx="598678" cy="956061"/>
            </a:xfrm>
          </p:grpSpPr>
          <p:sp>
            <p:nvSpPr>
              <p:cNvPr id="50" name="Freeform 37"/>
              <p:cNvSpPr>
                <a:spLocks noChangeArrowheads="1"/>
              </p:cNvSpPr>
              <p:nvPr/>
            </p:nvSpPr>
            <p:spPr bwMode="auto">
              <a:xfrm>
                <a:off x="9921798" y="2951915"/>
                <a:ext cx="576735" cy="783659"/>
              </a:xfrm>
              <a:custGeom>
                <a:avLst/>
                <a:gdLst>
                  <a:gd name="T0" fmla="*/ 399 w 813"/>
                  <a:gd name="T1" fmla="*/ 1102 h 1103"/>
                  <a:gd name="T2" fmla="*/ 399 w 813"/>
                  <a:gd name="T3" fmla="*/ 1102 h 1103"/>
                  <a:gd name="T4" fmla="*/ 89 w 813"/>
                  <a:gd name="T5" fmla="*/ 562 h 1103"/>
                  <a:gd name="T6" fmla="*/ 210 w 813"/>
                  <a:gd name="T7" fmla="*/ 80 h 1103"/>
                  <a:gd name="T8" fmla="*/ 219 w 813"/>
                  <a:gd name="T9" fmla="*/ 80 h 1103"/>
                  <a:gd name="T10" fmla="*/ 591 w 813"/>
                  <a:gd name="T11" fmla="*/ 80 h 1103"/>
                  <a:gd name="T12" fmla="*/ 600 w 813"/>
                  <a:gd name="T13" fmla="*/ 80 h 1103"/>
                  <a:gd name="T14" fmla="*/ 721 w 813"/>
                  <a:gd name="T15" fmla="*/ 562 h 1103"/>
                  <a:gd name="T16" fmla="*/ 399 w 813"/>
                  <a:gd name="T17" fmla="*/ 110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 h="1103">
                    <a:moveTo>
                      <a:pt x="399" y="1102"/>
                    </a:moveTo>
                    <a:lnTo>
                      <a:pt x="399" y="1102"/>
                    </a:lnTo>
                    <a:cubicBezTo>
                      <a:pt x="89" y="562"/>
                      <a:pt x="89" y="562"/>
                      <a:pt x="89" y="562"/>
                    </a:cubicBezTo>
                    <a:cubicBezTo>
                      <a:pt x="0" y="390"/>
                      <a:pt x="50" y="181"/>
                      <a:pt x="210" y="80"/>
                    </a:cubicBezTo>
                    <a:cubicBezTo>
                      <a:pt x="219" y="80"/>
                      <a:pt x="219" y="80"/>
                      <a:pt x="219" y="80"/>
                    </a:cubicBezTo>
                    <a:cubicBezTo>
                      <a:pt x="331" y="0"/>
                      <a:pt x="482" y="0"/>
                      <a:pt x="591" y="80"/>
                    </a:cubicBezTo>
                    <a:cubicBezTo>
                      <a:pt x="600" y="80"/>
                      <a:pt x="600" y="80"/>
                      <a:pt x="600" y="80"/>
                    </a:cubicBezTo>
                    <a:cubicBezTo>
                      <a:pt x="762" y="181"/>
                      <a:pt x="812" y="390"/>
                      <a:pt x="721" y="562"/>
                    </a:cubicBezTo>
                    <a:lnTo>
                      <a:pt x="399" y="1102"/>
                    </a:lnTo>
                  </a:path>
                </a:pathLst>
              </a:custGeom>
              <a:noFill/>
              <a:ln w="4680" cap="flat">
                <a:solidFill>
                  <a:schemeClr val="bg1"/>
                </a:solidFill>
                <a:round/>
              </a:ln>
              <a:effectLst/>
            </p:spPr>
            <p:txBody>
              <a:bodyPr wrap="none" anchor="ctr"/>
              <a:lstStyle/>
              <a:p>
                <a:endParaRPr lang="en-US"/>
              </a:p>
            </p:txBody>
          </p:sp>
          <p:sp>
            <p:nvSpPr>
              <p:cNvPr id="51" name="Freeform 38"/>
              <p:cNvSpPr>
                <a:spLocks noChangeArrowheads="1"/>
              </p:cNvSpPr>
              <p:nvPr/>
            </p:nvSpPr>
            <p:spPr bwMode="auto">
              <a:xfrm>
                <a:off x="10122402" y="3136856"/>
                <a:ext cx="169259" cy="172406"/>
              </a:xfrm>
              <a:custGeom>
                <a:avLst/>
                <a:gdLst>
                  <a:gd name="T0" fmla="*/ 239 w 240"/>
                  <a:gd name="T1" fmla="*/ 119 h 241"/>
                  <a:gd name="T2" fmla="*/ 239 w 240"/>
                  <a:gd name="T3" fmla="*/ 119 h 241"/>
                  <a:gd name="T4" fmla="*/ 118 w 240"/>
                  <a:gd name="T5" fmla="*/ 0 h 241"/>
                  <a:gd name="T6" fmla="*/ 0 w 240"/>
                  <a:gd name="T7" fmla="*/ 119 h 241"/>
                  <a:gd name="T8" fmla="*/ 118 w 240"/>
                  <a:gd name="T9" fmla="*/ 240 h 241"/>
                  <a:gd name="T10" fmla="*/ 239 w 240"/>
                  <a:gd name="T11" fmla="*/ 119 h 241"/>
                </a:gdLst>
                <a:ahLst/>
                <a:cxnLst>
                  <a:cxn ang="0">
                    <a:pos x="T0" y="T1"/>
                  </a:cxn>
                  <a:cxn ang="0">
                    <a:pos x="T2" y="T3"/>
                  </a:cxn>
                  <a:cxn ang="0">
                    <a:pos x="T4" y="T5"/>
                  </a:cxn>
                  <a:cxn ang="0">
                    <a:pos x="T6" y="T7"/>
                  </a:cxn>
                  <a:cxn ang="0">
                    <a:pos x="T8" y="T9"/>
                  </a:cxn>
                  <a:cxn ang="0">
                    <a:pos x="T10" y="T11"/>
                  </a:cxn>
                </a:cxnLst>
                <a:rect l="0" t="0" r="r" b="b"/>
                <a:pathLst>
                  <a:path w="240" h="241">
                    <a:moveTo>
                      <a:pt x="239" y="119"/>
                    </a:moveTo>
                    <a:lnTo>
                      <a:pt x="239" y="119"/>
                    </a:lnTo>
                    <a:cubicBezTo>
                      <a:pt x="239" y="51"/>
                      <a:pt x="189" y="0"/>
                      <a:pt x="118" y="0"/>
                    </a:cubicBezTo>
                    <a:cubicBezTo>
                      <a:pt x="59" y="0"/>
                      <a:pt x="0" y="51"/>
                      <a:pt x="0" y="119"/>
                    </a:cubicBezTo>
                    <a:cubicBezTo>
                      <a:pt x="0" y="190"/>
                      <a:pt x="59" y="240"/>
                      <a:pt x="118" y="240"/>
                    </a:cubicBezTo>
                    <a:cubicBezTo>
                      <a:pt x="189" y="240"/>
                      <a:pt x="239" y="190"/>
                      <a:pt x="239" y="119"/>
                    </a:cubicBezTo>
                  </a:path>
                </a:pathLst>
              </a:custGeom>
              <a:noFill/>
              <a:ln w="4680" cap="flat">
                <a:solidFill>
                  <a:schemeClr val="bg1"/>
                </a:solidFill>
                <a:round/>
              </a:ln>
              <a:effectLst/>
            </p:spPr>
            <p:txBody>
              <a:bodyPr wrap="none" anchor="ctr"/>
              <a:lstStyle/>
              <a:p>
                <a:endParaRPr lang="en-US"/>
              </a:p>
            </p:txBody>
          </p:sp>
          <p:sp>
            <p:nvSpPr>
              <p:cNvPr id="52" name="Freeform 39"/>
              <p:cNvSpPr>
                <a:spLocks noChangeArrowheads="1"/>
              </p:cNvSpPr>
              <p:nvPr/>
            </p:nvSpPr>
            <p:spPr bwMode="auto">
              <a:xfrm>
                <a:off x="9906125" y="3650936"/>
                <a:ext cx="598678" cy="257040"/>
              </a:xfrm>
              <a:custGeom>
                <a:avLst/>
                <a:gdLst>
                  <a:gd name="T0" fmla="*/ 490 w 842"/>
                  <a:gd name="T1" fmla="*/ 0 h 362"/>
                  <a:gd name="T2" fmla="*/ 490 w 842"/>
                  <a:gd name="T3" fmla="*/ 0 h 362"/>
                  <a:gd name="T4" fmla="*/ 841 w 842"/>
                  <a:gd name="T5" fmla="*/ 181 h 362"/>
                  <a:gd name="T6" fmla="*/ 419 w 842"/>
                  <a:gd name="T7" fmla="*/ 361 h 362"/>
                  <a:gd name="T8" fmla="*/ 0 w 842"/>
                  <a:gd name="T9" fmla="*/ 181 h 362"/>
                  <a:gd name="T10" fmla="*/ 360 w 842"/>
                  <a:gd name="T11" fmla="*/ 0 h 362"/>
                </a:gdLst>
                <a:ahLst/>
                <a:cxnLst>
                  <a:cxn ang="0">
                    <a:pos x="T0" y="T1"/>
                  </a:cxn>
                  <a:cxn ang="0">
                    <a:pos x="T2" y="T3"/>
                  </a:cxn>
                  <a:cxn ang="0">
                    <a:pos x="T4" y="T5"/>
                  </a:cxn>
                  <a:cxn ang="0">
                    <a:pos x="T6" y="T7"/>
                  </a:cxn>
                  <a:cxn ang="0">
                    <a:pos x="T8" y="T9"/>
                  </a:cxn>
                  <a:cxn ang="0">
                    <a:pos x="T10" y="T11"/>
                  </a:cxn>
                </a:cxnLst>
                <a:rect l="0" t="0" r="r" b="b"/>
                <a:pathLst>
                  <a:path w="842" h="362">
                    <a:moveTo>
                      <a:pt x="490" y="0"/>
                    </a:moveTo>
                    <a:lnTo>
                      <a:pt x="490" y="0"/>
                    </a:lnTo>
                    <a:cubicBezTo>
                      <a:pt x="691" y="21"/>
                      <a:pt x="841" y="92"/>
                      <a:pt x="841" y="181"/>
                    </a:cubicBezTo>
                    <a:cubicBezTo>
                      <a:pt x="841" y="281"/>
                      <a:pt x="661" y="361"/>
                      <a:pt x="419" y="361"/>
                    </a:cubicBezTo>
                    <a:cubicBezTo>
                      <a:pt x="189" y="361"/>
                      <a:pt x="0" y="281"/>
                      <a:pt x="0" y="181"/>
                    </a:cubicBezTo>
                    <a:cubicBezTo>
                      <a:pt x="0" y="92"/>
                      <a:pt x="159" y="21"/>
                      <a:pt x="360" y="0"/>
                    </a:cubicBezTo>
                  </a:path>
                </a:pathLst>
              </a:custGeom>
              <a:noFill/>
              <a:ln w="4680" cap="flat">
                <a:solidFill>
                  <a:schemeClr val="bg1"/>
                </a:solidFill>
                <a:round/>
              </a:ln>
              <a:effectLst/>
            </p:spPr>
            <p:txBody>
              <a:bodyPr/>
              <a:lstStyle/>
              <a:p>
                <a:endParaRPr lang="en-US"/>
              </a:p>
            </p:txBody>
          </p:sp>
        </p:grpSp>
      </p:grpSp>
      <p:sp>
        <p:nvSpPr>
          <p:cNvPr id="53" name="矩形 52"/>
          <p:cNvSpPr/>
          <p:nvPr/>
        </p:nvSpPr>
        <p:spPr>
          <a:xfrm>
            <a:off x="2761615" y="1591945"/>
            <a:ext cx="1808480" cy="337185"/>
          </a:xfrm>
          <a:prstGeom prst="rect">
            <a:avLst/>
          </a:prstGeom>
        </p:spPr>
        <p:txBody>
          <a:bodyPr wrap="none">
            <a:spAutoFit/>
          </a:bodyPr>
          <a:lstStyle/>
          <a:p>
            <a:pPr algn="r"/>
            <a:r>
              <a:rPr lang="zh-CN" altLang="en-US" sz="1600" b="1">
                <a:solidFill>
                  <a:srgbClr val="64443D"/>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rgbClr val="64443D"/>
              </a:solidFill>
              <a:latin typeface="微软雅黑" panose="020B0503020204020204" pitchFamily="34" charset="-122"/>
              <a:ea typeface="微软雅黑" panose="020B0503020204020204" pitchFamily="34" charset="-122"/>
              <a:sym typeface="+mn-ea"/>
            </a:endParaRPr>
          </a:p>
        </p:txBody>
      </p:sp>
      <p:sp>
        <p:nvSpPr>
          <p:cNvPr id="54" name="矩形 53"/>
          <p:cNvSpPr/>
          <p:nvPr/>
        </p:nvSpPr>
        <p:spPr>
          <a:xfrm>
            <a:off x="2761615" y="1929130"/>
            <a:ext cx="3187065"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55" name="矩形 54"/>
          <p:cNvSpPr/>
          <p:nvPr/>
        </p:nvSpPr>
        <p:spPr>
          <a:xfrm>
            <a:off x="2761615" y="3027680"/>
            <a:ext cx="1808480" cy="337185"/>
          </a:xfrm>
          <a:prstGeom prst="rect">
            <a:avLst/>
          </a:prstGeom>
        </p:spPr>
        <p:txBody>
          <a:bodyPr wrap="none">
            <a:spAutoFit/>
          </a:bodyPr>
          <a:lstStyle/>
          <a:p>
            <a:pPr algn="r"/>
            <a:r>
              <a:rPr lang="zh-CN" altLang="en-US" sz="1600" b="1">
                <a:solidFill>
                  <a:srgbClr val="64443D"/>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rgbClr val="64443D"/>
              </a:solidFill>
              <a:latin typeface="微软雅黑" panose="020B0503020204020204" pitchFamily="34" charset="-122"/>
              <a:ea typeface="微软雅黑" panose="020B0503020204020204" pitchFamily="34" charset="-122"/>
              <a:sym typeface="+mn-ea"/>
            </a:endParaRPr>
          </a:p>
        </p:txBody>
      </p:sp>
      <p:sp>
        <p:nvSpPr>
          <p:cNvPr id="56" name="矩形 55"/>
          <p:cNvSpPr/>
          <p:nvPr/>
        </p:nvSpPr>
        <p:spPr>
          <a:xfrm>
            <a:off x="2761615" y="3364865"/>
            <a:ext cx="3187065"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57" name="矩形 56"/>
          <p:cNvSpPr/>
          <p:nvPr/>
        </p:nvSpPr>
        <p:spPr>
          <a:xfrm>
            <a:off x="2761615" y="4469130"/>
            <a:ext cx="1808480" cy="337185"/>
          </a:xfrm>
          <a:prstGeom prst="rect">
            <a:avLst/>
          </a:prstGeom>
        </p:spPr>
        <p:txBody>
          <a:bodyPr wrap="none">
            <a:spAutoFit/>
          </a:bodyPr>
          <a:lstStyle/>
          <a:p>
            <a:pPr algn="r"/>
            <a:r>
              <a:rPr lang="zh-CN" altLang="en-US" sz="1600" b="1">
                <a:solidFill>
                  <a:srgbClr val="64443D"/>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rgbClr val="64443D"/>
              </a:solidFill>
              <a:latin typeface="微软雅黑" panose="020B0503020204020204" pitchFamily="34" charset="-122"/>
              <a:ea typeface="微软雅黑" panose="020B0503020204020204" pitchFamily="34" charset="-122"/>
              <a:sym typeface="+mn-ea"/>
            </a:endParaRPr>
          </a:p>
        </p:txBody>
      </p:sp>
      <p:sp>
        <p:nvSpPr>
          <p:cNvPr id="58" name="矩形 57"/>
          <p:cNvSpPr/>
          <p:nvPr/>
        </p:nvSpPr>
        <p:spPr>
          <a:xfrm>
            <a:off x="2761615" y="4806315"/>
            <a:ext cx="3187065"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59" name="矩形 58"/>
          <p:cNvSpPr/>
          <p:nvPr/>
        </p:nvSpPr>
        <p:spPr>
          <a:xfrm>
            <a:off x="7164705" y="1591945"/>
            <a:ext cx="1808480" cy="337185"/>
          </a:xfrm>
          <a:prstGeom prst="rect">
            <a:avLst/>
          </a:prstGeom>
        </p:spPr>
        <p:txBody>
          <a:bodyPr wrap="none">
            <a:spAutoFit/>
          </a:bodyPr>
          <a:lstStyle/>
          <a:p>
            <a:pPr algn="r"/>
            <a:r>
              <a:rPr lang="zh-CN" altLang="en-US" sz="1600" b="1">
                <a:solidFill>
                  <a:srgbClr val="64443D"/>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rgbClr val="64443D"/>
              </a:solidFill>
              <a:latin typeface="微软雅黑" panose="020B0503020204020204" pitchFamily="34" charset="-122"/>
              <a:ea typeface="微软雅黑" panose="020B0503020204020204" pitchFamily="34" charset="-122"/>
              <a:sym typeface="+mn-ea"/>
            </a:endParaRPr>
          </a:p>
        </p:txBody>
      </p:sp>
      <p:sp>
        <p:nvSpPr>
          <p:cNvPr id="60" name="矩形 59"/>
          <p:cNvSpPr/>
          <p:nvPr/>
        </p:nvSpPr>
        <p:spPr>
          <a:xfrm>
            <a:off x="7164705" y="1929130"/>
            <a:ext cx="3187065"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1" name="矩形 60"/>
          <p:cNvSpPr/>
          <p:nvPr/>
        </p:nvSpPr>
        <p:spPr>
          <a:xfrm>
            <a:off x="7164705" y="3027680"/>
            <a:ext cx="1808480" cy="337185"/>
          </a:xfrm>
          <a:prstGeom prst="rect">
            <a:avLst/>
          </a:prstGeom>
        </p:spPr>
        <p:txBody>
          <a:bodyPr wrap="none">
            <a:spAutoFit/>
          </a:bodyPr>
          <a:lstStyle/>
          <a:p>
            <a:pPr algn="r"/>
            <a:r>
              <a:rPr lang="zh-CN" altLang="en-US" sz="1600" b="1">
                <a:solidFill>
                  <a:srgbClr val="64443D"/>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rgbClr val="64443D"/>
              </a:solidFill>
              <a:latin typeface="微软雅黑" panose="020B0503020204020204" pitchFamily="34" charset="-122"/>
              <a:ea typeface="微软雅黑" panose="020B0503020204020204" pitchFamily="34" charset="-122"/>
              <a:sym typeface="+mn-ea"/>
            </a:endParaRPr>
          </a:p>
        </p:txBody>
      </p:sp>
      <p:sp>
        <p:nvSpPr>
          <p:cNvPr id="62" name="矩形 61"/>
          <p:cNvSpPr/>
          <p:nvPr/>
        </p:nvSpPr>
        <p:spPr>
          <a:xfrm>
            <a:off x="7164705" y="3364865"/>
            <a:ext cx="3187065"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3" name="矩形 62"/>
          <p:cNvSpPr/>
          <p:nvPr/>
        </p:nvSpPr>
        <p:spPr>
          <a:xfrm>
            <a:off x="7164705" y="4469130"/>
            <a:ext cx="1808480" cy="337185"/>
          </a:xfrm>
          <a:prstGeom prst="rect">
            <a:avLst/>
          </a:prstGeom>
        </p:spPr>
        <p:txBody>
          <a:bodyPr wrap="none">
            <a:spAutoFit/>
          </a:bodyPr>
          <a:lstStyle/>
          <a:p>
            <a:pPr algn="r"/>
            <a:r>
              <a:rPr lang="zh-CN" altLang="en-US" sz="1600" b="1">
                <a:solidFill>
                  <a:srgbClr val="64443D"/>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rgbClr val="64443D"/>
              </a:solidFill>
              <a:latin typeface="微软雅黑" panose="020B0503020204020204" pitchFamily="34" charset="-122"/>
              <a:ea typeface="微软雅黑" panose="020B0503020204020204" pitchFamily="34" charset="-122"/>
              <a:sym typeface="+mn-ea"/>
            </a:endParaRPr>
          </a:p>
        </p:txBody>
      </p:sp>
      <p:sp>
        <p:nvSpPr>
          <p:cNvPr id="64" name="矩形 63"/>
          <p:cNvSpPr/>
          <p:nvPr/>
        </p:nvSpPr>
        <p:spPr>
          <a:xfrm>
            <a:off x="7164705" y="4806315"/>
            <a:ext cx="3187065"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500"/>
                                        <p:tgtEl>
                                          <p:spTgt spid="54"/>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500"/>
                                        <p:tgtEl>
                                          <p:spTgt spid="5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left)">
                                      <p:cBhvr>
                                        <p:cTn id="62" dur="500"/>
                                        <p:tgtEl>
                                          <p:spTgt spid="5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childTnLst>
                          </p:cTn>
                        </p:par>
                        <p:par>
                          <p:cTn id="66" fill="hold">
                            <p:stCondLst>
                              <p:cond delay="50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5500"/>
                            </p:stCondLst>
                            <p:childTnLst>
                              <p:par>
                                <p:cTn id="73" presetID="22" presetClass="entr" presetSubtype="8"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left)">
                                      <p:cBhvr>
                                        <p:cTn id="75" dur="500"/>
                                        <p:tgtEl>
                                          <p:spTgt spid="6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6000"/>
                            </p:stCondLst>
                            <p:childTnLst>
                              <p:par>
                                <p:cTn id="80" presetID="53" presetClass="entr" presetSubtype="16"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par>
                          <p:cTn id="85" fill="hold">
                            <p:stCondLst>
                              <p:cond delay="6500"/>
                            </p:stCondLst>
                            <p:childTnLst>
                              <p:par>
                                <p:cTn id="86" presetID="22" presetClass="entr" presetSubtype="8" fill="hold" grpId="0" nodeType="after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wipe(left)">
                                      <p:cBhvr>
                                        <p:cTn id="88" dur="500"/>
                                        <p:tgtEl>
                                          <p:spTgt spid="6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wipe(left)">
                                      <p:cBhvr>
                                        <p:cTn id="9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sp>
        <p:nvSpPr>
          <p:cNvPr id="4" name="矩形 3"/>
          <p:cNvSpPr/>
          <p:nvPr/>
        </p:nvSpPr>
        <p:spPr>
          <a:xfrm>
            <a:off x="1055548" y="2570910"/>
            <a:ext cx="3340961" cy="2451013"/>
          </a:xfrm>
          <a:prstGeom prst="rect">
            <a:avLst/>
          </a:prstGeom>
          <a:blipFill rotWithShape="1">
            <a:blip r:embed="rId4" cstate="screen"/>
            <a:stretch>
              <a:fillRect/>
            </a:stretch>
          </a:blipFill>
          <a:ln w="12700">
            <a:solidFill>
              <a:srgbClr val="64443D"/>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p>
        </p:txBody>
      </p:sp>
      <p:sp>
        <p:nvSpPr>
          <p:cNvPr id="5" name="矩形 4"/>
          <p:cNvSpPr/>
          <p:nvPr/>
        </p:nvSpPr>
        <p:spPr>
          <a:xfrm>
            <a:off x="2756478" y="3929490"/>
            <a:ext cx="2915044" cy="1488673"/>
          </a:xfrm>
          <a:prstGeom prst="rect">
            <a:avLst/>
          </a:prstGeom>
          <a:solidFill>
            <a:srgbClr val="6444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lnSpc>
                <a:spcPct val="150000"/>
              </a:lnSpc>
            </a:pPr>
            <a:r>
              <a:rPr lang="zh-CN" altLang="en-US" sz="1200" dirty="0">
                <a:solidFill>
                  <a:schemeClr val="bg1"/>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单击此处更换内容文字单击此处更换内容文字单击此处更换内容文字单击此处更换内容文字单击此处更换内容文字</a:t>
            </a:r>
          </a:p>
        </p:txBody>
      </p:sp>
      <p:sp>
        <p:nvSpPr>
          <p:cNvPr id="6" name="矩形 5"/>
          <p:cNvSpPr/>
          <p:nvPr/>
        </p:nvSpPr>
        <p:spPr>
          <a:xfrm>
            <a:off x="6245860" y="1935480"/>
            <a:ext cx="1808480" cy="337185"/>
          </a:xfrm>
          <a:prstGeom prst="rect">
            <a:avLst/>
          </a:prstGeom>
        </p:spPr>
        <p:txBody>
          <a:bodyPr wrap="none">
            <a:spAutoFit/>
          </a:bodyPr>
          <a:lstStyle/>
          <a:p>
            <a:pPr algn="r"/>
            <a:r>
              <a:rPr lang="zh-CN" altLang="en-US" sz="1600" b="1">
                <a:solidFill>
                  <a:srgbClr val="64443D"/>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rgbClr val="64443D"/>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6245860" y="2272665"/>
            <a:ext cx="5030470"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6245860" y="3240405"/>
            <a:ext cx="1808480" cy="337185"/>
          </a:xfrm>
          <a:prstGeom prst="rect">
            <a:avLst/>
          </a:prstGeom>
        </p:spPr>
        <p:txBody>
          <a:bodyPr wrap="none">
            <a:spAutoFit/>
          </a:bodyPr>
          <a:lstStyle/>
          <a:p>
            <a:pPr algn="r"/>
            <a:r>
              <a:rPr lang="zh-CN" altLang="en-US" sz="1600" b="1">
                <a:solidFill>
                  <a:srgbClr val="64443D"/>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rgbClr val="64443D"/>
              </a:solidFill>
              <a:latin typeface="微软雅黑" panose="020B0503020204020204" pitchFamily="34" charset="-122"/>
              <a:ea typeface="微软雅黑" panose="020B0503020204020204" pitchFamily="34" charset="-122"/>
              <a:sym typeface="+mn-ea"/>
            </a:endParaRPr>
          </a:p>
        </p:txBody>
      </p:sp>
      <p:sp>
        <p:nvSpPr>
          <p:cNvPr id="9" name="矩形 8"/>
          <p:cNvSpPr/>
          <p:nvPr/>
        </p:nvSpPr>
        <p:spPr>
          <a:xfrm>
            <a:off x="6245860" y="3577590"/>
            <a:ext cx="5030470"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矩形 9"/>
          <p:cNvSpPr/>
          <p:nvPr/>
        </p:nvSpPr>
        <p:spPr>
          <a:xfrm>
            <a:off x="6245860" y="4545330"/>
            <a:ext cx="1808480" cy="337185"/>
          </a:xfrm>
          <a:prstGeom prst="rect">
            <a:avLst/>
          </a:prstGeom>
        </p:spPr>
        <p:txBody>
          <a:bodyPr wrap="none">
            <a:spAutoFit/>
          </a:bodyPr>
          <a:lstStyle/>
          <a:p>
            <a:pPr algn="r"/>
            <a:r>
              <a:rPr lang="zh-CN" altLang="en-US" sz="1600" b="1">
                <a:solidFill>
                  <a:srgbClr val="64443D"/>
                </a:solidFill>
                <a:latin typeface="微软雅黑" panose="020B0503020204020204" pitchFamily="34" charset="-122"/>
                <a:ea typeface="微软雅黑" panose="020B0503020204020204" pitchFamily="34" charset="-122"/>
                <a:sym typeface="+mn-ea"/>
              </a:rPr>
              <a:t>单击此处输入标题</a:t>
            </a:r>
            <a:endParaRPr lang="zh-CN" altLang="en-US" sz="1600" b="1" dirty="0">
              <a:solidFill>
                <a:srgbClr val="64443D"/>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6245860" y="4882515"/>
            <a:ext cx="5030470"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14" presetClass="entr" presetSubtype="5"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vertical)">
                                      <p:cBhvr>
                                        <p:cTn id="23" dur="500"/>
                                        <p:tgtEl>
                                          <p:spTgt spid="5"/>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bldLvl="0" animBg="1"/>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295076" y="2583815"/>
            <a:ext cx="1200329" cy="2543810"/>
          </a:xfrm>
          <a:prstGeom prst="rect">
            <a:avLst/>
          </a:prstGeom>
          <a:noFill/>
        </p:spPr>
        <p:txBody>
          <a:bodyPr vert="eaVert" wrap="square" rtlCol="0">
            <a:spAutoFit/>
          </a:bodyPr>
          <a:lstStyle/>
          <a:p>
            <a:pPr algn="l"/>
            <a:r>
              <a:rPr lang="zh-CN" altLang="en-US" sz="6600" dirty="0">
                <a:solidFill>
                  <a:srgbClr val="64443D"/>
                </a:solidFill>
                <a:latin typeface="TypeLand 康熙字典體試用版" charset="-120"/>
                <a:ea typeface="TypeLand 康熙字典體試用版" charset="-120"/>
              </a:rPr>
              <a:t>前  言</a:t>
            </a:r>
          </a:p>
        </p:txBody>
      </p:sp>
      <p:sp>
        <p:nvSpPr>
          <p:cNvPr id="5" name="文本框 4"/>
          <p:cNvSpPr txBox="1"/>
          <p:nvPr/>
        </p:nvSpPr>
        <p:spPr>
          <a:xfrm>
            <a:off x="1767959" y="2367914"/>
            <a:ext cx="8063746" cy="4045585"/>
          </a:xfrm>
          <a:prstGeom prst="rect">
            <a:avLst/>
          </a:prstGeom>
          <a:noFill/>
        </p:spPr>
        <p:txBody>
          <a:bodyPr vert="eaVert" wrap="square" rtlCol="0">
            <a:spAutoFit/>
          </a:bodyPr>
          <a:lstStyle/>
          <a:p>
            <a:pPr fontAlgn="auto"/>
            <a:r>
              <a:rPr lang="zh-CN" altLang="en-US" sz="3200" dirty="0">
                <a:solidFill>
                  <a:srgbClr val="64443D"/>
                </a:solidFill>
                <a:latin typeface="TypeLand 康熙字典體試用版" charset="-120"/>
                <a:ea typeface="TypeLand 康熙字典體試用版" charset="-120"/>
              </a:rPr>
              <a:t>四度春风化绸缪，</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几番秋雨洗鸿沟。</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黑发积霜织日月，</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粉笔无言写春秋。</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蚕丝吐尽春未老，</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烛泪成灰秋更稠。</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春播桃李三千圃，</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
            </a:r>
            <a:br>
              <a:rPr lang="zh-CN" altLang="en-US" sz="3200" dirty="0">
                <a:solidFill>
                  <a:srgbClr val="64443D"/>
                </a:solidFill>
                <a:latin typeface="TypeLand 康熙字典體試用版" charset="-120"/>
                <a:ea typeface="TypeLand 康熙字典體試用版" charset="-120"/>
              </a:rPr>
            </a:br>
            <a:r>
              <a:rPr lang="zh-CN" altLang="en-US" sz="3200" dirty="0">
                <a:solidFill>
                  <a:srgbClr val="64443D"/>
                </a:solidFill>
                <a:latin typeface="TypeLand 康熙字典體試用版" charset="-120"/>
                <a:ea typeface="TypeLand 康熙字典體試用版" charset="-120"/>
              </a:rPr>
              <a:t>秋来硕果满神州。</a:t>
            </a:r>
            <a:br>
              <a:rPr lang="zh-CN" altLang="en-US" sz="3200" dirty="0">
                <a:solidFill>
                  <a:srgbClr val="64443D"/>
                </a:solidFill>
                <a:latin typeface="TypeLand 康熙字典體試用版" charset="-120"/>
                <a:ea typeface="TypeLand 康熙字典體試用版" charset="-120"/>
              </a:rPr>
            </a:br>
            <a:endParaRPr lang="zh-CN" altLang="en-US" sz="3200" dirty="0">
              <a:solidFill>
                <a:srgbClr val="64443D"/>
              </a:solidFill>
              <a:latin typeface="TypeLand 康熙字典體試用版" charset="-120"/>
              <a:ea typeface="TypeLand 康熙字典體試用版" charset="-120"/>
            </a:endParaRPr>
          </a:p>
        </p:txBody>
      </p:sp>
      <p:pic>
        <p:nvPicPr>
          <p:cNvPr id="6" name="图片 5" descr="梅花"/>
          <p:cNvPicPr>
            <a:picLocks noChangeAspect="1"/>
          </p:cNvPicPr>
          <p:nvPr/>
        </p:nvPicPr>
        <p:blipFill>
          <a:blip r:embed="rId3" cstate="screen"/>
          <a:stretch>
            <a:fillRect/>
          </a:stretch>
        </p:blipFill>
        <p:spPr>
          <a:xfrm>
            <a:off x="0" y="0"/>
            <a:ext cx="3573145" cy="1915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9" presetClass="entr" presetSubtype="0" fill="hold" grpId="1"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219700" y="835901"/>
            <a:ext cx="7678386" cy="6393256"/>
          </a:xfrm>
          <a:prstGeom prst="rect">
            <a:avLst/>
          </a:prstGeom>
        </p:spPr>
      </p:pic>
      <p:sp>
        <p:nvSpPr>
          <p:cNvPr id="3" name="文本框 2"/>
          <p:cNvSpPr txBox="1"/>
          <p:nvPr/>
        </p:nvSpPr>
        <p:spPr>
          <a:xfrm>
            <a:off x="1859201" y="517524"/>
            <a:ext cx="861774" cy="5730875"/>
          </a:xfrm>
          <a:prstGeom prst="rect">
            <a:avLst/>
          </a:prstGeom>
          <a:noFill/>
        </p:spPr>
        <p:txBody>
          <a:bodyPr vert="eaVert" wrap="square" rtlCol="0">
            <a:spAutoFit/>
          </a:bodyPr>
          <a:lstStyle/>
          <a:p>
            <a:pPr algn="ctr"/>
            <a:r>
              <a:rPr lang="zh-CN" altLang="en-US" sz="4400" dirty="0">
                <a:solidFill>
                  <a:srgbClr val="64443D"/>
                </a:solidFill>
                <a:latin typeface="TypeLand 康熙字典體試用版" charset="-120"/>
                <a:ea typeface="TypeLand 康熙字典體試用版" charset="-120"/>
              </a:rPr>
              <a:t>第四章</a:t>
            </a:r>
          </a:p>
        </p:txBody>
      </p:sp>
      <p:sp>
        <p:nvSpPr>
          <p:cNvPr id="4" name="文本框 3"/>
          <p:cNvSpPr txBox="1"/>
          <p:nvPr/>
        </p:nvSpPr>
        <p:spPr>
          <a:xfrm>
            <a:off x="3132257" y="1206650"/>
            <a:ext cx="677108" cy="4352623"/>
          </a:xfrm>
          <a:prstGeom prst="rect">
            <a:avLst/>
          </a:prstGeom>
          <a:noFill/>
        </p:spPr>
        <p:txBody>
          <a:bodyPr vert="eaVert" wrap="square" rtlCol="0">
            <a:spAutoFit/>
          </a:bodyPr>
          <a:lstStyle/>
          <a:p>
            <a:pPr algn="ctr"/>
            <a:r>
              <a:rPr lang="zh-CN" altLang="en-US" sz="3200" dirty="0">
                <a:solidFill>
                  <a:srgbClr val="64443D"/>
                </a:solidFill>
                <a:latin typeface="TypeLand 康熙字典體試用版" charset="-120"/>
                <a:ea typeface="TypeLand 康熙字典體試用版" charset="-120"/>
              </a:rPr>
              <a:t>单击此处输入标题文本</a:t>
            </a:r>
          </a:p>
        </p:txBody>
      </p:sp>
      <p:pic>
        <p:nvPicPr>
          <p:cNvPr id="5" name="图片 4" descr="梅花"/>
          <p:cNvPicPr>
            <a:picLocks noChangeAspect="1"/>
          </p:cNvPicPr>
          <p:nvPr/>
        </p:nvPicPr>
        <p:blipFill>
          <a:blip r:embed="rId4"/>
          <a:stretch>
            <a:fillRect/>
          </a:stretch>
        </p:blipFill>
        <p:spPr>
          <a:xfrm flipH="1">
            <a:off x="7682865" y="-1755"/>
            <a:ext cx="4509135" cy="2416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2"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par>
                          <p:cTn id="18" fill="hold">
                            <p:stCondLst>
                              <p:cond delay="145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sp>
        <p:nvSpPr>
          <p:cNvPr id="4" name="Shape 280"/>
          <p:cNvSpPr/>
          <p:nvPr/>
        </p:nvSpPr>
        <p:spPr>
          <a:xfrm>
            <a:off x="1563370" y="1681480"/>
            <a:ext cx="364490" cy="364490"/>
          </a:xfrm>
          <a:custGeom>
            <a:avLst/>
            <a:gdLst/>
            <a:ahLst/>
            <a:cxnLst/>
            <a:rect l="0" t="0" r="0" b="0"/>
            <a:pathLst>
              <a:path w="120000" h="120000" extrusionOk="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moveTo>
                  <a:pt x="53744" y="28072"/>
                </a:moveTo>
                <a:cubicBezTo>
                  <a:pt x="53250" y="27577"/>
                  <a:pt x="52572" y="27272"/>
                  <a:pt x="51816" y="27272"/>
                </a:cubicBezTo>
                <a:cubicBezTo>
                  <a:pt x="50311" y="27272"/>
                  <a:pt x="49088" y="28494"/>
                  <a:pt x="49088" y="30000"/>
                </a:cubicBezTo>
                <a:cubicBezTo>
                  <a:pt x="49088" y="30755"/>
                  <a:pt x="49394" y="31433"/>
                  <a:pt x="49888" y="31927"/>
                </a:cubicBezTo>
                <a:lnTo>
                  <a:pt x="75411" y="60000"/>
                </a:lnTo>
                <a:lnTo>
                  <a:pt x="49888" y="88072"/>
                </a:lnTo>
                <a:cubicBezTo>
                  <a:pt x="49394" y="88566"/>
                  <a:pt x="49088" y="89250"/>
                  <a:pt x="49088" y="90000"/>
                </a:cubicBezTo>
                <a:cubicBezTo>
                  <a:pt x="49088" y="91505"/>
                  <a:pt x="50311" y="92727"/>
                  <a:pt x="51816" y="92727"/>
                </a:cubicBezTo>
                <a:cubicBezTo>
                  <a:pt x="52572" y="92727"/>
                  <a:pt x="53250" y="92422"/>
                  <a:pt x="53744" y="91927"/>
                </a:cubicBezTo>
                <a:lnTo>
                  <a:pt x="81016" y="61927"/>
                </a:lnTo>
                <a:cubicBezTo>
                  <a:pt x="81511" y="61433"/>
                  <a:pt x="81816" y="60755"/>
                  <a:pt x="81816" y="60000"/>
                </a:cubicBezTo>
                <a:cubicBezTo>
                  <a:pt x="81816" y="59250"/>
                  <a:pt x="81511" y="58566"/>
                  <a:pt x="81016" y="58072"/>
                </a:cubicBezTo>
                <a:cubicBezTo>
                  <a:pt x="81016" y="58072"/>
                  <a:pt x="53744" y="28072"/>
                  <a:pt x="53744" y="28072"/>
                </a:cubicBezTo>
                <a:close/>
              </a:path>
            </a:pathLst>
          </a:custGeom>
          <a:solidFill>
            <a:srgbClr val="64443D"/>
          </a:solidFill>
          <a:ln>
            <a:noFill/>
          </a:ln>
        </p:spPr>
        <p:txBody>
          <a:bodyPr lIns="38075" tIns="38075" rIns="38075" bIns="38075" anchor="ctr" anchorCtr="0">
            <a:noAutofit/>
          </a:bodyPr>
          <a:lstStyle/>
          <a:p>
            <a:pPr marL="0" marR="0" lvl="0" indent="0" algn="l" rtl="0">
              <a:spcBef>
                <a:spcPts val="0"/>
              </a:spcBef>
              <a:buNone/>
            </a:pPr>
            <a:endParaRPr sz="3000">
              <a:solidFill>
                <a:schemeClr val="dk1"/>
              </a:solidFill>
              <a:latin typeface="Lato" panose="020F0502020204030203"/>
              <a:ea typeface="Lato" panose="020F0502020204030203"/>
              <a:cs typeface="Lato" panose="020F0502020204030203"/>
              <a:sym typeface="Lato" panose="020F0502020204030203"/>
            </a:endParaRPr>
          </a:p>
        </p:txBody>
      </p:sp>
      <p:sp>
        <p:nvSpPr>
          <p:cNvPr id="5" name="Shape 284"/>
          <p:cNvSpPr/>
          <p:nvPr/>
        </p:nvSpPr>
        <p:spPr>
          <a:xfrm>
            <a:off x="1563370" y="3335655"/>
            <a:ext cx="364490" cy="367030"/>
          </a:xfrm>
          <a:custGeom>
            <a:avLst/>
            <a:gdLst/>
            <a:ahLst/>
            <a:cxnLst/>
            <a:rect l="0" t="0" r="0" b="0"/>
            <a:pathLst>
              <a:path w="120000" h="120000" extrusionOk="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moveTo>
                  <a:pt x="53744" y="28072"/>
                </a:moveTo>
                <a:cubicBezTo>
                  <a:pt x="53250" y="27577"/>
                  <a:pt x="52572" y="27272"/>
                  <a:pt x="51816" y="27272"/>
                </a:cubicBezTo>
                <a:cubicBezTo>
                  <a:pt x="50311" y="27272"/>
                  <a:pt x="49088" y="28494"/>
                  <a:pt x="49088" y="30000"/>
                </a:cubicBezTo>
                <a:cubicBezTo>
                  <a:pt x="49088" y="30755"/>
                  <a:pt x="49394" y="31433"/>
                  <a:pt x="49888" y="31927"/>
                </a:cubicBezTo>
                <a:lnTo>
                  <a:pt x="75411" y="60000"/>
                </a:lnTo>
                <a:lnTo>
                  <a:pt x="49888" y="88072"/>
                </a:lnTo>
                <a:cubicBezTo>
                  <a:pt x="49394" y="88566"/>
                  <a:pt x="49088" y="89250"/>
                  <a:pt x="49088" y="90000"/>
                </a:cubicBezTo>
                <a:cubicBezTo>
                  <a:pt x="49088" y="91505"/>
                  <a:pt x="50311" y="92727"/>
                  <a:pt x="51816" y="92727"/>
                </a:cubicBezTo>
                <a:cubicBezTo>
                  <a:pt x="52572" y="92727"/>
                  <a:pt x="53250" y="92422"/>
                  <a:pt x="53744" y="91927"/>
                </a:cubicBezTo>
                <a:lnTo>
                  <a:pt x="81016" y="61927"/>
                </a:lnTo>
                <a:cubicBezTo>
                  <a:pt x="81511" y="61433"/>
                  <a:pt x="81816" y="60755"/>
                  <a:pt x="81816" y="60000"/>
                </a:cubicBezTo>
                <a:cubicBezTo>
                  <a:pt x="81816" y="59250"/>
                  <a:pt x="81511" y="58566"/>
                  <a:pt x="81016" y="58072"/>
                </a:cubicBezTo>
                <a:cubicBezTo>
                  <a:pt x="81016" y="58072"/>
                  <a:pt x="53744" y="28072"/>
                  <a:pt x="53744" y="28072"/>
                </a:cubicBezTo>
                <a:close/>
              </a:path>
            </a:pathLst>
          </a:custGeom>
          <a:solidFill>
            <a:srgbClr val="64443D"/>
          </a:solidFill>
          <a:ln>
            <a:noFill/>
          </a:ln>
        </p:spPr>
        <p:txBody>
          <a:bodyPr lIns="38075" tIns="38075" rIns="38075" bIns="38075" anchor="ctr" anchorCtr="0">
            <a:noAutofit/>
          </a:bodyPr>
          <a:lstStyle/>
          <a:p>
            <a:pPr marL="0" marR="0" lvl="0" indent="0" algn="l" rtl="0">
              <a:spcBef>
                <a:spcPts val="0"/>
              </a:spcBef>
              <a:buNone/>
            </a:pPr>
            <a:endParaRPr sz="3000">
              <a:solidFill>
                <a:schemeClr val="dk1"/>
              </a:solidFill>
              <a:latin typeface="Lato" panose="020F0502020204030203"/>
              <a:ea typeface="Lato" panose="020F0502020204030203"/>
              <a:cs typeface="Lato" panose="020F0502020204030203"/>
              <a:sym typeface="Lato" panose="020F0502020204030203"/>
            </a:endParaRPr>
          </a:p>
        </p:txBody>
      </p:sp>
      <p:sp>
        <p:nvSpPr>
          <p:cNvPr id="6" name="Shape 288"/>
          <p:cNvSpPr/>
          <p:nvPr/>
        </p:nvSpPr>
        <p:spPr>
          <a:xfrm>
            <a:off x="1563370" y="5015230"/>
            <a:ext cx="364490" cy="367030"/>
          </a:xfrm>
          <a:custGeom>
            <a:avLst/>
            <a:gdLst/>
            <a:ahLst/>
            <a:cxnLst/>
            <a:rect l="0" t="0" r="0" b="0"/>
            <a:pathLst>
              <a:path w="120000" h="120000" extrusionOk="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moveTo>
                  <a:pt x="53744" y="28072"/>
                </a:moveTo>
                <a:cubicBezTo>
                  <a:pt x="53250" y="27577"/>
                  <a:pt x="52572" y="27272"/>
                  <a:pt x="51816" y="27272"/>
                </a:cubicBezTo>
                <a:cubicBezTo>
                  <a:pt x="50311" y="27272"/>
                  <a:pt x="49088" y="28494"/>
                  <a:pt x="49088" y="30000"/>
                </a:cubicBezTo>
                <a:cubicBezTo>
                  <a:pt x="49088" y="30755"/>
                  <a:pt x="49394" y="31433"/>
                  <a:pt x="49888" y="31927"/>
                </a:cubicBezTo>
                <a:lnTo>
                  <a:pt x="75411" y="60000"/>
                </a:lnTo>
                <a:lnTo>
                  <a:pt x="49888" y="88072"/>
                </a:lnTo>
                <a:cubicBezTo>
                  <a:pt x="49394" y="88566"/>
                  <a:pt x="49088" y="89250"/>
                  <a:pt x="49088" y="90000"/>
                </a:cubicBezTo>
                <a:cubicBezTo>
                  <a:pt x="49088" y="91505"/>
                  <a:pt x="50311" y="92727"/>
                  <a:pt x="51816" y="92727"/>
                </a:cubicBezTo>
                <a:cubicBezTo>
                  <a:pt x="52572" y="92727"/>
                  <a:pt x="53250" y="92422"/>
                  <a:pt x="53744" y="91927"/>
                </a:cubicBezTo>
                <a:lnTo>
                  <a:pt x="81016" y="61927"/>
                </a:lnTo>
                <a:cubicBezTo>
                  <a:pt x="81511" y="61433"/>
                  <a:pt x="81816" y="60755"/>
                  <a:pt x="81816" y="60000"/>
                </a:cubicBezTo>
                <a:cubicBezTo>
                  <a:pt x="81816" y="59250"/>
                  <a:pt x="81511" y="58566"/>
                  <a:pt x="81016" y="58072"/>
                </a:cubicBezTo>
                <a:cubicBezTo>
                  <a:pt x="81016" y="58072"/>
                  <a:pt x="53744" y="28072"/>
                  <a:pt x="53744" y="28072"/>
                </a:cubicBezTo>
                <a:close/>
              </a:path>
            </a:pathLst>
          </a:custGeom>
          <a:solidFill>
            <a:srgbClr val="64443D"/>
          </a:solidFill>
          <a:ln>
            <a:noFill/>
          </a:ln>
        </p:spPr>
        <p:txBody>
          <a:bodyPr lIns="38075" tIns="38075" rIns="38075" bIns="38075" anchor="ctr" anchorCtr="0">
            <a:noAutofit/>
          </a:bodyPr>
          <a:lstStyle/>
          <a:p>
            <a:pPr marL="0" marR="0" lvl="0" indent="0" algn="l" rtl="0">
              <a:spcBef>
                <a:spcPts val="0"/>
              </a:spcBef>
              <a:buNone/>
            </a:pPr>
            <a:endParaRPr sz="3000">
              <a:solidFill>
                <a:schemeClr val="dk1"/>
              </a:solidFill>
              <a:latin typeface="Lato" panose="020F0502020204030203"/>
              <a:ea typeface="Lato" panose="020F0502020204030203"/>
              <a:cs typeface="Lato" panose="020F0502020204030203"/>
              <a:sym typeface="Lato" panose="020F0502020204030203"/>
            </a:endParaRPr>
          </a:p>
        </p:txBody>
      </p:sp>
      <p:sp>
        <p:nvSpPr>
          <p:cNvPr id="7" name="矩形 6"/>
          <p:cNvSpPr/>
          <p:nvPr/>
        </p:nvSpPr>
        <p:spPr>
          <a:xfrm>
            <a:off x="2088801" y="1620493"/>
            <a:ext cx="1813560" cy="337185"/>
          </a:xfrm>
          <a:prstGeom prst="rect">
            <a:avLst/>
          </a:prstGeom>
        </p:spPr>
        <p:txBody>
          <a:bodyPr wrap="none">
            <a:spAutoFit/>
          </a:bodyPr>
          <a:lstStyle/>
          <a:p>
            <a:pPr algn="l"/>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8" name="矩形 7"/>
          <p:cNvSpPr/>
          <p:nvPr/>
        </p:nvSpPr>
        <p:spPr>
          <a:xfrm>
            <a:off x="2088515" y="1957705"/>
            <a:ext cx="8343265"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矩形 8"/>
          <p:cNvSpPr/>
          <p:nvPr/>
        </p:nvSpPr>
        <p:spPr>
          <a:xfrm>
            <a:off x="2088801" y="3274668"/>
            <a:ext cx="1808480" cy="337185"/>
          </a:xfrm>
          <a:prstGeom prst="rect">
            <a:avLst/>
          </a:prstGeom>
        </p:spPr>
        <p:txBody>
          <a:bodyPr wrap="none">
            <a:spAutoFit/>
          </a:bodyPr>
          <a:lstStyle/>
          <a:p>
            <a:pPr algn="l"/>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10" name="矩形 9"/>
          <p:cNvSpPr/>
          <p:nvPr/>
        </p:nvSpPr>
        <p:spPr>
          <a:xfrm>
            <a:off x="2088515" y="3611880"/>
            <a:ext cx="8343265"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2088801" y="4954243"/>
            <a:ext cx="1808480" cy="337185"/>
          </a:xfrm>
          <a:prstGeom prst="rect">
            <a:avLst/>
          </a:prstGeom>
        </p:spPr>
        <p:txBody>
          <a:bodyPr wrap="none">
            <a:spAutoFit/>
          </a:bodyPr>
          <a:lstStyle/>
          <a:p>
            <a:pPr algn="l"/>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12" name="矩形 11"/>
          <p:cNvSpPr/>
          <p:nvPr/>
        </p:nvSpPr>
        <p:spPr>
          <a:xfrm>
            <a:off x="2088515" y="5291455"/>
            <a:ext cx="8343265" cy="645160"/>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bldLvl="0" animBg="1"/>
      <p:bldP spid="6" grpId="0" bldLvl="0" animBg="1"/>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sp>
        <p:nvSpPr>
          <p:cNvPr id="4" name="文本框 3"/>
          <p:cNvSpPr txBox="1"/>
          <p:nvPr/>
        </p:nvSpPr>
        <p:spPr>
          <a:xfrm>
            <a:off x="3774440" y="1675130"/>
            <a:ext cx="7569200" cy="4345305"/>
          </a:xfrm>
          <a:prstGeom prst="rect">
            <a:avLst/>
          </a:prstGeom>
          <a:noFill/>
        </p:spPr>
        <p:txBody>
          <a:bodyPr vert="eaVert" wrap="square" rtlCol="0">
            <a:spAutoFit/>
          </a:bodyPr>
          <a:lstStyle/>
          <a:p>
            <a:pPr fontAlgn="auto">
              <a:lnSpc>
                <a:spcPct val="200000"/>
              </a:lnSpc>
            </a:pPr>
            <a:r>
              <a:rPr lang="zh-CN" altLang="en-US" sz="1600" dirty="0">
                <a:solidFill>
                  <a:srgbClr val="64443D"/>
                </a:solidFill>
                <a:latin typeface="汉仪全唐诗简" panose="00020600040101010101" charset="-122"/>
                <a:ea typeface="汉仪全唐诗简" panose="00020600040101010101" charset="-122"/>
              </a:rPr>
              <a:t>从小丘西行百二十步，隔篁竹，闻水声，如鸣珮环，心乐之。伐竹取道，下见小潭，水尤清冽。全石以为底，近岸，卷石底以出，为坻，为屿，为嵁，为岩。青树翠蔓，蒙络摇缀，参差披拂。</a:t>
            </a:r>
          </a:p>
          <a:p>
            <a:pPr fontAlgn="auto">
              <a:lnSpc>
                <a:spcPct val="200000"/>
              </a:lnSpc>
            </a:pPr>
            <a:r>
              <a:rPr lang="zh-CN" altLang="en-US" sz="1600" dirty="0">
                <a:solidFill>
                  <a:srgbClr val="64443D"/>
                </a:solidFill>
                <a:latin typeface="汉仪全唐诗简" panose="00020600040101010101" charset="-122"/>
                <a:ea typeface="汉仪全唐诗简" panose="00020600040101010101" charset="-122"/>
              </a:rPr>
              <a:t>潭中鱼可百许头，皆若空游无所依。日光下澈，影布石上，佁然不动；俶尔远逝，往来翕忽。似与游者相乐。</a:t>
            </a:r>
          </a:p>
          <a:p>
            <a:pPr fontAlgn="auto">
              <a:lnSpc>
                <a:spcPct val="200000"/>
              </a:lnSpc>
            </a:pPr>
            <a:r>
              <a:rPr lang="zh-CN" altLang="en-US" sz="1600" dirty="0">
                <a:solidFill>
                  <a:srgbClr val="64443D"/>
                </a:solidFill>
                <a:latin typeface="汉仪全唐诗简" panose="00020600040101010101" charset="-122"/>
                <a:ea typeface="汉仪全唐诗简" panose="00020600040101010101" charset="-122"/>
              </a:rPr>
              <a:t>潭西南而望，斗折蛇行，明灭可见。其岸势犬牙差互，不可知其源。</a:t>
            </a:r>
          </a:p>
          <a:p>
            <a:pPr fontAlgn="auto">
              <a:lnSpc>
                <a:spcPct val="200000"/>
              </a:lnSpc>
            </a:pPr>
            <a:r>
              <a:rPr lang="zh-CN" altLang="en-US" sz="1600" dirty="0">
                <a:solidFill>
                  <a:srgbClr val="64443D"/>
                </a:solidFill>
                <a:latin typeface="汉仪全唐诗简" panose="00020600040101010101" charset="-122"/>
                <a:ea typeface="汉仪全唐诗简" panose="00020600040101010101" charset="-122"/>
              </a:rPr>
              <a:t>坐潭上，四面竹树环合，寂寥无人，凄神寒骨，悄怆幽邃。以其境过清，不可久居，乃记之而去。</a:t>
            </a:r>
          </a:p>
          <a:p>
            <a:pPr fontAlgn="auto">
              <a:lnSpc>
                <a:spcPct val="200000"/>
              </a:lnSpc>
            </a:pPr>
            <a:r>
              <a:rPr lang="zh-CN" altLang="en-US" sz="1600" dirty="0">
                <a:solidFill>
                  <a:srgbClr val="64443D"/>
                </a:solidFill>
                <a:latin typeface="汉仪全唐诗简" panose="00020600040101010101" charset="-122"/>
                <a:ea typeface="汉仪全唐诗简" panose="00020600040101010101" charset="-122"/>
              </a:rPr>
              <a:t>同游者：吴武陵，龚古，余弟宗玄。隶而从者，崔氏二小生：曰恕己，曰奉壹。</a:t>
            </a:r>
          </a:p>
        </p:txBody>
      </p:sp>
      <p:pic>
        <p:nvPicPr>
          <p:cNvPr id="5" name="图片 4" descr="伞"/>
          <p:cNvPicPr>
            <a:picLocks noChangeAspect="1"/>
          </p:cNvPicPr>
          <p:nvPr/>
        </p:nvPicPr>
        <p:blipFill>
          <a:blip r:embed="rId4"/>
          <a:stretch>
            <a:fillRect/>
          </a:stretch>
        </p:blipFill>
        <p:spPr>
          <a:xfrm>
            <a:off x="650875" y="2174875"/>
            <a:ext cx="3199765" cy="3345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ppt_x</p:attrName>
                                        </p:attrNameLst>
                                      </p:cBhvr>
                                      <p:tavLst>
                                        <p:tav tm="0">
                                          <p:val>
                                            <p:strVal val="#ppt_x-.2"/>
                                          </p:val>
                                        </p:tav>
                                        <p:tav tm="100000">
                                          <p:val>
                                            <p:strVal val="#ppt_x"/>
                                          </p:val>
                                        </p:tav>
                                      </p:tavLst>
                                    </p:anim>
                                    <p:anim calcmode="lin" valueType="num">
                                      <p:cBhvr>
                                        <p:cTn id="1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2000"/>
                                        <p:tgtEl>
                                          <p:spTgt spid="4"/>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sp>
        <p:nvSpPr>
          <p:cNvPr id="4" name="椭圆 3"/>
          <p:cNvSpPr/>
          <p:nvPr/>
        </p:nvSpPr>
        <p:spPr>
          <a:xfrm>
            <a:off x="1587500" y="3406140"/>
            <a:ext cx="843915" cy="844550"/>
          </a:xfrm>
          <a:prstGeom prst="ellipse">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输入标题</a:t>
            </a:r>
          </a:p>
        </p:txBody>
      </p:sp>
      <p:sp>
        <p:nvSpPr>
          <p:cNvPr id="5" name="虚尾箭头 19"/>
          <p:cNvSpPr/>
          <p:nvPr/>
        </p:nvSpPr>
        <p:spPr>
          <a:xfrm>
            <a:off x="2664460" y="3668395"/>
            <a:ext cx="490855" cy="319405"/>
          </a:xfrm>
          <a:prstGeom prst="stripedRightArrow">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椭圆 5"/>
          <p:cNvSpPr/>
          <p:nvPr/>
        </p:nvSpPr>
        <p:spPr>
          <a:xfrm>
            <a:off x="3388360" y="3406140"/>
            <a:ext cx="843915" cy="844550"/>
          </a:xfrm>
          <a:prstGeom prst="ellipse">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输入标题</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虚尾箭头 15"/>
          <p:cNvSpPr/>
          <p:nvPr/>
        </p:nvSpPr>
        <p:spPr>
          <a:xfrm>
            <a:off x="4465320" y="3668395"/>
            <a:ext cx="490855" cy="319405"/>
          </a:xfrm>
          <a:prstGeom prst="stripedRightArrow">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椭圆 7"/>
          <p:cNvSpPr/>
          <p:nvPr/>
        </p:nvSpPr>
        <p:spPr>
          <a:xfrm>
            <a:off x="5188585" y="3406140"/>
            <a:ext cx="843915" cy="844550"/>
          </a:xfrm>
          <a:prstGeom prst="ellipse">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输入标题</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虚尾箭头 23"/>
          <p:cNvSpPr/>
          <p:nvPr/>
        </p:nvSpPr>
        <p:spPr>
          <a:xfrm>
            <a:off x="6265545" y="3668395"/>
            <a:ext cx="490855" cy="319405"/>
          </a:xfrm>
          <a:prstGeom prst="stripedRightArrow">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椭圆 9"/>
          <p:cNvSpPr/>
          <p:nvPr/>
        </p:nvSpPr>
        <p:spPr>
          <a:xfrm>
            <a:off x="6988810" y="3055620"/>
            <a:ext cx="1544955" cy="1544955"/>
          </a:xfrm>
          <a:prstGeom prst="ellipse">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输入标题</a:t>
            </a:r>
          </a:p>
        </p:txBody>
      </p:sp>
      <p:sp>
        <p:nvSpPr>
          <p:cNvPr id="11" name="虚尾箭头 26"/>
          <p:cNvSpPr/>
          <p:nvPr/>
        </p:nvSpPr>
        <p:spPr>
          <a:xfrm>
            <a:off x="8766810" y="3668395"/>
            <a:ext cx="490855" cy="319405"/>
          </a:xfrm>
          <a:prstGeom prst="stripedRightArrow">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1"/>
          <p:cNvSpPr/>
          <p:nvPr/>
        </p:nvSpPr>
        <p:spPr>
          <a:xfrm>
            <a:off x="9394825" y="3341370"/>
            <a:ext cx="973455" cy="973455"/>
          </a:xfrm>
          <a:prstGeom prst="ellipse">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输入标题</a:t>
            </a:r>
            <a:endPar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12"/>
          <p:cNvGrpSpPr/>
          <p:nvPr/>
        </p:nvGrpSpPr>
        <p:grpSpPr>
          <a:xfrm>
            <a:off x="1966595" y="1733550"/>
            <a:ext cx="114300" cy="1550035"/>
            <a:chOff x="3097" y="2730"/>
            <a:chExt cx="180" cy="2441"/>
          </a:xfrm>
        </p:grpSpPr>
        <p:sp>
          <p:nvSpPr>
            <p:cNvPr id="14" name="椭圆 13"/>
            <p:cNvSpPr/>
            <p:nvPr/>
          </p:nvSpPr>
          <p:spPr>
            <a:xfrm>
              <a:off x="3097" y="4991"/>
              <a:ext cx="180" cy="180"/>
            </a:xfrm>
            <a:prstGeom prst="ellipse">
              <a:avLst/>
            </a:prstGeom>
            <a:solidFill>
              <a:srgbClr val="644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5" name="直接连接符 14"/>
            <p:cNvCxnSpPr/>
            <p:nvPr/>
          </p:nvCxnSpPr>
          <p:spPr>
            <a:xfrm flipV="1">
              <a:off x="3164" y="2730"/>
              <a:ext cx="0" cy="2441"/>
            </a:xfrm>
            <a:prstGeom prst="line">
              <a:avLst/>
            </a:prstGeom>
            <a:ln>
              <a:solidFill>
                <a:srgbClr val="64443D"/>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7703820" y="1370330"/>
            <a:ext cx="114300" cy="1550035"/>
            <a:chOff x="12132" y="2158"/>
            <a:chExt cx="180" cy="2441"/>
          </a:xfrm>
        </p:grpSpPr>
        <p:sp>
          <p:nvSpPr>
            <p:cNvPr id="17" name="椭圆 16"/>
            <p:cNvSpPr/>
            <p:nvPr/>
          </p:nvSpPr>
          <p:spPr>
            <a:xfrm>
              <a:off x="12132" y="4419"/>
              <a:ext cx="180" cy="180"/>
            </a:xfrm>
            <a:prstGeom prst="ellipse">
              <a:avLst/>
            </a:prstGeom>
            <a:solidFill>
              <a:srgbClr val="644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8" name="直接连接符 17"/>
            <p:cNvCxnSpPr/>
            <p:nvPr/>
          </p:nvCxnSpPr>
          <p:spPr>
            <a:xfrm flipV="1">
              <a:off x="12222" y="2158"/>
              <a:ext cx="0" cy="2441"/>
            </a:xfrm>
            <a:prstGeom prst="line">
              <a:avLst/>
            </a:prstGeom>
            <a:ln>
              <a:solidFill>
                <a:srgbClr val="64443D"/>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3753485" y="4389755"/>
            <a:ext cx="114300" cy="1441450"/>
            <a:chOff x="5796760" y="3373545"/>
            <a:chExt cx="83023" cy="1048962"/>
          </a:xfrm>
        </p:grpSpPr>
        <p:sp>
          <p:nvSpPr>
            <p:cNvPr id="20" name="椭圆 19"/>
            <p:cNvSpPr/>
            <p:nvPr/>
          </p:nvSpPr>
          <p:spPr>
            <a:xfrm>
              <a:off x="5796760" y="3373688"/>
              <a:ext cx="83023" cy="83023"/>
            </a:xfrm>
            <a:prstGeom prst="ellipse">
              <a:avLst/>
            </a:prstGeom>
            <a:solidFill>
              <a:srgbClr val="644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1" name="直接连接符 20"/>
            <p:cNvCxnSpPr/>
            <p:nvPr/>
          </p:nvCxnSpPr>
          <p:spPr>
            <a:xfrm>
              <a:off x="5838271" y="3373545"/>
              <a:ext cx="0" cy="1048962"/>
            </a:xfrm>
            <a:prstGeom prst="line">
              <a:avLst/>
            </a:prstGeom>
            <a:ln>
              <a:solidFill>
                <a:srgbClr val="64443D"/>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2217706" y="1733523"/>
            <a:ext cx="1813560" cy="337185"/>
          </a:xfrm>
          <a:prstGeom prst="rect">
            <a:avLst/>
          </a:prstGeom>
        </p:spPr>
        <p:txBody>
          <a:bodyPr wrap="none">
            <a:spAutoFit/>
          </a:bodyPr>
          <a:lstStyle/>
          <a:p>
            <a:pPr algn="l"/>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23" name="矩形 22"/>
          <p:cNvSpPr/>
          <p:nvPr/>
        </p:nvSpPr>
        <p:spPr>
          <a:xfrm>
            <a:off x="2217420" y="2070735"/>
            <a:ext cx="3045460" cy="646331"/>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4" name="矩形 23"/>
          <p:cNvSpPr/>
          <p:nvPr/>
        </p:nvSpPr>
        <p:spPr>
          <a:xfrm>
            <a:off x="4026186" y="4600548"/>
            <a:ext cx="1808480" cy="337185"/>
          </a:xfrm>
          <a:prstGeom prst="rect">
            <a:avLst/>
          </a:prstGeom>
        </p:spPr>
        <p:txBody>
          <a:bodyPr wrap="none">
            <a:spAutoFit/>
          </a:bodyPr>
          <a:lstStyle/>
          <a:p>
            <a:pPr algn="l"/>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25" name="矩形 24"/>
          <p:cNvSpPr/>
          <p:nvPr/>
        </p:nvSpPr>
        <p:spPr>
          <a:xfrm>
            <a:off x="4025900" y="4937760"/>
            <a:ext cx="3045460" cy="646331"/>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a:xfrm>
            <a:off x="7978426" y="1396338"/>
            <a:ext cx="1808480" cy="337185"/>
          </a:xfrm>
          <a:prstGeom prst="rect">
            <a:avLst/>
          </a:prstGeom>
        </p:spPr>
        <p:txBody>
          <a:bodyPr wrap="none">
            <a:spAutoFit/>
          </a:bodyPr>
          <a:lstStyle/>
          <a:p>
            <a:pPr algn="l"/>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27" name="矩形 26"/>
          <p:cNvSpPr/>
          <p:nvPr/>
        </p:nvSpPr>
        <p:spPr>
          <a:xfrm>
            <a:off x="7978140" y="1733550"/>
            <a:ext cx="3045460" cy="646331"/>
          </a:xfrm>
          <a:prstGeom prst="rect">
            <a:avLst/>
          </a:prstGeom>
        </p:spPr>
        <p:txBody>
          <a:bodyPr wrap="square">
            <a:spAutoFit/>
          </a:bodyPr>
          <a:lstStyle/>
          <a:p>
            <a:pPr lvl="0" algn="l"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6500"/>
                            </p:stCondLst>
                            <p:childTnLst>
                              <p:par>
                                <p:cTn id="73" presetID="22" presetClass="entr" presetSubtype="4"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00"/>
                                        <p:tgtEl>
                                          <p:spTgt spid="16"/>
                                        </p:tgtEl>
                                      </p:cBhvr>
                                    </p:animEffect>
                                  </p:childTnLst>
                                </p:cTn>
                              </p:par>
                            </p:childTnLst>
                          </p:cTn>
                        </p:par>
                        <p:par>
                          <p:cTn id="76" fill="hold">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par>
                          <p:cTn id="83" fill="hold">
                            <p:stCondLst>
                              <p:cond delay="7500"/>
                            </p:stCondLst>
                            <p:childTnLst>
                              <p:par>
                                <p:cTn id="84" presetID="22" presetClass="entr" presetSubtype="8"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left)">
                                      <p:cBhvr>
                                        <p:cTn id="86" dur="500"/>
                                        <p:tgtEl>
                                          <p:spTgt spid="11"/>
                                        </p:tgtEl>
                                      </p:cBhvr>
                                    </p:animEffect>
                                  </p:childTnLst>
                                </p:cTn>
                              </p:par>
                            </p:childTnLst>
                          </p:cTn>
                        </p:par>
                        <p:par>
                          <p:cTn id="87" fill="hold">
                            <p:stCondLst>
                              <p:cond delay="8000"/>
                            </p:stCondLst>
                            <p:childTnLst>
                              <p:par>
                                <p:cTn id="88" presetID="53" presetClass="entr" presetSubtype="16"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500" fill="hold"/>
                                        <p:tgtEl>
                                          <p:spTgt spid="12"/>
                                        </p:tgtEl>
                                        <p:attrNameLst>
                                          <p:attrName>ppt_w</p:attrName>
                                        </p:attrNameLst>
                                      </p:cBhvr>
                                      <p:tavLst>
                                        <p:tav tm="0">
                                          <p:val>
                                            <p:fltVal val="0"/>
                                          </p:val>
                                        </p:tav>
                                        <p:tav tm="100000">
                                          <p:val>
                                            <p:strVal val="#ppt_w"/>
                                          </p:val>
                                        </p:tav>
                                      </p:tavLst>
                                    </p:anim>
                                    <p:anim calcmode="lin" valueType="num">
                                      <p:cBhvr>
                                        <p:cTn id="91" dur="500" fill="hold"/>
                                        <p:tgtEl>
                                          <p:spTgt spid="12"/>
                                        </p:tgtEl>
                                        <p:attrNameLst>
                                          <p:attrName>ppt_h</p:attrName>
                                        </p:attrNameLst>
                                      </p:cBhvr>
                                      <p:tavLst>
                                        <p:tav tm="0">
                                          <p:val>
                                            <p:fltVal val="0"/>
                                          </p:val>
                                        </p:tav>
                                        <p:tav tm="100000">
                                          <p:val>
                                            <p:strVal val="#ppt_h"/>
                                          </p:val>
                                        </p:tav>
                                      </p:tavLst>
                                    </p:anim>
                                    <p:animEffect transition="in" filter="fade">
                                      <p:cBhvr>
                                        <p:cTn id="9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22" grpId="0"/>
      <p:bldP spid="23" grpId="0"/>
      <p:bldP spid="24" grpId="0"/>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sp>
        <p:nvSpPr>
          <p:cNvPr id="4" name="文本框 3"/>
          <p:cNvSpPr txBox="1"/>
          <p:nvPr/>
        </p:nvSpPr>
        <p:spPr>
          <a:xfrm>
            <a:off x="4385558" y="4677235"/>
            <a:ext cx="3423909" cy="398780"/>
          </a:xfrm>
          <a:prstGeom prst="rect">
            <a:avLst/>
          </a:prstGeom>
          <a:noFill/>
        </p:spPr>
        <p:txBody>
          <a:bodyPr vert="horz" wrap="square" rtlCol="0">
            <a:spAutoFit/>
          </a:bodyPr>
          <a:lstStyle/>
          <a:p>
            <a:pPr algn="ctr"/>
            <a:r>
              <a:rPr lang="zh-CN" altLang="en-US" sz="2000" b="1" dirty="0">
                <a:solidFill>
                  <a:srgbClr val="64443D"/>
                </a:solidFill>
                <a:latin typeface="汉仪全唐诗简" panose="00020600040101010101" charset="-122"/>
                <a:ea typeface="汉仪全唐诗简" panose="00020600040101010101" charset="-122"/>
                <a:sym typeface="+mn-ea"/>
              </a:rPr>
              <a:t>单击此处添加标题</a:t>
            </a:r>
          </a:p>
        </p:txBody>
      </p:sp>
      <p:sp>
        <p:nvSpPr>
          <p:cNvPr id="5" name="文本框 4"/>
          <p:cNvSpPr txBox="1"/>
          <p:nvPr/>
        </p:nvSpPr>
        <p:spPr>
          <a:xfrm>
            <a:off x="2046605" y="5373370"/>
            <a:ext cx="8102600" cy="645160"/>
          </a:xfrm>
          <a:prstGeom prst="rect">
            <a:avLst/>
          </a:prstGeom>
          <a:noFill/>
        </p:spPr>
        <p:txBody>
          <a:bodyPr vert="horz" wrap="square" rtlCol="0">
            <a:spAutoFit/>
          </a:bodyPr>
          <a:lstStyle/>
          <a:p>
            <a:pPr algn="ctr">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单击此处更换内容文字单击此处更换内容文字单击此处更换内容文字单击此处更换内容文字单击此处更换内容文字单击此处更换内容文字单击此处更换内容文字单击此处更换内容文字</a:t>
            </a:r>
          </a:p>
        </p:txBody>
      </p:sp>
      <p:cxnSp>
        <p:nvCxnSpPr>
          <p:cNvPr id="6" name="直接连接符 5"/>
          <p:cNvCxnSpPr/>
          <p:nvPr/>
        </p:nvCxnSpPr>
        <p:spPr>
          <a:xfrm flipH="1">
            <a:off x="3914286" y="5186534"/>
            <a:ext cx="4366847" cy="0"/>
          </a:xfrm>
          <a:prstGeom prst="line">
            <a:avLst/>
          </a:prstGeom>
          <a:ln>
            <a:solidFill>
              <a:srgbClr val="64443D"/>
            </a:solidFill>
          </a:ln>
        </p:spPr>
        <p:style>
          <a:lnRef idx="1">
            <a:schemeClr val="dk1"/>
          </a:lnRef>
          <a:fillRef idx="0">
            <a:schemeClr val="dk1"/>
          </a:fillRef>
          <a:effectRef idx="0">
            <a:schemeClr val="dk1"/>
          </a:effectRef>
          <a:fontRef idx="minor">
            <a:schemeClr val="tx1"/>
          </a:fontRef>
        </p:style>
      </p:cxnSp>
      <p:sp>
        <p:nvSpPr>
          <p:cNvPr id="7" name="椭圆 6"/>
          <p:cNvSpPr/>
          <p:nvPr/>
        </p:nvSpPr>
        <p:spPr>
          <a:xfrm>
            <a:off x="1112520" y="1483995"/>
            <a:ext cx="2699385" cy="2699385"/>
          </a:xfrm>
          <a:prstGeom prst="ellipse">
            <a:avLst/>
          </a:prstGeom>
          <a:blipFill rotWithShape="1">
            <a:blip r:embed="rId4" cstate="screen"/>
            <a:stretch>
              <a:fillRect/>
            </a:stretch>
          </a:blipFill>
          <a:ln>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745990" y="1483995"/>
            <a:ext cx="2699385" cy="2699385"/>
          </a:xfrm>
          <a:prstGeom prst="ellipse">
            <a:avLst/>
          </a:prstGeom>
          <a:blipFill rotWithShape="1">
            <a:blip r:embed="rId5" cstate="screen"/>
            <a:stretch>
              <a:fillRect/>
            </a:stretch>
          </a:blipFill>
          <a:ln>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387080" y="1483995"/>
            <a:ext cx="2699385" cy="2699385"/>
          </a:xfrm>
          <a:prstGeom prst="ellipse">
            <a:avLst/>
          </a:prstGeom>
          <a:blipFill rotWithShape="1">
            <a:blip r:embed="rId6" cstate="screen"/>
            <a:stretch>
              <a:fillRect/>
            </a:stretch>
          </a:blipFill>
          <a:ln>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500"/>
                                        <p:tgtEl>
                                          <p:spTgt spid="7"/>
                                        </p:tgtEl>
                                      </p:cBhvr>
                                    </p:animEffect>
                                  </p:childTnLst>
                                </p:cTn>
                              </p:par>
                            </p:childTnLst>
                          </p:cTn>
                        </p:par>
                        <p:par>
                          <p:cTn id="18" fill="hold">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edge">
                                      <p:cBhvr>
                                        <p:cTn id="21" dur="500"/>
                                        <p:tgtEl>
                                          <p:spTgt spid="8"/>
                                        </p:tgtEl>
                                      </p:cBhvr>
                                    </p:animEffect>
                                  </p:childTnLst>
                                </p:cTn>
                              </p:par>
                            </p:childTnLst>
                          </p:cTn>
                        </p:par>
                        <p:par>
                          <p:cTn id="22" fill="hold">
                            <p:stCondLst>
                              <p:cond delay="2000"/>
                            </p:stCondLst>
                            <p:childTnLst>
                              <p:par>
                                <p:cTn id="23" presetID="2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edge">
                                      <p:cBhvr>
                                        <p:cTn id="25" dur="500"/>
                                        <p:tgtEl>
                                          <p:spTgt spid="9"/>
                                        </p:tgtEl>
                                      </p:cBhvr>
                                    </p:animEffect>
                                  </p:childTnLst>
                                </p:cTn>
                              </p:par>
                            </p:childTnLst>
                          </p:cTn>
                        </p:par>
                        <p:par>
                          <p:cTn id="26" fill="hold">
                            <p:stCondLst>
                              <p:cond delay="2500"/>
                            </p:stCondLst>
                            <p:childTnLst>
                              <p:par>
                                <p:cTn id="27" presetID="18" presetClass="entr" presetSubtype="6"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trips(downRight)">
                                      <p:cBhvr>
                                        <p:cTn id="29" dur="500"/>
                                        <p:tgtEl>
                                          <p:spTgt spid="4"/>
                                        </p:tgtEl>
                                      </p:cBhvr>
                                    </p:animEffect>
                                  </p:childTnLst>
                                </p:cTn>
                              </p:par>
                            </p:childTnLst>
                          </p:cTn>
                        </p:par>
                        <p:par>
                          <p:cTn id="30" fill="hold">
                            <p:stCondLst>
                              <p:cond delay="3000"/>
                            </p:stCondLst>
                            <p:childTnLst>
                              <p:par>
                                <p:cTn id="31" presetID="6" presetClass="entr" presetSubtype="16"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500"/>
                                        <p:tgtEl>
                                          <p:spTgt spid="6"/>
                                        </p:tgtEl>
                                      </p:cBhvr>
                                    </p:animEffect>
                                  </p:childTnLst>
                                </p:cTn>
                              </p:par>
                            </p:childTnLst>
                          </p:cTn>
                        </p:par>
                        <p:par>
                          <p:cTn id="34" fill="hold">
                            <p:stCondLst>
                              <p:cond delay="3500"/>
                            </p:stCondLst>
                            <p:childTnLst>
                              <p:par>
                                <p:cTn id="35" presetID="12" presetClass="entr" presetSubtype="4" fill="hold" grpId="0"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57201" y="0"/>
            <a:ext cx="1380136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梅花"/>
          <p:cNvPicPr>
            <a:picLocks noChangeAspect="1"/>
          </p:cNvPicPr>
          <p:nvPr/>
        </p:nvPicPr>
        <p:blipFill>
          <a:blip r:embed="rId3"/>
          <a:stretch>
            <a:fillRect/>
          </a:stretch>
        </p:blipFill>
        <p:spPr>
          <a:xfrm>
            <a:off x="-17145" y="2077720"/>
            <a:ext cx="4509135" cy="2416810"/>
          </a:xfrm>
          <a:prstGeom prst="rect">
            <a:avLst/>
          </a:prstGeom>
        </p:spPr>
      </p:pic>
      <p:sp>
        <p:nvSpPr>
          <p:cNvPr id="3" name="文本框 2"/>
          <p:cNvSpPr txBox="1"/>
          <p:nvPr/>
        </p:nvSpPr>
        <p:spPr>
          <a:xfrm>
            <a:off x="9291320" y="1853565"/>
            <a:ext cx="921385" cy="2543810"/>
          </a:xfrm>
          <a:prstGeom prst="rect">
            <a:avLst/>
          </a:prstGeom>
          <a:noFill/>
        </p:spPr>
        <p:txBody>
          <a:bodyPr vert="eaVert" wrap="square" rtlCol="0">
            <a:spAutoFit/>
          </a:bodyPr>
          <a:lstStyle/>
          <a:p>
            <a:pPr algn="l"/>
            <a:r>
              <a:rPr lang="zh-CN" altLang="en-US" sz="4800" dirty="0">
                <a:solidFill>
                  <a:srgbClr val="64443D"/>
                </a:solidFill>
                <a:latin typeface="TypeLand 康熙字典體試用版" charset="-120"/>
                <a:ea typeface="TypeLand 康熙字典體試用版" charset="-120"/>
              </a:rPr>
              <a:t>目 录</a:t>
            </a:r>
          </a:p>
        </p:txBody>
      </p:sp>
      <p:sp>
        <p:nvSpPr>
          <p:cNvPr id="4" name="文本框 3"/>
          <p:cNvSpPr txBox="1"/>
          <p:nvPr/>
        </p:nvSpPr>
        <p:spPr>
          <a:xfrm>
            <a:off x="8344892" y="1853565"/>
            <a:ext cx="553998" cy="3270885"/>
          </a:xfrm>
          <a:prstGeom prst="rect">
            <a:avLst/>
          </a:prstGeom>
          <a:noFill/>
        </p:spPr>
        <p:txBody>
          <a:bodyPr vert="eaVert" wrap="square" rtlCol="0">
            <a:spAutoFit/>
          </a:bodyPr>
          <a:lstStyle/>
          <a:p>
            <a:r>
              <a:rPr lang="zh-CN" altLang="en-US" sz="2400" dirty="0">
                <a:solidFill>
                  <a:srgbClr val="64443D"/>
                </a:solidFill>
                <a:latin typeface="TypeLand 康熙字典體試用版" charset="-120"/>
                <a:ea typeface="TypeLand 康熙字典體試用版" charset="-120"/>
              </a:rPr>
              <a:t>单击此处输入标题文本</a:t>
            </a:r>
          </a:p>
        </p:txBody>
      </p:sp>
      <p:cxnSp>
        <p:nvCxnSpPr>
          <p:cNvPr id="5" name="直接连接符 4"/>
          <p:cNvCxnSpPr/>
          <p:nvPr/>
        </p:nvCxnSpPr>
        <p:spPr>
          <a:xfrm>
            <a:off x="8098790" y="1853565"/>
            <a:ext cx="0" cy="3072130"/>
          </a:xfrm>
          <a:prstGeom prst="line">
            <a:avLst/>
          </a:prstGeom>
          <a:ln w="12700">
            <a:solidFill>
              <a:srgbClr val="64443D"/>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297142" y="1853565"/>
            <a:ext cx="553998" cy="3270885"/>
          </a:xfrm>
          <a:prstGeom prst="rect">
            <a:avLst/>
          </a:prstGeom>
          <a:noFill/>
        </p:spPr>
        <p:txBody>
          <a:bodyPr vert="eaVert" wrap="square" rtlCol="0">
            <a:spAutoFit/>
          </a:bodyPr>
          <a:lstStyle/>
          <a:p>
            <a:r>
              <a:rPr lang="zh-CN" altLang="en-US" sz="2400" dirty="0">
                <a:solidFill>
                  <a:srgbClr val="64443D"/>
                </a:solidFill>
                <a:latin typeface="TypeLand 康熙字典體試用版" charset="-120"/>
                <a:ea typeface="TypeLand 康熙字典體試用版" charset="-120"/>
              </a:rPr>
              <a:t>单击此处输入标题文本</a:t>
            </a:r>
          </a:p>
        </p:txBody>
      </p:sp>
      <p:cxnSp>
        <p:nvCxnSpPr>
          <p:cNvPr id="7" name="直接连接符 6"/>
          <p:cNvCxnSpPr/>
          <p:nvPr/>
        </p:nvCxnSpPr>
        <p:spPr>
          <a:xfrm>
            <a:off x="7051675" y="1853565"/>
            <a:ext cx="0" cy="3072130"/>
          </a:xfrm>
          <a:prstGeom prst="line">
            <a:avLst/>
          </a:prstGeom>
          <a:ln w="12700">
            <a:solidFill>
              <a:srgbClr val="64443D"/>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250662" y="1853565"/>
            <a:ext cx="553998" cy="3270885"/>
          </a:xfrm>
          <a:prstGeom prst="rect">
            <a:avLst/>
          </a:prstGeom>
          <a:noFill/>
        </p:spPr>
        <p:txBody>
          <a:bodyPr vert="eaVert" wrap="square" rtlCol="0">
            <a:spAutoFit/>
          </a:bodyPr>
          <a:lstStyle/>
          <a:p>
            <a:r>
              <a:rPr lang="zh-CN" altLang="en-US" sz="2400" dirty="0">
                <a:solidFill>
                  <a:srgbClr val="64443D"/>
                </a:solidFill>
                <a:latin typeface="TypeLand 康熙字典體試用版" charset="-120"/>
                <a:ea typeface="TypeLand 康熙字典體試用版" charset="-120"/>
              </a:rPr>
              <a:t>单击此处输入标题文本</a:t>
            </a:r>
          </a:p>
        </p:txBody>
      </p:sp>
      <p:cxnSp>
        <p:nvCxnSpPr>
          <p:cNvPr id="9" name="直接连接符 8"/>
          <p:cNvCxnSpPr/>
          <p:nvPr/>
        </p:nvCxnSpPr>
        <p:spPr>
          <a:xfrm>
            <a:off x="6009005" y="1853565"/>
            <a:ext cx="0" cy="3072130"/>
          </a:xfrm>
          <a:prstGeom prst="line">
            <a:avLst/>
          </a:prstGeom>
          <a:ln w="12700">
            <a:solidFill>
              <a:srgbClr val="64443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210532" y="1853565"/>
            <a:ext cx="553998" cy="3270885"/>
          </a:xfrm>
          <a:prstGeom prst="rect">
            <a:avLst/>
          </a:prstGeom>
          <a:noFill/>
        </p:spPr>
        <p:txBody>
          <a:bodyPr vert="eaVert" wrap="square" rtlCol="0">
            <a:spAutoFit/>
          </a:bodyPr>
          <a:lstStyle/>
          <a:p>
            <a:r>
              <a:rPr lang="zh-CN" altLang="en-US" sz="2400" dirty="0">
                <a:solidFill>
                  <a:srgbClr val="64443D"/>
                </a:solidFill>
                <a:latin typeface="TypeLand 康熙字典體試用版" charset="-120"/>
                <a:ea typeface="TypeLand 康熙字典體試用版" charset="-120"/>
              </a:rPr>
              <a:t>单击此处输入标题文本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5219700" y="835901"/>
            <a:ext cx="7678386" cy="6393256"/>
          </a:xfrm>
          <a:prstGeom prst="rect">
            <a:avLst/>
          </a:prstGeom>
        </p:spPr>
      </p:pic>
      <p:sp>
        <p:nvSpPr>
          <p:cNvPr id="2" name="文本框 1"/>
          <p:cNvSpPr txBox="1"/>
          <p:nvPr/>
        </p:nvSpPr>
        <p:spPr>
          <a:xfrm>
            <a:off x="1859201" y="517524"/>
            <a:ext cx="861774" cy="5730875"/>
          </a:xfrm>
          <a:prstGeom prst="rect">
            <a:avLst/>
          </a:prstGeom>
          <a:noFill/>
        </p:spPr>
        <p:txBody>
          <a:bodyPr vert="eaVert" wrap="square" rtlCol="0">
            <a:spAutoFit/>
          </a:bodyPr>
          <a:lstStyle/>
          <a:p>
            <a:pPr algn="ctr"/>
            <a:r>
              <a:rPr lang="zh-CN" altLang="en-US" sz="4400" dirty="0">
                <a:solidFill>
                  <a:srgbClr val="64443D"/>
                </a:solidFill>
                <a:latin typeface="TypeLand 康熙字典體試用版" charset="-120"/>
                <a:ea typeface="TypeLand 康熙字典體試用版" charset="-120"/>
              </a:rPr>
              <a:t>第一章</a:t>
            </a:r>
          </a:p>
        </p:txBody>
      </p:sp>
      <p:sp>
        <p:nvSpPr>
          <p:cNvPr id="3" name="文本框 2"/>
          <p:cNvSpPr txBox="1"/>
          <p:nvPr/>
        </p:nvSpPr>
        <p:spPr>
          <a:xfrm>
            <a:off x="3132257" y="1206650"/>
            <a:ext cx="677108" cy="4352623"/>
          </a:xfrm>
          <a:prstGeom prst="rect">
            <a:avLst/>
          </a:prstGeom>
          <a:noFill/>
        </p:spPr>
        <p:txBody>
          <a:bodyPr vert="eaVert" wrap="square" rtlCol="0">
            <a:spAutoFit/>
          </a:bodyPr>
          <a:lstStyle/>
          <a:p>
            <a:pPr algn="ctr"/>
            <a:r>
              <a:rPr lang="zh-CN" altLang="en-US" sz="3200" dirty="0">
                <a:solidFill>
                  <a:srgbClr val="64443D"/>
                </a:solidFill>
                <a:latin typeface="TypeLand 康熙字典體試用版" charset="-120"/>
                <a:ea typeface="TypeLand 康熙字典體試用版" charset="-120"/>
              </a:rPr>
              <a:t>单击此处输入标题文本</a:t>
            </a:r>
          </a:p>
        </p:txBody>
      </p:sp>
      <p:pic>
        <p:nvPicPr>
          <p:cNvPr id="6" name="图片 5" descr="梅花"/>
          <p:cNvPicPr>
            <a:picLocks noChangeAspect="1"/>
          </p:cNvPicPr>
          <p:nvPr/>
        </p:nvPicPr>
        <p:blipFill>
          <a:blip r:embed="rId4"/>
          <a:stretch>
            <a:fillRect/>
          </a:stretch>
        </p:blipFill>
        <p:spPr>
          <a:xfrm flipH="1">
            <a:off x="7682865" y="-1755"/>
            <a:ext cx="4509135" cy="2416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1" presetClass="entr" presetSubtype="0" fill="hold" grpId="2"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145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p:bldP spid="3" grpId="1"/>
      <p:bldP spid="3"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5" name="图片 4" descr="梅花"/>
          <p:cNvPicPr>
            <a:picLocks noChangeAspect="1"/>
          </p:cNvPicPr>
          <p:nvPr/>
        </p:nvPicPr>
        <p:blipFill>
          <a:blip r:embed="rId3" cstate="screen"/>
          <a:stretch>
            <a:fillRect/>
          </a:stretch>
        </p:blipFill>
        <p:spPr>
          <a:xfrm>
            <a:off x="-17145" y="-9735"/>
            <a:ext cx="1591945" cy="853252"/>
          </a:xfrm>
          <a:prstGeom prst="rect">
            <a:avLst/>
          </a:prstGeom>
        </p:spPr>
      </p:pic>
      <p:grpSp>
        <p:nvGrpSpPr>
          <p:cNvPr id="6" name="组合 5"/>
          <p:cNvGrpSpPr/>
          <p:nvPr/>
        </p:nvGrpSpPr>
        <p:grpSpPr>
          <a:xfrm>
            <a:off x="875037" y="1461152"/>
            <a:ext cx="10321367" cy="4709708"/>
            <a:chOff x="590809" y="1003878"/>
            <a:chExt cx="8446581" cy="3854233"/>
          </a:xfrm>
          <a:noFill/>
        </p:grpSpPr>
        <p:grpSp>
          <p:nvGrpSpPr>
            <p:cNvPr id="7" name="组合 6"/>
            <p:cNvGrpSpPr/>
            <p:nvPr/>
          </p:nvGrpSpPr>
          <p:grpSpPr>
            <a:xfrm>
              <a:off x="2873515" y="1003878"/>
              <a:ext cx="2065893" cy="1757721"/>
              <a:chOff x="2873515" y="1003877"/>
              <a:chExt cx="2065893" cy="1757720"/>
            </a:xfrm>
            <a:grpFill/>
          </p:grpSpPr>
          <p:sp>
            <p:nvSpPr>
              <p:cNvPr id="50" name="任意多边形 73"/>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grpFill/>
              <a:ln w="22225">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dirty="0">
                  <a:solidFill>
                    <a:srgbClr val="64443D"/>
                  </a:solidFill>
                </a:endParaRPr>
              </a:p>
            </p:txBody>
          </p:sp>
          <p:grpSp>
            <p:nvGrpSpPr>
              <p:cNvPr id="51" name="组合 199"/>
              <p:cNvGrpSpPr/>
              <p:nvPr/>
            </p:nvGrpSpPr>
            <p:grpSpPr bwMode="auto">
              <a:xfrm>
                <a:off x="3516576" y="1705213"/>
                <a:ext cx="464573" cy="416302"/>
                <a:chOff x="6942138" y="1422400"/>
                <a:chExt cx="357188" cy="323851"/>
              </a:xfrm>
              <a:grpFill/>
            </p:grpSpPr>
            <p:sp>
              <p:nvSpPr>
                <p:cNvPr id="53"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w="9525">
                  <a:solidFill>
                    <a:srgbClr val="64443D"/>
                  </a:solidFill>
                  <a:round/>
                </a:ln>
              </p:spPr>
              <p:txBody>
                <a:bodyPr/>
                <a:lstStyle/>
                <a:p>
                  <a:endParaRPr lang="zh-CN" altLang="en-US">
                    <a:solidFill>
                      <a:srgbClr val="64443D"/>
                    </a:solidFill>
                  </a:endParaRPr>
                </a:p>
              </p:txBody>
            </p:sp>
            <p:sp>
              <p:nvSpPr>
                <p:cNvPr id="54"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w="9525">
                  <a:solidFill>
                    <a:srgbClr val="64443D"/>
                  </a:solidFill>
                  <a:round/>
                </a:ln>
              </p:spPr>
              <p:txBody>
                <a:bodyPr/>
                <a:lstStyle/>
                <a:p>
                  <a:endParaRPr lang="zh-CN" altLang="en-US">
                    <a:solidFill>
                      <a:srgbClr val="64443D"/>
                    </a:solidFill>
                  </a:endParaRPr>
                </a:p>
              </p:txBody>
            </p:sp>
            <p:sp>
              <p:nvSpPr>
                <p:cNvPr id="55"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w="9525">
                  <a:solidFill>
                    <a:srgbClr val="64443D"/>
                  </a:solidFill>
                  <a:round/>
                </a:ln>
              </p:spPr>
              <p:txBody>
                <a:bodyPr/>
                <a:lstStyle/>
                <a:p>
                  <a:endParaRPr lang="zh-CN" altLang="en-US">
                    <a:solidFill>
                      <a:srgbClr val="64443D"/>
                    </a:solidFill>
                  </a:endParaRPr>
                </a:p>
              </p:txBody>
            </p:sp>
            <p:sp>
              <p:nvSpPr>
                <p:cNvPr id="56"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w="9525">
                  <a:solidFill>
                    <a:srgbClr val="64443D"/>
                  </a:solidFill>
                  <a:round/>
                </a:ln>
              </p:spPr>
              <p:txBody>
                <a:bodyPr/>
                <a:lstStyle/>
                <a:p>
                  <a:endParaRPr lang="zh-CN" altLang="en-US">
                    <a:solidFill>
                      <a:srgbClr val="64443D"/>
                    </a:solidFill>
                  </a:endParaRPr>
                </a:p>
              </p:txBody>
            </p:sp>
            <p:sp>
              <p:nvSpPr>
                <p:cNvPr id="57"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w="9525">
                  <a:solidFill>
                    <a:srgbClr val="64443D"/>
                  </a:solidFill>
                  <a:round/>
                </a:ln>
              </p:spPr>
              <p:txBody>
                <a:bodyPr/>
                <a:lstStyle/>
                <a:p>
                  <a:endParaRPr lang="zh-CN" altLang="en-US">
                    <a:solidFill>
                      <a:srgbClr val="64443D"/>
                    </a:solidFill>
                  </a:endParaRPr>
                </a:p>
              </p:txBody>
            </p:sp>
            <p:sp>
              <p:nvSpPr>
                <p:cNvPr id="58"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w="9525">
                  <a:solidFill>
                    <a:srgbClr val="64443D"/>
                  </a:solidFill>
                  <a:round/>
                </a:ln>
              </p:spPr>
              <p:txBody>
                <a:bodyPr/>
                <a:lstStyle/>
                <a:p>
                  <a:endParaRPr lang="zh-CN" altLang="en-US">
                    <a:solidFill>
                      <a:srgbClr val="64443D"/>
                    </a:solidFill>
                  </a:endParaRPr>
                </a:p>
              </p:txBody>
            </p:sp>
            <p:sp>
              <p:nvSpPr>
                <p:cNvPr id="59"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w="9525">
                  <a:solidFill>
                    <a:srgbClr val="64443D"/>
                  </a:solidFill>
                  <a:round/>
                </a:ln>
              </p:spPr>
              <p:txBody>
                <a:bodyPr/>
                <a:lstStyle/>
                <a:p>
                  <a:endParaRPr lang="zh-CN" altLang="en-US">
                    <a:solidFill>
                      <a:srgbClr val="64443D"/>
                    </a:solidFill>
                  </a:endParaRPr>
                </a:p>
              </p:txBody>
            </p:sp>
          </p:grpSp>
          <p:sp>
            <p:nvSpPr>
              <p:cNvPr id="52" name="文本框 226"/>
              <p:cNvSpPr txBox="1">
                <a:spLocks noChangeArrowheads="1"/>
              </p:cNvSpPr>
              <p:nvPr/>
            </p:nvSpPr>
            <p:spPr bwMode="auto">
              <a:xfrm>
                <a:off x="3179855" y="2270284"/>
                <a:ext cx="791619" cy="261479"/>
              </a:xfrm>
              <a:prstGeom prst="rect">
                <a:avLst/>
              </a:prstGeom>
              <a:grpFill/>
              <a:ln w="9525">
                <a:noFill/>
                <a:miter lim="800000"/>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rgbClr val="64443D"/>
                    </a:solidFill>
                    <a:latin typeface="Arial Unicode MS" pitchFamily="34" charset="-122"/>
                    <a:ea typeface="Arial Unicode MS" pitchFamily="34" charset="-122"/>
                    <a:cs typeface="Arial Unicode MS" pitchFamily="34" charset="-122"/>
                  </a:rPr>
                  <a:t>加入标题</a:t>
                </a:r>
              </a:p>
            </p:txBody>
          </p:sp>
        </p:grpSp>
        <p:grpSp>
          <p:nvGrpSpPr>
            <p:cNvPr id="8" name="组合 7"/>
            <p:cNvGrpSpPr/>
            <p:nvPr/>
          </p:nvGrpSpPr>
          <p:grpSpPr>
            <a:xfrm>
              <a:off x="4983716" y="1011378"/>
              <a:ext cx="1778542" cy="2040256"/>
              <a:chOff x="4983715" y="1011377"/>
              <a:chExt cx="1778541" cy="2040255"/>
            </a:xfrm>
            <a:grpFill/>
          </p:grpSpPr>
          <p:sp>
            <p:nvSpPr>
              <p:cNvPr id="42" name="任意多边形 65"/>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grpFill/>
              <a:ln w="22225">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solidFill>
                    <a:srgbClr val="64443D"/>
                  </a:solidFill>
                </a:endParaRPr>
              </a:p>
            </p:txBody>
          </p:sp>
          <p:grpSp>
            <p:nvGrpSpPr>
              <p:cNvPr id="43" name="组合 193"/>
              <p:cNvGrpSpPr/>
              <p:nvPr/>
            </p:nvGrpSpPr>
            <p:grpSpPr bwMode="auto">
              <a:xfrm>
                <a:off x="5557151" y="1782723"/>
                <a:ext cx="431661" cy="356295"/>
                <a:chOff x="9478963" y="1489075"/>
                <a:chExt cx="307975" cy="257176"/>
              </a:xfrm>
              <a:grpFill/>
            </p:grpSpPr>
            <p:sp>
              <p:nvSpPr>
                <p:cNvPr id="45"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w="9525">
                  <a:solidFill>
                    <a:srgbClr val="64443D"/>
                  </a:solidFill>
                  <a:round/>
                </a:ln>
              </p:spPr>
              <p:txBody>
                <a:bodyPr/>
                <a:lstStyle/>
                <a:p>
                  <a:endParaRPr lang="zh-CN" altLang="en-US">
                    <a:solidFill>
                      <a:srgbClr val="64443D"/>
                    </a:solidFill>
                  </a:endParaRPr>
                </a:p>
              </p:txBody>
            </p:sp>
            <p:sp>
              <p:nvSpPr>
                <p:cNvPr id="46"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w="9525">
                  <a:solidFill>
                    <a:srgbClr val="64443D"/>
                  </a:solidFill>
                  <a:round/>
                </a:ln>
              </p:spPr>
              <p:txBody>
                <a:bodyPr/>
                <a:lstStyle/>
                <a:p>
                  <a:endParaRPr lang="zh-CN" altLang="en-US">
                    <a:solidFill>
                      <a:srgbClr val="64443D"/>
                    </a:solidFill>
                  </a:endParaRPr>
                </a:p>
              </p:txBody>
            </p:sp>
            <p:sp>
              <p:nvSpPr>
                <p:cNvPr id="47"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w="9525">
                  <a:solidFill>
                    <a:srgbClr val="64443D"/>
                  </a:solidFill>
                  <a:round/>
                </a:ln>
              </p:spPr>
              <p:txBody>
                <a:bodyPr/>
                <a:lstStyle/>
                <a:p>
                  <a:endParaRPr lang="zh-CN" altLang="en-US">
                    <a:solidFill>
                      <a:srgbClr val="64443D"/>
                    </a:solidFill>
                  </a:endParaRPr>
                </a:p>
              </p:txBody>
            </p:sp>
            <p:sp>
              <p:nvSpPr>
                <p:cNvPr id="48"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w="9525">
                  <a:solidFill>
                    <a:srgbClr val="64443D"/>
                  </a:solidFill>
                  <a:round/>
                </a:ln>
              </p:spPr>
              <p:txBody>
                <a:bodyPr/>
                <a:lstStyle/>
                <a:p>
                  <a:endParaRPr lang="zh-CN" altLang="en-US">
                    <a:solidFill>
                      <a:srgbClr val="64443D"/>
                    </a:solidFill>
                  </a:endParaRPr>
                </a:p>
              </p:txBody>
            </p:sp>
            <p:sp>
              <p:nvSpPr>
                <p:cNvPr id="49"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w="9525">
                  <a:solidFill>
                    <a:srgbClr val="64443D"/>
                  </a:solidFill>
                  <a:round/>
                </a:ln>
              </p:spPr>
              <p:txBody>
                <a:bodyPr/>
                <a:lstStyle/>
                <a:p>
                  <a:endParaRPr lang="zh-CN" altLang="en-US">
                    <a:solidFill>
                      <a:srgbClr val="64443D"/>
                    </a:solidFill>
                  </a:endParaRPr>
                </a:p>
              </p:txBody>
            </p:sp>
          </p:grpSp>
          <p:sp>
            <p:nvSpPr>
              <p:cNvPr id="44" name="文本框 227"/>
              <p:cNvSpPr txBox="1">
                <a:spLocks noChangeArrowheads="1"/>
              </p:cNvSpPr>
              <p:nvPr/>
            </p:nvSpPr>
            <p:spPr bwMode="auto">
              <a:xfrm>
                <a:off x="5321700" y="2270284"/>
                <a:ext cx="791618" cy="261479"/>
              </a:xfrm>
              <a:prstGeom prst="rect">
                <a:avLst/>
              </a:prstGeom>
              <a:grpFill/>
              <a:ln w="9525">
                <a:noFill/>
                <a:miter lim="800000"/>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rgbClr val="64443D"/>
                    </a:solidFill>
                    <a:latin typeface="Arial Unicode MS" pitchFamily="34" charset="-122"/>
                    <a:ea typeface="Arial Unicode MS" pitchFamily="34" charset="-122"/>
                    <a:cs typeface="Arial Unicode MS" pitchFamily="34" charset="-122"/>
                  </a:rPr>
                  <a:t>加入标题</a:t>
                </a:r>
              </a:p>
            </p:txBody>
          </p:sp>
        </p:grpSp>
        <p:grpSp>
          <p:nvGrpSpPr>
            <p:cNvPr id="9" name="组合 8"/>
            <p:cNvGrpSpPr/>
            <p:nvPr/>
          </p:nvGrpSpPr>
          <p:grpSpPr>
            <a:xfrm>
              <a:off x="2810223" y="2814104"/>
              <a:ext cx="1779808" cy="2040256"/>
              <a:chOff x="2810223" y="2814102"/>
              <a:chExt cx="1779807" cy="2040255"/>
            </a:xfrm>
            <a:grpFill/>
          </p:grpSpPr>
          <p:sp>
            <p:nvSpPr>
              <p:cNvPr id="29" name="任意多边形 52"/>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grpFill/>
              <a:ln w="22225">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solidFill>
                    <a:srgbClr val="64443D"/>
                  </a:solidFill>
                </a:endParaRPr>
              </a:p>
            </p:txBody>
          </p:sp>
          <p:grpSp>
            <p:nvGrpSpPr>
              <p:cNvPr id="30" name="组合 207"/>
              <p:cNvGrpSpPr/>
              <p:nvPr/>
            </p:nvGrpSpPr>
            <p:grpSpPr bwMode="auto">
              <a:xfrm>
                <a:off x="3450751" y="3914240"/>
                <a:ext cx="596223" cy="418802"/>
                <a:chOff x="6934200" y="4259263"/>
                <a:chExt cx="373063" cy="265113"/>
              </a:xfrm>
              <a:grpFill/>
            </p:grpSpPr>
            <p:sp>
              <p:nvSpPr>
                <p:cNvPr id="32" name="Oval 38"/>
                <p:cNvSpPr>
                  <a:spLocks noChangeArrowheads="1"/>
                </p:cNvSpPr>
                <p:nvPr/>
              </p:nvSpPr>
              <p:spPr bwMode="auto">
                <a:xfrm>
                  <a:off x="7094538" y="4395788"/>
                  <a:ext cx="52388" cy="52388"/>
                </a:xfrm>
                <a:prstGeom prst="ellipse">
                  <a:avLst/>
                </a:prstGeom>
                <a:grpFill/>
                <a:ln w="9525">
                  <a:solidFill>
                    <a:schemeClr val="tx2">
                      <a:lumMod val="50000"/>
                    </a:schemeClr>
                  </a:solidFill>
                  <a:round/>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64443D"/>
                    </a:solidFill>
                  </a:endParaRPr>
                </a:p>
              </p:txBody>
            </p:sp>
            <p:sp>
              <p:nvSpPr>
                <p:cNvPr id="33"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w="9525">
                  <a:solidFill>
                    <a:srgbClr val="64443D"/>
                  </a:solidFill>
                  <a:round/>
                </a:ln>
              </p:spPr>
              <p:txBody>
                <a:bodyPr/>
                <a:lstStyle/>
                <a:p>
                  <a:endParaRPr lang="zh-CN" altLang="en-US">
                    <a:solidFill>
                      <a:srgbClr val="64443D"/>
                    </a:solidFill>
                  </a:endParaRPr>
                </a:p>
              </p:txBody>
            </p:sp>
            <p:sp>
              <p:nvSpPr>
                <p:cNvPr id="34" name="Oval 40"/>
                <p:cNvSpPr>
                  <a:spLocks noChangeArrowheads="1"/>
                </p:cNvSpPr>
                <p:nvPr/>
              </p:nvSpPr>
              <p:spPr bwMode="auto">
                <a:xfrm>
                  <a:off x="6958013" y="4395788"/>
                  <a:ext cx="50800" cy="52388"/>
                </a:xfrm>
                <a:prstGeom prst="ellipse">
                  <a:avLst/>
                </a:prstGeom>
                <a:grpFill/>
                <a:ln w="9525">
                  <a:solidFill>
                    <a:schemeClr val="tx2">
                      <a:lumMod val="50000"/>
                    </a:schemeClr>
                  </a:solidFill>
                  <a:round/>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64443D"/>
                    </a:solidFill>
                  </a:endParaRPr>
                </a:p>
              </p:txBody>
            </p:sp>
            <p:sp>
              <p:nvSpPr>
                <p:cNvPr id="35"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w="9525">
                  <a:solidFill>
                    <a:srgbClr val="64443D"/>
                  </a:solidFill>
                  <a:round/>
                </a:ln>
              </p:spPr>
              <p:txBody>
                <a:bodyPr/>
                <a:lstStyle/>
                <a:p>
                  <a:endParaRPr lang="zh-CN" altLang="en-US">
                    <a:solidFill>
                      <a:srgbClr val="64443D"/>
                    </a:solidFill>
                  </a:endParaRPr>
                </a:p>
              </p:txBody>
            </p:sp>
            <p:sp>
              <p:nvSpPr>
                <p:cNvPr id="36" name="Oval 42"/>
                <p:cNvSpPr>
                  <a:spLocks noChangeArrowheads="1"/>
                </p:cNvSpPr>
                <p:nvPr/>
              </p:nvSpPr>
              <p:spPr bwMode="auto">
                <a:xfrm>
                  <a:off x="7234238" y="4395788"/>
                  <a:ext cx="49213" cy="52388"/>
                </a:xfrm>
                <a:prstGeom prst="ellipse">
                  <a:avLst/>
                </a:prstGeom>
                <a:grpFill/>
                <a:ln w="9525">
                  <a:solidFill>
                    <a:schemeClr val="tx2">
                      <a:lumMod val="50000"/>
                    </a:schemeClr>
                  </a:solidFill>
                  <a:round/>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64443D"/>
                    </a:solidFill>
                  </a:endParaRPr>
                </a:p>
              </p:txBody>
            </p:sp>
            <p:sp>
              <p:nvSpPr>
                <p:cNvPr id="37"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w="9525">
                  <a:solidFill>
                    <a:srgbClr val="64443D"/>
                  </a:solidFill>
                  <a:round/>
                </a:ln>
              </p:spPr>
              <p:txBody>
                <a:bodyPr/>
                <a:lstStyle/>
                <a:p>
                  <a:endParaRPr lang="zh-CN" altLang="en-US">
                    <a:solidFill>
                      <a:srgbClr val="64443D"/>
                    </a:solidFill>
                  </a:endParaRPr>
                </a:p>
              </p:txBody>
            </p:sp>
            <p:sp>
              <p:nvSpPr>
                <p:cNvPr id="38" name="Oval 44"/>
                <p:cNvSpPr>
                  <a:spLocks noChangeArrowheads="1"/>
                </p:cNvSpPr>
                <p:nvPr/>
              </p:nvSpPr>
              <p:spPr bwMode="auto">
                <a:xfrm>
                  <a:off x="7026275" y="4259263"/>
                  <a:ext cx="52388" cy="52388"/>
                </a:xfrm>
                <a:prstGeom prst="ellipse">
                  <a:avLst/>
                </a:prstGeom>
                <a:grpFill/>
                <a:ln w="9525">
                  <a:solidFill>
                    <a:schemeClr val="tx2">
                      <a:lumMod val="50000"/>
                    </a:schemeClr>
                  </a:solidFill>
                  <a:round/>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64443D"/>
                    </a:solidFill>
                  </a:endParaRPr>
                </a:p>
              </p:txBody>
            </p:sp>
            <p:sp>
              <p:nvSpPr>
                <p:cNvPr id="39"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w="9525">
                  <a:solidFill>
                    <a:srgbClr val="64443D"/>
                  </a:solidFill>
                  <a:round/>
                </a:ln>
              </p:spPr>
              <p:txBody>
                <a:bodyPr/>
                <a:lstStyle/>
                <a:p>
                  <a:endParaRPr lang="zh-CN" altLang="en-US">
                    <a:solidFill>
                      <a:srgbClr val="64443D"/>
                    </a:solidFill>
                  </a:endParaRPr>
                </a:p>
              </p:txBody>
            </p:sp>
            <p:sp>
              <p:nvSpPr>
                <p:cNvPr id="40" name="Oval 46"/>
                <p:cNvSpPr>
                  <a:spLocks noChangeArrowheads="1"/>
                </p:cNvSpPr>
                <p:nvPr/>
              </p:nvSpPr>
              <p:spPr bwMode="auto">
                <a:xfrm>
                  <a:off x="7162800" y="4259263"/>
                  <a:ext cx="52388" cy="52388"/>
                </a:xfrm>
                <a:prstGeom prst="ellipse">
                  <a:avLst/>
                </a:prstGeom>
                <a:grpFill/>
                <a:ln w="9525">
                  <a:solidFill>
                    <a:schemeClr val="tx2">
                      <a:lumMod val="50000"/>
                    </a:schemeClr>
                  </a:solidFill>
                  <a:round/>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64443D"/>
                    </a:solidFill>
                  </a:endParaRPr>
                </a:p>
              </p:txBody>
            </p:sp>
            <p:sp>
              <p:nvSpPr>
                <p:cNvPr id="41"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w="9525">
                  <a:solidFill>
                    <a:srgbClr val="64443D"/>
                  </a:solidFill>
                  <a:round/>
                </a:ln>
              </p:spPr>
              <p:txBody>
                <a:bodyPr/>
                <a:lstStyle/>
                <a:p>
                  <a:endParaRPr lang="zh-CN" altLang="en-US">
                    <a:solidFill>
                      <a:srgbClr val="64443D"/>
                    </a:solidFill>
                  </a:endParaRPr>
                </a:p>
              </p:txBody>
            </p:sp>
          </p:grpSp>
          <p:sp>
            <p:nvSpPr>
              <p:cNvPr id="31" name="文本框 228"/>
              <p:cNvSpPr txBox="1">
                <a:spLocks noChangeArrowheads="1"/>
              </p:cNvSpPr>
              <p:nvPr/>
            </p:nvSpPr>
            <p:spPr bwMode="auto">
              <a:xfrm>
                <a:off x="3179855" y="4441806"/>
                <a:ext cx="791618" cy="261479"/>
              </a:xfrm>
              <a:prstGeom prst="rect">
                <a:avLst/>
              </a:prstGeom>
              <a:grpFill/>
              <a:ln w="9525">
                <a:noFill/>
                <a:miter lim="800000"/>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rgbClr val="64443D"/>
                    </a:solidFill>
                    <a:latin typeface="Arial Unicode MS" pitchFamily="34" charset="-122"/>
                    <a:ea typeface="Arial Unicode MS" pitchFamily="34" charset="-122"/>
                    <a:cs typeface="Arial Unicode MS" pitchFamily="34" charset="-122"/>
                  </a:rPr>
                  <a:t>加入标题</a:t>
                </a:r>
              </a:p>
            </p:txBody>
          </p:sp>
        </p:grpSp>
        <p:grpSp>
          <p:nvGrpSpPr>
            <p:cNvPr id="10" name="组合 9"/>
            <p:cNvGrpSpPr/>
            <p:nvPr/>
          </p:nvGrpSpPr>
          <p:grpSpPr>
            <a:xfrm>
              <a:off x="4696363" y="3100390"/>
              <a:ext cx="2065893" cy="1757721"/>
              <a:chOff x="4696362" y="3100388"/>
              <a:chExt cx="2065893" cy="1757720"/>
            </a:xfrm>
            <a:grpFill/>
          </p:grpSpPr>
          <p:sp>
            <p:nvSpPr>
              <p:cNvPr id="19" name="任意多边形 42"/>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grpFill/>
              <a:ln w="22225">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solidFill>
                    <a:srgbClr val="64443D"/>
                  </a:solidFill>
                </a:endParaRPr>
              </a:p>
            </p:txBody>
          </p:sp>
          <p:grpSp>
            <p:nvGrpSpPr>
              <p:cNvPr id="20" name="组合 218"/>
              <p:cNvGrpSpPr/>
              <p:nvPr/>
            </p:nvGrpSpPr>
            <p:grpSpPr bwMode="auto">
              <a:xfrm>
                <a:off x="5506517" y="3859233"/>
                <a:ext cx="532930" cy="531316"/>
                <a:chOff x="9488488" y="4192588"/>
                <a:chExt cx="341313" cy="344487"/>
              </a:xfrm>
              <a:grpFill/>
            </p:grpSpPr>
            <p:sp>
              <p:nvSpPr>
                <p:cNvPr id="22"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w="9525">
                  <a:solidFill>
                    <a:srgbClr val="64443D"/>
                  </a:solidFill>
                  <a:round/>
                </a:ln>
              </p:spPr>
              <p:txBody>
                <a:bodyPr/>
                <a:lstStyle/>
                <a:p>
                  <a:endParaRPr lang="zh-CN" altLang="en-US">
                    <a:solidFill>
                      <a:srgbClr val="64443D"/>
                    </a:solidFill>
                  </a:endParaRPr>
                </a:p>
              </p:txBody>
            </p:sp>
            <p:sp>
              <p:nvSpPr>
                <p:cNvPr id="23"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w="9525">
                  <a:solidFill>
                    <a:srgbClr val="64443D"/>
                  </a:solidFill>
                  <a:round/>
                </a:ln>
              </p:spPr>
              <p:txBody>
                <a:bodyPr/>
                <a:lstStyle/>
                <a:p>
                  <a:endParaRPr lang="zh-CN" altLang="en-US">
                    <a:solidFill>
                      <a:srgbClr val="64443D"/>
                    </a:solidFill>
                  </a:endParaRPr>
                </a:p>
              </p:txBody>
            </p:sp>
            <p:sp>
              <p:nvSpPr>
                <p:cNvPr id="24"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w="9525">
                  <a:solidFill>
                    <a:srgbClr val="64443D"/>
                  </a:solidFill>
                  <a:round/>
                </a:ln>
              </p:spPr>
              <p:txBody>
                <a:bodyPr/>
                <a:lstStyle/>
                <a:p>
                  <a:endParaRPr lang="zh-CN" altLang="en-US">
                    <a:solidFill>
                      <a:srgbClr val="64443D"/>
                    </a:solidFill>
                  </a:endParaRPr>
                </a:p>
              </p:txBody>
            </p:sp>
            <p:sp>
              <p:nvSpPr>
                <p:cNvPr id="25" name="Oval 51"/>
                <p:cNvSpPr>
                  <a:spLocks noChangeArrowheads="1"/>
                </p:cNvSpPr>
                <p:nvPr/>
              </p:nvSpPr>
              <p:spPr bwMode="auto">
                <a:xfrm>
                  <a:off x="9617075" y="4329113"/>
                  <a:ext cx="84138" cy="84138"/>
                </a:xfrm>
                <a:prstGeom prst="ellipse">
                  <a:avLst/>
                </a:prstGeom>
                <a:grpFill/>
                <a:ln w="9525">
                  <a:solidFill>
                    <a:srgbClr val="64443D"/>
                  </a:solidFill>
                  <a:round/>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64443D"/>
                    </a:solidFill>
                  </a:endParaRPr>
                </a:p>
              </p:txBody>
            </p:sp>
            <p:sp>
              <p:nvSpPr>
                <p:cNvPr id="26" name="Oval 52"/>
                <p:cNvSpPr>
                  <a:spLocks noChangeArrowheads="1"/>
                </p:cNvSpPr>
                <p:nvPr/>
              </p:nvSpPr>
              <p:spPr bwMode="auto">
                <a:xfrm>
                  <a:off x="9785350" y="4413250"/>
                  <a:ext cx="41275" cy="42863"/>
                </a:xfrm>
                <a:prstGeom prst="ellipse">
                  <a:avLst/>
                </a:prstGeom>
                <a:grpFill/>
                <a:ln w="9525">
                  <a:solidFill>
                    <a:srgbClr val="64443D"/>
                  </a:solidFill>
                  <a:round/>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64443D"/>
                    </a:solidFill>
                  </a:endParaRPr>
                </a:p>
              </p:txBody>
            </p:sp>
            <p:sp>
              <p:nvSpPr>
                <p:cNvPr id="27" name="Oval 53"/>
                <p:cNvSpPr>
                  <a:spLocks noChangeArrowheads="1"/>
                </p:cNvSpPr>
                <p:nvPr/>
              </p:nvSpPr>
              <p:spPr bwMode="auto">
                <a:xfrm>
                  <a:off x="9491663" y="4413250"/>
                  <a:ext cx="41275" cy="42863"/>
                </a:xfrm>
                <a:prstGeom prst="ellipse">
                  <a:avLst/>
                </a:prstGeom>
                <a:grpFill/>
                <a:ln w="9525">
                  <a:solidFill>
                    <a:srgbClr val="64443D"/>
                  </a:solidFill>
                  <a:round/>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64443D"/>
                    </a:solidFill>
                  </a:endParaRPr>
                </a:p>
              </p:txBody>
            </p:sp>
            <p:sp>
              <p:nvSpPr>
                <p:cNvPr id="28" name="Oval 54"/>
                <p:cNvSpPr>
                  <a:spLocks noChangeArrowheads="1"/>
                </p:cNvSpPr>
                <p:nvPr/>
              </p:nvSpPr>
              <p:spPr bwMode="auto">
                <a:xfrm>
                  <a:off x="9637713" y="4192588"/>
                  <a:ext cx="42863" cy="42863"/>
                </a:xfrm>
                <a:prstGeom prst="ellipse">
                  <a:avLst/>
                </a:prstGeom>
                <a:grpFill/>
                <a:ln w="9525">
                  <a:solidFill>
                    <a:srgbClr val="64443D"/>
                  </a:solidFill>
                  <a:round/>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64443D"/>
                    </a:solidFill>
                  </a:endParaRPr>
                </a:p>
              </p:txBody>
            </p:sp>
          </p:grpSp>
          <p:sp>
            <p:nvSpPr>
              <p:cNvPr id="21" name="文本框 229"/>
              <p:cNvSpPr txBox="1">
                <a:spLocks noChangeArrowheads="1"/>
              </p:cNvSpPr>
              <p:nvPr/>
            </p:nvSpPr>
            <p:spPr bwMode="auto">
              <a:xfrm>
                <a:off x="5321700" y="4441806"/>
                <a:ext cx="791619" cy="261479"/>
              </a:xfrm>
              <a:prstGeom prst="rect">
                <a:avLst/>
              </a:prstGeom>
              <a:grpFill/>
              <a:ln w="9525">
                <a:noFill/>
                <a:miter lim="800000"/>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rgbClr val="64443D"/>
                    </a:solidFill>
                    <a:latin typeface="Arial Unicode MS" pitchFamily="34" charset="-122"/>
                    <a:ea typeface="Arial Unicode MS" pitchFamily="34" charset="-122"/>
                    <a:cs typeface="Arial Unicode MS" pitchFamily="34" charset="-122"/>
                  </a:rPr>
                  <a:t>加入标题</a:t>
                </a:r>
              </a:p>
            </p:txBody>
          </p:sp>
        </p:grpSp>
        <p:sp>
          <p:nvSpPr>
            <p:cNvPr id="11" name="文本框 20"/>
            <p:cNvSpPr txBox="1"/>
            <p:nvPr/>
          </p:nvSpPr>
          <p:spPr>
            <a:xfrm>
              <a:off x="1243855" y="1476202"/>
              <a:ext cx="959534" cy="311853"/>
            </a:xfrm>
            <a:prstGeom prst="rect">
              <a:avLst/>
            </a:prstGeom>
            <a:grpFill/>
            <a:ln>
              <a:noFill/>
            </a:ln>
          </p:spPr>
          <p:txBody>
            <a:bodyPr wrap="none" lIns="72585" tIns="36293" rIns="72585" bIns="36293">
              <a:spAutoFit/>
            </a:bodyPr>
            <a:lstStyle/>
            <a:p>
              <a:pPr algn="ctr" fontAlgn="auto">
                <a:spcBef>
                  <a:spcPts val="0"/>
                </a:spcBef>
                <a:spcAft>
                  <a:spcPts val="0"/>
                </a:spcAft>
                <a:defRPr/>
              </a:pPr>
              <a:r>
                <a:rPr lang="zh-CN" altLang="en-US" sz="2000" dirty="0">
                  <a:solidFill>
                    <a:srgbClr val="64443D"/>
                  </a:solidFill>
                  <a:latin typeface="+mj-ea"/>
                  <a:ea typeface="+mj-ea"/>
                  <a:sym typeface="宋体" panose="02010600030101010101" pitchFamily="2" charset="-122"/>
                </a:rPr>
                <a:t>添加标题</a:t>
              </a:r>
            </a:p>
          </p:txBody>
        </p:sp>
        <p:sp>
          <p:nvSpPr>
            <p:cNvPr id="12" name="矩形 47"/>
            <p:cNvSpPr>
              <a:spLocks noChangeArrowheads="1"/>
            </p:cNvSpPr>
            <p:nvPr/>
          </p:nvSpPr>
          <p:spPr bwMode="auto">
            <a:xfrm>
              <a:off x="590809" y="1831256"/>
              <a:ext cx="1821844" cy="377808"/>
            </a:xfrm>
            <a:prstGeom prst="rect">
              <a:avLst/>
            </a:prstGeom>
            <a:grpFill/>
            <a:ln w="9525">
              <a:noFill/>
              <a:miter lim="800000"/>
            </a:ln>
          </p:spPr>
          <p:txBody>
            <a:bodyPr wrap="square">
              <a:spAutoFit/>
            </a:bodyPr>
            <a:lstStyle/>
            <a:p>
              <a:pPr algn="ctr" fontAlgn="auto">
                <a:spcBef>
                  <a:spcPts val="0"/>
                </a:spcBef>
                <a:spcAft>
                  <a:spcPts val="0"/>
                </a:spcAft>
                <a:defRPr/>
              </a:pPr>
              <a:r>
                <a:rPr lang="zh-CN" altLang="en-US"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3" name="文本框 20"/>
            <p:cNvSpPr txBox="1"/>
            <p:nvPr/>
          </p:nvSpPr>
          <p:spPr>
            <a:xfrm>
              <a:off x="1243855" y="3683820"/>
              <a:ext cx="959534" cy="311853"/>
            </a:xfrm>
            <a:prstGeom prst="rect">
              <a:avLst/>
            </a:prstGeom>
            <a:grpFill/>
            <a:ln>
              <a:noFill/>
            </a:ln>
          </p:spPr>
          <p:txBody>
            <a:bodyPr wrap="none" lIns="72585" tIns="36293" rIns="72585" bIns="36293">
              <a:spAutoFit/>
            </a:bodyPr>
            <a:lstStyle/>
            <a:p>
              <a:pPr algn="ctr" fontAlgn="auto">
                <a:spcBef>
                  <a:spcPts val="0"/>
                </a:spcBef>
                <a:spcAft>
                  <a:spcPts val="0"/>
                </a:spcAft>
                <a:defRPr/>
              </a:pPr>
              <a:r>
                <a:rPr lang="zh-CN" altLang="en-US" sz="2000" dirty="0">
                  <a:solidFill>
                    <a:srgbClr val="64443D"/>
                  </a:solidFill>
                  <a:latin typeface="+mj-ea"/>
                  <a:ea typeface="+mj-ea"/>
                  <a:sym typeface="宋体" panose="02010600030101010101" pitchFamily="2" charset="-122"/>
                </a:rPr>
                <a:t>添加标题</a:t>
              </a:r>
            </a:p>
          </p:txBody>
        </p:sp>
        <p:sp>
          <p:nvSpPr>
            <p:cNvPr id="14" name="矩形 47"/>
            <p:cNvSpPr>
              <a:spLocks noChangeArrowheads="1"/>
            </p:cNvSpPr>
            <p:nvPr/>
          </p:nvSpPr>
          <p:spPr bwMode="auto">
            <a:xfrm>
              <a:off x="590809" y="4038875"/>
              <a:ext cx="1821844" cy="377808"/>
            </a:xfrm>
            <a:prstGeom prst="rect">
              <a:avLst/>
            </a:prstGeom>
            <a:grpFill/>
            <a:ln w="9525">
              <a:noFill/>
              <a:miter lim="800000"/>
            </a:ln>
          </p:spPr>
          <p:txBody>
            <a:bodyPr wrap="square">
              <a:spAutoFit/>
            </a:bodyPr>
            <a:lstStyle/>
            <a:p>
              <a:pPr algn="ctr" fontAlgn="auto">
                <a:spcBef>
                  <a:spcPts val="0"/>
                </a:spcBef>
                <a:spcAft>
                  <a:spcPts val="0"/>
                </a:spcAft>
                <a:defRPr/>
              </a:pPr>
              <a:r>
                <a:rPr lang="zh-CN" altLang="en-US"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5" name="文本框 20"/>
            <p:cNvSpPr txBox="1"/>
            <p:nvPr/>
          </p:nvSpPr>
          <p:spPr>
            <a:xfrm>
              <a:off x="7427915" y="1476202"/>
              <a:ext cx="959534" cy="311853"/>
            </a:xfrm>
            <a:prstGeom prst="rect">
              <a:avLst/>
            </a:prstGeom>
            <a:grpFill/>
            <a:ln>
              <a:noFill/>
            </a:ln>
          </p:spPr>
          <p:txBody>
            <a:bodyPr wrap="none" lIns="72585" tIns="36293" rIns="72585" bIns="36293">
              <a:spAutoFit/>
            </a:bodyPr>
            <a:lstStyle/>
            <a:p>
              <a:pPr algn="ctr" fontAlgn="auto">
                <a:spcBef>
                  <a:spcPts val="0"/>
                </a:spcBef>
                <a:spcAft>
                  <a:spcPts val="0"/>
                </a:spcAft>
                <a:defRPr/>
              </a:pPr>
              <a:r>
                <a:rPr lang="zh-CN" altLang="en-US" sz="2000" dirty="0">
                  <a:solidFill>
                    <a:srgbClr val="64443D"/>
                  </a:solidFill>
                  <a:latin typeface="+mj-ea"/>
                  <a:ea typeface="+mj-ea"/>
                  <a:sym typeface="宋体" panose="02010600030101010101" pitchFamily="2" charset="-122"/>
                </a:rPr>
                <a:t>添加标题</a:t>
              </a:r>
            </a:p>
          </p:txBody>
        </p:sp>
        <p:sp>
          <p:nvSpPr>
            <p:cNvPr id="16" name="矩形 47"/>
            <p:cNvSpPr>
              <a:spLocks noChangeArrowheads="1"/>
            </p:cNvSpPr>
            <p:nvPr/>
          </p:nvSpPr>
          <p:spPr bwMode="auto">
            <a:xfrm>
              <a:off x="7215546" y="1831256"/>
              <a:ext cx="1821844" cy="377808"/>
            </a:xfrm>
            <a:prstGeom prst="rect">
              <a:avLst/>
            </a:prstGeom>
            <a:grpFill/>
            <a:ln w="9525">
              <a:noFill/>
              <a:miter lim="800000"/>
            </a:ln>
          </p:spPr>
          <p:txBody>
            <a:bodyPr wrap="square">
              <a:spAutoFit/>
            </a:bodyPr>
            <a:lstStyle/>
            <a:p>
              <a:pPr algn="ctr" fontAlgn="auto">
                <a:spcBef>
                  <a:spcPts val="0"/>
                </a:spcBef>
                <a:spcAft>
                  <a:spcPts val="0"/>
                </a:spcAft>
                <a:defRPr/>
              </a:pPr>
              <a:r>
                <a:rPr lang="zh-CN" altLang="en-US"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7" name="文本框 20"/>
            <p:cNvSpPr txBox="1"/>
            <p:nvPr/>
          </p:nvSpPr>
          <p:spPr>
            <a:xfrm>
              <a:off x="7427914" y="3683822"/>
              <a:ext cx="959534" cy="311853"/>
            </a:xfrm>
            <a:prstGeom prst="rect">
              <a:avLst/>
            </a:prstGeom>
            <a:grpFill/>
            <a:ln>
              <a:noFill/>
            </a:ln>
          </p:spPr>
          <p:txBody>
            <a:bodyPr wrap="none" lIns="72585" tIns="36293" rIns="72585" bIns="36293">
              <a:spAutoFit/>
            </a:bodyPr>
            <a:lstStyle/>
            <a:p>
              <a:pPr algn="ctr" fontAlgn="auto">
                <a:spcBef>
                  <a:spcPts val="0"/>
                </a:spcBef>
                <a:spcAft>
                  <a:spcPts val="0"/>
                </a:spcAft>
                <a:defRPr/>
              </a:pPr>
              <a:r>
                <a:rPr lang="zh-CN" altLang="en-US" sz="2000" dirty="0">
                  <a:solidFill>
                    <a:srgbClr val="64443D"/>
                  </a:solidFill>
                  <a:latin typeface="+mj-ea"/>
                  <a:ea typeface="+mj-ea"/>
                  <a:sym typeface="宋体" panose="02010600030101010101" pitchFamily="2" charset="-122"/>
                </a:rPr>
                <a:t>添加标题</a:t>
              </a:r>
            </a:p>
          </p:txBody>
        </p:sp>
        <p:sp>
          <p:nvSpPr>
            <p:cNvPr id="18" name="矩形 47"/>
            <p:cNvSpPr>
              <a:spLocks noChangeArrowheads="1"/>
            </p:cNvSpPr>
            <p:nvPr/>
          </p:nvSpPr>
          <p:spPr bwMode="auto">
            <a:xfrm>
              <a:off x="7215545" y="4038872"/>
              <a:ext cx="1821844" cy="377808"/>
            </a:xfrm>
            <a:prstGeom prst="rect">
              <a:avLst/>
            </a:prstGeom>
            <a:grpFill/>
            <a:ln w="9525">
              <a:noFill/>
              <a:miter lim="800000"/>
            </a:ln>
          </p:spPr>
          <p:txBody>
            <a:bodyPr wrap="square">
              <a:spAutoFit/>
            </a:bodyPr>
            <a:lstStyle/>
            <a:p>
              <a:pPr algn="ctr" fontAlgn="auto">
                <a:spcBef>
                  <a:spcPts val="0"/>
                </a:spcBef>
                <a:spcAft>
                  <a:spcPts val="0"/>
                </a:spcAft>
                <a:defRPr/>
              </a:pPr>
              <a:r>
                <a:rPr lang="zh-CN" altLang="en-US"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00" dirty="0">
                <a:solidFill>
                  <a:srgbClr val="64443D"/>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grpSp>
        <p:nvGrpSpPr>
          <p:cNvPr id="4" name="组合 3"/>
          <p:cNvGrpSpPr/>
          <p:nvPr/>
        </p:nvGrpSpPr>
        <p:grpSpPr>
          <a:xfrm>
            <a:off x="655591" y="2456073"/>
            <a:ext cx="11199203" cy="3157651"/>
            <a:chOff x="788639" y="1796215"/>
            <a:chExt cx="7743801" cy="2183389"/>
          </a:xfrm>
          <a:noFill/>
        </p:grpSpPr>
        <p:sp>
          <p:nvSpPr>
            <p:cNvPr id="5" name="Line 10"/>
            <p:cNvSpPr>
              <a:spLocks noChangeShapeType="1"/>
            </p:cNvSpPr>
            <p:nvPr/>
          </p:nvSpPr>
          <p:spPr bwMode="auto">
            <a:xfrm flipV="1">
              <a:off x="1522064" y="2121656"/>
              <a:ext cx="0" cy="809875"/>
            </a:xfrm>
            <a:prstGeom prst="line">
              <a:avLst/>
            </a:prstGeom>
            <a:grpFill/>
            <a:ln w="6350" cap="flat">
              <a:solidFill>
                <a:srgbClr val="64443D"/>
              </a:solidFill>
              <a:prstDash val="solid"/>
              <a:miter lim="800000"/>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Line 11"/>
            <p:cNvSpPr>
              <a:spLocks noChangeShapeType="1"/>
            </p:cNvSpPr>
            <p:nvPr/>
          </p:nvSpPr>
          <p:spPr bwMode="auto">
            <a:xfrm flipV="1">
              <a:off x="2902471" y="2931531"/>
              <a:ext cx="0" cy="808287"/>
            </a:xfrm>
            <a:prstGeom prst="line">
              <a:avLst/>
            </a:prstGeom>
            <a:grpFill/>
            <a:ln w="6350" cap="flat">
              <a:solidFill>
                <a:schemeClr val="tx2">
                  <a:lumMod val="50000"/>
                </a:schemeClr>
              </a:solidFill>
              <a:prstDash val="solid"/>
              <a:miter lim="800000"/>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Line 12"/>
            <p:cNvSpPr>
              <a:spLocks noChangeShapeType="1"/>
            </p:cNvSpPr>
            <p:nvPr/>
          </p:nvSpPr>
          <p:spPr bwMode="auto">
            <a:xfrm flipV="1">
              <a:off x="5350743" y="2931531"/>
              <a:ext cx="0" cy="808287"/>
            </a:xfrm>
            <a:prstGeom prst="line">
              <a:avLst/>
            </a:prstGeom>
            <a:grpFill/>
            <a:ln w="6350" cap="flat">
              <a:solidFill>
                <a:srgbClr val="64443D"/>
              </a:solidFill>
              <a:prstDash val="solid"/>
              <a:miter lim="800000"/>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Line 13"/>
            <p:cNvSpPr>
              <a:spLocks noChangeShapeType="1"/>
            </p:cNvSpPr>
            <p:nvPr/>
          </p:nvSpPr>
          <p:spPr bwMode="auto">
            <a:xfrm flipV="1">
              <a:off x="4126607" y="2121656"/>
              <a:ext cx="0" cy="809875"/>
            </a:xfrm>
            <a:prstGeom prst="line">
              <a:avLst/>
            </a:prstGeom>
            <a:grpFill/>
            <a:ln w="6350" cap="flat">
              <a:solidFill>
                <a:schemeClr val="tx2">
                  <a:lumMod val="50000"/>
                </a:schemeClr>
              </a:solidFill>
              <a:prstDash val="solid"/>
              <a:miter lim="800000"/>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Line 14"/>
            <p:cNvSpPr>
              <a:spLocks noChangeShapeType="1"/>
            </p:cNvSpPr>
            <p:nvPr/>
          </p:nvSpPr>
          <p:spPr bwMode="auto">
            <a:xfrm flipV="1">
              <a:off x="6573292" y="2121656"/>
              <a:ext cx="0" cy="809875"/>
            </a:xfrm>
            <a:prstGeom prst="line">
              <a:avLst/>
            </a:prstGeom>
            <a:grpFill/>
            <a:ln w="6350" cap="flat">
              <a:solidFill>
                <a:srgbClr val="64443D"/>
              </a:solidFill>
              <a:prstDash val="solid"/>
              <a:miter lim="800000"/>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Oval 15"/>
            <p:cNvSpPr>
              <a:spLocks noChangeArrowheads="1"/>
            </p:cNvSpPr>
            <p:nvPr/>
          </p:nvSpPr>
          <p:spPr bwMode="auto">
            <a:xfrm>
              <a:off x="1283940" y="1885045"/>
              <a:ext cx="474663" cy="474809"/>
            </a:xfrm>
            <a:prstGeom prst="ellipse">
              <a:avLst/>
            </a:pr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Oval 16"/>
            <p:cNvSpPr>
              <a:spLocks noChangeArrowheads="1"/>
            </p:cNvSpPr>
            <p:nvPr/>
          </p:nvSpPr>
          <p:spPr bwMode="auto">
            <a:xfrm>
              <a:off x="3890071" y="1885045"/>
              <a:ext cx="473075" cy="474809"/>
            </a:xfrm>
            <a:prstGeom prst="ellipse">
              <a:avLst/>
            </a:prstGeom>
            <a:grpFill/>
            <a:ln>
              <a:solidFill>
                <a:schemeClr val="tx2">
                  <a:lumMod val="50000"/>
                </a:schemeClr>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Oval 17"/>
            <p:cNvSpPr>
              <a:spLocks noChangeArrowheads="1"/>
            </p:cNvSpPr>
            <p:nvPr/>
          </p:nvSpPr>
          <p:spPr bwMode="auto">
            <a:xfrm>
              <a:off x="5111030" y="3501619"/>
              <a:ext cx="476250" cy="477985"/>
            </a:xfrm>
            <a:prstGeom prst="ellipse">
              <a:avLst/>
            </a:pr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Line 19"/>
            <p:cNvSpPr>
              <a:spLocks noChangeShapeType="1"/>
            </p:cNvSpPr>
            <p:nvPr/>
          </p:nvSpPr>
          <p:spPr bwMode="auto">
            <a:xfrm flipV="1">
              <a:off x="7799016" y="2931531"/>
              <a:ext cx="0" cy="808287"/>
            </a:xfrm>
            <a:prstGeom prst="line">
              <a:avLst/>
            </a:prstGeom>
            <a:grpFill/>
            <a:ln w="6350" cap="flat">
              <a:solidFill>
                <a:srgbClr val="64443D"/>
              </a:solidFill>
              <a:prstDash val="solid"/>
              <a:miter lim="800000"/>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Oval 20"/>
            <p:cNvSpPr>
              <a:spLocks noChangeArrowheads="1"/>
            </p:cNvSpPr>
            <p:nvPr/>
          </p:nvSpPr>
          <p:spPr bwMode="auto">
            <a:xfrm>
              <a:off x="7562479" y="3501619"/>
              <a:ext cx="473075" cy="477985"/>
            </a:xfrm>
            <a:prstGeom prst="ellipse">
              <a:avLst/>
            </a:pr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Oval 21"/>
            <p:cNvSpPr>
              <a:spLocks noChangeArrowheads="1"/>
            </p:cNvSpPr>
            <p:nvPr/>
          </p:nvSpPr>
          <p:spPr bwMode="auto">
            <a:xfrm>
              <a:off x="2665934" y="3501619"/>
              <a:ext cx="473075" cy="477985"/>
            </a:xfrm>
            <a:prstGeom prst="ellipse">
              <a:avLst/>
            </a:pr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Oval 22"/>
            <p:cNvSpPr>
              <a:spLocks noChangeArrowheads="1"/>
            </p:cNvSpPr>
            <p:nvPr/>
          </p:nvSpPr>
          <p:spPr bwMode="auto">
            <a:xfrm>
              <a:off x="6336756" y="1885045"/>
              <a:ext cx="473075" cy="474809"/>
            </a:xfrm>
            <a:prstGeom prst="ellipse">
              <a:avLst/>
            </a:pr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a:off x="805770" y="2686880"/>
              <a:ext cx="1424666" cy="487714"/>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grpFill/>
            <a:ln>
              <a:solidFill>
                <a:srgbClr val="64443D"/>
              </a:solidFill>
            </a:ln>
          </p:spPr>
          <p:txBody>
            <a:bodyPr vert="horz" wrap="square" lIns="91440" tIns="45720" rIns="91440" bIns="45720" numCol="1" anchor="t" anchorCtr="0" compatLnSpc="1"/>
            <a:lstStyle/>
            <a:p>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Freeform 6"/>
            <p:cNvSpPr/>
            <p:nvPr/>
          </p:nvSpPr>
          <p:spPr bwMode="auto">
            <a:xfrm>
              <a:off x="2379595" y="2686880"/>
              <a:ext cx="1045752" cy="48771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Freeform 7"/>
            <p:cNvSpPr/>
            <p:nvPr/>
          </p:nvSpPr>
          <p:spPr bwMode="auto">
            <a:xfrm>
              <a:off x="3603732" y="2686880"/>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Freeform 8"/>
            <p:cNvSpPr/>
            <p:nvPr/>
          </p:nvSpPr>
          <p:spPr bwMode="auto">
            <a:xfrm>
              <a:off x="4824921" y="2686880"/>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Freeform 9"/>
            <p:cNvSpPr/>
            <p:nvPr/>
          </p:nvSpPr>
          <p:spPr bwMode="auto">
            <a:xfrm>
              <a:off x="6050646" y="2686880"/>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Freeform 18"/>
            <p:cNvSpPr/>
            <p:nvPr/>
          </p:nvSpPr>
          <p:spPr bwMode="auto">
            <a:xfrm>
              <a:off x="7276140" y="2686880"/>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Freeform 10"/>
            <p:cNvSpPr>
              <a:spLocks noEditPoints="1"/>
            </p:cNvSpPr>
            <p:nvPr/>
          </p:nvSpPr>
          <p:spPr bwMode="auto">
            <a:xfrm>
              <a:off x="1433164" y="2002962"/>
              <a:ext cx="177800" cy="238974"/>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Freeform 11"/>
            <p:cNvSpPr>
              <a:spLocks noEditPoints="1"/>
            </p:cNvSpPr>
            <p:nvPr/>
          </p:nvSpPr>
          <p:spPr bwMode="auto">
            <a:xfrm>
              <a:off x="4027320" y="2004003"/>
              <a:ext cx="198574" cy="235305"/>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Freeform 12"/>
            <p:cNvSpPr>
              <a:spLocks noEditPoints="1"/>
            </p:cNvSpPr>
            <p:nvPr/>
          </p:nvSpPr>
          <p:spPr bwMode="auto">
            <a:xfrm>
              <a:off x="5247424" y="3605663"/>
              <a:ext cx="203462" cy="268309"/>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Freeform 13"/>
            <p:cNvSpPr>
              <a:spLocks noEditPoints="1"/>
            </p:cNvSpPr>
            <p:nvPr/>
          </p:nvSpPr>
          <p:spPr bwMode="auto">
            <a:xfrm>
              <a:off x="2784853" y="3630904"/>
              <a:ext cx="235234" cy="219414"/>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grpFill/>
            <a:ln>
              <a:solidFill>
                <a:srgbClr val="64443D"/>
              </a:solidFill>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788639" y="3417842"/>
              <a:ext cx="1466850" cy="255378"/>
            </a:xfrm>
            <a:prstGeom prst="rect">
              <a:avLst/>
            </a:prstGeom>
            <a:grpFill/>
            <a:ln w="9525">
              <a:noFill/>
              <a:miter lim="800000"/>
            </a:ln>
          </p:spPr>
          <p:txBody>
            <a:bodyPr wrap="square" lIns="0" tIns="0" rIns="0" bIns="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8" name="Freeform 21"/>
            <p:cNvSpPr>
              <a:spLocks noEditPoints="1"/>
            </p:cNvSpPr>
            <p:nvPr/>
          </p:nvSpPr>
          <p:spPr bwMode="auto">
            <a:xfrm>
              <a:off x="7678865" y="3628254"/>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grpFill/>
            <a:ln w="9525">
              <a:solidFill>
                <a:srgbClr val="64443D"/>
              </a:solidFill>
              <a:round/>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Freeform 24"/>
            <p:cNvSpPr>
              <a:spLocks noEditPoints="1"/>
            </p:cNvSpPr>
            <p:nvPr/>
          </p:nvSpPr>
          <p:spPr bwMode="auto">
            <a:xfrm>
              <a:off x="6455817" y="2017038"/>
              <a:ext cx="238125" cy="224898"/>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grpFill/>
            <a:ln w="9525">
              <a:solidFill>
                <a:srgbClr val="64443D"/>
              </a:solidFill>
              <a:round/>
            </a:ln>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Rectangle 24"/>
            <p:cNvSpPr>
              <a:spLocks noChangeArrowheads="1"/>
            </p:cNvSpPr>
            <p:nvPr/>
          </p:nvSpPr>
          <p:spPr bwMode="auto">
            <a:xfrm>
              <a:off x="3393182" y="3417842"/>
              <a:ext cx="1466850" cy="255378"/>
            </a:xfrm>
            <a:prstGeom prst="rect">
              <a:avLst/>
            </a:prstGeom>
            <a:grpFill/>
            <a:ln w="9525">
              <a:noFill/>
              <a:miter lim="800000"/>
            </a:ln>
          </p:spPr>
          <p:txBody>
            <a:bodyPr wrap="square" lIns="0" tIns="0" rIns="0" bIns="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1" name="Rectangle 24"/>
            <p:cNvSpPr>
              <a:spLocks noChangeArrowheads="1"/>
            </p:cNvSpPr>
            <p:nvPr/>
          </p:nvSpPr>
          <p:spPr bwMode="auto">
            <a:xfrm>
              <a:off x="5841454" y="3417842"/>
              <a:ext cx="1466850" cy="255378"/>
            </a:xfrm>
            <a:prstGeom prst="rect">
              <a:avLst/>
            </a:prstGeom>
            <a:grpFill/>
            <a:ln w="9525">
              <a:noFill/>
              <a:miter lim="800000"/>
            </a:ln>
          </p:spPr>
          <p:txBody>
            <a:bodyPr wrap="square" lIns="0" tIns="0" rIns="0" bIns="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2" name="Rectangle 24"/>
            <p:cNvSpPr>
              <a:spLocks noChangeArrowheads="1"/>
            </p:cNvSpPr>
            <p:nvPr/>
          </p:nvSpPr>
          <p:spPr bwMode="auto">
            <a:xfrm>
              <a:off x="2169046" y="1796215"/>
              <a:ext cx="1466850" cy="255378"/>
            </a:xfrm>
            <a:prstGeom prst="rect">
              <a:avLst/>
            </a:prstGeom>
            <a:grpFill/>
            <a:ln w="9525">
              <a:noFill/>
              <a:miter lim="800000"/>
            </a:ln>
          </p:spPr>
          <p:txBody>
            <a:bodyPr wrap="square" lIns="0" tIns="0" rIns="0" bIns="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3" name="Rectangle 24"/>
            <p:cNvSpPr>
              <a:spLocks noChangeArrowheads="1"/>
            </p:cNvSpPr>
            <p:nvPr/>
          </p:nvSpPr>
          <p:spPr bwMode="auto">
            <a:xfrm>
              <a:off x="4617318" y="1796215"/>
              <a:ext cx="1466850" cy="255378"/>
            </a:xfrm>
            <a:prstGeom prst="rect">
              <a:avLst/>
            </a:prstGeom>
            <a:grpFill/>
            <a:ln w="9525">
              <a:noFill/>
              <a:miter lim="800000"/>
            </a:ln>
          </p:spPr>
          <p:txBody>
            <a:bodyPr wrap="square" lIns="0" tIns="0" rIns="0" bIns="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4" name="Rectangle 24"/>
            <p:cNvSpPr>
              <a:spLocks noChangeArrowheads="1"/>
            </p:cNvSpPr>
            <p:nvPr/>
          </p:nvSpPr>
          <p:spPr bwMode="auto">
            <a:xfrm>
              <a:off x="7065590" y="1796215"/>
              <a:ext cx="1466850" cy="255378"/>
            </a:xfrm>
            <a:prstGeom prst="rect">
              <a:avLst/>
            </a:prstGeom>
            <a:grpFill/>
            <a:ln w="9525">
              <a:noFill/>
              <a:miter lim="800000"/>
            </a:ln>
          </p:spPr>
          <p:txBody>
            <a:bodyPr wrap="square" lIns="0" tIns="0" rIns="0" bIns="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Lato Regular"/>
                </a:rPr>
                <a:t>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5" name="Rectangle 24"/>
            <p:cNvSpPr>
              <a:spLocks noChangeArrowheads="1"/>
            </p:cNvSpPr>
            <p:nvPr/>
          </p:nvSpPr>
          <p:spPr bwMode="auto">
            <a:xfrm>
              <a:off x="1167382" y="2827279"/>
              <a:ext cx="709364" cy="210377"/>
            </a:xfrm>
            <a:prstGeom prst="rect">
              <a:avLst/>
            </a:prstGeom>
            <a:grpFill/>
            <a:ln w="9525">
              <a:noFill/>
              <a:miter lim="800000"/>
            </a:ln>
          </p:spPr>
          <p:txBody>
            <a:bodyPr wrap="square" lIns="0" tIns="0" rIns="0" bIns="0">
              <a:spAutoFit/>
            </a:bodyPr>
            <a:lstStyle/>
            <a:p>
              <a:pPr algn="ctr">
                <a:lnSpc>
                  <a:spcPct val="120000"/>
                </a:lnSpc>
                <a:spcBef>
                  <a:spcPts val="300"/>
                </a:spcBef>
              </a:pPr>
              <a:r>
                <a:rPr lang="zh-CN" altLang="en-US" dirty="0">
                  <a:solidFill>
                    <a:schemeClr val="bg1">
                      <a:lumMod val="50000"/>
                    </a:schemeClr>
                  </a:solidFill>
                  <a:latin typeface="微软雅黑" panose="020B0503020204020204" pitchFamily="34" charset="-122"/>
                  <a:ea typeface="微软雅黑" panose="020B0503020204020204" pitchFamily="34" charset="-122"/>
                </a:rPr>
                <a:t>加入标题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Rectangle 24"/>
            <p:cNvSpPr>
              <a:spLocks noChangeArrowheads="1"/>
            </p:cNvSpPr>
            <p:nvPr/>
          </p:nvSpPr>
          <p:spPr bwMode="auto">
            <a:xfrm>
              <a:off x="2547788" y="2827279"/>
              <a:ext cx="709364" cy="229841"/>
            </a:xfrm>
            <a:prstGeom prst="rect">
              <a:avLst/>
            </a:prstGeom>
            <a:grpFill/>
            <a:ln w="9525">
              <a:noFill/>
              <a:miter lim="800000"/>
            </a:ln>
          </p:spPr>
          <p:txBody>
            <a:bodyPr wrap="square" lIns="0" tIns="0" rIns="0" bIns="0">
              <a:spAutoFit/>
            </a:bodyPr>
            <a:lstStyle/>
            <a:p>
              <a:pPr algn="ctr">
                <a:lnSpc>
                  <a:spcPct val="120000"/>
                </a:lnSpc>
                <a:spcBef>
                  <a:spcPts val="300"/>
                </a:spcBef>
              </a:pPr>
              <a:r>
                <a:rPr lang="zh-CN" altLang="en-US" dirty="0">
                  <a:solidFill>
                    <a:schemeClr val="bg1">
                      <a:lumMod val="50000"/>
                    </a:schemeClr>
                  </a:solidFill>
                  <a:latin typeface="微软雅黑" panose="020B0503020204020204" pitchFamily="34" charset="-122"/>
                  <a:ea typeface="微软雅黑" panose="020B0503020204020204" pitchFamily="34" charset="-122"/>
                </a:rPr>
                <a:t>加入标题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Rectangle 24"/>
            <p:cNvSpPr>
              <a:spLocks noChangeArrowheads="1"/>
            </p:cNvSpPr>
            <p:nvPr/>
          </p:nvSpPr>
          <p:spPr bwMode="auto">
            <a:xfrm>
              <a:off x="3771925" y="2827279"/>
              <a:ext cx="709364" cy="229841"/>
            </a:xfrm>
            <a:prstGeom prst="rect">
              <a:avLst/>
            </a:prstGeom>
            <a:grpFill/>
            <a:ln w="9525">
              <a:noFill/>
              <a:miter lim="800000"/>
            </a:ln>
          </p:spPr>
          <p:txBody>
            <a:bodyPr wrap="square" lIns="0" tIns="0" rIns="0" bIns="0">
              <a:spAutoFit/>
            </a:bodyPr>
            <a:lstStyle/>
            <a:p>
              <a:pPr algn="ctr">
                <a:lnSpc>
                  <a:spcPct val="120000"/>
                </a:lnSpc>
                <a:spcBef>
                  <a:spcPts val="300"/>
                </a:spcBef>
              </a:pPr>
              <a:r>
                <a:rPr lang="zh-CN" altLang="en-US" dirty="0">
                  <a:solidFill>
                    <a:schemeClr val="bg1">
                      <a:lumMod val="50000"/>
                    </a:schemeClr>
                  </a:solidFill>
                  <a:latin typeface="微软雅黑" panose="020B0503020204020204" pitchFamily="34" charset="-122"/>
                  <a:ea typeface="微软雅黑" panose="020B0503020204020204" pitchFamily="34" charset="-122"/>
                </a:rPr>
                <a:t>加入标题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Rectangle 24"/>
            <p:cNvSpPr>
              <a:spLocks noChangeArrowheads="1"/>
            </p:cNvSpPr>
            <p:nvPr/>
          </p:nvSpPr>
          <p:spPr bwMode="auto">
            <a:xfrm>
              <a:off x="4994473" y="2827279"/>
              <a:ext cx="709364" cy="229841"/>
            </a:xfrm>
            <a:prstGeom prst="rect">
              <a:avLst/>
            </a:prstGeom>
            <a:grpFill/>
            <a:ln w="9525">
              <a:noFill/>
              <a:miter lim="800000"/>
            </a:ln>
          </p:spPr>
          <p:txBody>
            <a:bodyPr wrap="square" lIns="0" tIns="0" rIns="0" bIns="0">
              <a:spAutoFit/>
            </a:bodyPr>
            <a:lstStyle/>
            <a:p>
              <a:pPr algn="ctr">
                <a:lnSpc>
                  <a:spcPct val="120000"/>
                </a:lnSpc>
                <a:spcBef>
                  <a:spcPts val="300"/>
                </a:spcBef>
              </a:pPr>
              <a:r>
                <a:rPr lang="zh-CN" altLang="en-US" dirty="0">
                  <a:solidFill>
                    <a:schemeClr val="bg1">
                      <a:lumMod val="50000"/>
                    </a:schemeClr>
                  </a:solidFill>
                  <a:latin typeface="微软雅黑" panose="020B0503020204020204" pitchFamily="34" charset="-122"/>
                  <a:ea typeface="微软雅黑" panose="020B0503020204020204" pitchFamily="34" charset="-122"/>
                </a:rPr>
                <a:t>加入标题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Rectangle 24"/>
            <p:cNvSpPr>
              <a:spLocks noChangeArrowheads="1"/>
            </p:cNvSpPr>
            <p:nvPr/>
          </p:nvSpPr>
          <p:spPr bwMode="auto">
            <a:xfrm>
              <a:off x="6218610" y="2827279"/>
              <a:ext cx="709364" cy="229841"/>
            </a:xfrm>
            <a:prstGeom prst="rect">
              <a:avLst/>
            </a:prstGeom>
            <a:grpFill/>
            <a:ln w="9525">
              <a:noFill/>
              <a:miter lim="800000"/>
            </a:ln>
          </p:spPr>
          <p:txBody>
            <a:bodyPr wrap="square" lIns="0" tIns="0" rIns="0" bIns="0">
              <a:spAutoFit/>
            </a:bodyPr>
            <a:lstStyle/>
            <a:p>
              <a:pPr algn="ctr">
                <a:lnSpc>
                  <a:spcPct val="120000"/>
                </a:lnSpc>
                <a:spcBef>
                  <a:spcPts val="300"/>
                </a:spcBef>
              </a:pPr>
              <a:r>
                <a:rPr lang="zh-CN" altLang="en-US" dirty="0">
                  <a:solidFill>
                    <a:schemeClr val="bg1">
                      <a:lumMod val="50000"/>
                    </a:schemeClr>
                  </a:solidFill>
                  <a:latin typeface="微软雅黑" panose="020B0503020204020204" pitchFamily="34" charset="-122"/>
                  <a:ea typeface="微软雅黑" panose="020B0503020204020204" pitchFamily="34" charset="-122"/>
                </a:rPr>
                <a:t>加入标题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Rectangle 24"/>
            <p:cNvSpPr>
              <a:spLocks noChangeArrowheads="1"/>
            </p:cNvSpPr>
            <p:nvPr/>
          </p:nvSpPr>
          <p:spPr bwMode="auto">
            <a:xfrm>
              <a:off x="7444333" y="2827279"/>
              <a:ext cx="709364" cy="229841"/>
            </a:xfrm>
            <a:prstGeom prst="rect">
              <a:avLst/>
            </a:prstGeom>
            <a:grpFill/>
            <a:ln w="9525">
              <a:noFill/>
              <a:miter lim="800000"/>
            </a:ln>
          </p:spPr>
          <p:txBody>
            <a:bodyPr wrap="square" lIns="0" tIns="0" rIns="0" bIns="0">
              <a:spAutoFit/>
            </a:bodyPr>
            <a:lstStyle/>
            <a:p>
              <a:pPr algn="ctr">
                <a:lnSpc>
                  <a:spcPct val="120000"/>
                </a:lnSpc>
                <a:spcBef>
                  <a:spcPts val="300"/>
                </a:spcBef>
              </a:pPr>
              <a:r>
                <a:rPr lang="zh-CN" altLang="en-US" dirty="0">
                  <a:solidFill>
                    <a:schemeClr val="bg1">
                      <a:lumMod val="50000"/>
                    </a:schemeClr>
                  </a:solidFill>
                  <a:latin typeface="微软雅黑" panose="020B0503020204020204" pitchFamily="34" charset="-122"/>
                  <a:ea typeface="微软雅黑" panose="020B0503020204020204" pitchFamily="34" charset="-122"/>
                </a:rPr>
                <a:t>加入标题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cxnSp>
        <p:nvCxnSpPr>
          <p:cNvPr id="4" name="Straight Connector 54"/>
          <p:cNvCxnSpPr/>
          <p:nvPr/>
        </p:nvCxnSpPr>
        <p:spPr>
          <a:xfrm flipH="1">
            <a:off x="8090114" y="3567780"/>
            <a:ext cx="1232203" cy="0"/>
          </a:xfrm>
          <a:prstGeom prst="line">
            <a:avLst/>
          </a:prstGeom>
          <a:ln w="19050" cmpd="sng">
            <a:solidFill>
              <a:srgbClr val="64443D"/>
            </a:solidFill>
          </a:ln>
          <a:effectLst/>
        </p:spPr>
        <p:style>
          <a:lnRef idx="2">
            <a:schemeClr val="accent1"/>
          </a:lnRef>
          <a:fillRef idx="0">
            <a:schemeClr val="accent1"/>
          </a:fillRef>
          <a:effectRef idx="1">
            <a:schemeClr val="accent1"/>
          </a:effectRef>
          <a:fontRef idx="minor">
            <a:schemeClr val="tx1"/>
          </a:fontRef>
        </p:style>
      </p:cxnSp>
      <p:sp>
        <p:nvSpPr>
          <p:cNvPr id="5" name="TextBox 58"/>
          <p:cNvSpPr txBox="1"/>
          <p:nvPr/>
        </p:nvSpPr>
        <p:spPr>
          <a:xfrm>
            <a:off x="8117205" y="1830705"/>
            <a:ext cx="1168400" cy="337185"/>
          </a:xfrm>
          <a:prstGeom prst="rect">
            <a:avLst/>
          </a:prstGeom>
          <a:noFill/>
        </p:spPr>
        <p:txBody>
          <a:bodyPr wrap="square" rtlCol="0">
            <a:spAutoFit/>
          </a:bodyPr>
          <a:lstStyle/>
          <a:p>
            <a:pPr algn="ctr"/>
            <a:r>
              <a:rPr lang="zh-CN" altLang="en-US" sz="1600" b="1" dirty="0">
                <a:solidFill>
                  <a:srgbClr val="64443D"/>
                </a:solidFill>
                <a:latin typeface="汉仪全唐诗简" panose="00020600040101010101" charset="-122"/>
                <a:ea typeface="汉仪全唐诗简" panose="00020600040101010101" charset="-122"/>
                <a:sym typeface="+mn-ea"/>
              </a:rPr>
              <a:t>输入标题</a:t>
            </a:r>
            <a:endParaRPr lang="zh-CN" altLang="en-US" sz="1600" b="1" dirty="0">
              <a:solidFill>
                <a:srgbClr val="64443D"/>
              </a:solidFill>
              <a:latin typeface="汉仪全唐诗简" panose="00020600040101010101" charset="-122"/>
              <a:ea typeface="汉仪全唐诗简" panose="00020600040101010101" charset="-122"/>
              <a:cs typeface="+mn-ea"/>
              <a:sym typeface="+mn-ea"/>
            </a:endParaRPr>
          </a:p>
        </p:txBody>
      </p:sp>
      <p:cxnSp>
        <p:nvCxnSpPr>
          <p:cNvPr id="6" name="Straight Connector 64"/>
          <p:cNvCxnSpPr/>
          <p:nvPr/>
        </p:nvCxnSpPr>
        <p:spPr>
          <a:xfrm flipH="1">
            <a:off x="8090114" y="2510480"/>
            <a:ext cx="1232203" cy="0"/>
          </a:xfrm>
          <a:prstGeom prst="line">
            <a:avLst/>
          </a:prstGeom>
          <a:ln w="19050" cmpd="sng">
            <a:solidFill>
              <a:srgbClr val="64443D"/>
            </a:solidFill>
          </a:ln>
          <a:effectLst/>
        </p:spPr>
        <p:style>
          <a:lnRef idx="2">
            <a:schemeClr val="accent1"/>
          </a:lnRef>
          <a:fillRef idx="0">
            <a:schemeClr val="accent1"/>
          </a:fillRef>
          <a:effectRef idx="1">
            <a:schemeClr val="accent1"/>
          </a:effectRef>
          <a:fontRef idx="minor">
            <a:schemeClr val="tx1"/>
          </a:fontRef>
        </p:style>
      </p:cxnSp>
      <p:sp>
        <p:nvSpPr>
          <p:cNvPr id="7" name="TextBox 32"/>
          <p:cNvSpPr txBox="1"/>
          <p:nvPr/>
        </p:nvSpPr>
        <p:spPr>
          <a:xfrm>
            <a:off x="2351405" y="3965575"/>
            <a:ext cx="2248535" cy="1198880"/>
          </a:xfrm>
          <a:prstGeom prst="rect">
            <a:avLst/>
          </a:prstGeom>
          <a:noFill/>
        </p:spPr>
        <p:txBody>
          <a:bodyPr wrap="square" rtlCol="0">
            <a:spAutoFit/>
          </a:body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lang="en-US" sz="1680"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cxnSp>
        <p:nvCxnSpPr>
          <p:cNvPr id="8" name="Straight Connector 51"/>
          <p:cNvCxnSpPr/>
          <p:nvPr/>
        </p:nvCxnSpPr>
        <p:spPr>
          <a:xfrm flipH="1">
            <a:off x="2857917" y="3586247"/>
            <a:ext cx="1232203" cy="0"/>
          </a:xfrm>
          <a:prstGeom prst="line">
            <a:avLst/>
          </a:prstGeom>
          <a:ln w="19050" cmpd="sng">
            <a:solidFill>
              <a:srgbClr val="64443D"/>
            </a:solidFill>
          </a:ln>
          <a:effectLst/>
        </p:spPr>
        <p:style>
          <a:lnRef idx="2">
            <a:schemeClr val="accent1"/>
          </a:lnRef>
          <a:fillRef idx="0">
            <a:schemeClr val="accent1"/>
          </a:fillRef>
          <a:effectRef idx="1">
            <a:schemeClr val="accent1"/>
          </a:effectRef>
          <a:fontRef idx="minor">
            <a:schemeClr val="tx1"/>
          </a:fontRef>
        </p:style>
      </p:cxnSp>
      <p:sp>
        <p:nvSpPr>
          <p:cNvPr id="9" name="TextBox 56"/>
          <p:cNvSpPr txBox="1"/>
          <p:nvPr/>
        </p:nvSpPr>
        <p:spPr>
          <a:xfrm>
            <a:off x="2858135" y="1830705"/>
            <a:ext cx="1235075" cy="337185"/>
          </a:xfrm>
          <a:prstGeom prst="rect">
            <a:avLst/>
          </a:prstGeom>
          <a:noFill/>
        </p:spPr>
        <p:txBody>
          <a:bodyPr wrap="square" rtlCol="0">
            <a:spAutoFit/>
          </a:bodyPr>
          <a:lstStyle/>
          <a:p>
            <a:pPr algn="ctr"/>
            <a:r>
              <a:rPr lang="zh-CN" altLang="en-US" sz="1600" b="1" dirty="0">
                <a:solidFill>
                  <a:srgbClr val="64443D"/>
                </a:solidFill>
                <a:latin typeface="汉仪全唐诗简" panose="00020600040101010101" charset="-122"/>
                <a:ea typeface="汉仪全唐诗简" panose="00020600040101010101" charset="-122"/>
                <a:sym typeface="+mn-ea"/>
              </a:rPr>
              <a:t>输入标题</a:t>
            </a:r>
            <a:endParaRPr lang="zh-CN" altLang="en-US" sz="1600" b="1" dirty="0">
              <a:solidFill>
                <a:srgbClr val="64443D"/>
              </a:solidFill>
              <a:latin typeface="汉仪全唐诗简" panose="00020600040101010101" charset="-122"/>
              <a:ea typeface="汉仪全唐诗简" panose="00020600040101010101" charset="-122"/>
              <a:cs typeface="+mn-ea"/>
              <a:sym typeface="+mn-ea"/>
            </a:endParaRPr>
          </a:p>
        </p:txBody>
      </p:sp>
      <p:cxnSp>
        <p:nvCxnSpPr>
          <p:cNvPr id="10" name="Straight Connector 62"/>
          <p:cNvCxnSpPr/>
          <p:nvPr/>
        </p:nvCxnSpPr>
        <p:spPr>
          <a:xfrm flipH="1">
            <a:off x="2857917" y="2510480"/>
            <a:ext cx="1232203" cy="0"/>
          </a:xfrm>
          <a:prstGeom prst="line">
            <a:avLst/>
          </a:prstGeom>
          <a:ln w="19050" cmpd="sng">
            <a:solidFill>
              <a:srgbClr val="64443D"/>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53"/>
          <p:cNvCxnSpPr/>
          <p:nvPr/>
        </p:nvCxnSpPr>
        <p:spPr>
          <a:xfrm flipH="1">
            <a:off x="5479323" y="3567780"/>
            <a:ext cx="1232203" cy="0"/>
          </a:xfrm>
          <a:prstGeom prst="line">
            <a:avLst/>
          </a:prstGeom>
          <a:ln w="19050" cmpd="sng">
            <a:solidFill>
              <a:srgbClr val="64443D"/>
            </a:solidFill>
          </a:ln>
          <a:effectLst/>
        </p:spPr>
        <p:style>
          <a:lnRef idx="2">
            <a:schemeClr val="accent1"/>
          </a:lnRef>
          <a:fillRef idx="0">
            <a:schemeClr val="accent1"/>
          </a:fillRef>
          <a:effectRef idx="1">
            <a:schemeClr val="accent1"/>
          </a:effectRef>
          <a:fontRef idx="minor">
            <a:schemeClr val="tx1"/>
          </a:fontRef>
        </p:style>
      </p:cxnSp>
      <p:sp>
        <p:nvSpPr>
          <p:cNvPr id="12" name="TextBox 57"/>
          <p:cNvSpPr txBox="1"/>
          <p:nvPr/>
        </p:nvSpPr>
        <p:spPr>
          <a:xfrm>
            <a:off x="5515610" y="1830705"/>
            <a:ext cx="1159510" cy="337185"/>
          </a:xfrm>
          <a:prstGeom prst="rect">
            <a:avLst/>
          </a:prstGeom>
          <a:noFill/>
        </p:spPr>
        <p:txBody>
          <a:bodyPr wrap="square" rtlCol="0">
            <a:spAutoFit/>
          </a:bodyPr>
          <a:lstStyle/>
          <a:p>
            <a:pPr algn="ctr"/>
            <a:r>
              <a:rPr lang="zh-CN" altLang="en-US" sz="1600" b="1" dirty="0">
                <a:solidFill>
                  <a:srgbClr val="64443D"/>
                </a:solidFill>
                <a:latin typeface="汉仪全唐诗简" panose="00020600040101010101" charset="-122"/>
                <a:ea typeface="汉仪全唐诗简" panose="00020600040101010101" charset="-122"/>
                <a:sym typeface="+mn-ea"/>
              </a:rPr>
              <a:t>输入标题</a:t>
            </a:r>
            <a:endParaRPr lang="zh-CN" altLang="en-US" sz="1600" b="1" dirty="0">
              <a:solidFill>
                <a:srgbClr val="64443D"/>
              </a:solidFill>
              <a:latin typeface="汉仪全唐诗简" panose="00020600040101010101" charset="-122"/>
              <a:ea typeface="汉仪全唐诗简" panose="00020600040101010101" charset="-122"/>
              <a:cs typeface="+mn-ea"/>
              <a:sym typeface="+mn-ea"/>
            </a:endParaRPr>
          </a:p>
        </p:txBody>
      </p:sp>
      <p:cxnSp>
        <p:nvCxnSpPr>
          <p:cNvPr id="13" name="Straight Connector 63"/>
          <p:cNvCxnSpPr/>
          <p:nvPr/>
        </p:nvCxnSpPr>
        <p:spPr>
          <a:xfrm flipH="1">
            <a:off x="5479323" y="2510480"/>
            <a:ext cx="1232203" cy="0"/>
          </a:xfrm>
          <a:prstGeom prst="line">
            <a:avLst/>
          </a:prstGeom>
          <a:ln w="19050" cmpd="sng">
            <a:solidFill>
              <a:srgbClr val="64443D"/>
            </a:solidFill>
          </a:ln>
          <a:effectLst/>
        </p:spPr>
        <p:style>
          <a:lnRef idx="2">
            <a:schemeClr val="accent1"/>
          </a:lnRef>
          <a:fillRef idx="0">
            <a:schemeClr val="accent1"/>
          </a:fillRef>
          <a:effectRef idx="1">
            <a:schemeClr val="accent1"/>
          </a:effectRef>
          <a:fontRef idx="minor">
            <a:schemeClr val="tx1"/>
          </a:fontRef>
        </p:style>
      </p:cxnSp>
      <p:sp>
        <p:nvSpPr>
          <p:cNvPr id="14" name="TextBox 50"/>
          <p:cNvSpPr txBox="1"/>
          <p:nvPr/>
        </p:nvSpPr>
        <p:spPr>
          <a:xfrm>
            <a:off x="4968240" y="3965575"/>
            <a:ext cx="2237105" cy="1198880"/>
          </a:xfrm>
          <a:prstGeom prst="rect">
            <a:avLst/>
          </a:prstGeom>
          <a:noFill/>
        </p:spPr>
        <p:txBody>
          <a:bodyPr wrap="square" rtlCol="0">
            <a:spAutoFit/>
          </a:body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lang="en-US" sz="1680"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15" name="TextBox 52"/>
          <p:cNvSpPr txBox="1"/>
          <p:nvPr/>
        </p:nvSpPr>
        <p:spPr>
          <a:xfrm>
            <a:off x="7620000" y="3965575"/>
            <a:ext cx="2172335" cy="1198880"/>
          </a:xfrm>
          <a:prstGeom prst="rect">
            <a:avLst/>
          </a:prstGeom>
          <a:noFill/>
        </p:spPr>
        <p:txBody>
          <a:bodyPr wrap="square" rtlCol="0">
            <a:spAutoFit/>
          </a:body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lang="en-US" sz="1680"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16" name="Freeform 181"/>
          <p:cNvSpPr>
            <a:spLocks noEditPoints="1"/>
          </p:cNvSpPr>
          <p:nvPr/>
        </p:nvSpPr>
        <p:spPr bwMode="auto">
          <a:xfrm>
            <a:off x="5888480" y="2830069"/>
            <a:ext cx="424897" cy="426157"/>
          </a:xfrm>
          <a:custGeom>
            <a:avLst/>
            <a:gdLst>
              <a:gd name="T0" fmla="*/ 168 w 185"/>
              <a:gd name="T1" fmla="*/ 0 h 186"/>
              <a:gd name="T2" fmla="*/ 16 w 185"/>
              <a:gd name="T3" fmla="*/ 0 h 186"/>
              <a:gd name="T4" fmla="*/ 0 w 185"/>
              <a:gd name="T5" fmla="*/ 17 h 186"/>
              <a:gd name="T6" fmla="*/ 0 w 185"/>
              <a:gd name="T7" fmla="*/ 144 h 186"/>
              <a:gd name="T8" fmla="*/ 16 w 185"/>
              <a:gd name="T9" fmla="*/ 161 h 186"/>
              <a:gd name="T10" fmla="*/ 75 w 185"/>
              <a:gd name="T11" fmla="*/ 161 h 186"/>
              <a:gd name="T12" fmla="*/ 75 w 185"/>
              <a:gd name="T13" fmla="*/ 177 h 186"/>
              <a:gd name="T14" fmla="*/ 63 w 185"/>
              <a:gd name="T15" fmla="*/ 177 h 186"/>
              <a:gd name="T16" fmla="*/ 59 w 185"/>
              <a:gd name="T17" fmla="*/ 182 h 186"/>
              <a:gd name="T18" fmla="*/ 63 w 185"/>
              <a:gd name="T19" fmla="*/ 186 h 186"/>
              <a:gd name="T20" fmla="*/ 122 w 185"/>
              <a:gd name="T21" fmla="*/ 186 h 186"/>
              <a:gd name="T22" fmla="*/ 126 w 185"/>
              <a:gd name="T23" fmla="*/ 182 h 186"/>
              <a:gd name="T24" fmla="*/ 122 w 185"/>
              <a:gd name="T25" fmla="*/ 177 h 186"/>
              <a:gd name="T26" fmla="*/ 109 w 185"/>
              <a:gd name="T27" fmla="*/ 177 h 186"/>
              <a:gd name="T28" fmla="*/ 109 w 185"/>
              <a:gd name="T29" fmla="*/ 161 h 186"/>
              <a:gd name="T30" fmla="*/ 168 w 185"/>
              <a:gd name="T31" fmla="*/ 161 h 186"/>
              <a:gd name="T32" fmla="*/ 185 w 185"/>
              <a:gd name="T33" fmla="*/ 144 h 186"/>
              <a:gd name="T34" fmla="*/ 185 w 185"/>
              <a:gd name="T35" fmla="*/ 17 h 186"/>
              <a:gd name="T36" fmla="*/ 168 w 185"/>
              <a:gd name="T37" fmla="*/ 0 h 186"/>
              <a:gd name="T38" fmla="*/ 101 w 185"/>
              <a:gd name="T39" fmla="*/ 177 h 186"/>
              <a:gd name="T40" fmla="*/ 84 w 185"/>
              <a:gd name="T41" fmla="*/ 177 h 186"/>
              <a:gd name="T42" fmla="*/ 84 w 185"/>
              <a:gd name="T43" fmla="*/ 161 h 186"/>
              <a:gd name="T44" fmla="*/ 101 w 185"/>
              <a:gd name="T45" fmla="*/ 161 h 186"/>
              <a:gd name="T46" fmla="*/ 101 w 185"/>
              <a:gd name="T47" fmla="*/ 177 h 186"/>
              <a:gd name="T48" fmla="*/ 177 w 185"/>
              <a:gd name="T49" fmla="*/ 144 h 186"/>
              <a:gd name="T50" fmla="*/ 168 w 185"/>
              <a:gd name="T51" fmla="*/ 152 h 186"/>
              <a:gd name="T52" fmla="*/ 16 w 185"/>
              <a:gd name="T53" fmla="*/ 152 h 186"/>
              <a:gd name="T54" fmla="*/ 8 w 185"/>
              <a:gd name="T55" fmla="*/ 144 h 186"/>
              <a:gd name="T56" fmla="*/ 8 w 185"/>
              <a:gd name="T57" fmla="*/ 135 h 186"/>
              <a:gd name="T58" fmla="*/ 177 w 185"/>
              <a:gd name="T59" fmla="*/ 135 h 186"/>
              <a:gd name="T60" fmla="*/ 177 w 185"/>
              <a:gd name="T61" fmla="*/ 144 h 186"/>
              <a:gd name="T62" fmla="*/ 177 w 185"/>
              <a:gd name="T63" fmla="*/ 127 h 186"/>
              <a:gd name="T64" fmla="*/ 8 w 185"/>
              <a:gd name="T65" fmla="*/ 127 h 186"/>
              <a:gd name="T66" fmla="*/ 8 w 185"/>
              <a:gd name="T67" fmla="*/ 17 h 186"/>
              <a:gd name="T68" fmla="*/ 16 w 185"/>
              <a:gd name="T69" fmla="*/ 9 h 186"/>
              <a:gd name="T70" fmla="*/ 168 w 185"/>
              <a:gd name="T71" fmla="*/ 9 h 186"/>
              <a:gd name="T72" fmla="*/ 177 w 185"/>
              <a:gd name="T73" fmla="*/ 17 h 186"/>
              <a:gd name="T74" fmla="*/ 177 w 185"/>
              <a:gd name="T7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86">
                <a:moveTo>
                  <a:pt x="168" y="0"/>
                </a:moveTo>
                <a:cubicBezTo>
                  <a:pt x="16" y="0"/>
                  <a:pt x="16" y="0"/>
                  <a:pt x="16" y="0"/>
                </a:cubicBezTo>
                <a:cubicBezTo>
                  <a:pt x="7" y="0"/>
                  <a:pt x="0" y="8"/>
                  <a:pt x="0" y="17"/>
                </a:cubicBezTo>
                <a:cubicBezTo>
                  <a:pt x="0" y="144"/>
                  <a:pt x="0" y="144"/>
                  <a:pt x="0" y="144"/>
                </a:cubicBezTo>
                <a:cubicBezTo>
                  <a:pt x="0" y="153"/>
                  <a:pt x="7" y="161"/>
                  <a:pt x="16" y="161"/>
                </a:cubicBezTo>
                <a:cubicBezTo>
                  <a:pt x="75" y="161"/>
                  <a:pt x="75" y="161"/>
                  <a:pt x="75" y="161"/>
                </a:cubicBezTo>
                <a:cubicBezTo>
                  <a:pt x="75" y="177"/>
                  <a:pt x="75" y="177"/>
                  <a:pt x="75" y="177"/>
                </a:cubicBezTo>
                <a:cubicBezTo>
                  <a:pt x="63" y="177"/>
                  <a:pt x="63" y="177"/>
                  <a:pt x="63" y="177"/>
                </a:cubicBezTo>
                <a:cubicBezTo>
                  <a:pt x="60" y="177"/>
                  <a:pt x="59" y="179"/>
                  <a:pt x="59" y="182"/>
                </a:cubicBezTo>
                <a:cubicBezTo>
                  <a:pt x="59" y="184"/>
                  <a:pt x="60" y="186"/>
                  <a:pt x="63" y="186"/>
                </a:cubicBezTo>
                <a:cubicBezTo>
                  <a:pt x="122" y="186"/>
                  <a:pt x="122" y="186"/>
                  <a:pt x="122" y="186"/>
                </a:cubicBezTo>
                <a:cubicBezTo>
                  <a:pt x="124" y="186"/>
                  <a:pt x="126" y="184"/>
                  <a:pt x="126" y="182"/>
                </a:cubicBezTo>
                <a:cubicBezTo>
                  <a:pt x="126" y="179"/>
                  <a:pt x="124" y="177"/>
                  <a:pt x="122" y="177"/>
                </a:cubicBezTo>
                <a:cubicBezTo>
                  <a:pt x="109" y="177"/>
                  <a:pt x="109" y="177"/>
                  <a:pt x="109" y="177"/>
                </a:cubicBezTo>
                <a:cubicBezTo>
                  <a:pt x="109" y="161"/>
                  <a:pt x="109" y="161"/>
                  <a:pt x="109" y="161"/>
                </a:cubicBezTo>
                <a:cubicBezTo>
                  <a:pt x="168" y="161"/>
                  <a:pt x="168" y="161"/>
                  <a:pt x="168" y="161"/>
                </a:cubicBezTo>
                <a:cubicBezTo>
                  <a:pt x="178" y="161"/>
                  <a:pt x="185" y="153"/>
                  <a:pt x="185" y="144"/>
                </a:cubicBezTo>
                <a:cubicBezTo>
                  <a:pt x="185" y="17"/>
                  <a:pt x="185" y="17"/>
                  <a:pt x="185" y="17"/>
                </a:cubicBezTo>
                <a:cubicBezTo>
                  <a:pt x="185" y="8"/>
                  <a:pt x="178" y="0"/>
                  <a:pt x="168" y="0"/>
                </a:cubicBezTo>
                <a:close/>
                <a:moveTo>
                  <a:pt x="101" y="177"/>
                </a:moveTo>
                <a:cubicBezTo>
                  <a:pt x="84" y="177"/>
                  <a:pt x="84" y="177"/>
                  <a:pt x="84" y="177"/>
                </a:cubicBezTo>
                <a:cubicBezTo>
                  <a:pt x="84" y="161"/>
                  <a:pt x="84" y="161"/>
                  <a:pt x="84" y="161"/>
                </a:cubicBezTo>
                <a:cubicBezTo>
                  <a:pt x="101" y="161"/>
                  <a:pt x="101" y="161"/>
                  <a:pt x="101" y="161"/>
                </a:cubicBezTo>
                <a:lnTo>
                  <a:pt x="101" y="177"/>
                </a:lnTo>
                <a:close/>
                <a:moveTo>
                  <a:pt x="177" y="144"/>
                </a:moveTo>
                <a:cubicBezTo>
                  <a:pt x="177" y="148"/>
                  <a:pt x="173" y="152"/>
                  <a:pt x="168" y="152"/>
                </a:cubicBezTo>
                <a:cubicBezTo>
                  <a:pt x="16" y="152"/>
                  <a:pt x="16" y="152"/>
                  <a:pt x="16" y="152"/>
                </a:cubicBezTo>
                <a:cubicBezTo>
                  <a:pt x="12" y="152"/>
                  <a:pt x="8" y="148"/>
                  <a:pt x="8" y="144"/>
                </a:cubicBezTo>
                <a:cubicBezTo>
                  <a:pt x="8" y="135"/>
                  <a:pt x="8" y="135"/>
                  <a:pt x="8" y="135"/>
                </a:cubicBezTo>
                <a:cubicBezTo>
                  <a:pt x="177" y="135"/>
                  <a:pt x="177" y="135"/>
                  <a:pt x="177" y="135"/>
                </a:cubicBezTo>
                <a:lnTo>
                  <a:pt x="177" y="144"/>
                </a:lnTo>
                <a:close/>
                <a:moveTo>
                  <a:pt x="177" y="127"/>
                </a:moveTo>
                <a:cubicBezTo>
                  <a:pt x="8" y="127"/>
                  <a:pt x="8" y="127"/>
                  <a:pt x="8" y="127"/>
                </a:cubicBezTo>
                <a:cubicBezTo>
                  <a:pt x="8" y="17"/>
                  <a:pt x="8" y="17"/>
                  <a:pt x="8" y="17"/>
                </a:cubicBezTo>
                <a:cubicBezTo>
                  <a:pt x="8" y="13"/>
                  <a:pt x="12" y="9"/>
                  <a:pt x="16" y="9"/>
                </a:cubicBezTo>
                <a:cubicBezTo>
                  <a:pt x="168" y="9"/>
                  <a:pt x="168" y="9"/>
                  <a:pt x="168" y="9"/>
                </a:cubicBezTo>
                <a:cubicBezTo>
                  <a:pt x="173" y="9"/>
                  <a:pt x="177" y="13"/>
                  <a:pt x="177" y="17"/>
                </a:cubicBezTo>
                <a:lnTo>
                  <a:pt x="177" y="127"/>
                </a:lnTo>
                <a:close/>
              </a:path>
            </a:pathLst>
          </a:custGeom>
          <a:solidFill>
            <a:srgbClr val="64443D"/>
          </a:solidFill>
          <a:ln>
            <a:noFill/>
          </a:ln>
        </p:spPr>
        <p:txBody>
          <a:bodyPr vert="horz" wrap="square" lIns="82296" tIns="41148" rIns="82296" bIns="41148" numCol="1" anchor="t" anchorCtr="0" compatLnSpc="1"/>
          <a:lstStyle/>
          <a:p>
            <a:endParaRPr lang="en-US" sz="162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17" name="Freeform 500"/>
          <p:cNvSpPr>
            <a:spLocks noChangeAspect="1" noEditPoints="1"/>
          </p:cNvSpPr>
          <p:nvPr/>
        </p:nvSpPr>
        <p:spPr bwMode="auto">
          <a:xfrm>
            <a:off x="8476701" y="2830069"/>
            <a:ext cx="431975" cy="431975"/>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rgbClr val="64443D"/>
          </a:solidFill>
          <a:ln>
            <a:noFill/>
          </a:ln>
        </p:spPr>
        <p:txBody>
          <a:bodyPr vert="horz" wrap="square" lIns="82296" tIns="41148" rIns="82296" bIns="41148" numCol="1" anchor="t" anchorCtr="0" compatLnSpc="1"/>
          <a:lstStyle/>
          <a:p>
            <a:endParaRPr lang="en-US" sz="162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18" name="Freeform 139"/>
          <p:cNvSpPr>
            <a:spLocks noChangeAspect="1" noEditPoints="1"/>
          </p:cNvSpPr>
          <p:nvPr/>
        </p:nvSpPr>
        <p:spPr bwMode="auto">
          <a:xfrm>
            <a:off x="3245788" y="2852280"/>
            <a:ext cx="456462" cy="375192"/>
          </a:xfrm>
          <a:custGeom>
            <a:avLst/>
            <a:gdLst>
              <a:gd name="T0" fmla="*/ 177 w 185"/>
              <a:gd name="T1" fmla="*/ 17 h 152"/>
              <a:gd name="T2" fmla="*/ 126 w 185"/>
              <a:gd name="T3" fmla="*/ 17 h 152"/>
              <a:gd name="T4" fmla="*/ 109 w 185"/>
              <a:gd name="T5" fmla="*/ 0 h 152"/>
              <a:gd name="T6" fmla="*/ 76 w 185"/>
              <a:gd name="T7" fmla="*/ 0 h 152"/>
              <a:gd name="T8" fmla="*/ 59 w 185"/>
              <a:gd name="T9" fmla="*/ 17 h 152"/>
              <a:gd name="T10" fmla="*/ 8 w 185"/>
              <a:gd name="T11" fmla="*/ 17 h 152"/>
              <a:gd name="T12" fmla="*/ 0 w 185"/>
              <a:gd name="T13" fmla="*/ 25 h 152"/>
              <a:gd name="T14" fmla="*/ 0 w 185"/>
              <a:gd name="T15" fmla="*/ 143 h 152"/>
              <a:gd name="T16" fmla="*/ 8 w 185"/>
              <a:gd name="T17" fmla="*/ 152 h 152"/>
              <a:gd name="T18" fmla="*/ 177 w 185"/>
              <a:gd name="T19" fmla="*/ 152 h 152"/>
              <a:gd name="T20" fmla="*/ 185 w 185"/>
              <a:gd name="T21" fmla="*/ 143 h 152"/>
              <a:gd name="T22" fmla="*/ 185 w 185"/>
              <a:gd name="T23" fmla="*/ 25 h 152"/>
              <a:gd name="T24" fmla="*/ 177 w 185"/>
              <a:gd name="T25" fmla="*/ 17 h 152"/>
              <a:gd name="T26" fmla="*/ 76 w 185"/>
              <a:gd name="T27" fmla="*/ 8 h 152"/>
              <a:gd name="T28" fmla="*/ 109 w 185"/>
              <a:gd name="T29" fmla="*/ 8 h 152"/>
              <a:gd name="T30" fmla="*/ 118 w 185"/>
              <a:gd name="T31" fmla="*/ 17 h 152"/>
              <a:gd name="T32" fmla="*/ 67 w 185"/>
              <a:gd name="T33" fmla="*/ 17 h 152"/>
              <a:gd name="T34" fmla="*/ 76 w 185"/>
              <a:gd name="T35" fmla="*/ 8 h 152"/>
              <a:gd name="T36" fmla="*/ 25 w 185"/>
              <a:gd name="T37" fmla="*/ 118 h 152"/>
              <a:gd name="T38" fmla="*/ 21 w 185"/>
              <a:gd name="T39" fmla="*/ 122 h 152"/>
              <a:gd name="T40" fmla="*/ 25 w 185"/>
              <a:gd name="T41" fmla="*/ 127 h 152"/>
              <a:gd name="T42" fmla="*/ 25 w 185"/>
              <a:gd name="T43" fmla="*/ 143 h 152"/>
              <a:gd name="T44" fmla="*/ 8 w 185"/>
              <a:gd name="T45" fmla="*/ 143 h 152"/>
              <a:gd name="T46" fmla="*/ 8 w 185"/>
              <a:gd name="T47" fmla="*/ 25 h 152"/>
              <a:gd name="T48" fmla="*/ 25 w 185"/>
              <a:gd name="T49" fmla="*/ 25 h 152"/>
              <a:gd name="T50" fmla="*/ 25 w 185"/>
              <a:gd name="T51" fmla="*/ 118 h 152"/>
              <a:gd name="T52" fmla="*/ 152 w 185"/>
              <a:gd name="T53" fmla="*/ 118 h 152"/>
              <a:gd name="T54" fmla="*/ 147 w 185"/>
              <a:gd name="T55" fmla="*/ 122 h 152"/>
              <a:gd name="T56" fmla="*/ 152 w 185"/>
              <a:gd name="T57" fmla="*/ 127 h 152"/>
              <a:gd name="T58" fmla="*/ 152 w 185"/>
              <a:gd name="T59" fmla="*/ 143 h 152"/>
              <a:gd name="T60" fmla="*/ 34 w 185"/>
              <a:gd name="T61" fmla="*/ 143 h 152"/>
              <a:gd name="T62" fmla="*/ 34 w 185"/>
              <a:gd name="T63" fmla="*/ 127 h 152"/>
              <a:gd name="T64" fmla="*/ 38 w 185"/>
              <a:gd name="T65" fmla="*/ 122 h 152"/>
              <a:gd name="T66" fmla="*/ 34 w 185"/>
              <a:gd name="T67" fmla="*/ 118 h 152"/>
              <a:gd name="T68" fmla="*/ 34 w 185"/>
              <a:gd name="T69" fmla="*/ 25 h 152"/>
              <a:gd name="T70" fmla="*/ 152 w 185"/>
              <a:gd name="T71" fmla="*/ 25 h 152"/>
              <a:gd name="T72" fmla="*/ 152 w 185"/>
              <a:gd name="T73" fmla="*/ 118 h 152"/>
              <a:gd name="T74" fmla="*/ 177 w 185"/>
              <a:gd name="T75" fmla="*/ 143 h 152"/>
              <a:gd name="T76" fmla="*/ 160 w 185"/>
              <a:gd name="T77" fmla="*/ 143 h 152"/>
              <a:gd name="T78" fmla="*/ 160 w 185"/>
              <a:gd name="T79" fmla="*/ 127 h 152"/>
              <a:gd name="T80" fmla="*/ 164 w 185"/>
              <a:gd name="T81" fmla="*/ 122 h 152"/>
              <a:gd name="T82" fmla="*/ 160 w 185"/>
              <a:gd name="T83" fmla="*/ 118 h 152"/>
              <a:gd name="T84" fmla="*/ 160 w 185"/>
              <a:gd name="T85" fmla="*/ 25 h 152"/>
              <a:gd name="T86" fmla="*/ 177 w 185"/>
              <a:gd name="T87" fmla="*/ 25 h 152"/>
              <a:gd name="T88" fmla="*/ 177 w 185"/>
              <a:gd name="T89" fmla="*/ 143 h 152"/>
              <a:gd name="T90" fmla="*/ 46 w 185"/>
              <a:gd name="T91" fmla="*/ 59 h 152"/>
              <a:gd name="T92" fmla="*/ 55 w 185"/>
              <a:gd name="T93" fmla="*/ 59 h 152"/>
              <a:gd name="T94" fmla="*/ 59 w 185"/>
              <a:gd name="T95" fmla="*/ 55 h 152"/>
              <a:gd name="T96" fmla="*/ 55 w 185"/>
              <a:gd name="T97" fmla="*/ 51 h 152"/>
              <a:gd name="T98" fmla="*/ 46 w 185"/>
              <a:gd name="T99" fmla="*/ 51 h 152"/>
              <a:gd name="T100" fmla="*/ 42 w 185"/>
              <a:gd name="T101" fmla="*/ 55 h 152"/>
              <a:gd name="T102" fmla="*/ 46 w 185"/>
              <a:gd name="T103" fmla="*/ 59 h 152"/>
              <a:gd name="T104" fmla="*/ 46 w 185"/>
              <a:gd name="T105" fmla="*/ 42 h 152"/>
              <a:gd name="T106" fmla="*/ 71 w 185"/>
              <a:gd name="T107" fmla="*/ 42 h 152"/>
              <a:gd name="T108" fmla="*/ 76 w 185"/>
              <a:gd name="T109" fmla="*/ 38 h 152"/>
              <a:gd name="T110" fmla="*/ 71 w 185"/>
              <a:gd name="T111" fmla="*/ 34 h 152"/>
              <a:gd name="T112" fmla="*/ 46 w 185"/>
              <a:gd name="T113" fmla="*/ 34 h 152"/>
              <a:gd name="T114" fmla="*/ 42 w 185"/>
              <a:gd name="T115" fmla="*/ 38 h 152"/>
              <a:gd name="T116" fmla="*/ 46 w 185"/>
              <a:gd name="T117"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152">
                <a:moveTo>
                  <a:pt x="177" y="17"/>
                </a:moveTo>
                <a:cubicBezTo>
                  <a:pt x="126" y="17"/>
                  <a:pt x="126" y="17"/>
                  <a:pt x="126" y="17"/>
                </a:cubicBezTo>
                <a:cubicBezTo>
                  <a:pt x="126" y="8"/>
                  <a:pt x="119" y="0"/>
                  <a:pt x="109" y="0"/>
                </a:cubicBezTo>
                <a:cubicBezTo>
                  <a:pt x="76" y="0"/>
                  <a:pt x="76" y="0"/>
                  <a:pt x="76" y="0"/>
                </a:cubicBezTo>
                <a:cubicBezTo>
                  <a:pt x="66" y="0"/>
                  <a:pt x="59" y="8"/>
                  <a:pt x="59" y="17"/>
                </a:cubicBezTo>
                <a:cubicBezTo>
                  <a:pt x="8" y="17"/>
                  <a:pt x="8" y="17"/>
                  <a:pt x="8" y="17"/>
                </a:cubicBezTo>
                <a:cubicBezTo>
                  <a:pt x="4" y="17"/>
                  <a:pt x="0" y="21"/>
                  <a:pt x="0" y="25"/>
                </a:cubicBezTo>
                <a:cubicBezTo>
                  <a:pt x="0" y="143"/>
                  <a:pt x="0" y="143"/>
                  <a:pt x="0" y="143"/>
                </a:cubicBezTo>
                <a:cubicBezTo>
                  <a:pt x="0" y="148"/>
                  <a:pt x="4" y="152"/>
                  <a:pt x="8" y="152"/>
                </a:cubicBezTo>
                <a:cubicBezTo>
                  <a:pt x="177" y="152"/>
                  <a:pt x="177" y="152"/>
                  <a:pt x="177" y="152"/>
                </a:cubicBezTo>
                <a:cubicBezTo>
                  <a:pt x="182" y="152"/>
                  <a:pt x="185" y="148"/>
                  <a:pt x="185" y="143"/>
                </a:cubicBezTo>
                <a:cubicBezTo>
                  <a:pt x="185" y="25"/>
                  <a:pt x="185" y="25"/>
                  <a:pt x="185" y="25"/>
                </a:cubicBezTo>
                <a:cubicBezTo>
                  <a:pt x="185" y="21"/>
                  <a:pt x="182" y="17"/>
                  <a:pt x="177" y="17"/>
                </a:cubicBezTo>
                <a:close/>
                <a:moveTo>
                  <a:pt x="76" y="8"/>
                </a:moveTo>
                <a:cubicBezTo>
                  <a:pt x="109" y="8"/>
                  <a:pt x="109" y="8"/>
                  <a:pt x="109" y="8"/>
                </a:cubicBezTo>
                <a:cubicBezTo>
                  <a:pt x="114" y="8"/>
                  <a:pt x="118" y="12"/>
                  <a:pt x="118" y="17"/>
                </a:cubicBezTo>
                <a:cubicBezTo>
                  <a:pt x="67" y="17"/>
                  <a:pt x="67" y="17"/>
                  <a:pt x="67" y="17"/>
                </a:cubicBezTo>
                <a:cubicBezTo>
                  <a:pt x="67" y="12"/>
                  <a:pt x="71" y="8"/>
                  <a:pt x="76" y="8"/>
                </a:cubicBezTo>
                <a:close/>
                <a:moveTo>
                  <a:pt x="25" y="118"/>
                </a:moveTo>
                <a:cubicBezTo>
                  <a:pt x="23" y="118"/>
                  <a:pt x="21" y="120"/>
                  <a:pt x="21" y="122"/>
                </a:cubicBezTo>
                <a:cubicBezTo>
                  <a:pt x="21" y="125"/>
                  <a:pt x="23" y="127"/>
                  <a:pt x="25" y="127"/>
                </a:cubicBezTo>
                <a:cubicBezTo>
                  <a:pt x="25" y="143"/>
                  <a:pt x="25" y="143"/>
                  <a:pt x="25" y="143"/>
                </a:cubicBezTo>
                <a:cubicBezTo>
                  <a:pt x="8" y="143"/>
                  <a:pt x="8" y="143"/>
                  <a:pt x="8" y="143"/>
                </a:cubicBezTo>
                <a:cubicBezTo>
                  <a:pt x="8" y="25"/>
                  <a:pt x="8" y="25"/>
                  <a:pt x="8" y="25"/>
                </a:cubicBezTo>
                <a:cubicBezTo>
                  <a:pt x="25" y="25"/>
                  <a:pt x="25" y="25"/>
                  <a:pt x="25" y="25"/>
                </a:cubicBezTo>
                <a:lnTo>
                  <a:pt x="25" y="118"/>
                </a:lnTo>
                <a:close/>
                <a:moveTo>
                  <a:pt x="152" y="118"/>
                </a:moveTo>
                <a:cubicBezTo>
                  <a:pt x="149" y="118"/>
                  <a:pt x="147" y="120"/>
                  <a:pt x="147" y="122"/>
                </a:cubicBezTo>
                <a:cubicBezTo>
                  <a:pt x="147" y="125"/>
                  <a:pt x="149" y="127"/>
                  <a:pt x="152" y="127"/>
                </a:cubicBezTo>
                <a:cubicBezTo>
                  <a:pt x="152" y="143"/>
                  <a:pt x="152" y="143"/>
                  <a:pt x="152" y="143"/>
                </a:cubicBezTo>
                <a:cubicBezTo>
                  <a:pt x="34" y="143"/>
                  <a:pt x="34" y="143"/>
                  <a:pt x="34" y="143"/>
                </a:cubicBezTo>
                <a:cubicBezTo>
                  <a:pt x="34" y="127"/>
                  <a:pt x="34" y="127"/>
                  <a:pt x="34" y="127"/>
                </a:cubicBezTo>
                <a:cubicBezTo>
                  <a:pt x="36" y="127"/>
                  <a:pt x="38" y="125"/>
                  <a:pt x="38" y="122"/>
                </a:cubicBezTo>
                <a:cubicBezTo>
                  <a:pt x="38" y="120"/>
                  <a:pt x="36" y="118"/>
                  <a:pt x="34" y="118"/>
                </a:cubicBezTo>
                <a:cubicBezTo>
                  <a:pt x="34" y="25"/>
                  <a:pt x="34" y="25"/>
                  <a:pt x="34" y="25"/>
                </a:cubicBezTo>
                <a:cubicBezTo>
                  <a:pt x="152" y="25"/>
                  <a:pt x="152" y="25"/>
                  <a:pt x="152" y="25"/>
                </a:cubicBezTo>
                <a:lnTo>
                  <a:pt x="152" y="118"/>
                </a:lnTo>
                <a:close/>
                <a:moveTo>
                  <a:pt x="177" y="143"/>
                </a:moveTo>
                <a:cubicBezTo>
                  <a:pt x="160" y="143"/>
                  <a:pt x="160" y="143"/>
                  <a:pt x="160" y="143"/>
                </a:cubicBezTo>
                <a:cubicBezTo>
                  <a:pt x="160" y="127"/>
                  <a:pt x="160" y="127"/>
                  <a:pt x="160" y="127"/>
                </a:cubicBezTo>
                <a:cubicBezTo>
                  <a:pt x="162" y="127"/>
                  <a:pt x="164" y="125"/>
                  <a:pt x="164" y="122"/>
                </a:cubicBezTo>
                <a:cubicBezTo>
                  <a:pt x="164" y="120"/>
                  <a:pt x="162" y="118"/>
                  <a:pt x="160" y="118"/>
                </a:cubicBezTo>
                <a:cubicBezTo>
                  <a:pt x="160" y="25"/>
                  <a:pt x="160" y="25"/>
                  <a:pt x="160" y="25"/>
                </a:cubicBezTo>
                <a:cubicBezTo>
                  <a:pt x="177" y="25"/>
                  <a:pt x="177" y="25"/>
                  <a:pt x="177" y="25"/>
                </a:cubicBezTo>
                <a:lnTo>
                  <a:pt x="177" y="143"/>
                </a:lnTo>
                <a:close/>
                <a:moveTo>
                  <a:pt x="46" y="59"/>
                </a:moveTo>
                <a:cubicBezTo>
                  <a:pt x="55" y="59"/>
                  <a:pt x="55" y="59"/>
                  <a:pt x="55" y="59"/>
                </a:cubicBezTo>
                <a:cubicBezTo>
                  <a:pt x="57" y="59"/>
                  <a:pt x="59" y="57"/>
                  <a:pt x="59" y="55"/>
                </a:cubicBezTo>
                <a:cubicBezTo>
                  <a:pt x="59" y="52"/>
                  <a:pt x="57" y="51"/>
                  <a:pt x="55" y="51"/>
                </a:cubicBezTo>
                <a:cubicBezTo>
                  <a:pt x="46" y="51"/>
                  <a:pt x="46" y="51"/>
                  <a:pt x="46" y="51"/>
                </a:cubicBezTo>
                <a:cubicBezTo>
                  <a:pt x="44" y="51"/>
                  <a:pt x="42" y="52"/>
                  <a:pt x="42" y="55"/>
                </a:cubicBezTo>
                <a:cubicBezTo>
                  <a:pt x="42" y="57"/>
                  <a:pt x="44" y="59"/>
                  <a:pt x="46" y="59"/>
                </a:cubicBezTo>
                <a:close/>
                <a:moveTo>
                  <a:pt x="46" y="42"/>
                </a:moveTo>
                <a:cubicBezTo>
                  <a:pt x="71" y="42"/>
                  <a:pt x="71" y="42"/>
                  <a:pt x="71" y="42"/>
                </a:cubicBezTo>
                <a:cubicBezTo>
                  <a:pt x="74" y="42"/>
                  <a:pt x="76" y="40"/>
                  <a:pt x="76" y="38"/>
                </a:cubicBezTo>
                <a:cubicBezTo>
                  <a:pt x="76" y="36"/>
                  <a:pt x="74" y="34"/>
                  <a:pt x="71" y="34"/>
                </a:cubicBezTo>
                <a:cubicBezTo>
                  <a:pt x="46" y="34"/>
                  <a:pt x="46" y="34"/>
                  <a:pt x="46" y="34"/>
                </a:cubicBezTo>
                <a:cubicBezTo>
                  <a:pt x="44" y="34"/>
                  <a:pt x="42" y="36"/>
                  <a:pt x="42" y="38"/>
                </a:cubicBezTo>
                <a:cubicBezTo>
                  <a:pt x="42" y="40"/>
                  <a:pt x="44" y="42"/>
                  <a:pt x="46" y="42"/>
                </a:cubicBezTo>
                <a:close/>
              </a:path>
            </a:pathLst>
          </a:custGeom>
          <a:solidFill>
            <a:srgbClr val="64443D"/>
          </a:solidFill>
          <a:ln>
            <a:noFill/>
          </a:ln>
        </p:spPr>
        <p:txBody>
          <a:bodyPr vert="horz" wrap="square" lIns="82296" tIns="41148" rIns="82296" bIns="41148" numCol="1" anchor="t" anchorCtr="0" compatLnSpc="1"/>
          <a:lstStyle/>
          <a:p>
            <a:endParaRPr lang="en-US" sz="162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9" presetClass="entr" presetSubtype="0" fill="hold" grpId="1"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2"/>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500"/>
                                        <p:tgtEl>
                                          <p:spTgt spid="9"/>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9" presetClass="entr" presetSubtype="0" fill="hold" grpId="1"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2"/>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3" dur="500"/>
                                        <p:tgtEl>
                                          <p:spTgt spid="12"/>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35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anim calcmode="lin" valueType="num">
                                      <p:cBhvr>
                                        <p:cTn id="60" dur="500" fill="hold"/>
                                        <p:tgtEl>
                                          <p:spTgt spid="14"/>
                                        </p:tgtEl>
                                        <p:attrNameLst>
                                          <p:attrName>ppt_x</p:attrName>
                                        </p:attrNameLst>
                                      </p:cBhvr>
                                      <p:tavLst>
                                        <p:tav tm="0">
                                          <p:val>
                                            <p:strVal val="#ppt_x"/>
                                          </p:val>
                                        </p:tav>
                                        <p:tav tm="100000">
                                          <p:val>
                                            <p:strVal val="#ppt_x"/>
                                          </p:val>
                                        </p:tav>
                                      </p:tavLst>
                                    </p:anim>
                                    <p:anim calcmode="lin" valueType="num">
                                      <p:cBhvr>
                                        <p:cTn id="61" dur="50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29" presetClass="entr" presetSubtype="0" fill="hold" grpId="1"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500" fill="hold"/>
                                        <p:tgtEl>
                                          <p:spTgt spid="5"/>
                                        </p:tgtEl>
                                        <p:attrNameLst>
                                          <p:attrName>ppt_x</p:attrName>
                                        </p:attrNameLst>
                                      </p:cBhvr>
                                      <p:tavLst>
                                        <p:tav tm="0">
                                          <p:val>
                                            <p:strVal val="#ppt_x-.2"/>
                                          </p:val>
                                        </p:tav>
                                        <p:tav tm="100000">
                                          <p:val>
                                            <p:strVal val="#ppt_x"/>
                                          </p:val>
                                        </p:tav>
                                      </p:tavLst>
                                    </p:anim>
                                    <p:anim calcmode="lin" valueType="num">
                                      <p:cBhvr>
                                        <p:cTn id="66"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7" dur="500"/>
                                        <p:tgtEl>
                                          <p:spTgt spid="5"/>
                                        </p:tgtEl>
                                      </p:cBhvr>
                                    </p:animEffect>
                                  </p:childTnLst>
                                </p:cTn>
                              </p:par>
                            </p:childTnLst>
                          </p:cTn>
                        </p:par>
                        <p:par>
                          <p:cTn id="68" fill="hold">
                            <p:stCondLst>
                              <p:cond delay="4500"/>
                            </p:stCondLst>
                            <p:childTnLst>
                              <p:par>
                                <p:cTn id="69" presetID="22" presetClass="entr" presetSubtype="8" fill="hold"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par>
                                <p:cTn id="72" presetID="22" presetClass="entr" presetSubtype="8"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left)">
                                      <p:cBhvr>
                                        <p:cTn id="74" dur="500"/>
                                        <p:tgtEl>
                                          <p:spTgt spid="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par>
                          <p:cTn id="80" fill="hold">
                            <p:stCondLst>
                              <p:cond delay="5000"/>
                            </p:stCondLst>
                            <p:childTnLst>
                              <p:par>
                                <p:cTn id="81" presetID="42"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anim calcmode="lin" valueType="num">
                                      <p:cBhvr>
                                        <p:cTn id="84" dur="500" fill="hold"/>
                                        <p:tgtEl>
                                          <p:spTgt spid="15"/>
                                        </p:tgtEl>
                                        <p:attrNameLst>
                                          <p:attrName>ppt_x</p:attrName>
                                        </p:attrNameLst>
                                      </p:cBhvr>
                                      <p:tavLst>
                                        <p:tav tm="0">
                                          <p:val>
                                            <p:strVal val="#ppt_x"/>
                                          </p:val>
                                        </p:tav>
                                        <p:tav tm="100000">
                                          <p:val>
                                            <p:strVal val="#ppt_x"/>
                                          </p:val>
                                        </p:tav>
                                      </p:tavLst>
                                    </p:anim>
                                    <p:anim calcmode="lin" valueType="num">
                                      <p:cBhvr>
                                        <p:cTn id="8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7" grpId="0"/>
      <p:bldP spid="9" grpId="0"/>
      <p:bldP spid="9" grpId="1"/>
      <p:bldP spid="12" grpId="0"/>
      <p:bldP spid="12" grpId="1"/>
      <p:bldP spid="14" grpId="0"/>
      <p:bldP spid="15" grpId="0"/>
      <p:bldP spid="16" grpId="0" bldLvl="0" animBg="1"/>
      <p:bldP spid="17" grpId="0" bldLvl="0" animBg="1"/>
      <p:bldP spid="1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sp>
        <p:nvSpPr>
          <p:cNvPr id="4" name="TextBox 40"/>
          <p:cNvSpPr txBox="1"/>
          <p:nvPr/>
        </p:nvSpPr>
        <p:spPr>
          <a:xfrm>
            <a:off x="5001894" y="3770335"/>
            <a:ext cx="2219960" cy="398780"/>
          </a:xfrm>
          <a:prstGeom prst="rect">
            <a:avLst/>
          </a:prstGeom>
          <a:noFill/>
        </p:spPr>
        <p:txBody>
          <a:bodyPr wrap="none" rtlCol="0">
            <a:spAutoFit/>
          </a:bodyPr>
          <a:lstStyle/>
          <a:p>
            <a:pPr algn="l"/>
            <a:r>
              <a:rPr lang="zh-CN" altLang="en-US" sz="2000" b="1" dirty="0">
                <a:solidFill>
                  <a:srgbClr val="64443D"/>
                </a:solidFill>
                <a:latin typeface="汉仪全唐诗简" panose="00020600040101010101" charset="-122"/>
                <a:ea typeface="汉仪全唐诗简" panose="00020600040101010101" charset="-122"/>
                <a:cs typeface="Calibri" panose="020F0502020204030204" pitchFamily="34" charset="0"/>
              </a:rPr>
              <a:t>单击此处输入标题</a:t>
            </a:r>
          </a:p>
        </p:txBody>
      </p:sp>
      <p:sp>
        <p:nvSpPr>
          <p:cNvPr id="5" name="矩形 4"/>
          <p:cNvSpPr/>
          <p:nvPr/>
        </p:nvSpPr>
        <p:spPr>
          <a:xfrm>
            <a:off x="5735364" y="4394236"/>
            <a:ext cx="720000" cy="36000"/>
          </a:xfrm>
          <a:prstGeom prst="rect">
            <a:avLst/>
          </a:prstGeom>
          <a:solidFill>
            <a:srgbClr val="644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 name="TextBox 8"/>
          <p:cNvSpPr txBox="1"/>
          <p:nvPr/>
        </p:nvSpPr>
        <p:spPr>
          <a:xfrm>
            <a:off x="2084705" y="4626610"/>
            <a:ext cx="8049895" cy="646331"/>
          </a:xfrm>
          <a:prstGeom prst="rect">
            <a:avLst/>
          </a:prstGeom>
          <a:noFill/>
        </p:spPr>
        <p:txBody>
          <a:bodyPr wrap="square" rtlCol="0">
            <a:spAutoFit/>
          </a:body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单击此处更换内容文字单击此处更换内容文字单击此处更换内容文字单击此处更换内容文字单击此处更换内容文字单击此处更换内容文字单击此处更换内容文字单击此处更换内容文字单击此处更换内容文字</a:t>
            </a:r>
            <a:endParaRPr lang="en-US" sz="1200" dirty="0">
              <a:solidFill>
                <a:schemeClr val="tx1">
                  <a:lumMod val="85000"/>
                  <a:lumOff val="15000"/>
                </a:schemeClr>
              </a:solidFill>
            </a:endParaRPr>
          </a:p>
        </p:txBody>
      </p:sp>
      <p:sp>
        <p:nvSpPr>
          <p:cNvPr id="7" name="椭圆 6"/>
          <p:cNvSpPr/>
          <p:nvPr/>
        </p:nvSpPr>
        <p:spPr>
          <a:xfrm>
            <a:off x="5117465" y="1604010"/>
            <a:ext cx="1983105" cy="1983105"/>
          </a:xfrm>
          <a:prstGeom prst="ellipse">
            <a:avLst/>
          </a:prstGeom>
          <a:blipFill rotWithShape="1">
            <a:blip r:embed="rId4" cstate="screen"/>
            <a:stretch>
              <a:fillRect/>
            </a:stretch>
          </a:blipFill>
          <a:ln>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3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style.rotation</p:attrName>
                                        </p:attrNameLst>
                                      </p:cBhvr>
                                      <p:tavLst>
                                        <p:tav tm="0">
                                          <p:val>
                                            <p:fltVal val="720"/>
                                          </p:val>
                                        </p:tav>
                                        <p:tav tm="100000">
                                          <p:val>
                                            <p:fltVal val="0"/>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29"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2"/>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6" dur="500"/>
                                        <p:tgtEl>
                                          <p:spTgt spid="4"/>
                                        </p:tgtEl>
                                      </p:cBhvr>
                                    </p:animEffect>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anim calcmode="lin" valueType="num">
                                      <p:cBhvr>
                                        <p:cTn id="36" dur="500" fill="hold"/>
                                        <p:tgtEl>
                                          <p:spTgt spid="6"/>
                                        </p:tgtEl>
                                        <p:attrNameLst>
                                          <p:attrName>ppt_x</p:attrName>
                                        </p:attrNameLst>
                                      </p:cBhvr>
                                      <p:tavLst>
                                        <p:tav tm="0">
                                          <p:val>
                                            <p:strVal val="#ppt_x"/>
                                          </p:val>
                                        </p:tav>
                                        <p:tav tm="100000">
                                          <p:val>
                                            <p:strVal val="#ppt_x"/>
                                          </p:val>
                                        </p:tav>
                                      </p:tavLst>
                                    </p:anim>
                                    <p:anim calcmode="lin" valueType="num">
                                      <p:cBhvr>
                                        <p:cTn id="3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ldLvl="0" animBg="1"/>
      <p:bldP spid="6" grpId="0"/>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6482" y="175159"/>
            <a:ext cx="2646878" cy="584775"/>
          </a:xfrm>
          <a:prstGeom prst="rect">
            <a:avLst/>
          </a:prstGeom>
          <a:noFill/>
        </p:spPr>
        <p:txBody>
          <a:bodyPr vert="horz" wrap="square" rtlCol="0">
            <a:spAutoFit/>
          </a:bodyPr>
          <a:lstStyle>
            <a:defPPr>
              <a:defRPr lang="zh-CN"/>
            </a:defPPr>
            <a:lvl1pPr algn="ctr">
              <a:defRPr sz="3200">
                <a:solidFill>
                  <a:srgbClr val="64443D"/>
                </a:solidFill>
                <a:latin typeface="TypeLand 康熙字典體試用版" charset="-120"/>
                <a:ea typeface="TypeLand 康熙字典體試用版" charset="-120"/>
              </a:defRPr>
            </a:lvl1pPr>
          </a:lstStyle>
          <a:p>
            <a:r>
              <a:rPr lang="zh-CN" altLang="en-US" dirty="0"/>
              <a:t>输入标题文本</a:t>
            </a:r>
          </a:p>
        </p:txBody>
      </p:sp>
      <p:pic>
        <p:nvPicPr>
          <p:cNvPr id="3" name="图片 2" descr="梅花"/>
          <p:cNvPicPr>
            <a:picLocks noChangeAspect="1"/>
          </p:cNvPicPr>
          <p:nvPr/>
        </p:nvPicPr>
        <p:blipFill>
          <a:blip r:embed="rId3" cstate="screen"/>
          <a:stretch>
            <a:fillRect/>
          </a:stretch>
        </p:blipFill>
        <p:spPr>
          <a:xfrm>
            <a:off x="-17145" y="-9735"/>
            <a:ext cx="1591945" cy="853252"/>
          </a:xfrm>
          <a:prstGeom prst="rect">
            <a:avLst/>
          </a:prstGeom>
        </p:spPr>
      </p:pic>
      <p:sp>
        <p:nvSpPr>
          <p:cNvPr id="4" name="Oval 2"/>
          <p:cNvSpPr/>
          <p:nvPr/>
        </p:nvSpPr>
        <p:spPr>
          <a:xfrm>
            <a:off x="1573213" y="1944370"/>
            <a:ext cx="1679575" cy="1679575"/>
          </a:xfrm>
          <a:prstGeom prst="ellipse">
            <a:avLst/>
          </a:prstGeom>
          <a:blipFill rotWithShape="1">
            <a:blip r:embed="rId4" cstate="screen"/>
            <a:stretch>
              <a:fillRect/>
            </a:stretch>
          </a:blipFill>
          <a:ln w="12700" cap="flat" cmpd="sng">
            <a:solidFill>
              <a:srgbClr val="64443D"/>
            </a:solidFill>
            <a:prstDash val="solid"/>
            <a:bevel/>
            <a:headEnd type="none" w="med" len="med"/>
            <a:tailEnd type="none" w="med" len="med"/>
          </a:ln>
        </p:spPr>
        <p:txBody>
          <a:bodyPr anchor="ctr"/>
          <a:lstStyle/>
          <a:p>
            <a:pPr lvl="0" indent="0" algn="ctr">
              <a:buFont typeface="Arial" panose="020B0604020202020204" pitchFamily="34" charset="0"/>
              <a:buNone/>
            </a:pPr>
            <a:endParaRPr lang="en-US" altLang="zh-CN" dirty="0">
              <a:solidFill>
                <a:srgbClr val="262626"/>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 name="Oval 8"/>
          <p:cNvSpPr/>
          <p:nvPr/>
        </p:nvSpPr>
        <p:spPr>
          <a:xfrm>
            <a:off x="4041140" y="1944370"/>
            <a:ext cx="1679575" cy="1679575"/>
          </a:xfrm>
          <a:prstGeom prst="ellipse">
            <a:avLst/>
          </a:prstGeom>
          <a:blipFill rotWithShape="1">
            <a:blip r:embed="rId5" cstate="screen"/>
            <a:stretch>
              <a:fillRect/>
            </a:stretch>
          </a:blipFill>
          <a:ln w="12700" cap="flat" cmpd="sng">
            <a:solidFill>
              <a:srgbClr val="64443D"/>
            </a:solidFill>
            <a:prstDash val="solid"/>
            <a:bevel/>
            <a:headEnd type="none" w="med" len="med"/>
            <a:tailEnd type="none" w="med" len="med"/>
          </a:ln>
        </p:spPr>
        <p:txBody>
          <a:bodyPr anchor="ctr"/>
          <a:lstStyle/>
          <a:p>
            <a:pPr lvl="0" indent="0" algn="ctr">
              <a:buFont typeface="Arial" panose="020B0604020202020204" pitchFamily="34" charset="0"/>
              <a:buNone/>
            </a:pPr>
            <a:endParaRPr lang="en-US" altLang="zh-CN" dirty="0">
              <a:solidFill>
                <a:srgbClr val="262626"/>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6" name="Oval 9"/>
          <p:cNvSpPr/>
          <p:nvPr/>
        </p:nvSpPr>
        <p:spPr>
          <a:xfrm>
            <a:off x="8952865" y="1944370"/>
            <a:ext cx="1681163" cy="1679575"/>
          </a:xfrm>
          <a:prstGeom prst="ellipse">
            <a:avLst/>
          </a:prstGeom>
          <a:blipFill rotWithShape="1">
            <a:blip r:embed="rId6" cstate="screen"/>
            <a:stretch>
              <a:fillRect/>
            </a:stretch>
          </a:blipFill>
          <a:ln w="12700" cap="flat" cmpd="sng">
            <a:solidFill>
              <a:srgbClr val="64443D"/>
            </a:solidFill>
            <a:prstDash val="solid"/>
            <a:bevel/>
            <a:headEnd type="none" w="med" len="med"/>
            <a:tailEnd type="none" w="med" len="med"/>
          </a:ln>
        </p:spPr>
        <p:txBody>
          <a:bodyPr anchor="ctr"/>
          <a:lstStyle/>
          <a:p>
            <a:pPr lvl="0" indent="0" algn="ctr">
              <a:buFont typeface="Arial" panose="020B0604020202020204" pitchFamily="34" charset="0"/>
              <a:buNone/>
            </a:pPr>
            <a:endParaRPr lang="en-US" altLang="zh-CN" dirty="0">
              <a:solidFill>
                <a:srgbClr val="262626"/>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 name="Oval 13"/>
          <p:cNvSpPr/>
          <p:nvPr/>
        </p:nvSpPr>
        <p:spPr>
          <a:xfrm>
            <a:off x="6493828" y="1944370"/>
            <a:ext cx="1681162" cy="1679575"/>
          </a:xfrm>
          <a:prstGeom prst="ellipse">
            <a:avLst/>
          </a:prstGeom>
          <a:blipFill rotWithShape="1">
            <a:blip r:embed="rId7" cstate="screen"/>
            <a:stretch>
              <a:fillRect/>
            </a:stretch>
          </a:blipFill>
          <a:ln w="12700" cap="flat" cmpd="sng">
            <a:solidFill>
              <a:srgbClr val="64443D"/>
            </a:solidFill>
            <a:prstDash val="solid"/>
            <a:bevel/>
            <a:headEnd type="none" w="med" len="med"/>
            <a:tailEnd type="none" w="med" len="med"/>
          </a:ln>
        </p:spPr>
        <p:txBody>
          <a:bodyPr anchor="ctr"/>
          <a:lstStyle/>
          <a:p>
            <a:pPr lvl="0" indent="0" algn="ctr">
              <a:buFont typeface="Arial" panose="020B0604020202020204" pitchFamily="34" charset="0"/>
              <a:buNone/>
            </a:pPr>
            <a:endParaRPr lang="en-US" altLang="zh-CN" dirty="0">
              <a:solidFill>
                <a:srgbClr val="262626"/>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 name="矩形 7"/>
          <p:cNvSpPr/>
          <p:nvPr/>
        </p:nvSpPr>
        <p:spPr>
          <a:xfrm>
            <a:off x="1507141" y="3891253"/>
            <a:ext cx="1813560" cy="337185"/>
          </a:xfrm>
          <a:prstGeom prst="rect">
            <a:avLst/>
          </a:prstGeom>
        </p:spPr>
        <p:txBody>
          <a:bodyPr wrap="none">
            <a:spAutoFit/>
          </a:bodyPr>
          <a:lstStyle/>
          <a:p>
            <a:pPr algn="ctr"/>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9" name="矩形 8"/>
          <p:cNvSpPr/>
          <p:nvPr/>
        </p:nvSpPr>
        <p:spPr>
          <a:xfrm>
            <a:off x="1290955" y="4243705"/>
            <a:ext cx="2245995" cy="1198880"/>
          </a:xfrm>
          <a:prstGeom prst="rect">
            <a:avLst/>
          </a:prstGeom>
        </p:spPr>
        <p:txBody>
          <a:bodyPr wrap="square">
            <a:spAutoFit/>
          </a:body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矩形 9"/>
          <p:cNvSpPr/>
          <p:nvPr/>
        </p:nvSpPr>
        <p:spPr>
          <a:xfrm>
            <a:off x="3977291" y="3891253"/>
            <a:ext cx="1808480" cy="337185"/>
          </a:xfrm>
          <a:prstGeom prst="rect">
            <a:avLst/>
          </a:prstGeom>
        </p:spPr>
        <p:txBody>
          <a:bodyPr wrap="none">
            <a:spAutoFit/>
          </a:bodyPr>
          <a:lstStyle/>
          <a:p>
            <a:pPr algn="ctr"/>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11" name="矩形 10"/>
          <p:cNvSpPr/>
          <p:nvPr/>
        </p:nvSpPr>
        <p:spPr>
          <a:xfrm>
            <a:off x="3716020" y="4243705"/>
            <a:ext cx="2329180" cy="923330"/>
          </a:xfrm>
          <a:prstGeom prst="rect">
            <a:avLst/>
          </a:prstGeom>
        </p:spPr>
        <p:txBody>
          <a:bodyPr wrap="square">
            <a:spAutoFit/>
          </a:body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6430296" y="3891253"/>
            <a:ext cx="1808480" cy="337185"/>
          </a:xfrm>
          <a:prstGeom prst="rect">
            <a:avLst/>
          </a:prstGeom>
        </p:spPr>
        <p:txBody>
          <a:bodyPr wrap="none">
            <a:spAutoFit/>
          </a:bodyPr>
          <a:lstStyle/>
          <a:p>
            <a:pPr algn="ctr"/>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13" name="矩形 12"/>
          <p:cNvSpPr/>
          <p:nvPr/>
        </p:nvSpPr>
        <p:spPr>
          <a:xfrm>
            <a:off x="6173470" y="4243705"/>
            <a:ext cx="2322195" cy="923330"/>
          </a:xfrm>
          <a:prstGeom prst="rect">
            <a:avLst/>
          </a:prstGeom>
        </p:spPr>
        <p:txBody>
          <a:bodyPr wrap="square">
            <a:spAutoFit/>
          </a:body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8889651" y="3891253"/>
            <a:ext cx="1808480" cy="337185"/>
          </a:xfrm>
          <a:prstGeom prst="rect">
            <a:avLst/>
          </a:prstGeom>
        </p:spPr>
        <p:txBody>
          <a:bodyPr wrap="none">
            <a:spAutoFit/>
          </a:bodyPr>
          <a:lstStyle/>
          <a:p>
            <a:pPr algn="ctr"/>
            <a:r>
              <a:rPr lang="zh-CN" altLang="en-US" sz="1600" b="1">
                <a:solidFill>
                  <a:srgbClr val="64443D"/>
                </a:solidFill>
                <a:latin typeface="汉仪全唐诗简" panose="00020600040101010101" charset="-122"/>
                <a:ea typeface="汉仪全唐诗简" panose="00020600040101010101" charset="-122"/>
                <a:sym typeface="+mn-ea"/>
              </a:rPr>
              <a:t>单击此处输入标题</a:t>
            </a:r>
            <a:endParaRPr lang="zh-CN" altLang="en-US" sz="1600" b="1" dirty="0">
              <a:solidFill>
                <a:srgbClr val="64443D"/>
              </a:solidFill>
              <a:latin typeface="汉仪全唐诗简" panose="00020600040101010101" charset="-122"/>
              <a:ea typeface="汉仪全唐诗简" panose="00020600040101010101" charset="-122"/>
              <a:sym typeface="+mn-ea"/>
            </a:endParaRPr>
          </a:p>
        </p:txBody>
      </p:sp>
      <p:sp>
        <p:nvSpPr>
          <p:cNvPr id="15" name="矩形 14"/>
          <p:cNvSpPr/>
          <p:nvPr/>
        </p:nvSpPr>
        <p:spPr>
          <a:xfrm>
            <a:off x="8670925" y="4243705"/>
            <a:ext cx="2245995" cy="1198880"/>
          </a:xfrm>
          <a:prstGeom prst="rect">
            <a:avLst/>
          </a:prstGeom>
        </p:spPr>
        <p:txBody>
          <a:bodyPr wrap="square">
            <a:spAutoFit/>
          </a:bodyPr>
          <a:lstStyle/>
          <a:p>
            <a:pPr lvl="0" algn="ctr" fontAlgn="auto">
              <a:lnSpc>
                <a:spcPct val="150000"/>
              </a:lnSpc>
            </a:pPr>
            <a:r>
              <a:rPr lang="zh-CN" altLang="en-US" sz="1200" dirty="0">
                <a:solidFill>
                  <a:srgbClr val="64443D"/>
                </a:solidFill>
                <a:latin typeface="汉仪全唐诗简" panose="00020600040101010101" charset="-122"/>
                <a:ea typeface="汉仪全唐诗简" panose="00020600040101010101" charset="-122"/>
                <a:sym typeface="+mn-ea"/>
              </a:rPr>
              <a:t>单击此处更换内容文字单击此处更换内容文字单击此处更换内容文字单击此处更换内容文字</a:t>
            </a:r>
            <a:endParaRPr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p:tgtEl>
                                          <p:spTgt spid="10"/>
                                        </p:tgtEl>
                                        <p:attrNameLst>
                                          <p:attrName>ppt_y</p:attrName>
                                        </p:attrNameLst>
                                      </p:cBhvr>
                                      <p:tavLst>
                                        <p:tav tm="0">
                                          <p:val>
                                            <p:strVal val="#ppt_y+#ppt_h*1.125000"/>
                                          </p:val>
                                        </p:tav>
                                        <p:tav tm="100000">
                                          <p:val>
                                            <p:strVal val="#ppt_y"/>
                                          </p:val>
                                        </p:tav>
                                      </p:tavLst>
                                    </p:anim>
                                    <p:animEffect transition="in" filter="wipe(up)">
                                      <p:cBhvr>
                                        <p:cTn id="39" dur="500"/>
                                        <p:tgtEl>
                                          <p:spTgt spid="10"/>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p:tgtEl>
                                          <p:spTgt spid="11"/>
                                        </p:tgtEl>
                                        <p:attrNameLst>
                                          <p:attrName>ppt_y</p:attrName>
                                        </p:attrNameLst>
                                      </p:cBhvr>
                                      <p:tavLst>
                                        <p:tav tm="0">
                                          <p:val>
                                            <p:strVal val="#ppt_y+#ppt_h*1.125000"/>
                                          </p:val>
                                        </p:tav>
                                        <p:tav tm="100000">
                                          <p:val>
                                            <p:strVal val="#ppt_y"/>
                                          </p:val>
                                        </p:tav>
                                      </p:tavLst>
                                    </p:anim>
                                    <p:animEffect transition="in" filter="wipe(up)">
                                      <p:cBhvr>
                                        <p:cTn id="43" dur="500"/>
                                        <p:tgtEl>
                                          <p:spTgt spid="11"/>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par>
                          <p:cTn id="50" fill="hold">
                            <p:stCondLst>
                              <p:cond delay="3500"/>
                            </p:stCondLst>
                            <p:childTnLst>
                              <p:par>
                                <p:cTn id="51" presetID="1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p:tgtEl>
                                          <p:spTgt spid="12"/>
                                        </p:tgtEl>
                                        <p:attrNameLst>
                                          <p:attrName>ppt_y</p:attrName>
                                        </p:attrNameLst>
                                      </p:cBhvr>
                                      <p:tavLst>
                                        <p:tav tm="0">
                                          <p:val>
                                            <p:strVal val="#ppt_y+#ppt_h*1.125000"/>
                                          </p:val>
                                        </p:tav>
                                        <p:tav tm="100000">
                                          <p:val>
                                            <p:strVal val="#ppt_y"/>
                                          </p:val>
                                        </p:tav>
                                      </p:tavLst>
                                    </p:anim>
                                    <p:animEffect transition="in" filter="wipe(up)">
                                      <p:cBhvr>
                                        <p:cTn id="54" dur="500"/>
                                        <p:tgtEl>
                                          <p:spTgt spid="12"/>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p:tgtEl>
                                          <p:spTgt spid="13"/>
                                        </p:tgtEl>
                                        <p:attrNameLst>
                                          <p:attrName>ppt_y</p:attrName>
                                        </p:attrNameLst>
                                      </p:cBhvr>
                                      <p:tavLst>
                                        <p:tav tm="0">
                                          <p:val>
                                            <p:strVal val="#ppt_y+#ppt_h*1.125000"/>
                                          </p:val>
                                        </p:tav>
                                        <p:tav tm="100000">
                                          <p:val>
                                            <p:strVal val="#ppt_y"/>
                                          </p:val>
                                        </p:tav>
                                      </p:tavLst>
                                    </p:anim>
                                    <p:animEffect transition="in" filter="wipe(up)">
                                      <p:cBhvr>
                                        <p:cTn id="58" dur="500"/>
                                        <p:tgtEl>
                                          <p:spTgt spid="13"/>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par>
                          <p:cTn id="65" fill="hold">
                            <p:stCondLst>
                              <p:cond delay="4500"/>
                            </p:stCondLst>
                            <p:childTnLst>
                              <p:par>
                                <p:cTn id="66" presetID="12" presetClass="entr" presetSubtype="4"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p:tgtEl>
                                          <p:spTgt spid="14"/>
                                        </p:tgtEl>
                                        <p:attrNameLst>
                                          <p:attrName>ppt_y</p:attrName>
                                        </p:attrNameLst>
                                      </p:cBhvr>
                                      <p:tavLst>
                                        <p:tav tm="0">
                                          <p:val>
                                            <p:strVal val="#ppt_y+#ppt_h*1.125000"/>
                                          </p:val>
                                        </p:tav>
                                        <p:tav tm="100000">
                                          <p:val>
                                            <p:strVal val="#ppt_y"/>
                                          </p:val>
                                        </p:tav>
                                      </p:tavLst>
                                    </p:anim>
                                    <p:animEffect transition="in" filter="wipe(up)">
                                      <p:cBhvr>
                                        <p:cTn id="69" dur="500"/>
                                        <p:tgtEl>
                                          <p:spTgt spid="14"/>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p:tgtEl>
                                          <p:spTgt spid="15"/>
                                        </p:tgtEl>
                                        <p:attrNameLst>
                                          <p:attrName>ppt_y</p:attrName>
                                        </p:attrNameLst>
                                      </p:cBhvr>
                                      <p:tavLst>
                                        <p:tav tm="0">
                                          <p:val>
                                            <p:strVal val="#ppt_y+#ppt_h*1.125000"/>
                                          </p:val>
                                        </p:tav>
                                        <p:tav tm="100000">
                                          <p:val>
                                            <p:strVal val="#ppt_y"/>
                                          </p:val>
                                        </p:tav>
                                      </p:tavLst>
                                    </p:anim>
                                    <p:animEffect transition="in" filter="wipe(up)">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bldLvl="0" animBg="1"/>
      <p:bldP spid="6" grpId="0" bldLvl="0" animBg="1"/>
      <p:bldP spid="7" grpId="0" bldLvl="0" animBg="1"/>
      <p:bldP spid="8" grpId="0"/>
      <p:bldP spid="9" grpId="0"/>
      <p:bldP spid="10" grpId="0"/>
      <p:bldP spid="11" grpId="0"/>
      <p:bldP spid="12"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自定义 1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833C0B"/>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1602</Words>
  <Application>Microsoft Office PowerPoint</Application>
  <PresentationFormat>宽屏</PresentationFormat>
  <Paragraphs>195</Paragraphs>
  <Slides>25</Slides>
  <Notes>25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 Unicode MS</vt:lpstr>
      <vt:lpstr>FontAwesome</vt:lpstr>
      <vt:lpstr>Lato</vt:lpstr>
      <vt:lpstr>Lato Regular</vt:lpstr>
      <vt:lpstr>TypeLand 康熙字典體試用版</vt:lpstr>
      <vt:lpstr>等线</vt:lpstr>
      <vt:lpstr>等线 Light</vt:lpstr>
      <vt:lpstr>汉仪全唐诗简</vt:lpstr>
      <vt:lpstr>黑体</vt:lpstr>
      <vt:lpstr>宋体</vt:lpstr>
      <vt:lpstr>微软雅黑</vt:lpstr>
      <vt:lpstr>叶立群几何极简体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2022-03-04T02:59:02Z</dcterms:created>
  <dcterms:modified xsi:type="dcterms:W3CDTF">2023-01-10T06:19:43Z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FD09D9D4719C40DFAA4C1247F5548A6B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