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60" r:id="rId2"/>
    <p:sldId id="358" r:id="rId3"/>
    <p:sldId id="396" r:id="rId4"/>
    <p:sldId id="360" r:id="rId5"/>
    <p:sldId id="414" r:id="rId6"/>
    <p:sldId id="471" r:id="rId7"/>
    <p:sldId id="362" r:id="rId8"/>
    <p:sldId id="472" r:id="rId9"/>
    <p:sldId id="392" r:id="rId10"/>
    <p:sldId id="363" r:id="rId11"/>
    <p:sldId id="364" r:id="rId12"/>
    <p:sldId id="513" r:id="rId13"/>
    <p:sldId id="473" r:id="rId14"/>
    <p:sldId id="393" r:id="rId15"/>
    <p:sldId id="474" r:id="rId16"/>
    <p:sldId id="514" r:id="rId17"/>
    <p:sldId id="475" r:id="rId18"/>
    <p:sldId id="515" r:id="rId19"/>
    <p:sldId id="398" r:id="rId20"/>
    <p:sldId id="429" r:id="rId21"/>
    <p:sldId id="430" r:id="rId22"/>
    <p:sldId id="368" r:id="rId23"/>
    <p:sldId id="369" r:id="rId24"/>
    <p:sldId id="390" r:id="rId25"/>
    <p:sldId id="391" r:id="rId26"/>
    <p:sldId id="399" r:id="rId27"/>
    <p:sldId id="394" r:id="rId2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>
          <p15:clr>
            <a:srgbClr val="A4A3A4"/>
          </p15:clr>
        </p15:guide>
        <p15:guide id="2" pos="29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AF"/>
    <a:srgbClr val="FFFFEF"/>
    <a:srgbClr val="0000FF"/>
    <a:srgbClr val="CCCC00"/>
    <a:srgbClr val="00CC00"/>
    <a:srgbClr val="FF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59"/>
        <p:guide pos="292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6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17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93FADB-45C4-4DCA-88AD-38C557E6556A}" type="doc">
      <dgm:prSet loTypeId="urn:microsoft.com/office/officeart/2005/8/layout/orgChart1#11" loCatId="hierarchy" qsTypeId="urn:microsoft.com/office/officeart/2005/8/quickstyle/simple1#23" qsCatId="simple" csTypeId="urn:microsoft.com/office/officeart/2005/8/colors/accent1_2#16" csCatId="accent1"/>
      <dgm:spPr/>
    </dgm:pt>
    <dgm:pt modelId="{CC90E70C-6645-4EFF-92C8-EDD0778E16C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 typeface="Arial" panose="020B0604020202020204" pitchFamily="34" charset="0"/>
            <a:buNone/>
          </a:pPr>
          <a:r>
            <a:rPr kumimoji="0" lang="zh-CN" alt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rPr>
            <a:t>观看课文动画</a:t>
          </a:r>
        </a:p>
      </dgm:t>
    </dgm:pt>
    <dgm:pt modelId="{E27C0D39-0372-476A-8FEC-6DF48B269AB7}" type="parTrans" cxnId="{1BD3A95D-7041-4971-AC4C-F094574359AB}">
      <dgm:prSet/>
      <dgm:spPr/>
    </dgm:pt>
    <dgm:pt modelId="{A89AF5F7-6092-4478-A24A-9EA1179B62DB}" type="sibTrans" cxnId="{1BD3A95D-7041-4971-AC4C-F094574359AB}">
      <dgm:prSet/>
      <dgm:spPr/>
    </dgm:pt>
    <dgm:pt modelId="{8B2B11E2-ABFC-4AE7-BAF6-855DBACFE1A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 typeface="Arial" panose="020B0604020202020204" pitchFamily="34" charset="0"/>
            <a:buNone/>
          </a:pPr>
          <a:r>
            <a:rPr kumimoji="0" lang="zh-CN" alt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  <a:ea typeface="宋体" panose="02010600030101010101" pitchFamily="2" charset="-122"/>
            </a:rPr>
            <a:t>Let's Repeat</a:t>
          </a:r>
        </a:p>
      </dgm:t>
    </dgm:pt>
    <dgm:pt modelId="{02D49CDC-13F3-4564-B4A7-5857B2810B3E}" type="parTrans" cxnId="{5B2921C3-D02C-40A4-B2EF-E55129958620}">
      <dgm:prSet/>
      <dgm:spPr/>
      <dgm:t>
        <a:bodyPr/>
        <a:lstStyle/>
        <a:p>
          <a:endParaRPr lang="zh-CN" altLang="en-US"/>
        </a:p>
      </dgm:t>
    </dgm:pt>
    <dgm:pt modelId="{4F5AAA06-9DEA-4275-851C-B50438A61DE0}" type="sibTrans" cxnId="{5B2921C3-D02C-40A4-B2EF-E55129958620}">
      <dgm:prSet/>
      <dgm:spPr/>
    </dgm:pt>
    <dgm:pt modelId="{7EFEF3A0-1FF2-4A7D-942E-84CB11ED8C3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 typeface="Arial" panose="020B0604020202020204" pitchFamily="34" charset="0"/>
            <a:buNone/>
          </a:pPr>
          <a:r>
            <a:rPr kumimoji="0" lang="zh-CN" alt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  <a:ea typeface="宋体" panose="02010600030101010101" pitchFamily="2" charset="-122"/>
            </a:rPr>
            <a:t>Let's Answer</a:t>
          </a:r>
        </a:p>
      </dgm:t>
    </dgm:pt>
    <dgm:pt modelId="{4B52E08E-8FE6-4631-84B2-8BD23B0929F9}" type="parTrans" cxnId="{09BD9BF2-DFDA-4E53-99BC-9620420ECDFC}">
      <dgm:prSet/>
      <dgm:spPr/>
      <dgm:t>
        <a:bodyPr/>
        <a:lstStyle/>
        <a:p>
          <a:endParaRPr lang="zh-CN" altLang="en-US"/>
        </a:p>
      </dgm:t>
    </dgm:pt>
    <dgm:pt modelId="{84BA78F9-3E53-4ACD-8493-2CC3037D79DE}" type="sibTrans" cxnId="{09BD9BF2-DFDA-4E53-99BC-9620420ECDFC}">
      <dgm:prSet/>
      <dgm:spPr/>
    </dgm:pt>
    <dgm:pt modelId="{7C638D86-432F-405C-9A5E-5423E8776CB7}" type="pres">
      <dgm:prSet presAssocID="{3293FADB-45C4-4DCA-88AD-38C557E6556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E854E19-E89D-4656-B37A-30737CBFB666}" type="pres">
      <dgm:prSet presAssocID="{CC90E70C-6645-4EFF-92C8-EDD0778E16CD}" presName="hierRoot1" presStyleCnt="0">
        <dgm:presLayoutVars>
          <dgm:hierBranch val="l"/>
        </dgm:presLayoutVars>
      </dgm:prSet>
      <dgm:spPr/>
    </dgm:pt>
    <dgm:pt modelId="{9680BE14-D02A-4D93-8A77-6456EF389FDE}" type="pres">
      <dgm:prSet presAssocID="{CC90E70C-6645-4EFF-92C8-EDD0778E16CD}" presName="rootComposite1" presStyleCnt="0"/>
      <dgm:spPr/>
    </dgm:pt>
    <dgm:pt modelId="{F1779CB3-7095-486C-B73A-16644FF81FBB}" type="pres">
      <dgm:prSet presAssocID="{CC90E70C-6645-4EFF-92C8-EDD0778E16CD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24BE58EF-5E7E-4B86-A05C-10E4DE510F00}" type="pres">
      <dgm:prSet presAssocID="{CC90E70C-6645-4EFF-92C8-EDD0778E16CD}" presName="rootConnector1" presStyleLbl="node1" presStyleIdx="0" presStyleCnt="0"/>
      <dgm:spPr/>
      <dgm:t>
        <a:bodyPr/>
        <a:lstStyle/>
        <a:p>
          <a:endParaRPr lang="zh-CN" altLang="en-US"/>
        </a:p>
      </dgm:t>
    </dgm:pt>
    <dgm:pt modelId="{9D159F1F-9C89-4433-A345-724FFD0B2922}" type="pres">
      <dgm:prSet presAssocID="{CC90E70C-6645-4EFF-92C8-EDD0778E16CD}" presName="hierChild2" presStyleCnt="0"/>
      <dgm:spPr/>
    </dgm:pt>
    <dgm:pt modelId="{9F105C15-EA6F-481D-9B18-640B0D35C772}" type="pres">
      <dgm:prSet presAssocID="{02D49CDC-13F3-4564-B4A7-5857B2810B3E}" presName="Name50" presStyleLbl="parChTrans1D2" presStyleIdx="0" presStyleCnt="2"/>
      <dgm:spPr/>
    </dgm:pt>
    <dgm:pt modelId="{AB9AC96A-922D-4EA4-8A0D-DBADAF127FBB}" type="pres">
      <dgm:prSet presAssocID="{8B2B11E2-ABFC-4AE7-BAF6-855DBACFE1A5}" presName="hierRoot2" presStyleCnt="0">
        <dgm:presLayoutVars>
          <dgm:hierBranch/>
        </dgm:presLayoutVars>
      </dgm:prSet>
      <dgm:spPr/>
    </dgm:pt>
    <dgm:pt modelId="{7CF529A1-9F95-46EB-ACFB-6FCA9D675387}" type="pres">
      <dgm:prSet presAssocID="{8B2B11E2-ABFC-4AE7-BAF6-855DBACFE1A5}" presName="rootComposite" presStyleCnt="0"/>
      <dgm:spPr/>
    </dgm:pt>
    <dgm:pt modelId="{7E564608-A1DA-4158-A519-AF5AA716A24A}" type="pres">
      <dgm:prSet presAssocID="{8B2B11E2-ABFC-4AE7-BAF6-855DBACFE1A5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E2094B88-5852-4CB5-8E20-76D19E3F30BA}" type="pres">
      <dgm:prSet presAssocID="{8B2B11E2-ABFC-4AE7-BAF6-855DBACFE1A5}" presName="rootConnector" presStyleLbl="node2" presStyleIdx="0" presStyleCnt="2"/>
      <dgm:spPr/>
      <dgm:t>
        <a:bodyPr/>
        <a:lstStyle/>
        <a:p>
          <a:endParaRPr lang="zh-CN" altLang="en-US"/>
        </a:p>
      </dgm:t>
    </dgm:pt>
    <dgm:pt modelId="{0493F5C1-6A41-45F6-BC35-F039171BCEE6}" type="pres">
      <dgm:prSet presAssocID="{8B2B11E2-ABFC-4AE7-BAF6-855DBACFE1A5}" presName="hierChild4" presStyleCnt="0"/>
      <dgm:spPr/>
    </dgm:pt>
    <dgm:pt modelId="{FD1A7B01-05BC-42FE-AE33-B184067A5D81}" type="pres">
      <dgm:prSet presAssocID="{8B2B11E2-ABFC-4AE7-BAF6-855DBACFE1A5}" presName="hierChild5" presStyleCnt="0"/>
      <dgm:spPr/>
    </dgm:pt>
    <dgm:pt modelId="{C64165B7-7761-45DD-A4FB-EDE109571664}" type="pres">
      <dgm:prSet presAssocID="{4B52E08E-8FE6-4631-84B2-8BD23B0929F9}" presName="Name50" presStyleLbl="parChTrans1D2" presStyleIdx="1" presStyleCnt="2"/>
      <dgm:spPr/>
    </dgm:pt>
    <dgm:pt modelId="{D46B118B-79C5-46EA-B1BA-D03EE4D19AFE}" type="pres">
      <dgm:prSet presAssocID="{7EFEF3A0-1FF2-4A7D-942E-84CB11ED8C31}" presName="hierRoot2" presStyleCnt="0">
        <dgm:presLayoutVars>
          <dgm:hierBranch/>
        </dgm:presLayoutVars>
      </dgm:prSet>
      <dgm:spPr/>
    </dgm:pt>
    <dgm:pt modelId="{F8E5BF01-FCF8-4077-A2C6-06EFFC9453E5}" type="pres">
      <dgm:prSet presAssocID="{7EFEF3A0-1FF2-4A7D-942E-84CB11ED8C31}" presName="rootComposite" presStyleCnt="0"/>
      <dgm:spPr/>
    </dgm:pt>
    <dgm:pt modelId="{52F72F44-A7CE-4C3B-BB7F-6D46933F838F}" type="pres">
      <dgm:prSet presAssocID="{7EFEF3A0-1FF2-4A7D-942E-84CB11ED8C31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89D9693D-7297-49F9-A0E7-F9C3BA497D67}" type="pres">
      <dgm:prSet presAssocID="{7EFEF3A0-1FF2-4A7D-942E-84CB11ED8C31}" presName="rootConnector" presStyleLbl="node2" presStyleIdx="1" presStyleCnt="2"/>
      <dgm:spPr/>
      <dgm:t>
        <a:bodyPr/>
        <a:lstStyle/>
        <a:p>
          <a:endParaRPr lang="zh-CN" altLang="en-US"/>
        </a:p>
      </dgm:t>
    </dgm:pt>
    <dgm:pt modelId="{919B9B26-B8E0-4DBF-B6C0-82F1D5459E14}" type="pres">
      <dgm:prSet presAssocID="{7EFEF3A0-1FF2-4A7D-942E-84CB11ED8C31}" presName="hierChild4" presStyleCnt="0"/>
      <dgm:spPr/>
    </dgm:pt>
    <dgm:pt modelId="{09A18F1D-0909-4FD7-9EA5-A34FA5E9E552}" type="pres">
      <dgm:prSet presAssocID="{7EFEF3A0-1FF2-4A7D-942E-84CB11ED8C31}" presName="hierChild5" presStyleCnt="0"/>
      <dgm:spPr/>
    </dgm:pt>
    <dgm:pt modelId="{E0BA3865-D13E-4F37-9444-F4B52FE3F901}" type="pres">
      <dgm:prSet presAssocID="{CC90E70C-6645-4EFF-92C8-EDD0778E16CD}" presName="hierChild3" presStyleCnt="0"/>
      <dgm:spPr/>
    </dgm:pt>
  </dgm:ptLst>
  <dgm:cxnLst>
    <dgm:cxn modelId="{89103E2A-26CE-4D1E-BEFD-96C0A0B93754}" type="presOf" srcId="{4B52E08E-8FE6-4631-84B2-8BD23B0929F9}" destId="{C64165B7-7761-45DD-A4FB-EDE109571664}" srcOrd="0" destOrd="0" presId="urn:microsoft.com/office/officeart/2005/8/layout/orgChart1#11"/>
    <dgm:cxn modelId="{26AE8DF2-BD9C-4167-9482-C21FEF8657AF}" type="presOf" srcId="{3293FADB-45C4-4DCA-88AD-38C557E6556A}" destId="{7C638D86-432F-405C-9A5E-5423E8776CB7}" srcOrd="0" destOrd="0" presId="urn:microsoft.com/office/officeart/2005/8/layout/orgChart1#11"/>
    <dgm:cxn modelId="{0661FAD3-3128-4469-ABED-9FA955DE729D}" type="presOf" srcId="{CC90E70C-6645-4EFF-92C8-EDD0778E16CD}" destId="{24BE58EF-5E7E-4B86-A05C-10E4DE510F00}" srcOrd="1" destOrd="0" presId="urn:microsoft.com/office/officeart/2005/8/layout/orgChart1#11"/>
    <dgm:cxn modelId="{09BD9BF2-DFDA-4E53-99BC-9620420ECDFC}" srcId="{CC90E70C-6645-4EFF-92C8-EDD0778E16CD}" destId="{7EFEF3A0-1FF2-4A7D-942E-84CB11ED8C31}" srcOrd="1" destOrd="0" parTransId="{4B52E08E-8FE6-4631-84B2-8BD23B0929F9}" sibTransId="{84BA78F9-3E53-4ACD-8493-2CC3037D79DE}"/>
    <dgm:cxn modelId="{D31E00D1-44C9-4FDA-8C79-5EBCAC0B649C}" type="presOf" srcId="{7EFEF3A0-1FF2-4A7D-942E-84CB11ED8C31}" destId="{89D9693D-7297-49F9-A0E7-F9C3BA497D67}" srcOrd="1" destOrd="0" presId="urn:microsoft.com/office/officeart/2005/8/layout/orgChart1#11"/>
    <dgm:cxn modelId="{D2FAC088-99F1-4313-92D6-973104F51208}" type="presOf" srcId="{8B2B11E2-ABFC-4AE7-BAF6-855DBACFE1A5}" destId="{7E564608-A1DA-4158-A519-AF5AA716A24A}" srcOrd="0" destOrd="0" presId="urn:microsoft.com/office/officeart/2005/8/layout/orgChart1#11"/>
    <dgm:cxn modelId="{FFCD8734-87B3-496E-A043-53ECB1963D83}" type="presOf" srcId="{02D49CDC-13F3-4564-B4A7-5857B2810B3E}" destId="{9F105C15-EA6F-481D-9B18-640B0D35C772}" srcOrd="0" destOrd="0" presId="urn:microsoft.com/office/officeart/2005/8/layout/orgChart1#11"/>
    <dgm:cxn modelId="{438B9EEC-A167-4ACF-83EF-757ED3A595B8}" type="presOf" srcId="{8B2B11E2-ABFC-4AE7-BAF6-855DBACFE1A5}" destId="{E2094B88-5852-4CB5-8E20-76D19E3F30BA}" srcOrd="1" destOrd="0" presId="urn:microsoft.com/office/officeart/2005/8/layout/orgChart1#11"/>
    <dgm:cxn modelId="{DDB71F0F-BA08-454D-9648-955075E65B38}" type="presOf" srcId="{7EFEF3A0-1FF2-4A7D-942E-84CB11ED8C31}" destId="{52F72F44-A7CE-4C3B-BB7F-6D46933F838F}" srcOrd="0" destOrd="0" presId="urn:microsoft.com/office/officeart/2005/8/layout/orgChart1#11"/>
    <dgm:cxn modelId="{A4DDB50B-3A2A-40D7-92A6-ACA1BB5142BB}" type="presOf" srcId="{CC90E70C-6645-4EFF-92C8-EDD0778E16CD}" destId="{F1779CB3-7095-486C-B73A-16644FF81FBB}" srcOrd="0" destOrd="0" presId="urn:microsoft.com/office/officeart/2005/8/layout/orgChart1#11"/>
    <dgm:cxn modelId="{5B2921C3-D02C-40A4-B2EF-E55129958620}" srcId="{CC90E70C-6645-4EFF-92C8-EDD0778E16CD}" destId="{8B2B11E2-ABFC-4AE7-BAF6-855DBACFE1A5}" srcOrd="0" destOrd="0" parTransId="{02D49CDC-13F3-4564-B4A7-5857B2810B3E}" sibTransId="{4F5AAA06-9DEA-4275-851C-B50438A61DE0}"/>
    <dgm:cxn modelId="{1BD3A95D-7041-4971-AC4C-F094574359AB}" srcId="{3293FADB-45C4-4DCA-88AD-38C557E6556A}" destId="{CC90E70C-6645-4EFF-92C8-EDD0778E16CD}" srcOrd="0" destOrd="0" parTransId="{E27C0D39-0372-476A-8FEC-6DF48B269AB7}" sibTransId="{A89AF5F7-6092-4478-A24A-9EA1179B62DB}"/>
    <dgm:cxn modelId="{7B99E6E3-92E8-4B06-8759-25D6C6D6572C}" type="presParOf" srcId="{7C638D86-432F-405C-9A5E-5423E8776CB7}" destId="{7E854E19-E89D-4656-B37A-30737CBFB666}" srcOrd="0" destOrd="0" presId="urn:microsoft.com/office/officeart/2005/8/layout/orgChart1#11"/>
    <dgm:cxn modelId="{65BB8A94-42D4-42D6-A9CF-7F841D23FA90}" type="presParOf" srcId="{7E854E19-E89D-4656-B37A-30737CBFB666}" destId="{9680BE14-D02A-4D93-8A77-6456EF389FDE}" srcOrd="0" destOrd="0" presId="urn:microsoft.com/office/officeart/2005/8/layout/orgChart1#11"/>
    <dgm:cxn modelId="{7FCF38FC-AB5D-409C-B958-84CAD7A4E8DD}" type="presParOf" srcId="{9680BE14-D02A-4D93-8A77-6456EF389FDE}" destId="{F1779CB3-7095-486C-B73A-16644FF81FBB}" srcOrd="0" destOrd="0" presId="urn:microsoft.com/office/officeart/2005/8/layout/orgChart1#11"/>
    <dgm:cxn modelId="{11E25515-91B1-4730-96F3-B33C3C215609}" type="presParOf" srcId="{9680BE14-D02A-4D93-8A77-6456EF389FDE}" destId="{24BE58EF-5E7E-4B86-A05C-10E4DE510F00}" srcOrd="1" destOrd="0" presId="urn:microsoft.com/office/officeart/2005/8/layout/orgChart1#11"/>
    <dgm:cxn modelId="{D0F2EE0B-6AB8-434C-B68A-3D77056E2EC0}" type="presParOf" srcId="{7E854E19-E89D-4656-B37A-30737CBFB666}" destId="{9D159F1F-9C89-4433-A345-724FFD0B2922}" srcOrd="1" destOrd="0" presId="urn:microsoft.com/office/officeart/2005/8/layout/orgChart1#11"/>
    <dgm:cxn modelId="{D82E7E25-8516-487A-B718-030B9467918B}" type="presParOf" srcId="{9D159F1F-9C89-4433-A345-724FFD0B2922}" destId="{9F105C15-EA6F-481D-9B18-640B0D35C772}" srcOrd="0" destOrd="0" presId="urn:microsoft.com/office/officeart/2005/8/layout/orgChart1#11"/>
    <dgm:cxn modelId="{0F9854CD-B8B2-41F3-8FE5-71B8CDF9319F}" type="presParOf" srcId="{9D159F1F-9C89-4433-A345-724FFD0B2922}" destId="{AB9AC96A-922D-4EA4-8A0D-DBADAF127FBB}" srcOrd="1" destOrd="0" presId="urn:microsoft.com/office/officeart/2005/8/layout/orgChart1#11"/>
    <dgm:cxn modelId="{F624D1CD-75E0-423A-BA4B-F8B70E485D89}" type="presParOf" srcId="{AB9AC96A-922D-4EA4-8A0D-DBADAF127FBB}" destId="{7CF529A1-9F95-46EB-ACFB-6FCA9D675387}" srcOrd="0" destOrd="0" presId="urn:microsoft.com/office/officeart/2005/8/layout/orgChart1#11"/>
    <dgm:cxn modelId="{BBDF78A2-8B31-4585-BF53-0A8AF07DD7C0}" type="presParOf" srcId="{7CF529A1-9F95-46EB-ACFB-6FCA9D675387}" destId="{7E564608-A1DA-4158-A519-AF5AA716A24A}" srcOrd="0" destOrd="0" presId="urn:microsoft.com/office/officeart/2005/8/layout/orgChart1#11"/>
    <dgm:cxn modelId="{B4A56908-A9E1-47D7-975C-CC772B2DDB49}" type="presParOf" srcId="{7CF529A1-9F95-46EB-ACFB-6FCA9D675387}" destId="{E2094B88-5852-4CB5-8E20-76D19E3F30BA}" srcOrd="1" destOrd="0" presId="urn:microsoft.com/office/officeart/2005/8/layout/orgChart1#11"/>
    <dgm:cxn modelId="{D35D3149-94A4-4255-9954-1D97E46E81E5}" type="presParOf" srcId="{AB9AC96A-922D-4EA4-8A0D-DBADAF127FBB}" destId="{0493F5C1-6A41-45F6-BC35-F039171BCEE6}" srcOrd="1" destOrd="0" presId="urn:microsoft.com/office/officeart/2005/8/layout/orgChart1#11"/>
    <dgm:cxn modelId="{EAE6560B-42ED-45E8-96C6-228A1DA0C84A}" type="presParOf" srcId="{AB9AC96A-922D-4EA4-8A0D-DBADAF127FBB}" destId="{FD1A7B01-05BC-42FE-AE33-B184067A5D81}" srcOrd="2" destOrd="0" presId="urn:microsoft.com/office/officeart/2005/8/layout/orgChart1#11"/>
    <dgm:cxn modelId="{D5B2A383-7D8E-4833-A36D-7F78D0511BCF}" type="presParOf" srcId="{9D159F1F-9C89-4433-A345-724FFD0B2922}" destId="{C64165B7-7761-45DD-A4FB-EDE109571664}" srcOrd="2" destOrd="0" presId="urn:microsoft.com/office/officeart/2005/8/layout/orgChart1#11"/>
    <dgm:cxn modelId="{7533CB55-32FA-457D-8763-0FEFD496F1E2}" type="presParOf" srcId="{9D159F1F-9C89-4433-A345-724FFD0B2922}" destId="{D46B118B-79C5-46EA-B1BA-D03EE4D19AFE}" srcOrd="3" destOrd="0" presId="urn:microsoft.com/office/officeart/2005/8/layout/orgChart1#11"/>
    <dgm:cxn modelId="{B35E8B1F-DD0B-40BC-8B99-2C5173F83193}" type="presParOf" srcId="{D46B118B-79C5-46EA-B1BA-D03EE4D19AFE}" destId="{F8E5BF01-FCF8-4077-A2C6-06EFFC9453E5}" srcOrd="0" destOrd="0" presId="urn:microsoft.com/office/officeart/2005/8/layout/orgChart1#11"/>
    <dgm:cxn modelId="{1E321677-5DA2-43A7-B9A7-D2CE42391D69}" type="presParOf" srcId="{F8E5BF01-FCF8-4077-A2C6-06EFFC9453E5}" destId="{52F72F44-A7CE-4C3B-BB7F-6D46933F838F}" srcOrd="0" destOrd="0" presId="urn:microsoft.com/office/officeart/2005/8/layout/orgChart1#11"/>
    <dgm:cxn modelId="{3D6B188B-87B0-4C69-83F6-83864F3A55A9}" type="presParOf" srcId="{F8E5BF01-FCF8-4077-A2C6-06EFFC9453E5}" destId="{89D9693D-7297-49F9-A0E7-F9C3BA497D67}" srcOrd="1" destOrd="0" presId="urn:microsoft.com/office/officeart/2005/8/layout/orgChart1#11"/>
    <dgm:cxn modelId="{4FF6A216-9B48-4ED9-A324-BC2D2D2BF159}" type="presParOf" srcId="{D46B118B-79C5-46EA-B1BA-D03EE4D19AFE}" destId="{919B9B26-B8E0-4DBF-B6C0-82F1D5459E14}" srcOrd="1" destOrd="0" presId="urn:microsoft.com/office/officeart/2005/8/layout/orgChart1#11"/>
    <dgm:cxn modelId="{5C17A9FA-62A5-473D-BC53-682A4F2B4C18}" type="presParOf" srcId="{D46B118B-79C5-46EA-B1BA-D03EE4D19AFE}" destId="{09A18F1D-0909-4FD7-9EA5-A34FA5E9E552}" srcOrd="2" destOrd="0" presId="urn:microsoft.com/office/officeart/2005/8/layout/orgChart1#11"/>
    <dgm:cxn modelId="{F78FE335-AA3A-411A-8852-AE89AE5D10E2}" type="presParOf" srcId="{7E854E19-E89D-4656-B37A-30737CBFB666}" destId="{E0BA3865-D13E-4F37-9444-F4B52FE3F901}" srcOrd="2" destOrd="0" presId="urn:microsoft.com/office/officeart/2005/8/layout/orgChart1#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C8504D6-271C-412D-BFBD-2B5932883814}" type="doc">
      <dgm:prSet loTypeId="urn:microsoft.com/office/officeart/2005/8/layout/orgChart1#12" loCatId="hierarchy" qsTypeId="urn:microsoft.com/office/officeart/2005/8/quickstyle/simple1#24" qsCatId="simple" csTypeId="urn:microsoft.com/office/officeart/2005/8/colors/accent1_2#17" csCatId="accent1"/>
      <dgm:spPr/>
    </dgm:pt>
    <dgm:pt modelId="{D6276FEF-1747-4D67-B2AF-0DB03852298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 typeface="Arial" panose="020B0604020202020204" pitchFamily="34" charset="0"/>
            <a:buNone/>
          </a:pPr>
          <a:r>
            <a:rPr kumimoji="0" lang="zh-CN" alt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rPr>
            <a:t>小组合作学习课文</a:t>
          </a:r>
        </a:p>
      </dgm:t>
    </dgm:pt>
    <dgm:pt modelId="{B0DA4CDE-5C17-40B3-869B-B3637A42432D}" type="parTrans" cxnId="{1F2A58A0-FD24-4595-A5C0-55121BD32608}">
      <dgm:prSet/>
      <dgm:spPr/>
    </dgm:pt>
    <dgm:pt modelId="{80B35F66-5C6A-42B3-A718-C2CDBC30275D}" type="sibTrans" cxnId="{1F2A58A0-FD24-4595-A5C0-55121BD32608}">
      <dgm:prSet/>
      <dgm:spPr/>
    </dgm:pt>
    <dgm:pt modelId="{BAC418FF-A8E0-4F59-86DC-5568BB0B9FBA}" type="pres">
      <dgm:prSet presAssocID="{6C8504D6-271C-412D-BFBD-2B593288381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941F270-4CE8-43FC-BEF3-842A1B49EE36}" type="pres">
      <dgm:prSet presAssocID="{D6276FEF-1747-4D67-B2AF-0DB038522984}" presName="hierRoot1" presStyleCnt="0">
        <dgm:presLayoutVars>
          <dgm:hierBranch val="l"/>
        </dgm:presLayoutVars>
      </dgm:prSet>
      <dgm:spPr/>
    </dgm:pt>
    <dgm:pt modelId="{E180B6F1-17EB-4B90-B5FA-7A1559685FD7}" type="pres">
      <dgm:prSet presAssocID="{D6276FEF-1747-4D67-B2AF-0DB038522984}" presName="rootComposite1" presStyleCnt="0"/>
      <dgm:spPr/>
    </dgm:pt>
    <dgm:pt modelId="{5E026777-7C82-40A5-8906-D1C1D8F993D4}" type="pres">
      <dgm:prSet presAssocID="{D6276FEF-1747-4D67-B2AF-0DB03852298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5E0BF47A-020B-4358-A7E3-D01F567D6D2E}" type="pres">
      <dgm:prSet presAssocID="{D6276FEF-1747-4D67-B2AF-0DB038522984}" presName="rootConnector1" presStyleLbl="node1" presStyleIdx="0" presStyleCnt="0"/>
      <dgm:spPr/>
      <dgm:t>
        <a:bodyPr/>
        <a:lstStyle/>
        <a:p>
          <a:endParaRPr lang="zh-CN" altLang="en-US"/>
        </a:p>
      </dgm:t>
    </dgm:pt>
    <dgm:pt modelId="{AF6060F1-F1AB-471F-90C4-398369126DB7}" type="pres">
      <dgm:prSet presAssocID="{D6276FEF-1747-4D67-B2AF-0DB038522984}" presName="hierChild2" presStyleCnt="0"/>
      <dgm:spPr/>
    </dgm:pt>
    <dgm:pt modelId="{E057D611-3829-4764-AACA-9977AA54CCE8}" type="pres">
      <dgm:prSet presAssocID="{D6276FEF-1747-4D67-B2AF-0DB038522984}" presName="hierChild3" presStyleCnt="0"/>
      <dgm:spPr/>
    </dgm:pt>
  </dgm:ptLst>
  <dgm:cxnLst>
    <dgm:cxn modelId="{E9DB6C11-9506-440F-BA0B-98B0C2207BA9}" type="presOf" srcId="{D6276FEF-1747-4D67-B2AF-0DB038522984}" destId="{5E026777-7C82-40A5-8906-D1C1D8F993D4}" srcOrd="0" destOrd="0" presId="urn:microsoft.com/office/officeart/2005/8/layout/orgChart1#12"/>
    <dgm:cxn modelId="{BDA61BA2-9127-451A-99F2-D2E4CB76C42B}" type="presOf" srcId="{D6276FEF-1747-4D67-B2AF-0DB038522984}" destId="{5E0BF47A-020B-4358-A7E3-D01F567D6D2E}" srcOrd="1" destOrd="0" presId="urn:microsoft.com/office/officeart/2005/8/layout/orgChart1#12"/>
    <dgm:cxn modelId="{1F2A58A0-FD24-4595-A5C0-55121BD32608}" srcId="{6C8504D6-271C-412D-BFBD-2B5932883814}" destId="{D6276FEF-1747-4D67-B2AF-0DB038522984}" srcOrd="0" destOrd="0" parTransId="{B0DA4CDE-5C17-40B3-869B-B3637A42432D}" sibTransId="{80B35F66-5C6A-42B3-A718-C2CDBC30275D}"/>
    <dgm:cxn modelId="{6E7A0216-6CCE-47F8-B11B-98021862AF82}" type="presOf" srcId="{6C8504D6-271C-412D-BFBD-2B5932883814}" destId="{BAC418FF-A8E0-4F59-86DC-5568BB0B9FBA}" srcOrd="0" destOrd="0" presId="urn:microsoft.com/office/officeart/2005/8/layout/orgChart1#12"/>
    <dgm:cxn modelId="{F426210E-DE67-4E5F-96C8-E385670326D0}" type="presParOf" srcId="{BAC418FF-A8E0-4F59-86DC-5568BB0B9FBA}" destId="{C941F270-4CE8-43FC-BEF3-842A1B49EE36}" srcOrd="0" destOrd="0" presId="urn:microsoft.com/office/officeart/2005/8/layout/orgChart1#12"/>
    <dgm:cxn modelId="{08E747A8-8E54-477B-98C5-180E625144DE}" type="presParOf" srcId="{C941F270-4CE8-43FC-BEF3-842A1B49EE36}" destId="{E180B6F1-17EB-4B90-B5FA-7A1559685FD7}" srcOrd="0" destOrd="0" presId="urn:microsoft.com/office/officeart/2005/8/layout/orgChart1#12"/>
    <dgm:cxn modelId="{132A191B-02C0-4D2A-A67D-027CC84A4820}" type="presParOf" srcId="{E180B6F1-17EB-4B90-B5FA-7A1559685FD7}" destId="{5E026777-7C82-40A5-8906-D1C1D8F993D4}" srcOrd="0" destOrd="0" presId="urn:microsoft.com/office/officeart/2005/8/layout/orgChart1#12"/>
    <dgm:cxn modelId="{4B95AB13-0350-4270-855D-65EFDCAAE29C}" type="presParOf" srcId="{E180B6F1-17EB-4B90-B5FA-7A1559685FD7}" destId="{5E0BF47A-020B-4358-A7E3-D01F567D6D2E}" srcOrd="1" destOrd="0" presId="urn:microsoft.com/office/officeart/2005/8/layout/orgChart1#12"/>
    <dgm:cxn modelId="{5F13E174-B176-419B-BA53-26A79A9EC09A}" type="presParOf" srcId="{C941F270-4CE8-43FC-BEF3-842A1B49EE36}" destId="{AF6060F1-F1AB-471F-90C4-398369126DB7}" srcOrd="1" destOrd="0" presId="urn:microsoft.com/office/officeart/2005/8/layout/orgChart1#12"/>
    <dgm:cxn modelId="{6BBA9DB4-7023-4550-968D-B2461E567BF1}" type="presParOf" srcId="{C941F270-4CE8-43FC-BEF3-842A1B49EE36}" destId="{E057D611-3829-4764-AACA-9977AA54CCE8}" srcOrd="2" destOrd="0" presId="urn:microsoft.com/office/officeart/2005/8/layout/orgChart1#1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4165B7-7761-45DD-A4FB-EDE109571664}">
      <dsp:nvSpPr>
        <dsp:cNvPr id="0" name=""/>
        <dsp:cNvSpPr/>
      </dsp:nvSpPr>
      <dsp:spPr>
        <a:xfrm>
          <a:off x="3317213" y="1347370"/>
          <a:ext cx="403913" cy="3150522"/>
        </a:xfrm>
        <a:custGeom>
          <a:avLst/>
          <a:gdLst/>
          <a:ahLst/>
          <a:cxnLst/>
          <a:rect l="0" t="0" r="0" b="0"/>
          <a:pathLst>
            <a:path>
              <a:moveTo>
                <a:pt x="403913" y="0"/>
              </a:moveTo>
              <a:lnTo>
                <a:pt x="403913" y="3150522"/>
              </a:lnTo>
              <a:lnTo>
                <a:pt x="0" y="31505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105C15-EA6F-481D-9B18-640B0D35C772}">
      <dsp:nvSpPr>
        <dsp:cNvPr id="0" name=""/>
        <dsp:cNvSpPr/>
      </dsp:nvSpPr>
      <dsp:spPr>
        <a:xfrm>
          <a:off x="3317213" y="1347370"/>
          <a:ext cx="403913" cy="1238666"/>
        </a:xfrm>
        <a:custGeom>
          <a:avLst/>
          <a:gdLst/>
          <a:ahLst/>
          <a:cxnLst/>
          <a:rect l="0" t="0" r="0" b="0"/>
          <a:pathLst>
            <a:path>
              <a:moveTo>
                <a:pt x="403913" y="0"/>
              </a:moveTo>
              <a:lnTo>
                <a:pt x="403913" y="1238666"/>
              </a:lnTo>
              <a:lnTo>
                <a:pt x="0" y="12386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779CB3-7095-486C-B73A-16644FF81FBB}">
      <dsp:nvSpPr>
        <dsp:cNvPr id="0" name=""/>
        <dsp:cNvSpPr/>
      </dsp:nvSpPr>
      <dsp:spPr>
        <a:xfrm>
          <a:off x="1297648" y="993"/>
          <a:ext cx="2692753" cy="13463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 typeface="Arial" panose="020B0604020202020204" pitchFamily="34" charset="0"/>
            <a:buNone/>
          </a:pPr>
          <a:r>
            <a:rPr kumimoji="0" lang="zh-CN" altLang="en-US" sz="36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rPr>
            <a:t>观看课文动画</a:t>
          </a:r>
        </a:p>
      </dsp:txBody>
      <dsp:txXfrm>
        <a:off x="1297648" y="993"/>
        <a:ext cx="2692753" cy="1346376"/>
      </dsp:txXfrm>
    </dsp:sp>
    <dsp:sp modelId="{7E564608-A1DA-4158-A519-AF5AA716A24A}">
      <dsp:nvSpPr>
        <dsp:cNvPr id="0" name=""/>
        <dsp:cNvSpPr/>
      </dsp:nvSpPr>
      <dsp:spPr>
        <a:xfrm>
          <a:off x="624459" y="1912849"/>
          <a:ext cx="2692753" cy="13463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 typeface="Arial" panose="020B0604020202020204" pitchFamily="34" charset="0"/>
            <a:buNone/>
          </a:pPr>
          <a:r>
            <a:rPr kumimoji="0" lang="zh-CN" altLang="en-US" sz="36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  <a:ea typeface="宋体" panose="02010600030101010101" pitchFamily="2" charset="-122"/>
            </a:rPr>
            <a:t>Let's Repeat</a:t>
          </a:r>
        </a:p>
      </dsp:txBody>
      <dsp:txXfrm>
        <a:off x="624459" y="1912849"/>
        <a:ext cx="2692753" cy="1346376"/>
      </dsp:txXfrm>
    </dsp:sp>
    <dsp:sp modelId="{52F72F44-A7CE-4C3B-BB7F-6D46933F838F}">
      <dsp:nvSpPr>
        <dsp:cNvPr id="0" name=""/>
        <dsp:cNvSpPr/>
      </dsp:nvSpPr>
      <dsp:spPr>
        <a:xfrm>
          <a:off x="624459" y="3824704"/>
          <a:ext cx="2692753" cy="13463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 typeface="Arial" panose="020B0604020202020204" pitchFamily="34" charset="0"/>
            <a:buNone/>
          </a:pPr>
          <a:r>
            <a:rPr kumimoji="0" lang="zh-CN" altLang="en-US" sz="36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  <a:ea typeface="宋体" panose="02010600030101010101" pitchFamily="2" charset="-122"/>
            </a:rPr>
            <a:t>Let's Answer</a:t>
          </a:r>
        </a:p>
      </dsp:txBody>
      <dsp:txXfrm>
        <a:off x="624459" y="3824704"/>
        <a:ext cx="2692753" cy="13463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026777-7C82-40A5-8906-D1C1D8F993D4}">
      <dsp:nvSpPr>
        <dsp:cNvPr id="0" name=""/>
        <dsp:cNvSpPr/>
      </dsp:nvSpPr>
      <dsp:spPr>
        <a:xfrm>
          <a:off x="279403" y="1"/>
          <a:ext cx="2390768" cy="11953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 typeface="Arial" panose="020B0604020202020204" pitchFamily="34" charset="0"/>
            <a:buNone/>
          </a:pPr>
          <a:r>
            <a:rPr kumimoji="0" lang="zh-CN" altLang="en-US" sz="34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rPr>
            <a:t>小组合作学习课文</a:t>
          </a:r>
        </a:p>
      </dsp:txBody>
      <dsp:txXfrm>
        <a:off x="279403" y="1"/>
        <a:ext cx="2390768" cy="11953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#1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linDir" val="fromT"/>
                  <dgm:param type="chAlign" val="r"/>
                </dgm:alg>
              </dgm:if>
              <dgm:if name="Name23" func="var" arg="hierBranch" op="equ" val="r">
                <dgm:alg type="hierChild">
                  <dgm:param type="linDir" val="fromT"/>
                  <dgm:param type="chAlign" val="l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linDir" val="fromL"/>
                      <dgm:param type="chAlign" val="l"/>
                      <dgm:param type="secLinDir" val="fromT"/>
                      <dgm:param type="secChAlign" val="t"/>
                    </dgm:alg>
                  </dgm:if>
                  <dgm:else name="Name27">
                    <dgm:alg type="hierChild">
                      <dgm:param type="linDir" val="fromR"/>
                      <dgm:param type="chAlign" val="l"/>
                      <dgm:param type="secLinDir" val="fromT"/>
                      <dgm:param type="secChAlign" val="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dim" val="1D"/>
                                    <dgm:param type="endSty" val="noArr"/>
                                    <dgm:param type="connRout" val="bend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srcNode" val="rootConnector"/>
                                    <dgm:param type="dim" val="1D"/>
                                    <dgm:param type="endSty" val="noArr"/>
                                    <dgm:param type="connRout" val="bend"/>
                                    <dgm:param type="begPts" val="bCtr"/>
                                    <dgm:param type="endPts" val="midL mid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srcNode" val="rootConnector1"/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srcNode" val="rootConnector"/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linDir" val="fromT"/>
                        <dgm:param type="chAlign" val="r"/>
                      </dgm:alg>
                    </dgm:if>
                    <dgm:if name="Name85" func="var" arg="hierBranch" op="equ" val="r">
                      <dgm:alg type="hierChild">
                        <dgm:param type="linDir" val="fromT"/>
                        <dgm:param type="chAlign" val="l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linDir" val="fromL"/>
                            <dgm:param type="chAlign" val="l"/>
                            <dgm:param type="secLinDir" val="fromT"/>
                            <dgm:param type="secChAlign" val="t"/>
                          </dgm:alg>
                        </dgm:if>
                        <dgm:else name="Name89">
                          <dgm:alg type="hierChild">
                            <dgm:param type="linDir" val="fromR"/>
                            <dgm:param type="chAlign" val="l"/>
                            <dgm:param type="secLinDir" val="fromT"/>
                            <dgm:param type="secChAlign" val="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linDir" val="fromL"/>
                        <dgm:param type="chAlign" val="l"/>
                        <dgm:param type="secLinDir" val="fromT"/>
                        <dgm:param type="secChAlign" val="t"/>
                      </dgm:alg>
                    </dgm:if>
                    <dgm:else name="Name105">
                      <dgm:alg type="hierChild">
                        <dgm:param type="linDir" val="fromR"/>
                        <dgm:param type="chAlign" val="l"/>
                        <dgm:param type="secLinDir" val="fromT"/>
                        <dgm:param type="secChAlign" val="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linDir" val="fromL"/>
                  <dgm:param type="chAlign" val="l"/>
                  <dgm:param type="secLinDir" val="fromT"/>
                  <dgm:param type="secChAlign" val="t"/>
                </dgm:alg>
              </dgm:if>
              <dgm:else name="Name109">
                <dgm:alg type="hierChild">
                  <dgm:param type="linDir" val="fromR"/>
                  <dgm:param type="chAlign" val="l"/>
                  <dgm:param type="secLinDir" val="fromT"/>
                  <dgm:param type="secChAlign" val="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dim" val="1D"/>
                    <dgm:param type="endSty" val="noArr"/>
                    <dgm:param type="connRout" val="bend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linDir" val="fromT"/>
                        <dgm:param type="chAlign" val="r"/>
                      </dgm:alg>
                    </dgm:if>
                    <dgm:if name="Name129" func="var" arg="hierBranch" op="equ" val="r">
                      <dgm:alg type="hierChild">
                        <dgm:param type="linDir" val="fromT"/>
                        <dgm:param type="chAlign" val="l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linDir" val="fromL"/>
                            <dgm:param type="chAlign" val="l"/>
                            <dgm:param type="secLinDir" val="fromT"/>
                            <dgm:param type="secChAlign" val="t"/>
                          </dgm:alg>
                        </dgm:if>
                        <dgm:else name="Name133">
                          <dgm:alg type="hierChild">
                            <dgm:param type="linDir" val="fromR"/>
                            <dgm:param type="chAlign" val="l"/>
                            <dgm:param type="secLinDir" val="fromT"/>
                            <dgm:param type="secChAlign" val="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linDir" val="fromL"/>
                        <dgm:param type="chAlign" val="l"/>
                        <dgm:param type="secLinDir" val="fromT"/>
                        <dgm:param type="secChAlign" val="t"/>
                      </dgm:alg>
                    </dgm:if>
                    <dgm:else name="Name146">
                      <dgm:alg type="hierChild">
                        <dgm:param type="linDir" val="fromR"/>
                        <dgm:param type="chAlign" val="l"/>
                        <dgm:param type="secLinDir" val="fromT"/>
                        <dgm:param type="secChAlign" val="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#12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linDir" val="fromT"/>
                  <dgm:param type="chAlign" val="r"/>
                </dgm:alg>
              </dgm:if>
              <dgm:if name="Name23" func="var" arg="hierBranch" op="equ" val="r">
                <dgm:alg type="hierChild">
                  <dgm:param type="linDir" val="fromT"/>
                  <dgm:param type="chAlign" val="l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linDir" val="fromL"/>
                      <dgm:param type="chAlign" val="l"/>
                      <dgm:param type="secLinDir" val="fromT"/>
                      <dgm:param type="secChAlign" val="t"/>
                    </dgm:alg>
                  </dgm:if>
                  <dgm:else name="Name27">
                    <dgm:alg type="hierChild">
                      <dgm:param type="linDir" val="fromR"/>
                      <dgm:param type="chAlign" val="l"/>
                      <dgm:param type="secLinDir" val="fromT"/>
                      <dgm:param type="secChAlign" val="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dim" val="1D"/>
                                    <dgm:param type="endSty" val="noArr"/>
                                    <dgm:param type="connRout" val="bend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srcNode" val="rootConnector"/>
                                    <dgm:param type="dim" val="1D"/>
                                    <dgm:param type="endSty" val="noArr"/>
                                    <dgm:param type="connRout" val="bend"/>
                                    <dgm:param type="begPts" val="bCtr"/>
                                    <dgm:param type="endPts" val="midL mid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srcNode" val="rootConnector1"/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srcNode" val="rootConnector"/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linDir" val="fromT"/>
                        <dgm:param type="chAlign" val="r"/>
                      </dgm:alg>
                    </dgm:if>
                    <dgm:if name="Name85" func="var" arg="hierBranch" op="equ" val="r">
                      <dgm:alg type="hierChild">
                        <dgm:param type="linDir" val="fromT"/>
                        <dgm:param type="chAlign" val="l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linDir" val="fromL"/>
                            <dgm:param type="chAlign" val="l"/>
                            <dgm:param type="secLinDir" val="fromT"/>
                            <dgm:param type="secChAlign" val="t"/>
                          </dgm:alg>
                        </dgm:if>
                        <dgm:else name="Name89">
                          <dgm:alg type="hierChild">
                            <dgm:param type="linDir" val="fromR"/>
                            <dgm:param type="chAlign" val="l"/>
                            <dgm:param type="secLinDir" val="fromT"/>
                            <dgm:param type="secChAlign" val="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linDir" val="fromL"/>
                        <dgm:param type="chAlign" val="l"/>
                        <dgm:param type="secLinDir" val="fromT"/>
                        <dgm:param type="secChAlign" val="t"/>
                      </dgm:alg>
                    </dgm:if>
                    <dgm:else name="Name105">
                      <dgm:alg type="hierChild">
                        <dgm:param type="linDir" val="fromR"/>
                        <dgm:param type="chAlign" val="l"/>
                        <dgm:param type="secLinDir" val="fromT"/>
                        <dgm:param type="secChAlign" val="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linDir" val="fromL"/>
                  <dgm:param type="chAlign" val="l"/>
                  <dgm:param type="secLinDir" val="fromT"/>
                  <dgm:param type="secChAlign" val="t"/>
                </dgm:alg>
              </dgm:if>
              <dgm:else name="Name109">
                <dgm:alg type="hierChild">
                  <dgm:param type="linDir" val="fromR"/>
                  <dgm:param type="chAlign" val="l"/>
                  <dgm:param type="secLinDir" val="fromT"/>
                  <dgm:param type="secChAlign" val="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dim" val="1D"/>
                    <dgm:param type="endSty" val="noArr"/>
                    <dgm:param type="connRout" val="bend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linDir" val="fromT"/>
                        <dgm:param type="chAlign" val="r"/>
                      </dgm:alg>
                    </dgm:if>
                    <dgm:if name="Name129" func="var" arg="hierBranch" op="equ" val="r">
                      <dgm:alg type="hierChild">
                        <dgm:param type="linDir" val="fromT"/>
                        <dgm:param type="chAlign" val="l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linDir" val="fromL"/>
                            <dgm:param type="chAlign" val="l"/>
                            <dgm:param type="secLinDir" val="fromT"/>
                            <dgm:param type="secChAlign" val="t"/>
                          </dgm:alg>
                        </dgm:if>
                        <dgm:else name="Name133">
                          <dgm:alg type="hierChild">
                            <dgm:param type="linDir" val="fromR"/>
                            <dgm:param type="chAlign" val="l"/>
                            <dgm:param type="secLinDir" val="fromT"/>
                            <dgm:param type="secChAlign" val="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linDir" val="fromL"/>
                        <dgm:param type="chAlign" val="l"/>
                        <dgm:param type="secLinDir" val="fromT"/>
                        <dgm:param type="secChAlign" val="t"/>
                      </dgm:alg>
                    </dgm:if>
                    <dgm:else name="Name146">
                      <dgm:alg type="hierChild">
                        <dgm:param type="linDir" val="fromR"/>
                        <dgm:param type="chAlign" val="l"/>
                        <dgm:param type="secLinDir" val="fromT"/>
                        <dgm:param type="secChAlign" val="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23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4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D4A8976A-F216-4D61-8F6E-4E8FDD7E86E4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8976A-F216-4D61-8F6E-4E8FDD7E86E4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A3EE3F-0344-47F1-B9F6-930E4EB7976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A8C1AC-3246-4FE8-821A-7F4E73DEC48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6C54CF-1BB6-44C9-B950-EB3FF8D31979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BE509F3-E594-4C9E-A927-DE1D9726537E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13F37F6-EDAA-4598-9D55-81B906660367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E1A39A-4FD2-42D0-B8E7-2B38D06D1CD1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7C2F18-D16E-4289-AB2E-2CE24D77E856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3DF8EF-42DD-46FA-89F0-E0DD34474AD0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E2BB77-FC41-4C72-A3E5-038765DF821E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E2730F-A5B1-4FCA-8AA7-CDB88F97CFB1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95A9AD-AC30-4A1A-B1D4-D67E96481086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54D3FA-E4DA-424B-93D8-2DDE130DEA8C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09C3CF-A13A-4932-9C19-32CDDEB1199D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4636E446-FD00-4F54-A47C-BCCAF4B2F798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GIF"/><Relationship Id="rId3" Type="http://schemas.openxmlformats.org/officeDocument/2006/relationships/audio" Target="file:///D:\&#22768;&#38899;&#25991;&#20214;\&#32467;&#26463;B.wav" TargetMode="External"/><Relationship Id="rId7" Type="http://schemas.openxmlformats.org/officeDocument/2006/relationships/image" Target="../media/image29.png"/><Relationship Id="rId2" Type="http://schemas.microsoft.com/office/2007/relationships/media" Target="file:///D:\&#22768;&#38899;&#25991;&#20214;\&#32467;&#26463;B.wav" TargetMode="Externa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8.png"/><Relationship Id="rId5" Type="http://schemas.openxmlformats.org/officeDocument/2006/relationships/oleObject" Target="../embeddings/oleObject1.bin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31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hyperlink" Target="../Local%20Settings/Temp/Rar$DI07.640/Babas_Farm&#31532;&#19977;&#20154;&#31216;&#21333;&#25968;.swf" TargetMode="External"/><Relationship Id="rId7" Type="http://schemas.openxmlformats.org/officeDocument/2006/relationships/image" Target="../media/image9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12" descr="bubble_gree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1412776"/>
            <a:ext cx="8675687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755650" y="1628676"/>
            <a:ext cx="7850188" cy="150810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666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4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Unit11 </a:t>
            </a:r>
            <a:endParaRPr lang="en-US" altLang="zh-CN" sz="4400" b="1" dirty="0" smtClean="0">
              <a:solidFill>
                <a:srgbClr val="FFFF00"/>
              </a:solidFill>
              <a:latin typeface="Comic Sans MS" panose="030F0702030302020204" pitchFamily="66" charset="0"/>
            </a:endParaRPr>
          </a:p>
          <a:p>
            <a:pPr algn="ctr" eaLnBrk="1" hangingPunct="1"/>
            <a:r>
              <a:rPr lang="zh-CN" altLang="en-US" sz="48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I </a:t>
            </a:r>
            <a:r>
              <a:rPr lang="zh-CN" altLang="en-US" sz="4800" b="1" dirty="0">
                <a:solidFill>
                  <a:srgbClr val="FFFF00"/>
                </a:solidFill>
                <a:latin typeface="Comic Sans MS" panose="030F0702030302020204" pitchFamily="66" charset="0"/>
              </a:rPr>
              <a:t>want to be a painter</a:t>
            </a:r>
            <a:endParaRPr lang="en-US" sz="4800" b="1" dirty="0">
              <a:solidFill>
                <a:srgbClr val="FFFF00"/>
              </a:solidFill>
              <a:latin typeface="Comic Sans MS" panose="030F0702030302020204" pitchFamily="66" charset="0"/>
              <a:ea typeface="PMingLiU" pitchFamily="18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033498" y="558924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2268538" y="4797425"/>
            <a:ext cx="7632700" cy="151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600" b="1">
                <a:latin typeface="Comic Sans MS" panose="030F0702030302020204" pitchFamily="66" charset="0"/>
              </a:rPr>
              <a:t>I want to be a </a:t>
            </a:r>
            <a:r>
              <a:rPr lang="zh-CN" altLang="en-US" sz="3600" b="1">
                <a:solidFill>
                  <a:srgbClr val="FF3300"/>
                </a:solidFill>
                <a:latin typeface="Comic Sans MS" panose="030F0702030302020204" pitchFamily="66" charset="0"/>
              </a:rPr>
              <a:t>doctor</a:t>
            </a:r>
            <a:r>
              <a:rPr lang="zh-CN" altLang="en-US" sz="3600" b="1">
                <a:latin typeface="Comic Sans MS" panose="030F0702030302020204" pitchFamily="66" charset="0"/>
              </a:rPr>
              <a:t>.</a:t>
            </a:r>
          </a:p>
          <a:p>
            <a:pPr>
              <a:lnSpc>
                <a:spcPct val="160000"/>
              </a:lnSpc>
            </a:pPr>
            <a:r>
              <a:rPr lang="zh-CN" altLang="en-US" sz="3600" b="1">
                <a:latin typeface="Comic Sans MS" panose="030F0702030302020204" pitchFamily="66" charset="0"/>
              </a:rPr>
              <a:t>I want to </a:t>
            </a:r>
            <a:r>
              <a:rPr lang="zh-CN" altLang="en-US" sz="3600" b="1">
                <a:solidFill>
                  <a:srgbClr val="FF3300"/>
                </a:solidFill>
                <a:latin typeface="Comic Sans MS" panose="030F0702030302020204" pitchFamily="66" charset="0"/>
              </a:rPr>
              <a:t>help sick people</a:t>
            </a:r>
            <a:r>
              <a:rPr lang="zh-CN" altLang="en-US" sz="3600" b="1">
                <a:latin typeface="Comic Sans MS" panose="030F0702030302020204" pitchFamily="66" charset="0"/>
              </a:rPr>
              <a:t>.　</a:t>
            </a:r>
          </a:p>
        </p:txBody>
      </p:sp>
      <p:pic>
        <p:nvPicPr>
          <p:cNvPr id="24579" name="Picture 3" descr="u=3495652682,3466399147&amp;fm=23&amp;gp=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188913"/>
            <a:ext cx="5635625" cy="374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0" name="Picture 4" descr="u=1100045279,967880462&amp;fm=23&amp;gp=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925" y="117475"/>
            <a:ext cx="3167063" cy="439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187450" y="4868863"/>
            <a:ext cx="7632700" cy="151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600" b="1">
                <a:latin typeface="Comic Sans MS" panose="030F0702030302020204" pitchFamily="66" charset="0"/>
              </a:rPr>
              <a:t>I want to be a </a:t>
            </a:r>
            <a:r>
              <a:rPr lang="zh-CN" altLang="en-US" sz="3600" b="1">
                <a:solidFill>
                  <a:srgbClr val="FF3300"/>
                </a:solidFill>
                <a:latin typeface="Comic Sans MS" panose="030F0702030302020204" pitchFamily="66" charset="0"/>
              </a:rPr>
              <a:t>policeman</a:t>
            </a:r>
            <a:r>
              <a:rPr lang="zh-CN" altLang="en-US" sz="3600" b="1">
                <a:latin typeface="Comic Sans MS" panose="030F0702030302020204" pitchFamily="66" charset="0"/>
              </a:rPr>
              <a:t>.</a:t>
            </a:r>
          </a:p>
          <a:p>
            <a:pPr>
              <a:lnSpc>
                <a:spcPct val="160000"/>
              </a:lnSpc>
            </a:pPr>
            <a:r>
              <a:rPr lang="zh-CN" altLang="en-US" sz="3600" b="1">
                <a:latin typeface="Comic Sans MS" panose="030F0702030302020204" pitchFamily="66" charset="0"/>
              </a:rPr>
              <a:t>I like to </a:t>
            </a:r>
            <a:r>
              <a:rPr lang="zh-CN" altLang="en-US" sz="3600" b="1">
                <a:solidFill>
                  <a:srgbClr val="FF3300"/>
                </a:solidFill>
                <a:latin typeface="Comic Sans MS" panose="030F0702030302020204" pitchFamily="66" charset="0"/>
              </a:rPr>
              <a:t>help  people</a:t>
            </a:r>
            <a:r>
              <a:rPr lang="zh-CN" altLang="en-US" sz="3600" b="1">
                <a:latin typeface="Comic Sans MS" panose="030F0702030302020204" pitchFamily="66" charset="0"/>
              </a:rPr>
              <a:t>.　</a:t>
            </a:r>
            <a:endParaRPr lang="zh-CN" altLang="en-US"/>
          </a:p>
        </p:txBody>
      </p:sp>
      <p:pic>
        <p:nvPicPr>
          <p:cNvPr id="25603" name="Picture 3" descr="u=3117319845,588847877&amp;fm=23&amp;gp=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92500" y="117475"/>
            <a:ext cx="5543550" cy="395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4" name="Picture 4" descr="u=1100045279,967880462&amp;fm=23&amp;gp=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2413" y="117475"/>
            <a:ext cx="3165475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323850" y="4581525"/>
            <a:ext cx="8712200" cy="188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latin typeface="Comic Sans MS" panose="030F0702030302020204" pitchFamily="66" charset="0"/>
              </a:rPr>
              <a:t>I want to be a </a:t>
            </a:r>
            <a:r>
              <a:rPr lang="zh-CN" altLang="en-US" sz="2800" b="1">
                <a:solidFill>
                  <a:srgbClr val="FF3300"/>
                </a:solidFill>
                <a:latin typeface="Comic Sans MS" panose="030F0702030302020204" pitchFamily="66" charset="0"/>
              </a:rPr>
              <a:t>English teacher</a:t>
            </a:r>
            <a:r>
              <a:rPr lang="zh-CN" altLang="en-US" sz="2800" b="1">
                <a:latin typeface="Comic Sans MS" panose="030F0702030302020204" pitchFamily="66" charset="0"/>
              </a:rPr>
              <a:t>.</a:t>
            </a:r>
          </a:p>
          <a:p>
            <a:pPr>
              <a:lnSpc>
                <a:spcPct val="160000"/>
              </a:lnSpc>
            </a:pPr>
            <a:r>
              <a:rPr lang="zh-CN" altLang="en-US" sz="2800" b="1">
                <a:latin typeface="Comic Sans MS" panose="030F0702030302020204" pitchFamily="66" charset="0"/>
              </a:rPr>
              <a:t>I </a:t>
            </a:r>
            <a:r>
              <a:rPr lang="zh-CN" altLang="en-US" sz="2800" b="1">
                <a:solidFill>
                  <a:srgbClr val="FF3300"/>
                </a:solidFill>
                <a:latin typeface="Comic Sans MS" panose="030F0702030302020204" pitchFamily="66" charset="0"/>
              </a:rPr>
              <a:t>am good at English</a:t>
            </a:r>
            <a:r>
              <a:rPr lang="zh-CN" altLang="en-US" sz="2800" b="1">
                <a:latin typeface="Comic Sans MS" panose="030F0702030302020204" pitchFamily="66" charset="0"/>
              </a:rPr>
              <a:t>.</a:t>
            </a:r>
          </a:p>
          <a:p>
            <a:pPr>
              <a:lnSpc>
                <a:spcPct val="160000"/>
              </a:lnSpc>
            </a:pPr>
            <a:r>
              <a:rPr lang="zh-CN" altLang="en-US" sz="2800" b="1">
                <a:latin typeface="Comic Sans MS" panose="030F0702030302020204" pitchFamily="66" charset="0"/>
              </a:rPr>
              <a:t>I want to be </a:t>
            </a:r>
            <a:r>
              <a:rPr lang="zh-CN" altLang="en-US" sz="2800" b="1" i="1">
                <a:solidFill>
                  <a:srgbClr val="0000FF"/>
                </a:solidFill>
                <a:latin typeface="Comic Sans MS" panose="030F0702030302020204" pitchFamily="66" charset="0"/>
              </a:rPr>
              <a:t>the engineer of the human soul.</a:t>
            </a:r>
            <a:r>
              <a:rPr lang="zh-CN" altLang="en-US" sz="2400" b="1">
                <a:latin typeface="Comic Sans MS" panose="030F0702030302020204" pitchFamily="66" charset="0"/>
              </a:rPr>
              <a:t>　</a:t>
            </a:r>
          </a:p>
        </p:txBody>
      </p:sp>
      <p:pic>
        <p:nvPicPr>
          <p:cNvPr id="26627" name="Picture 3" descr="u=1100045279,967880462&amp;fm=23&amp;gp=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117475"/>
            <a:ext cx="2881312" cy="3887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66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3419475" y="117475"/>
            <a:ext cx="5494338" cy="37877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bldLvl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WordArt 2"/>
          <p:cNvSpPr>
            <a:spLocks noChangeArrowheads="1" noChangeShapeType="1"/>
          </p:cNvSpPr>
          <p:nvPr/>
        </p:nvSpPr>
        <p:spPr bwMode="auto">
          <a:xfrm>
            <a:off x="2844800" y="2565400"/>
            <a:ext cx="5688013" cy="20875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6600" b="1" kern="10">
                <a:ln w="12700" cmpd="sng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prstShdw prst="shdw11">
                    <a:srgbClr val="C0C0C0">
                      <a:alpha val="75000"/>
                    </a:srgbClr>
                  </a:prstShdw>
                </a:effectLst>
                <a:latin typeface="Comic Sans MS" panose="030F0702030302020204"/>
              </a:rPr>
              <a:t>Play a game</a:t>
            </a:r>
            <a:endParaRPr lang="zh-CN" altLang="en-US" sz="6600" b="1" kern="10">
              <a:ln w="12700" cmpd="sng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prstShdw prst="shdw11">
                  <a:srgbClr val="C0C0C0">
                    <a:alpha val="75000"/>
                  </a:srgbClr>
                </a:prstShdw>
              </a:effectLst>
              <a:latin typeface="Comic Sans MS" panose="030F0702030302020204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4572000" y="1341438"/>
            <a:ext cx="3673475" cy="1309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8000" b="1">
                <a:solidFill>
                  <a:srgbClr val="FF3300"/>
                </a:solidFill>
                <a:latin typeface="Comic Sans MS" panose="030F0702030302020204" pitchFamily="66" charset="0"/>
              </a:rPr>
              <a:t>doctor</a:t>
            </a:r>
          </a:p>
        </p:txBody>
      </p:sp>
      <p:pic>
        <p:nvPicPr>
          <p:cNvPr id="28675" name="Picture 3" descr="u=3755244684,2709211820&amp;fm=23&amp;gp=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981075"/>
            <a:ext cx="3333750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763713" y="4581525"/>
            <a:ext cx="74898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4800" b="1">
                <a:latin typeface="Comic Sans MS" panose="030F0702030302020204" pitchFamily="66" charset="0"/>
              </a:rPr>
              <a:t>help sick people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bldLvl="0" autoUpdateAnimBg="0"/>
      <p:bldP spid="28676" grpId="0" bldLvl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u=1486173387,1591486879&amp;fm=23&amp;gp=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2413" y="260350"/>
            <a:ext cx="4581525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5003800" y="1268413"/>
            <a:ext cx="367347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8000" b="1">
                <a:solidFill>
                  <a:srgbClr val="FF3300"/>
                </a:solidFill>
                <a:latin typeface="Comic Sans MS" panose="030F0702030302020204" pitchFamily="66" charset="0"/>
              </a:rPr>
              <a:t>cook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1403350" y="5229225"/>
            <a:ext cx="74898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4800" b="1">
                <a:latin typeface="Comic Sans MS" panose="030F0702030302020204" pitchFamily="66" charset="0"/>
              </a:rPr>
              <a:t>cook nice food for people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ldLvl="0" autoUpdateAnimBg="0"/>
      <p:bldP spid="29700" grpId="0" bldLvl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/>
              <a:t>第三层次</a:t>
            </a:r>
            <a:r>
              <a:rPr lang="zh-CN" altLang="en-US" b="1">
                <a:ea typeface="楷体_GB2312" pitchFamily="1" charset="-122"/>
              </a:rPr>
              <a:t>：</a:t>
            </a:r>
            <a:r>
              <a:rPr lang="en-US" b="1">
                <a:ea typeface="楷体_GB2312" pitchFamily="1" charset="-122"/>
              </a:rPr>
              <a:t>Dialogue Learning</a:t>
            </a:r>
          </a:p>
        </p:txBody>
      </p:sp>
      <p:graphicFrame>
        <p:nvGraphicFramePr>
          <p:cNvPr id="2" name="图示 1"/>
          <p:cNvGraphicFramePr/>
          <p:nvPr/>
        </p:nvGraphicFramePr>
        <p:xfrm>
          <a:off x="179388" y="1485900"/>
          <a:ext cx="4614862" cy="5172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" name="图示 2"/>
          <p:cNvGraphicFramePr/>
          <p:nvPr/>
        </p:nvGraphicFramePr>
        <p:xfrm>
          <a:off x="5654675" y="1512888"/>
          <a:ext cx="2949575" cy="1195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30733" name="AutoShape 13"/>
          <p:cNvSpPr>
            <a:spLocks noChangeArrowheads="1"/>
          </p:cNvSpPr>
          <p:nvPr/>
        </p:nvSpPr>
        <p:spPr bwMode="auto">
          <a:xfrm>
            <a:off x="4787900" y="2060575"/>
            <a:ext cx="865188" cy="360363"/>
          </a:xfrm>
          <a:prstGeom prst="rightArrow">
            <a:avLst>
              <a:gd name="adj1" fmla="val 50000"/>
              <a:gd name="adj2" fmla="val 60022"/>
            </a:avLst>
          </a:prstGeom>
          <a:solidFill>
            <a:srgbClr val="FF3300"/>
          </a:solidFill>
          <a:ln w="9525" cmpd="sng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WordArt 2"/>
          <p:cNvSpPr>
            <a:spLocks noChangeArrowheads="1" noChangeShapeType="1"/>
          </p:cNvSpPr>
          <p:nvPr/>
        </p:nvSpPr>
        <p:spPr bwMode="auto">
          <a:xfrm>
            <a:off x="2700338" y="2420938"/>
            <a:ext cx="5688012" cy="20875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6600" b="1" kern="10" dirty="0">
                <a:ln w="12700" cmpd="sng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prstShdw prst="shdw11">
                    <a:srgbClr val="C0C0C0">
                      <a:alpha val="75000"/>
                    </a:srgbClr>
                  </a:prstShdw>
                </a:effectLst>
                <a:latin typeface="Comic Sans MS" panose="030F0702030302020204"/>
              </a:rPr>
              <a:t>Let's learn</a:t>
            </a:r>
            <a:endParaRPr lang="zh-CN" altLang="en-US" sz="6600" b="1" kern="10" dirty="0">
              <a:ln w="12700" cmpd="sng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prstShdw prst="shdw11">
                  <a:srgbClr val="C0C0C0">
                    <a:alpha val="75000"/>
                  </a:srgbClr>
                </a:prstShdw>
              </a:effectLst>
              <a:latin typeface="Comic Sans MS" panose="030F0702030302020204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476250"/>
            <a:ext cx="9218613" cy="4749800"/>
          </a:xfrm>
        </p:spPr>
        <p:txBody>
          <a:bodyPr/>
          <a:lstStyle/>
          <a:p>
            <a:pPr>
              <a:lnSpc>
                <a:spcPct val="170000"/>
              </a:lnSpc>
              <a:buFontTx/>
              <a:buNone/>
            </a:pPr>
            <a:r>
              <a:rPr lang="zh-CN" altLang="zh-CN" sz="4000" b="1" dirty="0">
                <a:latin typeface="Comic Sans MS" panose="030F0702030302020204" pitchFamily="66" charset="0"/>
                <a:ea typeface="方正启体简体" charset="-122"/>
                <a:sym typeface="Arial" panose="020B0604020202020204" pitchFamily="34" charset="0"/>
              </a:rPr>
              <a:t> </a:t>
            </a:r>
          </a:p>
          <a:p>
            <a:pPr>
              <a:lnSpc>
                <a:spcPct val="280000"/>
              </a:lnSpc>
              <a:buFontTx/>
              <a:buNone/>
            </a:pPr>
            <a:r>
              <a:rPr lang="zh-CN" altLang="zh-CN" b="1" dirty="0">
                <a:latin typeface="Comic Sans MS" panose="030F0702030302020204" pitchFamily="66" charset="0"/>
                <a:ea typeface="方正启体简体" charset="-122"/>
                <a:sym typeface="Arial" panose="020B0604020202020204" pitchFamily="34" charset="0"/>
              </a:rPr>
              <a:t>Tell the teacher what do you hear.</a:t>
            </a:r>
          </a:p>
          <a:p>
            <a:pPr>
              <a:lnSpc>
                <a:spcPct val="280000"/>
              </a:lnSpc>
              <a:buFontTx/>
              <a:buNone/>
            </a:pPr>
            <a:r>
              <a:rPr lang="zh-CN" altLang="zh-CN" b="1" dirty="0">
                <a:latin typeface="Comic Sans MS" panose="030F0702030302020204" pitchFamily="66" charset="0"/>
                <a:ea typeface="方正启体简体" charset="-122"/>
                <a:sym typeface="Arial" panose="020B0604020202020204" pitchFamily="34" charset="0"/>
              </a:rPr>
              <a:t>Words,phrases and sentences are all OK.</a:t>
            </a:r>
          </a:p>
        </p:txBody>
      </p:sp>
      <p:sp>
        <p:nvSpPr>
          <p:cNvPr id="32771" name="WordArt 3"/>
          <p:cNvSpPr>
            <a:spLocks noChangeArrowheads="1" noChangeShapeType="1"/>
          </p:cNvSpPr>
          <p:nvPr/>
        </p:nvSpPr>
        <p:spPr bwMode="auto">
          <a:xfrm>
            <a:off x="2195513" y="333375"/>
            <a:ext cx="4248150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 cmpd="sng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prstShdw prst="shdw11">
                    <a:srgbClr val="C0C0C0">
                      <a:alpha val="75000"/>
                    </a:srgbClr>
                  </a:prstShdw>
                </a:effectLst>
                <a:latin typeface="Comic Sans MS" panose="030F0702030302020204"/>
              </a:rPr>
              <a:t>Let's Repeat</a:t>
            </a:r>
            <a:endParaRPr lang="zh-CN" altLang="en-US" sz="3600" b="1" kern="10" dirty="0">
              <a:ln w="12700" cmpd="sng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prstShdw prst="shdw11">
                  <a:srgbClr val="C0C0C0">
                    <a:alpha val="75000"/>
                  </a:srgbClr>
                </a:prstShdw>
              </a:effectLst>
              <a:latin typeface="Comic Sans MS" panose="030F0702030302020204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7950" y="1416050"/>
            <a:ext cx="8858250" cy="4679950"/>
          </a:xfrm>
        </p:spPr>
        <p:txBody>
          <a:bodyPr/>
          <a:lstStyle/>
          <a:p>
            <a:pPr>
              <a:lnSpc>
                <a:spcPct val="170000"/>
              </a:lnSpc>
              <a:buFontTx/>
              <a:buNone/>
            </a:pPr>
            <a:r>
              <a:rPr lang="zh-CN" altLang="en-US" sz="4000" b="1" dirty="0">
                <a:latin typeface="Comic Sans MS" panose="030F0702030302020204" pitchFamily="66" charset="0"/>
                <a:ea typeface="方正启体简体" charset="-122"/>
                <a:sym typeface="Arial" panose="020B0604020202020204" pitchFamily="34" charset="0"/>
              </a:rPr>
              <a:t> </a:t>
            </a:r>
            <a:r>
              <a:rPr lang="en-US" sz="4000" b="1" dirty="0">
                <a:latin typeface="Comic Sans MS" panose="030F0702030302020204" pitchFamily="66" charset="0"/>
                <a:ea typeface="方正启体简体" charset="-122"/>
                <a:sym typeface="Arial" panose="020B0604020202020204" pitchFamily="34" charset="0"/>
              </a:rPr>
              <a:t>1. What does Ben want to be when he grows up?</a:t>
            </a:r>
          </a:p>
          <a:p>
            <a:pPr>
              <a:lnSpc>
                <a:spcPct val="170000"/>
              </a:lnSpc>
              <a:buFontTx/>
              <a:buNone/>
            </a:pPr>
            <a:r>
              <a:rPr lang="en-US" sz="4000" b="1" dirty="0">
                <a:latin typeface="Comic Sans MS" panose="030F0702030302020204" pitchFamily="66" charset="0"/>
                <a:ea typeface="方正启体简体" charset="-122"/>
                <a:sym typeface="Arial" panose="020B0604020202020204" pitchFamily="34" charset="0"/>
              </a:rPr>
              <a:t>2. Is Janet good at English?</a:t>
            </a:r>
          </a:p>
          <a:p>
            <a:pPr>
              <a:lnSpc>
                <a:spcPct val="170000"/>
              </a:lnSpc>
              <a:buFontTx/>
              <a:buNone/>
            </a:pPr>
            <a:r>
              <a:rPr lang="en-US" sz="4000" b="1" dirty="0">
                <a:latin typeface="Comic Sans MS" panose="030F0702030302020204" pitchFamily="66" charset="0"/>
                <a:ea typeface="方正启体简体" charset="-122"/>
                <a:sym typeface="Arial" panose="020B0604020202020204" pitchFamily="34" charset="0"/>
              </a:rPr>
              <a:t>3.Does Mike love art very much?</a:t>
            </a:r>
          </a:p>
        </p:txBody>
      </p:sp>
      <p:sp>
        <p:nvSpPr>
          <p:cNvPr id="33795" name="WordArt 3"/>
          <p:cNvSpPr>
            <a:spLocks noChangeArrowheads="1" noChangeShapeType="1"/>
          </p:cNvSpPr>
          <p:nvPr/>
        </p:nvSpPr>
        <p:spPr bwMode="auto">
          <a:xfrm>
            <a:off x="2195513" y="333375"/>
            <a:ext cx="4248150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 cmpd="sng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prstShdw prst="shdw11">
                    <a:srgbClr val="C0C0C0">
                      <a:alpha val="75000"/>
                    </a:srgbClr>
                  </a:prstShdw>
                </a:effectLst>
                <a:latin typeface="Comic Sans MS" panose="030F0702030302020204"/>
              </a:rPr>
              <a:t>Let's Answer</a:t>
            </a:r>
            <a:endParaRPr lang="zh-CN" altLang="en-US" sz="3600" b="1" kern="10" dirty="0">
              <a:ln w="12700" cmpd="sng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prstShdw prst="shdw11">
                  <a:srgbClr val="C0C0C0">
                    <a:alpha val="75000"/>
                  </a:srgbClr>
                </a:prstShdw>
              </a:effectLst>
              <a:latin typeface="Comic Sans MS" panose="030F070203030202020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7584" y="1628800"/>
            <a:ext cx="7705725" cy="2880097"/>
          </a:xfrm>
        </p:spPr>
        <p:txBody>
          <a:bodyPr/>
          <a:lstStyle/>
          <a:p>
            <a:pPr>
              <a:lnSpc>
                <a:spcPct val="170000"/>
              </a:lnSpc>
              <a:buFontTx/>
              <a:buNone/>
            </a:pPr>
            <a:r>
              <a:rPr lang="en-US" sz="4400" b="1" dirty="0">
                <a:latin typeface="Comic Sans MS" panose="030F0702030302020204" pitchFamily="66" charset="0"/>
                <a:ea typeface="方正启体简体" charset="-122"/>
              </a:rPr>
              <a:t>1. Greetings</a:t>
            </a:r>
          </a:p>
          <a:p>
            <a:pPr>
              <a:lnSpc>
                <a:spcPct val="210000"/>
              </a:lnSpc>
              <a:buFontTx/>
              <a:buNone/>
            </a:pPr>
            <a:r>
              <a:rPr lang="en-US" sz="4400" b="1" dirty="0">
                <a:latin typeface="Comic Sans MS" panose="030F0702030302020204" pitchFamily="66" charset="0"/>
                <a:ea typeface="方正启体简体" charset="-122"/>
              </a:rPr>
              <a:t>2. Sing a song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229600" cy="1143000"/>
          </a:xfrm>
        </p:spPr>
        <p:txBody>
          <a:bodyPr/>
          <a:lstStyle/>
          <a:p>
            <a:r>
              <a:rPr lang="zh-CN" altLang="en-US" sz="5400" b="1" dirty="0"/>
              <a:t>第一层次</a:t>
            </a:r>
            <a:r>
              <a:rPr lang="zh-CN" altLang="en-US" sz="5400" b="1" dirty="0">
                <a:ea typeface="楷体_GB2312" pitchFamily="1" charset="-122"/>
              </a:rPr>
              <a:t>：</a:t>
            </a:r>
            <a:r>
              <a:rPr lang="en-US" sz="5400" b="1" dirty="0">
                <a:ea typeface="楷体_GB2312" pitchFamily="1" charset="-122"/>
              </a:rPr>
              <a:t>Warm-up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u=2536924836,1320495662&amp;fm=23&amp;gp=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13" y="0"/>
            <a:ext cx="9097962" cy="681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9" name="WordArt 3"/>
          <p:cNvSpPr>
            <a:spLocks noChangeArrowheads="1" noChangeShapeType="1"/>
          </p:cNvSpPr>
          <p:nvPr/>
        </p:nvSpPr>
        <p:spPr bwMode="auto">
          <a:xfrm>
            <a:off x="900113" y="188913"/>
            <a:ext cx="7200900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>
                <a:ln w="19050" cmpd="sng">
                  <a:solidFill>
                    <a:srgbClr val="FF3300"/>
                  </a:solidFill>
                  <a:round/>
                </a:ln>
                <a:solidFill>
                  <a:srgbClr val="FF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小组合作学习课文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u=1796780263,334222714&amp;fm=23&amp;gp=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7950" y="2422525"/>
            <a:ext cx="8858250" cy="3673475"/>
          </a:xfrm>
        </p:spPr>
        <p:txBody>
          <a:bodyPr/>
          <a:lstStyle/>
          <a:p>
            <a:pPr>
              <a:lnSpc>
                <a:spcPct val="170000"/>
              </a:lnSpc>
              <a:buFontTx/>
              <a:buNone/>
            </a:pPr>
            <a:r>
              <a:rPr lang="zh-CN" altLang="en-US" sz="4000" b="1">
                <a:latin typeface="Comic Sans MS" panose="030F0702030302020204" pitchFamily="66" charset="0"/>
                <a:ea typeface="方正启体简体" charset="-122"/>
                <a:sym typeface="Arial" panose="020B0604020202020204" pitchFamily="34" charset="0"/>
              </a:rPr>
              <a:t>    </a:t>
            </a:r>
            <a:r>
              <a:rPr lang="en-US" sz="4000" b="1">
                <a:latin typeface="Comic Sans MS" panose="030F0702030302020204" pitchFamily="66" charset="0"/>
                <a:ea typeface="方正启体简体" charset="-122"/>
                <a:sym typeface="Arial" panose="020B0604020202020204" pitchFamily="34" charset="0"/>
              </a:rPr>
              <a:t>Make a survey</a:t>
            </a:r>
            <a:r>
              <a:rPr lang="en-US" sz="4000" b="1">
                <a:latin typeface="方正启体简体" charset="-122"/>
                <a:ea typeface="方正启体简体" charset="-122"/>
                <a:sym typeface="Arial" panose="020B0604020202020204" pitchFamily="34" charset="0"/>
              </a:rPr>
              <a:t>——</a:t>
            </a:r>
            <a:r>
              <a:rPr lang="en-US" sz="4000" b="1">
                <a:latin typeface="Comic Sans MS" panose="030F0702030302020204" pitchFamily="66" charset="0"/>
                <a:ea typeface="方正启体简体" charset="-122"/>
                <a:sym typeface="Arial" panose="020B0604020202020204" pitchFamily="34" charset="0"/>
              </a:rPr>
              <a:t>Writing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>
          <a:xfrm>
            <a:off x="-304800" y="260350"/>
            <a:ext cx="9340850" cy="1143000"/>
          </a:xfrm>
        </p:spPr>
        <p:txBody>
          <a:bodyPr/>
          <a:lstStyle/>
          <a:p>
            <a:r>
              <a:rPr lang="zh-CN" sz="3200" b="1">
                <a:ea typeface="楷体_GB2312" pitchFamily="1" charset="-122"/>
                <a:sym typeface="Arial" panose="020B0604020202020204" pitchFamily="34" charset="0"/>
              </a:rPr>
              <a:t>第四层次：</a:t>
            </a:r>
            <a:r>
              <a:rPr lang="zh-CN" altLang="zh-CN" sz="3200" b="1">
                <a:ea typeface="楷体_GB2312" pitchFamily="1" charset="-122"/>
                <a:sym typeface="Arial" panose="020B0604020202020204" pitchFamily="34" charset="0"/>
              </a:rPr>
              <a:t>Consolidation and Development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890" name="Group 2"/>
          <p:cNvGraphicFramePr>
            <a:graphicFrameLocks noGrp="1"/>
          </p:cNvGraphicFramePr>
          <p:nvPr/>
        </p:nvGraphicFramePr>
        <p:xfrm>
          <a:off x="252413" y="836613"/>
          <a:ext cx="8640762" cy="4205288"/>
        </p:xfrm>
        <a:graphic>
          <a:graphicData uri="http://schemas.openxmlformats.org/drawingml/2006/table">
            <a:tbl>
              <a:tblPr/>
              <a:tblGrid>
                <a:gridCol w="2879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9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1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50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  <a:sym typeface="Arial" panose="020B0604020202020204" pitchFamily="34" charset="0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  <a:sym typeface="Arial" panose="020B0604020202020204" pitchFamily="34" charset="0"/>
                        </a:rPr>
                        <a:t>Occupation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  <a:sym typeface="Arial" panose="020B0604020202020204" pitchFamily="34" charset="0"/>
                        </a:rPr>
                        <a:t>Reason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0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Janet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English teacher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She is good at English.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25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50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7934" name="WordArt 46"/>
          <p:cNvSpPr>
            <a:spLocks noChangeArrowheads="1" noChangeShapeType="1"/>
          </p:cNvSpPr>
          <p:nvPr/>
        </p:nvSpPr>
        <p:spPr bwMode="auto">
          <a:xfrm>
            <a:off x="1908175" y="117475"/>
            <a:ext cx="4897438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ln w="12700" cmpd="sng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prstShdw prst="shdw11">
                    <a:srgbClr val="C0C0C0">
                      <a:alpha val="75000"/>
                    </a:srgbClr>
                  </a:prstShdw>
                </a:effectLst>
                <a:latin typeface="Comic Sans MS" panose="030F0702030302020204"/>
              </a:rPr>
              <a:t>Make A Survey</a:t>
            </a:r>
            <a:endParaRPr lang="zh-CN" altLang="en-US" sz="3600" b="1" kern="10">
              <a:ln w="12700" cmpd="sng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prstShdw prst="shdw11">
                  <a:srgbClr val="C0C0C0">
                    <a:alpha val="75000"/>
                  </a:srgbClr>
                </a:prstShdw>
              </a:effectLst>
              <a:latin typeface="Comic Sans MS" panose="030F0702030302020204"/>
            </a:endParaRPr>
          </a:p>
        </p:txBody>
      </p:sp>
      <p:sp>
        <p:nvSpPr>
          <p:cNvPr id="37935" name="Text Box 47"/>
          <p:cNvSpPr txBox="1">
            <a:spLocks noChangeArrowheads="1"/>
          </p:cNvSpPr>
          <p:nvPr/>
        </p:nvSpPr>
        <p:spPr bwMode="auto">
          <a:xfrm>
            <a:off x="828675" y="5302250"/>
            <a:ext cx="7920038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0000FF"/>
                </a:solidFill>
                <a:latin typeface="Comic Sans MS" panose="030F0702030302020204" pitchFamily="66" charset="0"/>
              </a:rPr>
              <a:t>What are you going to do when you grow up?</a:t>
            </a:r>
          </a:p>
          <a:p>
            <a:r>
              <a:rPr lang="zh-CN" altLang="en-US" sz="2800" b="1">
                <a:solidFill>
                  <a:srgbClr val="0000FF"/>
                </a:solidFill>
                <a:latin typeface="Comic Sans MS" panose="030F0702030302020204" pitchFamily="66" charset="0"/>
              </a:rPr>
              <a:t>Why?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35" grpId="0" bldLvl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7950" y="3284538"/>
            <a:ext cx="8858250" cy="4679950"/>
          </a:xfrm>
        </p:spPr>
        <p:txBody>
          <a:bodyPr/>
          <a:lstStyle/>
          <a:p>
            <a:pPr>
              <a:lnSpc>
                <a:spcPct val="170000"/>
              </a:lnSpc>
              <a:buFontTx/>
              <a:buNone/>
            </a:pPr>
            <a:endParaRPr lang="zh-CN" altLang="zh-CN" b="1">
              <a:latin typeface="Comic Sans MS" panose="030F0702030302020204" pitchFamily="66" charset="0"/>
              <a:ea typeface="方正启体简体" charset="-122"/>
              <a:sym typeface="Arial" panose="020B0604020202020204" pitchFamily="34" charset="0"/>
            </a:endParaRPr>
          </a:p>
          <a:p>
            <a:pPr>
              <a:lnSpc>
                <a:spcPct val="170000"/>
              </a:lnSpc>
              <a:buFontTx/>
              <a:buNone/>
            </a:pPr>
            <a:r>
              <a:rPr lang="zh-CN" altLang="zh-CN" b="1">
                <a:latin typeface="Comic Sans MS" panose="030F0702030302020204" pitchFamily="66" charset="0"/>
                <a:ea typeface="方正启体简体" charset="-122"/>
                <a:sym typeface="Arial" panose="020B0604020202020204" pitchFamily="34" charset="0"/>
              </a:rPr>
              <a:t>My name is ____. I am ___ years old. I want to be _______.I like to ________. </a:t>
            </a:r>
          </a:p>
        </p:txBody>
      </p:sp>
      <p:sp>
        <p:nvSpPr>
          <p:cNvPr id="38915" name="WordArt 3"/>
          <p:cNvSpPr>
            <a:spLocks noChangeArrowheads="1" noChangeShapeType="1"/>
          </p:cNvSpPr>
          <p:nvPr/>
        </p:nvSpPr>
        <p:spPr bwMode="auto">
          <a:xfrm>
            <a:off x="5435600" y="5157788"/>
            <a:ext cx="2016125" cy="720725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0"/>
              </a:avLst>
            </a:prstTxWarp>
          </a:bodyPr>
          <a:lstStyle/>
          <a:p>
            <a:pPr algn="ctr"/>
            <a:r>
              <a:rPr lang="en-US" altLang="zh-CN" sz="3600" b="1">
                <a:ln w="9525" cmpd="sng">
                  <a:solidFill>
                    <a:srgbClr val="FF3300"/>
                  </a:solidFill>
                  <a:round/>
                </a:ln>
                <a:solidFill>
                  <a:srgbClr val="FF3300"/>
                </a:solidFill>
                <a:latin typeface="Comic Sans MS" panose="030F0702030302020204"/>
              </a:rPr>
              <a:t>help sick people</a:t>
            </a:r>
            <a:endParaRPr lang="zh-CN" altLang="en-US" sz="3600" b="1">
              <a:ln w="9525" cmpd="sng">
                <a:solidFill>
                  <a:srgbClr val="FF3300"/>
                </a:solidFill>
                <a:round/>
              </a:ln>
              <a:solidFill>
                <a:srgbClr val="FF3300"/>
              </a:solidFill>
              <a:latin typeface="Comic Sans MS" panose="030F0702030302020204"/>
            </a:endParaRPr>
          </a:p>
        </p:txBody>
      </p:sp>
      <p:sp>
        <p:nvSpPr>
          <p:cNvPr id="38916" name="WordArt 4"/>
          <p:cNvSpPr>
            <a:spLocks noChangeArrowheads="1" noChangeShapeType="1"/>
          </p:cNvSpPr>
          <p:nvPr/>
        </p:nvSpPr>
        <p:spPr bwMode="auto">
          <a:xfrm>
            <a:off x="4860925" y="4437063"/>
            <a:ext cx="647700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nDown">
              <a:avLst>
                <a:gd name="adj" fmla="val 0"/>
              </a:avLst>
            </a:prstTxWarp>
          </a:bodyPr>
          <a:lstStyle/>
          <a:p>
            <a:pPr algn="ctr"/>
            <a:r>
              <a:rPr lang="en-US" altLang="zh-CN" sz="3600" b="1">
                <a:ln w="9525" cmpd="sng">
                  <a:solidFill>
                    <a:srgbClr val="FF3300"/>
                  </a:solidFill>
                  <a:round/>
                </a:ln>
                <a:solidFill>
                  <a:srgbClr val="FF3300"/>
                </a:solidFill>
                <a:latin typeface="Comic Sans MS" panose="030F0702030302020204"/>
              </a:rPr>
              <a:t>10</a:t>
            </a:r>
            <a:endParaRPr lang="zh-CN" altLang="en-US" sz="3600" b="1">
              <a:ln w="9525" cmpd="sng">
                <a:solidFill>
                  <a:srgbClr val="FF3300"/>
                </a:solidFill>
                <a:round/>
              </a:ln>
              <a:solidFill>
                <a:srgbClr val="FF3300"/>
              </a:solidFill>
              <a:latin typeface="Comic Sans MS" panose="030F0702030302020204"/>
            </a:endParaRPr>
          </a:p>
        </p:txBody>
      </p:sp>
      <p:sp>
        <p:nvSpPr>
          <p:cNvPr id="38917" name="WordArt 5"/>
          <p:cNvSpPr>
            <a:spLocks noChangeArrowheads="1" noChangeShapeType="1"/>
          </p:cNvSpPr>
          <p:nvPr/>
        </p:nvSpPr>
        <p:spPr bwMode="auto">
          <a:xfrm>
            <a:off x="1835150" y="5302250"/>
            <a:ext cx="1657350" cy="5048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nDown">
              <a:avLst>
                <a:gd name="adj" fmla="val 0"/>
              </a:avLst>
            </a:prstTxWarp>
          </a:bodyPr>
          <a:lstStyle/>
          <a:p>
            <a:pPr algn="ctr"/>
            <a:r>
              <a:rPr lang="en-US" altLang="zh-CN" sz="3600" b="1">
                <a:ln w="9525" cmpd="sng">
                  <a:solidFill>
                    <a:srgbClr val="FF3300"/>
                  </a:solidFill>
                  <a:round/>
                </a:ln>
                <a:solidFill>
                  <a:srgbClr val="FF3300"/>
                </a:solidFill>
                <a:latin typeface="Comic Sans MS" panose="030F0702030302020204"/>
              </a:rPr>
              <a:t>a nurse</a:t>
            </a:r>
            <a:endParaRPr lang="zh-CN" altLang="en-US" sz="3600" b="1">
              <a:ln w="9525" cmpd="sng">
                <a:solidFill>
                  <a:srgbClr val="FF3300"/>
                </a:solidFill>
                <a:round/>
              </a:ln>
              <a:solidFill>
                <a:srgbClr val="FF3300"/>
              </a:solidFill>
              <a:latin typeface="Comic Sans MS" panose="030F0702030302020204"/>
            </a:endParaRPr>
          </a:p>
        </p:txBody>
      </p:sp>
      <p:sp>
        <p:nvSpPr>
          <p:cNvPr id="38918" name="WordArt 6"/>
          <p:cNvSpPr>
            <a:spLocks noChangeArrowheads="1" noChangeShapeType="1"/>
          </p:cNvSpPr>
          <p:nvPr/>
        </p:nvSpPr>
        <p:spPr bwMode="auto">
          <a:xfrm>
            <a:off x="2413000" y="4221163"/>
            <a:ext cx="1044575" cy="63658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nDown">
              <a:avLst>
                <a:gd name="adj" fmla="val 0"/>
              </a:avLst>
            </a:prstTxWarp>
          </a:bodyPr>
          <a:lstStyle/>
          <a:p>
            <a:pPr algn="ctr"/>
            <a:r>
              <a:rPr lang="en-US" altLang="zh-CN" sz="3600" b="1">
                <a:ln w="9525" cmpd="sng">
                  <a:solidFill>
                    <a:srgbClr val="FF3300"/>
                  </a:solidFill>
                  <a:round/>
                </a:ln>
                <a:solidFill>
                  <a:srgbClr val="FF3300"/>
                </a:solidFill>
                <a:latin typeface="Comic Sans MS" panose="030F0702030302020204"/>
              </a:rPr>
              <a:t>Ailsa</a:t>
            </a:r>
            <a:endParaRPr lang="zh-CN" altLang="en-US" sz="3600" b="1">
              <a:ln w="9525" cmpd="sng">
                <a:solidFill>
                  <a:srgbClr val="FF3300"/>
                </a:solidFill>
                <a:round/>
              </a:ln>
              <a:solidFill>
                <a:srgbClr val="FF3300"/>
              </a:solidFill>
              <a:latin typeface="Comic Sans MS" panose="030F0702030302020204"/>
            </a:endParaRPr>
          </a:p>
        </p:txBody>
      </p:sp>
      <p:sp>
        <p:nvSpPr>
          <p:cNvPr id="38919" name="WordArt 7"/>
          <p:cNvSpPr>
            <a:spLocks noChangeArrowheads="1" noChangeShapeType="1"/>
          </p:cNvSpPr>
          <p:nvPr/>
        </p:nvSpPr>
        <p:spPr bwMode="auto">
          <a:xfrm rot="660000">
            <a:off x="2700338" y="-87313"/>
            <a:ext cx="3240087" cy="1428751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altLang="zh-CN" sz="3600" b="1">
                <a:ln w="9525" cmpd="sng">
                  <a:solidFill>
                    <a:srgbClr val="99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4740000" scaled="1"/>
                </a:gradFill>
                <a:effectLst>
                  <a:outerShdw dist="53882" dir="2700000" algn="ctr" rotWithShape="0">
                    <a:srgbClr val="9999FF">
                      <a:alpha val="75000"/>
                    </a:srgbClr>
                  </a:outerShdw>
                </a:effectLst>
                <a:latin typeface="Comic Sans MS" panose="030F0702030302020204"/>
              </a:rPr>
              <a:t>Writing</a:t>
            </a:r>
            <a:endParaRPr lang="zh-CN" altLang="en-US" sz="3600" b="1">
              <a:ln w="9525" cmpd="sng">
                <a:solidFill>
                  <a:srgbClr val="9999FF"/>
                </a:solidFill>
                <a:rou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4740000" scaled="1"/>
              </a:gradFill>
              <a:effectLst>
                <a:outerShdw dist="53882" dir="2700000" algn="ctr" rotWithShape="0">
                  <a:srgbClr val="9999FF">
                    <a:alpha val="75000"/>
                  </a:srgbClr>
                </a:outerShdw>
              </a:effectLst>
              <a:latin typeface="Comic Sans MS" panose="030F0702030302020204"/>
            </a:endParaRPr>
          </a:p>
        </p:txBody>
      </p:sp>
      <p:pic>
        <p:nvPicPr>
          <p:cNvPr id="38920" name="Picture 8" descr="u=1700314103,2831806965&amp;fm=23&amp;gp=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950" y="909638"/>
            <a:ext cx="4464050" cy="291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21" name="Picture 9" descr="u=1700314103,2831806965&amp;fm=23&amp;gp=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3" y="982663"/>
            <a:ext cx="4535487" cy="287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7950" y="1416050"/>
            <a:ext cx="8858250" cy="4679950"/>
          </a:xfrm>
        </p:spPr>
        <p:txBody>
          <a:bodyPr/>
          <a:lstStyle/>
          <a:p>
            <a:pPr algn="ctr">
              <a:lnSpc>
                <a:spcPct val="170000"/>
              </a:lnSpc>
              <a:buFontTx/>
              <a:buNone/>
            </a:pPr>
            <a:r>
              <a:rPr lang="zh-CN" altLang="zh-CN" sz="4400" dirty="0">
                <a:latin typeface="Comic Sans MS" panose="030F0702030302020204" pitchFamily="66" charset="0"/>
                <a:ea typeface="方正启体简体" charset="-122"/>
              </a:rPr>
              <a:t>Try to help students to make a summary about what we have learnt today.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229600" cy="1143000"/>
          </a:xfrm>
        </p:spPr>
        <p:txBody>
          <a:bodyPr/>
          <a:lstStyle/>
          <a:p>
            <a:r>
              <a:rPr lang="zh-CN" sz="5400" b="1" dirty="0">
                <a:ea typeface="楷体_GB2312" pitchFamily="1" charset="-122"/>
              </a:rPr>
              <a:t>第五层次：</a:t>
            </a:r>
            <a:r>
              <a:rPr lang="zh-CN" altLang="zh-CN" sz="5400" b="1" dirty="0">
                <a:ea typeface="楷体_GB2312" pitchFamily="1" charset="-122"/>
              </a:rPr>
              <a:t>Sum-up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513" y="1198563"/>
            <a:ext cx="8929687" cy="2951162"/>
          </a:xfrm>
        </p:spPr>
        <p:txBody>
          <a:bodyPr/>
          <a:lstStyle/>
          <a:p>
            <a:pPr>
              <a:lnSpc>
                <a:spcPct val="170000"/>
              </a:lnSpc>
              <a:buFontTx/>
              <a:buNone/>
            </a:pPr>
            <a:r>
              <a:rPr lang="zh-CN" altLang="zh-CN" sz="2800" dirty="0">
                <a:latin typeface="Comic Sans MS" panose="030F0702030302020204" pitchFamily="66" charset="0"/>
                <a:ea typeface="方正启体简体" charset="-122"/>
                <a:sym typeface="Arial" panose="020B0604020202020204" pitchFamily="34" charset="0"/>
              </a:rPr>
              <a:t>1.copy the new words and try to recite the passage.</a:t>
            </a:r>
          </a:p>
          <a:p>
            <a:pPr>
              <a:lnSpc>
                <a:spcPct val="170000"/>
              </a:lnSpc>
              <a:buFontTx/>
              <a:buNone/>
            </a:pPr>
            <a:r>
              <a:rPr lang="zh-CN" altLang="zh-CN" sz="2800" dirty="0">
                <a:latin typeface="Comic Sans MS" panose="030F0702030302020204" pitchFamily="66" charset="0"/>
                <a:ea typeface="方正启体简体" charset="-122"/>
                <a:sym typeface="Arial" panose="020B0604020202020204" pitchFamily="34" charset="0"/>
              </a:rPr>
              <a:t>2.Make a survey about your families.</a:t>
            </a:r>
          </a:p>
          <a:p>
            <a:pPr algn="ctr">
              <a:lnSpc>
                <a:spcPct val="170000"/>
              </a:lnSpc>
              <a:buFontTx/>
              <a:buNone/>
            </a:pPr>
            <a:endParaRPr lang="zh-CN" altLang="zh-CN" sz="2800" dirty="0">
              <a:latin typeface="方正启体简体" charset="-122"/>
              <a:ea typeface="方正启体简体" charset="-122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229600" cy="1143000"/>
          </a:xfrm>
        </p:spPr>
        <p:txBody>
          <a:bodyPr/>
          <a:lstStyle/>
          <a:p>
            <a:r>
              <a:rPr lang="en-US" sz="5400" b="1" dirty="0">
                <a:ea typeface="楷体_GB2312" pitchFamily="1" charset="-122"/>
              </a:rPr>
              <a:t>Homework</a:t>
            </a:r>
            <a:endParaRPr lang="en-US" dirty="0"/>
          </a:p>
        </p:txBody>
      </p:sp>
      <p:sp>
        <p:nvSpPr>
          <p:cNvPr id="40964" name="Rectangle 4"/>
          <p:cNvSpPr>
            <a:spLocks noGrp="1" noChangeArrowheads="1"/>
          </p:cNvSpPr>
          <p:nvPr/>
        </p:nvSpPr>
        <p:spPr bwMode="auto">
          <a:xfrm>
            <a:off x="36513" y="2925763"/>
            <a:ext cx="8858250" cy="172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0" hangingPunct="0">
              <a:lnSpc>
                <a:spcPct val="170000"/>
              </a:lnSpc>
              <a:spcBef>
                <a:spcPct val="20000"/>
              </a:spcBef>
              <a:buFontTx/>
              <a:buNone/>
            </a:pPr>
            <a:r>
              <a:rPr lang="zh-CN" altLang="zh-CN" sz="2800" dirty="0">
                <a:latin typeface="Comic Sans MS" panose="030F0702030302020204" pitchFamily="66" charset="0"/>
                <a:ea typeface="方正启体简体" charset="-122"/>
                <a:sym typeface="Arial" panose="020B0604020202020204" pitchFamily="34" charset="0"/>
              </a:rPr>
              <a:t>3.Chosen: design a dream card and stick it on your desk as a motto. </a:t>
            </a:r>
            <a:r>
              <a:rPr lang="en-US" altLang="zh-CN" sz="2800" dirty="0" smtClean="0">
                <a:latin typeface="Comic Sans MS" panose="030F0702030302020204" pitchFamily="66" charset="0"/>
                <a:ea typeface="方正启体简体" charset="-122"/>
                <a:sym typeface="Arial" panose="020B0604020202020204" pitchFamily="34" charset="0"/>
              </a:rPr>
              <a:t> </a:t>
            </a:r>
            <a:endParaRPr lang="zh-CN" altLang="zh-CN" sz="3600" dirty="0">
              <a:latin typeface="方正启体简体" charset="-122"/>
              <a:ea typeface="方正启体简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 bldLvl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86" name="Picture 2"/>
          <p:cNvGraphicFramePr>
            <a:graphicFrameLocks noChangeAspect="1"/>
          </p:cNvGraphicFramePr>
          <p:nvPr/>
        </p:nvGraphicFramePr>
        <p:xfrm>
          <a:off x="250825" y="260350"/>
          <a:ext cx="85344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9" r:id="rId5" imgW="6096000" imgH="4572000" progId="Paint.Picture">
                  <p:embed/>
                </p:oleObj>
              </mc:Choice>
              <mc:Fallback>
                <p:oleObj r:id="rId5" imgW="6096000" imgH="4572000" progId="Paint.Picture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260350"/>
                        <a:ext cx="8534400" cy="6248400"/>
                      </a:xfrm>
                      <a:prstGeom prst="rect">
                        <a:avLst/>
                      </a:prstGeom>
                      <a:solidFill>
                        <a:schemeClr val="hlink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87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zh-CN" altLang="zh-CN"/>
              <a:t> </a:t>
            </a:r>
          </a:p>
        </p:txBody>
      </p:sp>
      <p:sp>
        <p:nvSpPr>
          <p:cNvPr id="41988" name="WordArt 4"/>
          <p:cNvSpPr>
            <a:spLocks noChangeArrowheads="1" noChangeShapeType="1" noTextEdit="1"/>
          </p:cNvSpPr>
          <p:nvPr/>
        </p:nvSpPr>
        <p:spPr bwMode="auto">
          <a:xfrm>
            <a:off x="1403350" y="2420938"/>
            <a:ext cx="6121400" cy="1389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ln w="12700" cmpd="sng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5000"/>
                    </a:srgbClr>
                  </a:outerShdw>
                </a:effectLst>
                <a:latin typeface="Comic Sans MS" panose="030F0702030302020204"/>
              </a:rPr>
              <a:t>Thank you very much!</a:t>
            </a:r>
            <a:endParaRPr lang="zh-CN" altLang="en-US" sz="3600" b="1" kern="10">
              <a:ln w="12700" cmpd="sng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5000"/>
                  </a:srgbClr>
                </a:outerShdw>
              </a:effectLst>
              <a:latin typeface="Comic Sans MS" panose="030F0702030302020204"/>
            </a:endParaRPr>
          </a:p>
        </p:txBody>
      </p:sp>
      <p:pic>
        <p:nvPicPr>
          <p:cNvPr id="41989" name="结束B.wav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762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0" name="Picture 6" descr="laladui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55650" y="4581525"/>
            <a:ext cx="1676400" cy="159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1" name="Picture 7" descr="laladui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003800" y="4221163"/>
            <a:ext cx="1498600" cy="185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2" name="Picture 8" descr="laladui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843213" y="4292600"/>
            <a:ext cx="1508125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3" name="Picture 9" descr="laladui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659563" y="4724400"/>
            <a:ext cx="1524000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198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3"/>
          <p:cNvSpPr txBox="1">
            <a:spLocks noChangeArrowheads="1"/>
          </p:cNvSpPr>
          <p:nvPr/>
        </p:nvSpPr>
        <p:spPr bwMode="auto">
          <a:xfrm>
            <a:off x="-238125" y="333375"/>
            <a:ext cx="9623425" cy="746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en-US" sz="6000" b="1" dirty="0">
              <a:solidFill>
                <a:schemeClr val="hlink"/>
              </a:solidFill>
              <a:latin typeface="Microsoft Sans Serif" panose="020B0604020202020204" pitchFamily="34" charset="0"/>
              <a:ea typeface="宋体-PUA" pitchFamily="2" charset="-122"/>
            </a:endParaRPr>
          </a:p>
          <a:p>
            <a:pPr algn="ctr" eaLnBrk="1" hangingPunct="1"/>
            <a:r>
              <a:rPr lang="en-US" sz="4000" b="1" dirty="0">
                <a:latin typeface="Comic Sans MS" panose="030F0702030302020204" pitchFamily="66" charset="0"/>
                <a:ea typeface="宋体-PUA" pitchFamily="2" charset="-122"/>
              </a:rPr>
              <a:t>I want to be a </a:t>
            </a:r>
          </a:p>
          <a:p>
            <a:pPr algn="ctr" eaLnBrk="1" hangingPunct="1"/>
            <a:r>
              <a:rPr lang="en-US" sz="4000" b="1" dirty="0">
                <a:latin typeface="Comic Sans MS" panose="030F0702030302020204" pitchFamily="66" charset="0"/>
                <a:ea typeface="宋体-PUA" pitchFamily="2" charset="-122"/>
              </a:rPr>
              <a:t>I want to be a</a:t>
            </a:r>
          </a:p>
          <a:p>
            <a:pPr algn="ctr" eaLnBrk="1" hangingPunct="1"/>
            <a:r>
              <a:rPr lang="en-US" sz="3600" b="1" dirty="0">
                <a:latin typeface="Comic Sans MS" panose="030F0702030302020204" pitchFamily="66" charset="0"/>
                <a:ea typeface="宋体-PUA" pitchFamily="2" charset="-122"/>
              </a:rPr>
              <a:t>I want to be a     </a:t>
            </a:r>
            <a:r>
              <a:rPr lang="zh-CN" altLang="en-US" sz="3600" b="1" dirty="0">
                <a:latin typeface="Comic Sans MS" panose="030F0702030302020204" pitchFamily="66" charset="0"/>
                <a:ea typeface="宋体-PUA" pitchFamily="2" charset="-122"/>
              </a:rPr>
              <a:t>  </a:t>
            </a:r>
            <a:r>
              <a:rPr lang="en-US" sz="3600" b="1" dirty="0">
                <a:latin typeface="Comic Sans MS" panose="030F0702030302020204" pitchFamily="66" charset="0"/>
                <a:ea typeface="宋体-PUA" pitchFamily="2" charset="-122"/>
              </a:rPr>
              <a:t>when I grow up.</a:t>
            </a:r>
          </a:p>
          <a:p>
            <a:pPr algn="ctr" eaLnBrk="1" hangingPunct="1"/>
            <a:r>
              <a:rPr lang="en-US" sz="4000" b="1" dirty="0">
                <a:latin typeface="Comic Sans MS" panose="030F0702030302020204" pitchFamily="66" charset="0"/>
                <a:ea typeface="宋体-PUA" pitchFamily="2" charset="-122"/>
              </a:rPr>
              <a:t>I want to be a </a:t>
            </a:r>
          </a:p>
          <a:p>
            <a:pPr algn="ctr" eaLnBrk="1" hangingPunct="1"/>
            <a:r>
              <a:rPr lang="en-US" sz="4000" b="1" dirty="0">
                <a:latin typeface="Comic Sans MS" panose="030F0702030302020204" pitchFamily="66" charset="0"/>
                <a:ea typeface="宋体-PUA" pitchFamily="2" charset="-122"/>
              </a:rPr>
              <a:t>I want to be a </a:t>
            </a:r>
          </a:p>
          <a:p>
            <a:pPr algn="ctr" eaLnBrk="1" hangingPunct="1"/>
            <a:r>
              <a:rPr lang="en-US" sz="3600" b="1" dirty="0">
                <a:latin typeface="Comic Sans MS" panose="030F0702030302020204" pitchFamily="66" charset="0"/>
                <a:ea typeface="宋体-PUA" pitchFamily="2" charset="-122"/>
              </a:rPr>
              <a:t>I want to be a      </a:t>
            </a:r>
            <a:r>
              <a:rPr lang="zh-CN" altLang="en-US" sz="3600" b="1" dirty="0">
                <a:latin typeface="Comic Sans MS" panose="030F0702030302020204" pitchFamily="66" charset="0"/>
                <a:ea typeface="宋体-PUA" pitchFamily="2" charset="-122"/>
              </a:rPr>
              <a:t> </a:t>
            </a:r>
            <a:r>
              <a:rPr lang="en-US" sz="3600" b="1" dirty="0">
                <a:latin typeface="Comic Sans MS" panose="030F0702030302020204" pitchFamily="66" charset="0"/>
                <a:ea typeface="宋体-PUA" pitchFamily="2" charset="-122"/>
              </a:rPr>
              <a:t>when I grow up.</a:t>
            </a:r>
          </a:p>
          <a:p>
            <a:pPr algn="ctr" eaLnBrk="1" hangingPunct="1"/>
            <a:endParaRPr lang="en-US" sz="3600" b="1" dirty="0">
              <a:latin typeface="Comic Sans MS" panose="030F0702030302020204" pitchFamily="66" charset="0"/>
              <a:ea typeface="宋体-PUA" pitchFamily="2" charset="-122"/>
            </a:endParaRPr>
          </a:p>
          <a:p>
            <a:pPr algn="ctr" eaLnBrk="1" hangingPunct="1"/>
            <a:r>
              <a:rPr lang="en-US" sz="3600" b="1" dirty="0">
                <a:latin typeface="Comic Sans MS" panose="030F0702030302020204" pitchFamily="66" charset="0"/>
                <a:ea typeface="宋体-PUA" pitchFamily="2" charset="-122"/>
              </a:rPr>
              <a:t> </a:t>
            </a:r>
          </a:p>
          <a:p>
            <a:pPr algn="ctr" eaLnBrk="1" hangingPunct="1"/>
            <a:endParaRPr lang="en-US" sz="4000" b="1" dirty="0">
              <a:latin typeface="Comic Sans MS" panose="030F0702030302020204" pitchFamily="66" charset="0"/>
              <a:ea typeface="宋体-PUA" pitchFamily="2" charset="-122"/>
            </a:endParaRPr>
          </a:p>
          <a:p>
            <a:pPr algn="ctr" eaLnBrk="1" hangingPunct="1"/>
            <a:endParaRPr lang="en-US" sz="4000" b="1" dirty="0">
              <a:latin typeface="Comic Sans MS" panose="030F0702030302020204" pitchFamily="66" charset="0"/>
              <a:ea typeface="宋体-PUA" pitchFamily="2" charset="-122"/>
            </a:endParaRPr>
          </a:p>
          <a:p>
            <a:pPr algn="ctr" eaLnBrk="1" hangingPunct="1"/>
            <a:r>
              <a:rPr lang="en-US" sz="4000" b="1" dirty="0">
                <a:latin typeface="Comic Sans MS" panose="030F0702030302020204" pitchFamily="66" charset="0"/>
                <a:ea typeface="宋体-PUA" pitchFamily="2" charset="-122"/>
              </a:rPr>
              <a:t> </a:t>
            </a:r>
          </a:p>
        </p:txBody>
      </p:sp>
      <p:pic>
        <p:nvPicPr>
          <p:cNvPr id="17411" name="Picture 7" descr="200812132124928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5257800"/>
            <a:ext cx="15113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9" descr="200812132124928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0" y="5146675"/>
            <a:ext cx="1763713" cy="171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9" descr="song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629400" y="0"/>
            <a:ext cx="773113" cy="77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10" descr="teacher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300788" y="1196975"/>
            <a:ext cx="766762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10" descr="teacher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372225" y="1917700"/>
            <a:ext cx="766763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6" name="Picture 10" descr="teacher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300788" y="3068638"/>
            <a:ext cx="766762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7" name="Picture 10" descr="teacher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300788" y="3644900"/>
            <a:ext cx="766762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8" name="Picture 10" descr="teacher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114800" y="2667000"/>
            <a:ext cx="766763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9" name="Picture 10" descr="teacher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995738" y="4292600"/>
            <a:ext cx="766762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20" name="WordArt 12"/>
          <p:cNvSpPr>
            <a:spLocks noChangeArrowheads="1" noChangeShapeType="1"/>
          </p:cNvSpPr>
          <p:nvPr/>
        </p:nvSpPr>
        <p:spPr bwMode="auto">
          <a:xfrm>
            <a:off x="179388" y="117475"/>
            <a:ext cx="4202112" cy="1273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7200" b="1" kern="10" dirty="0">
                <a:ln w="12700" cmpd="sng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prstShdw prst="shdw11">
                    <a:srgbClr val="C0C0C0">
                      <a:alpha val="75000"/>
                    </a:srgbClr>
                  </a:prstShdw>
                </a:effectLst>
                <a:latin typeface="Comic Sans MS" panose="030F0702030302020204"/>
              </a:rPr>
              <a:t>Let’s sing!</a:t>
            </a:r>
            <a:endParaRPr lang="zh-CN" altLang="en-US" sz="7200" b="1" kern="10" dirty="0">
              <a:ln w="12700" cmpd="sng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prstShdw prst="shdw11">
                  <a:srgbClr val="C0C0C0">
                    <a:alpha val="75000"/>
                  </a:srgbClr>
                </a:prstShdw>
              </a:effectLst>
              <a:latin typeface="Comic Sans MS" panose="030F0702030302020204"/>
            </a:endParaRPr>
          </a:p>
        </p:txBody>
      </p:sp>
      <p:pic>
        <p:nvPicPr>
          <p:cNvPr id="17421" name="Picture 13" descr="u=1551198750,2191705454&amp;fm=23&amp;gp=0[1]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700338" y="5734050"/>
            <a:ext cx="719137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2" name="Picture 14" descr="u=1551198750,2191705454&amp;fm=23&amp;gp=0[1]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140200" y="5229225"/>
            <a:ext cx="1011238" cy="156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7423" name="Picture 15" descr="u=1551198750,2191705454&amp;fm=23&amp;gp=0[1]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6011863" y="4829175"/>
            <a:ext cx="1296987" cy="200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7950" y="1416050"/>
            <a:ext cx="8858250" cy="4679950"/>
          </a:xfrm>
        </p:spPr>
        <p:txBody>
          <a:bodyPr/>
          <a:lstStyle/>
          <a:p>
            <a:pPr>
              <a:lnSpc>
                <a:spcPct val="170000"/>
              </a:lnSpc>
              <a:buFontTx/>
              <a:buNone/>
            </a:pPr>
            <a:r>
              <a:rPr lang="zh-CN" altLang="en-US" dirty="0">
                <a:latin typeface="方正启体简体" charset="-122"/>
                <a:ea typeface="方正启体简体" charset="-122"/>
                <a:sym typeface="Arial" panose="020B0604020202020204" pitchFamily="34" charset="0"/>
              </a:rPr>
              <a:t>  </a:t>
            </a:r>
            <a:r>
              <a:rPr lang="zh-CN" altLang="en-US" dirty="0">
                <a:latin typeface="宋体" panose="02010600030101010101" pitchFamily="2" charset="-122"/>
                <a:sym typeface="Arial" panose="020B0604020202020204" pitchFamily="34" charset="0"/>
              </a:rPr>
              <a:t>  </a:t>
            </a:r>
            <a:r>
              <a:rPr lang="en-US" dirty="0">
                <a:latin typeface="宋体" panose="02010600030101010101" pitchFamily="2" charset="-122"/>
                <a:sym typeface="Arial" panose="020B0604020202020204" pitchFamily="34" charset="0"/>
              </a:rPr>
              <a:t>1.</a:t>
            </a:r>
            <a:r>
              <a:rPr lang="zh-CN" altLang="en-US" dirty="0">
                <a:latin typeface="宋体" panose="02010600030101010101" pitchFamily="2" charset="-122"/>
                <a:sym typeface="Arial" panose="020B0604020202020204" pitchFamily="34" charset="0"/>
              </a:rPr>
              <a:t>引入</a:t>
            </a:r>
          </a:p>
          <a:p>
            <a:pPr>
              <a:lnSpc>
                <a:spcPct val="170000"/>
              </a:lnSpc>
              <a:buFontTx/>
              <a:buNone/>
            </a:pPr>
            <a:r>
              <a:rPr lang="zh-CN" altLang="en-US" dirty="0">
                <a:latin typeface="方正启体简体" charset="-122"/>
                <a:ea typeface="方正启体简体" charset="-122"/>
                <a:sym typeface="Arial" panose="020B0604020202020204" pitchFamily="34" charset="0"/>
              </a:rPr>
              <a:t>    </a:t>
            </a:r>
            <a:r>
              <a:rPr lang="en-US" dirty="0">
                <a:latin typeface="方正启体简体" charset="-122"/>
                <a:ea typeface="方正启体简体" charset="-122"/>
                <a:sym typeface="Arial" panose="020B0604020202020204" pitchFamily="34" charset="0"/>
              </a:rPr>
              <a:t>2</a:t>
            </a:r>
            <a:r>
              <a:rPr lang="en-US" dirty="0">
                <a:latin typeface="宋体" panose="02010600030101010101" pitchFamily="2" charset="-122"/>
                <a:sym typeface="Arial" panose="020B0604020202020204" pitchFamily="34" charset="0"/>
              </a:rPr>
              <a:t>.</a:t>
            </a:r>
            <a:r>
              <a:rPr lang="zh-CN" altLang="en-US" dirty="0">
                <a:latin typeface="宋体" panose="02010600030101010101" pitchFamily="2" charset="-122"/>
                <a:sym typeface="Arial" panose="020B0604020202020204" pitchFamily="34" charset="0"/>
              </a:rPr>
              <a:t>创设情景</a:t>
            </a:r>
            <a:r>
              <a:rPr lang="zh-CN" altLang="en-US" dirty="0">
                <a:latin typeface="方正启体简体" charset="-122"/>
                <a:ea typeface="方正启体简体" charset="-122"/>
                <a:sym typeface="Arial" panose="020B0604020202020204" pitchFamily="34" charset="0"/>
              </a:rPr>
              <a:t>“</a:t>
            </a:r>
            <a:r>
              <a:rPr lang="en-US" dirty="0">
                <a:latin typeface="Comic Sans MS" panose="030F0702030302020204" pitchFamily="66" charset="0"/>
                <a:ea typeface="方正启体简体" charset="-122"/>
                <a:sym typeface="Arial" panose="020B0604020202020204" pitchFamily="34" charset="0"/>
              </a:rPr>
              <a:t>Mickey</a:t>
            </a:r>
            <a:r>
              <a:rPr lang="zh-CN" altLang="en-US" dirty="0">
                <a:latin typeface="宋体" panose="02010600030101010101" pitchFamily="2" charset="-122"/>
                <a:sym typeface="Arial" panose="020B0604020202020204" pitchFamily="34" charset="0"/>
              </a:rPr>
              <a:t>愿望记”</a:t>
            </a:r>
            <a:r>
              <a:rPr lang="zh-CN" altLang="en-US" dirty="0">
                <a:latin typeface="方正启体简体" charset="-122"/>
                <a:ea typeface="方正启体简体" charset="-122"/>
                <a:sym typeface="Arial" panose="020B0604020202020204" pitchFamily="34" charset="0"/>
              </a:rPr>
              <a:t>。</a:t>
            </a:r>
          </a:p>
          <a:p>
            <a:pPr>
              <a:lnSpc>
                <a:spcPct val="170000"/>
              </a:lnSpc>
              <a:buFontTx/>
              <a:buNone/>
            </a:pPr>
            <a:r>
              <a:rPr lang="zh-CN" altLang="en-US" dirty="0">
                <a:latin typeface="方正启体简体" charset="-122"/>
                <a:ea typeface="方正启体简体" charset="-122"/>
                <a:sym typeface="Arial" panose="020B0604020202020204" pitchFamily="34" charset="0"/>
              </a:rPr>
              <a:t>    </a:t>
            </a:r>
            <a:r>
              <a:rPr lang="en-US" dirty="0">
                <a:latin typeface="宋体" panose="02010600030101010101" pitchFamily="2" charset="-122"/>
                <a:sym typeface="Arial" panose="020B0604020202020204" pitchFamily="34" charset="0"/>
              </a:rPr>
              <a:t>3.</a:t>
            </a:r>
            <a:r>
              <a:rPr lang="zh-CN" altLang="en-US" dirty="0">
                <a:latin typeface="宋体" panose="02010600030101010101" pitchFamily="2" charset="-122"/>
                <a:sym typeface="Arial" panose="020B0604020202020204" pitchFamily="34" charset="0"/>
              </a:rPr>
              <a:t>游戏巩固本课重难点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229600" cy="1143000"/>
          </a:xfrm>
        </p:spPr>
        <p:txBody>
          <a:bodyPr/>
          <a:lstStyle/>
          <a:p>
            <a:r>
              <a:rPr lang="zh-CN" altLang="en-US" sz="3600" b="1" dirty="0"/>
              <a:t>第二层次：</a:t>
            </a:r>
            <a:r>
              <a:rPr lang="en-US" sz="3600" b="1" dirty="0">
                <a:ea typeface="楷体_GB2312" pitchFamily="1" charset="-122"/>
              </a:rPr>
              <a:t>Presentation and Practice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9001125" cy="5114925"/>
          </a:xfrm>
        </p:spPr>
        <p:txBody>
          <a:bodyPr/>
          <a:lstStyle/>
          <a:p>
            <a:pPr>
              <a:lnSpc>
                <a:spcPct val="170000"/>
              </a:lnSpc>
              <a:buFontTx/>
              <a:buNone/>
            </a:pPr>
            <a:r>
              <a:rPr lang="en-US" dirty="0">
                <a:latin typeface="Comic Sans MS" panose="030F0702030302020204" pitchFamily="66" charset="0"/>
                <a:ea typeface="方正启体简体" charset="-122"/>
                <a:sym typeface="Arial" panose="020B0604020202020204" pitchFamily="34" charset="0"/>
              </a:rPr>
              <a:t>1.How many teachers are there in our school?</a:t>
            </a:r>
          </a:p>
          <a:p>
            <a:pPr>
              <a:lnSpc>
                <a:spcPct val="170000"/>
              </a:lnSpc>
              <a:buFontTx/>
              <a:buNone/>
            </a:pPr>
            <a:r>
              <a:rPr lang="en-US" dirty="0">
                <a:latin typeface="Comic Sans MS" panose="030F0702030302020204" pitchFamily="66" charset="0"/>
                <a:ea typeface="方正启体简体" charset="-122"/>
                <a:sym typeface="Arial" panose="020B0604020202020204" pitchFamily="34" charset="0"/>
              </a:rPr>
              <a:t>2.Do you want to be a teacher when you grow up?</a:t>
            </a:r>
          </a:p>
          <a:p>
            <a:pPr>
              <a:lnSpc>
                <a:spcPct val="170000"/>
              </a:lnSpc>
              <a:buFontTx/>
              <a:buNone/>
            </a:pPr>
            <a:r>
              <a:rPr lang="en-US" dirty="0">
                <a:latin typeface="Comic Sans MS" panose="030F0702030302020204" pitchFamily="66" charset="0"/>
                <a:ea typeface="方正启体简体" charset="-122"/>
                <a:sym typeface="Arial" panose="020B0604020202020204" pitchFamily="34" charset="0"/>
              </a:rPr>
              <a:t>3.What do you want to be when you grow up?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229600" cy="1143000"/>
          </a:xfrm>
        </p:spPr>
        <p:txBody>
          <a:bodyPr/>
          <a:lstStyle/>
          <a:p>
            <a:r>
              <a:rPr lang="zh-CN" sz="4800" b="1" dirty="0">
                <a:latin typeface="方正启体简体" charset="-122"/>
                <a:sym typeface="Arial" panose="020B0604020202020204" pitchFamily="34" charset="0"/>
              </a:rPr>
              <a:t>引入</a:t>
            </a:r>
          </a:p>
        </p:txBody>
      </p:sp>
      <p:sp>
        <p:nvSpPr>
          <p:cNvPr id="19460" name="WordArt 4"/>
          <p:cNvSpPr>
            <a:spLocks noChangeArrowheads="1" noChangeShapeType="1"/>
          </p:cNvSpPr>
          <p:nvPr/>
        </p:nvSpPr>
        <p:spPr bwMode="auto">
          <a:xfrm>
            <a:off x="1187450" y="5229225"/>
            <a:ext cx="6842125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ln w="12700" cmpd="sng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prstShdw prst="shdw11">
                    <a:srgbClr val="C0C0C0">
                      <a:alpha val="75000"/>
                    </a:srgbClr>
                  </a:prstShdw>
                </a:effectLst>
                <a:latin typeface="Comic Sans MS" panose="030F0702030302020204"/>
              </a:rPr>
              <a:t>I want to be a painter.</a:t>
            </a:r>
            <a:endParaRPr lang="zh-CN" altLang="en-US" sz="3600" b="1" kern="10">
              <a:ln w="12700" cmpd="sng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prstShdw prst="shdw11">
                  <a:srgbClr val="C0C0C0">
                    <a:alpha val="75000"/>
                  </a:srgbClr>
                </a:prstShdw>
              </a:effectLst>
              <a:latin typeface="Comic Sans MS" panose="030F07020303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828675" y="908050"/>
            <a:ext cx="2879725" cy="173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5400" b="1">
                <a:latin typeface="Comic Sans MS" panose="030F0702030302020204" pitchFamily="66" charset="0"/>
              </a:rPr>
              <a:t>Mickey</a:t>
            </a:r>
          </a:p>
          <a:p>
            <a:r>
              <a:rPr lang="zh-CN" altLang="en-US" sz="5400" b="1">
                <a:latin typeface="Comic Sans MS" panose="030F0702030302020204" pitchFamily="66" charset="0"/>
              </a:rPr>
              <a:t>愿望记</a:t>
            </a:r>
          </a:p>
        </p:txBody>
      </p:sp>
      <p:pic>
        <p:nvPicPr>
          <p:cNvPr id="20483" name="Picture 3" descr="u=2673355798,2426611311&amp;fm=23&amp;gp=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36963" y="549275"/>
            <a:ext cx="5211762" cy="554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u=405642070,1119819072&amp;fm=23&amp;gp=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549275"/>
            <a:ext cx="3048000" cy="333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AutoShape 3"/>
          <p:cNvSpPr>
            <a:spLocks noChangeArrowheads="1"/>
          </p:cNvSpPr>
          <p:nvPr/>
        </p:nvSpPr>
        <p:spPr bwMode="auto">
          <a:xfrm>
            <a:off x="252413" y="4006850"/>
            <a:ext cx="6264275" cy="2663825"/>
          </a:xfrm>
          <a:prstGeom prst="cloudCallout">
            <a:avLst>
              <a:gd name="adj1" fmla="val -36157"/>
              <a:gd name="adj2" fmla="val -155833"/>
            </a:avLst>
          </a:prstGeom>
          <a:solidFill>
            <a:schemeClr val="bg1"/>
          </a:solidFill>
          <a:ln w="9525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170" tIns="46990" rIns="90170" bIns="46990" anchor="ctr"/>
          <a:lstStyle/>
          <a:p>
            <a:pPr algn="ctr"/>
            <a:endParaRPr lang="zh-CN" altLang="en-US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4572000" y="620713"/>
            <a:ext cx="16192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5400" b="1">
                <a:latin typeface="Comic Sans MS" panose="030F0702030302020204" pitchFamily="66" charset="0"/>
              </a:rPr>
              <a:t>Aki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971550" y="4581525"/>
            <a:ext cx="54006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 dirty="0">
                <a:solidFill>
                  <a:srgbClr val="FF3300"/>
                </a:solidFill>
                <a:latin typeface="Comic Sans MS" panose="030F0702030302020204" pitchFamily="66" charset="0"/>
              </a:rPr>
              <a:t>What do you want to be</a:t>
            </a:r>
          </a:p>
          <a:p>
            <a:r>
              <a:rPr lang="zh-CN" altLang="en-US" sz="3200" b="1" dirty="0">
                <a:solidFill>
                  <a:srgbClr val="FF3300"/>
                </a:solidFill>
                <a:latin typeface="Comic Sans MS" panose="030F0702030302020204" pitchFamily="66" charset="0"/>
              </a:rPr>
              <a:t> when you grow up?</a:t>
            </a:r>
          </a:p>
        </p:txBody>
      </p:sp>
      <p:pic>
        <p:nvPicPr>
          <p:cNvPr id="21510" name="Picture 6" descr="u=1393043828,281302927&amp;fm=23&amp;gp=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-231775"/>
            <a:ext cx="45720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1" name="Picture 7" descr="u=228339308,3744336796&amp;fm=23&amp;gp=0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45250" y="2638425"/>
            <a:ext cx="2624138" cy="393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ldLvl="0" animBg="1" autoUpdateAnimBg="0"/>
      <p:bldP spid="21509" grpId="0" bldLvl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u=473368161,228136785&amp;fm=23&amp;gp=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44475" y="836613"/>
            <a:ext cx="3754438" cy="376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AutoShape 3"/>
          <p:cNvSpPr>
            <a:spLocks noChangeArrowheads="1"/>
          </p:cNvSpPr>
          <p:nvPr/>
        </p:nvSpPr>
        <p:spPr bwMode="auto">
          <a:xfrm>
            <a:off x="179388" y="3933825"/>
            <a:ext cx="8424862" cy="2735263"/>
          </a:xfrm>
          <a:prstGeom prst="cloudCallout">
            <a:avLst>
              <a:gd name="adj1" fmla="val 33940"/>
              <a:gd name="adj2" fmla="val -147718"/>
            </a:avLst>
          </a:prstGeom>
          <a:solidFill>
            <a:schemeClr val="bg1"/>
          </a:solidFill>
          <a:ln w="9525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170" tIns="46990" rIns="90170" bIns="46990" anchor="ctr"/>
          <a:lstStyle/>
          <a:p>
            <a:pPr algn="ctr"/>
            <a:endParaRPr lang="zh-CN" altLang="en-US"/>
          </a:p>
        </p:txBody>
      </p:sp>
      <p:pic>
        <p:nvPicPr>
          <p:cNvPr id="22532" name="Picture 4" descr="u=228339308,3744336796&amp;fm=23&amp;gp=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64388" y="44450"/>
            <a:ext cx="1905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AutoShape 5"/>
          <p:cNvSpPr>
            <a:spLocks noChangeArrowheads="1"/>
          </p:cNvSpPr>
          <p:nvPr/>
        </p:nvSpPr>
        <p:spPr bwMode="auto">
          <a:xfrm flipH="1">
            <a:off x="3276600" y="333375"/>
            <a:ext cx="2806700" cy="1150938"/>
          </a:xfrm>
          <a:prstGeom prst="wedgeRoundRectCallout">
            <a:avLst>
              <a:gd name="adj1" fmla="val -90000"/>
              <a:gd name="adj2" fmla="val 63949"/>
              <a:gd name="adj3" fmla="val 16667"/>
            </a:avLst>
          </a:prstGeom>
          <a:solidFill>
            <a:schemeClr val="hlink"/>
          </a:solidFill>
          <a:ln w="9525" cmpd="sng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170" tIns="46990" rIns="90170" bIns="46990" anchor="ctr"/>
          <a:lstStyle/>
          <a:p>
            <a:pPr algn="ctr"/>
            <a:r>
              <a:rPr lang="zh-CN" altLang="en-US" sz="3600" b="1">
                <a:latin typeface="Comic Sans MS" panose="030F0702030302020204" pitchFamily="66" charset="0"/>
              </a:rPr>
              <a:t>Which one ?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3132138" y="4437063"/>
            <a:ext cx="15398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rgbClr val="FF3300"/>
                </a:solidFill>
                <a:latin typeface="Comic Sans MS" panose="030F0702030302020204" pitchFamily="66" charset="0"/>
                <a:sym typeface="Arial" panose="020B0604020202020204" pitchFamily="34" charset="0"/>
              </a:rPr>
              <a:t>a cook</a:t>
            </a:r>
            <a:r>
              <a:rPr lang="zh-CN" altLang="en-US" b="1">
                <a:solidFill>
                  <a:srgbClr val="FF3300"/>
                </a:solidFill>
                <a:latin typeface="Comic Sans MS" panose="030F0702030302020204" pitchFamily="66" charset="0"/>
              </a:rPr>
              <a:t>,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4787900" y="4437063"/>
            <a:ext cx="1727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rgbClr val="FF3300"/>
                </a:solidFill>
                <a:latin typeface="Comic Sans MS" panose="030F0702030302020204" pitchFamily="66" charset="0"/>
                <a:sym typeface="Arial" panose="020B0604020202020204" pitchFamily="34" charset="0"/>
              </a:rPr>
              <a:t>a nurse</a:t>
            </a:r>
            <a:r>
              <a:rPr lang="zh-CN" altLang="en-US" b="1">
                <a:solidFill>
                  <a:srgbClr val="FF3300"/>
                </a:solidFill>
                <a:latin typeface="Comic Sans MS" panose="030F0702030302020204" pitchFamily="66" charset="0"/>
              </a:rPr>
              <a:t>,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 rot="10680000" flipV="1">
            <a:off x="822325" y="5291138"/>
            <a:ext cx="25368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solidFill>
                  <a:srgbClr val="FF3300"/>
                </a:solidFill>
                <a:latin typeface="Comic Sans MS" panose="030F0702030302020204" pitchFamily="66" charset="0"/>
                <a:sym typeface="Arial" panose="020B0604020202020204" pitchFamily="34" charset="0"/>
              </a:rPr>
              <a:t>a builder,</a:t>
            </a:r>
            <a:endParaRPr lang="zh-CN" altLang="en-US" b="1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3276600" y="5157788"/>
            <a:ext cx="19462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rgbClr val="FF3300"/>
                </a:solidFill>
                <a:latin typeface="Comic Sans MS" panose="030F0702030302020204" pitchFamily="66" charset="0"/>
                <a:sym typeface="Arial" panose="020B0604020202020204" pitchFamily="34" charset="0"/>
              </a:rPr>
              <a:t>a doctor</a:t>
            </a:r>
            <a:r>
              <a:rPr lang="zh-CN" altLang="en-US" b="1">
                <a:solidFill>
                  <a:srgbClr val="FF3300"/>
                </a:solidFill>
                <a:latin typeface="Comic Sans MS" panose="030F0702030302020204" pitchFamily="66" charset="0"/>
              </a:rPr>
              <a:t>,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5292725" y="5229225"/>
            <a:ext cx="25304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rgbClr val="FF3300"/>
                </a:solidFill>
                <a:latin typeface="Comic Sans MS" panose="030F0702030302020204" pitchFamily="66" charset="0"/>
                <a:sym typeface="Arial" panose="020B0604020202020204" pitchFamily="34" charset="0"/>
              </a:rPr>
              <a:t>a policeman</a:t>
            </a:r>
            <a:r>
              <a:rPr lang="zh-CN" altLang="en-US" b="1">
                <a:solidFill>
                  <a:srgbClr val="FF3300"/>
                </a:solidFill>
                <a:latin typeface="Comic Sans MS" panose="030F0702030302020204" pitchFamily="66" charset="0"/>
              </a:rPr>
              <a:t>,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1763713" y="5876925"/>
            <a:ext cx="23764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solidFill>
                  <a:srgbClr val="FF3300"/>
                </a:solidFill>
                <a:latin typeface="Comic Sans MS" panose="030F0702030302020204" pitchFamily="66" charset="0"/>
                <a:sym typeface="Arial" panose="020B0604020202020204" pitchFamily="34" charset="0"/>
              </a:rPr>
              <a:t>a reporter,</a:t>
            </a:r>
            <a:endParaRPr lang="zh-CN" altLang="en-US" b="1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828675" y="4652963"/>
            <a:ext cx="2085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solidFill>
                  <a:srgbClr val="FF3300"/>
                </a:solidFill>
                <a:latin typeface="Comic Sans MS" panose="030F0702030302020204" pitchFamily="66" charset="0"/>
                <a:sym typeface="Arial" panose="020B0604020202020204" pitchFamily="34" charset="0"/>
              </a:rPr>
              <a:t>A</a:t>
            </a:r>
            <a:r>
              <a:rPr lang="zh-CN" altLang="en-US" b="1">
                <a:solidFill>
                  <a:srgbClr val="FF3300"/>
                </a:solidFill>
                <a:latin typeface="Comic Sans MS" panose="030F0702030302020204" pitchFamily="66" charset="0"/>
              </a:rPr>
              <a:t> </a:t>
            </a:r>
            <a:r>
              <a:rPr lang="zh-CN" altLang="en-US" sz="3200" b="1">
                <a:solidFill>
                  <a:srgbClr val="FF3300"/>
                </a:solidFill>
                <a:latin typeface="Comic Sans MS" panose="030F0702030302020204" pitchFamily="66" charset="0"/>
                <a:sym typeface="Arial" panose="020B0604020202020204" pitchFamily="34" charset="0"/>
              </a:rPr>
              <a:t>painter</a:t>
            </a:r>
            <a:r>
              <a:rPr lang="zh-CN" altLang="en-US" b="1">
                <a:solidFill>
                  <a:srgbClr val="FF3300"/>
                </a:solidFill>
                <a:latin typeface="Comic Sans MS" panose="030F0702030302020204" pitchFamily="66" charset="0"/>
              </a:rPr>
              <a:t>,</a:t>
            </a:r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4213225" y="5805488"/>
            <a:ext cx="26638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solidFill>
                  <a:srgbClr val="FF3300"/>
                </a:solidFill>
                <a:latin typeface="Comic Sans MS" panose="030F0702030302020204" pitchFamily="66" charset="0"/>
                <a:sym typeface="Arial" panose="020B0604020202020204" pitchFamily="34" charset="0"/>
              </a:rPr>
              <a:t>a teacher ?</a:t>
            </a:r>
            <a:endParaRPr lang="zh-CN" altLang="en-US" b="1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bldLvl="0" animBg="1" autoUpdateAnimBg="0"/>
      <p:bldP spid="22534" grpId="0" bldLvl="0" autoUpdateAnimBg="0"/>
      <p:bldP spid="22535" grpId="0" bldLvl="0" autoUpdateAnimBg="0"/>
      <p:bldP spid="22536" grpId="0" bldLvl="0" autoUpdateAnimBg="0"/>
      <p:bldP spid="22537" grpId="0" bldLvl="0" autoUpdateAnimBg="0"/>
      <p:bldP spid="22538" grpId="0" bldLvl="0" autoUpdateAnimBg="0"/>
      <p:bldP spid="22539" grpId="0" bldLvl="0" autoUpdateAnimBg="0"/>
      <p:bldP spid="22540" grpId="0" bldLvl="0" autoUpdateAnimBg="0"/>
      <p:bldP spid="22541" grpId="0" bldLvl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u=1993790315,1821668517&amp;fm=23&amp;gp=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480000">
            <a:off x="107950" y="260350"/>
            <a:ext cx="2743200" cy="405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AutoShape 3"/>
          <p:cNvSpPr>
            <a:spLocks noChangeArrowheads="1"/>
          </p:cNvSpPr>
          <p:nvPr/>
        </p:nvSpPr>
        <p:spPr bwMode="auto">
          <a:xfrm>
            <a:off x="1476375" y="4149725"/>
            <a:ext cx="5689600" cy="2590800"/>
          </a:xfrm>
          <a:prstGeom prst="cloudCallout">
            <a:avLst>
              <a:gd name="adj1" fmla="val -40500"/>
              <a:gd name="adj2" fmla="val -124824"/>
            </a:avLst>
          </a:prstGeom>
          <a:solidFill>
            <a:schemeClr val="bg1"/>
          </a:solidFill>
          <a:ln w="9525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170" tIns="46990" rIns="90170" bIns="46990" anchor="ctr"/>
          <a:lstStyle/>
          <a:p>
            <a:pPr algn="ctr"/>
            <a:endParaRPr lang="zh-CN" altLang="en-US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908175" y="4797425"/>
            <a:ext cx="54006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solidFill>
                  <a:srgbClr val="FF3300"/>
                </a:solidFill>
                <a:latin typeface="Comic Sans MS" panose="030F0702030302020204" pitchFamily="66" charset="0"/>
              </a:rPr>
              <a:t> Who is the person people need most?</a:t>
            </a:r>
          </a:p>
        </p:txBody>
      </p:sp>
      <p:pic>
        <p:nvPicPr>
          <p:cNvPr id="23557" name="Picture 5" descr="u=2984372029,4265795882&amp;fm=23&amp;gp=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61150" y="0"/>
            <a:ext cx="2493963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8" name="AutoShape 6"/>
          <p:cNvSpPr>
            <a:spLocks noChangeArrowheads="1"/>
          </p:cNvSpPr>
          <p:nvPr/>
        </p:nvSpPr>
        <p:spPr bwMode="auto">
          <a:xfrm flipH="1">
            <a:off x="2413000" y="476250"/>
            <a:ext cx="4895850" cy="1368425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bg1"/>
          </a:solidFill>
          <a:ln w="9525" cmpd="sng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170" tIns="46990" rIns="90170" bIns="46990" anchor="ctr"/>
          <a:lstStyle/>
          <a:p>
            <a:pPr algn="ctr"/>
            <a:r>
              <a:rPr lang="zh-CN" altLang="en-US" sz="2800" b="1">
                <a:solidFill>
                  <a:srgbClr val="FF3300"/>
                </a:solidFill>
                <a:latin typeface="Comic Sans MS" panose="030F0702030302020204" pitchFamily="66" charset="0"/>
              </a:rPr>
              <a:t>I want to be the person</a:t>
            </a:r>
          </a:p>
          <a:p>
            <a:pPr algn="ctr"/>
            <a:r>
              <a:rPr lang="zh-CN" altLang="en-US" sz="2800" b="1">
                <a:solidFill>
                  <a:srgbClr val="FF3300"/>
                </a:solidFill>
                <a:latin typeface="Comic Sans MS" panose="030F0702030302020204" pitchFamily="66" charset="0"/>
              </a:rPr>
              <a:t> people need most.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animBg="1" autoUpdateAnimBg="0"/>
      <p:bldP spid="23556" grpId="0" autoUpdateAnimBg="0"/>
      <p:bldP spid="23558" grpId="0" bldLvl="0" animBg="1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478</Words>
  <Application>Microsoft Office PowerPoint</Application>
  <PresentationFormat>全屏显示(4:3)</PresentationFormat>
  <Paragraphs>99</Paragraphs>
  <Slides>27</Slides>
  <Notes>1</Notes>
  <HiddenSlides>0</HiddenSlides>
  <MMClips>1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39" baseType="lpstr">
      <vt:lpstr>PMingLiU</vt:lpstr>
      <vt:lpstr>方正启体简体</vt:lpstr>
      <vt:lpstr>楷体_GB2312</vt:lpstr>
      <vt:lpstr>宋体</vt:lpstr>
      <vt:lpstr>宋体-PUA</vt:lpstr>
      <vt:lpstr>微软雅黑</vt:lpstr>
      <vt:lpstr>Arial</vt:lpstr>
      <vt:lpstr>Calibri</vt:lpstr>
      <vt:lpstr>Comic Sans MS</vt:lpstr>
      <vt:lpstr>Microsoft Sans Serif</vt:lpstr>
      <vt:lpstr>WWW.2PPT.COM
</vt:lpstr>
      <vt:lpstr>Bitmap Image</vt:lpstr>
      <vt:lpstr>PowerPoint 演示文稿</vt:lpstr>
      <vt:lpstr>第一层次：Warm-up</vt:lpstr>
      <vt:lpstr>PowerPoint 演示文稿</vt:lpstr>
      <vt:lpstr>第二层次：Presentation and Practice</vt:lpstr>
      <vt:lpstr>引入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第三层次：Dialogue Learning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第四层次：Consolidation and Development</vt:lpstr>
      <vt:lpstr>PowerPoint 演示文稿</vt:lpstr>
      <vt:lpstr>PowerPoint 演示文稿</vt:lpstr>
      <vt:lpstr>第五层次：Sum-up</vt:lpstr>
      <vt:lpstr>Homework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2013-09-23T16:16:00Z</dcterms:created>
  <dcterms:modified xsi:type="dcterms:W3CDTF">2023-01-16T21:07:48Z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0E583D68037E4C35BA78105BEA759E5C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