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278" r:id="rId4"/>
    <p:sldId id="280" r:id="rId5"/>
    <p:sldId id="283" r:id="rId6"/>
    <p:sldId id="274" r:id="rId7"/>
    <p:sldId id="281" r:id="rId8"/>
    <p:sldId id="282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874322"/>
    <a:srgbClr val="2B6BBA"/>
    <a:srgbClr val="F892BE"/>
    <a:srgbClr val="FFCCFF"/>
    <a:srgbClr val="004C78"/>
    <a:srgbClr val="00639F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5/8/layout/bList2#1" loCatId="list" qsTypeId="urn:microsoft.com/office/officeart/2005/8/quickstyle/simple3#2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词和短语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二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形容词的顺序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1D6E29-3033-4A0E-A40B-7BD77223ACEB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each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same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talk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2037241-3A44-469D-98D3-5F78DFE6707E}" type="parTrans" cxnId="{C0D1B6AE-0CFD-4B93-ABE1-2148C0B9121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0CF9A-7DEA-4C9D-A1AB-20972A88F20D}" type="sibTrans" cxnId="{C0D1B6AE-0CFD-4B93-ABE1-2148C0B9121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D6E32-9E71-427F-A363-D9787045BF49}" type="pres">
      <dgm:prSet presAssocID="{86160D4A-FB71-4898-BCF6-D9EB744605C2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17790FF-0430-4532-B636-E3C4D85DBFF5}" type="pres">
      <dgm:prSet presAssocID="{C261CD00-B032-444A-93A0-AA0E349C72ED}" presName="compNode" presStyleCnt="0"/>
      <dgm:spPr/>
    </dgm:pt>
    <dgm:pt modelId="{4E888A6A-0BE5-4781-B7BB-E7CD2317386E}" type="pres">
      <dgm:prSet presAssocID="{C261CD00-B032-444A-93A0-AA0E349C72ED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F9EA29-AE08-40EC-9A0E-DB2019BC8E5B}" type="pres">
      <dgm:prSet presAssocID="{C261CD00-B032-444A-93A0-AA0E349C72E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31BEA2-9210-419F-A2D1-37A485FF0A96}" type="pres">
      <dgm:prSet presAssocID="{C261CD00-B032-444A-93A0-AA0E349C72ED}" presName="parentRect" presStyleLbl="alignNode1" presStyleIdx="0" presStyleCnt="2"/>
      <dgm:spPr/>
      <dgm:t>
        <a:bodyPr/>
        <a:lstStyle/>
        <a:p>
          <a:endParaRPr lang="zh-CN" altLang="en-US"/>
        </a:p>
      </dgm:t>
    </dgm:pt>
    <dgm:pt modelId="{1DB732F3-838A-4043-982F-FB1C130850B2}" type="pres">
      <dgm:prSet presAssocID="{C261CD00-B032-444A-93A0-AA0E349C72ED}" presName="adorn" presStyleLbl="fgAccFollowNode1" presStyleIdx="0" presStyleCnt="2"/>
      <dgm:spPr>
        <a:blipFill>
          <a:blip xmlns:r="http://schemas.openxmlformats.org/officeDocument/2006/relationships" r:embed="rId1" cstate="email"/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8C0C9388-D8C0-454A-AB4D-F79D191E2841}" type="pres">
      <dgm:prSet presAssocID="{7DC0C541-BB78-422E-BCDB-A40A688DADE6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46800C80-DF1A-4FD6-855A-299FA9E2F4E8}" type="pres">
      <dgm:prSet presAssocID="{3B24C153-E786-4834-ABD6-61250C0CBBCA}" presName="compNode" presStyleCnt="0"/>
      <dgm:spPr/>
    </dgm:pt>
    <dgm:pt modelId="{8B059F51-3776-4E17-BE95-754074FA9FC1}" type="pres">
      <dgm:prSet presAssocID="{3B24C153-E786-4834-ABD6-61250C0CBBCA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8EE817-4A56-4169-B6EF-8AB047305EE8}" type="pres">
      <dgm:prSet presAssocID="{3B24C153-E786-4834-ABD6-61250C0CBB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6FFA77-3A7B-4724-BB73-CC9D676F3E75}" type="pres">
      <dgm:prSet presAssocID="{3B24C153-E786-4834-ABD6-61250C0CBBCA}" presName="parentRect" presStyleLbl="alignNode1" presStyleIdx="1" presStyleCnt="2"/>
      <dgm:spPr/>
      <dgm:t>
        <a:bodyPr/>
        <a:lstStyle/>
        <a:p>
          <a:endParaRPr lang="zh-CN" altLang="en-US"/>
        </a:p>
      </dgm:t>
    </dgm:pt>
    <dgm:pt modelId="{36AAD11B-7E5B-4CD0-B62B-49A7E8A3B2AD}" type="pres">
      <dgm:prSet presAssocID="{3B24C153-E786-4834-ABD6-61250C0CBBCA}" presName="adorn" presStyleLbl="fgAccFollowNode1" presStyleIdx="1" presStyleCnt="2"/>
      <dgm:spPr>
        <a:blipFill>
          <a:blip xmlns:r="http://schemas.openxmlformats.org/officeDocument/2006/relationships" r:embed="rId2" cstate="email"/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</dgm:ptLst>
  <dgm:cxnLst>
    <dgm:cxn modelId="{F27EA3FE-76C7-483D-BFB4-E44E5EF1927D}" type="presOf" srcId="{3B24C153-E786-4834-ABD6-61250C0CBBCA}" destId="{638EE817-4A56-4169-B6EF-8AB047305EE8}" srcOrd="0" destOrd="0" presId="urn:microsoft.com/office/officeart/2005/8/layout/bList2#1"/>
    <dgm:cxn modelId="{D9D56550-4873-48BA-A359-016C3724EDB3}" type="presOf" srcId="{86160D4A-FB71-4898-BCF6-D9EB744605C2}" destId="{0D1D6E32-9E71-427F-A363-D9787045BF49}" srcOrd="0" destOrd="0" presId="urn:microsoft.com/office/officeart/2005/8/layout/bList2#1"/>
    <dgm:cxn modelId="{4890D3E4-F8DD-41DA-BB19-6B7DDE98B2E7}" type="presOf" srcId="{3B24C153-E786-4834-ABD6-61250C0CBBCA}" destId="{BE6FFA77-3A7B-4724-BB73-CC9D676F3E75}" srcOrd="1" destOrd="0" presId="urn:microsoft.com/office/officeart/2005/8/layout/bList2#1"/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CD0A4FAB-DBA2-43BE-AD3C-1A56AD297BEB}" type="presOf" srcId="{A51D6E29-3033-4A0E-A40B-7BD77223ACEB}" destId="{4E888A6A-0BE5-4781-B7BB-E7CD2317386E}" srcOrd="0" destOrd="1" presId="urn:microsoft.com/office/officeart/2005/8/layout/bList2#1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F7E462D8-753D-4325-832C-6656A531DAF8}" type="presOf" srcId="{C261CD00-B032-444A-93A0-AA0E349C72ED}" destId="{2031BEA2-9210-419F-A2D1-37A485FF0A96}" srcOrd="1" destOrd="0" presId="urn:microsoft.com/office/officeart/2005/8/layout/bList2#1"/>
    <dgm:cxn modelId="{85FA7696-E375-4B08-86D1-D1F7FC157BB7}" type="presOf" srcId="{F7CDBE41-37D5-4027-83D8-1FEBFF29E9F9}" destId="{4E888A6A-0BE5-4781-B7BB-E7CD2317386E}" srcOrd="0" destOrd="0" presId="urn:microsoft.com/office/officeart/2005/8/layout/bList2#1"/>
    <dgm:cxn modelId="{DE8AA8CA-9367-4D4A-8C1D-67076166E611}" type="presOf" srcId="{C261CD00-B032-444A-93A0-AA0E349C72ED}" destId="{DEF9EA29-AE08-40EC-9A0E-DB2019BC8E5B}" srcOrd="0" destOrd="0" presId="urn:microsoft.com/office/officeart/2005/8/layout/bList2#1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709ACF74-6F1B-45AF-B0A5-0AE5D68FC5CF}" type="presOf" srcId="{066A6D0A-92F2-4F29-92D0-41E3CBBE6A88}" destId="{8B059F51-3776-4E17-BE95-754074FA9FC1}" srcOrd="0" destOrd="0" presId="urn:microsoft.com/office/officeart/2005/8/layout/bList2#1"/>
    <dgm:cxn modelId="{C0D1B6AE-0CFD-4B93-ABE1-2148C0B9121A}" srcId="{C261CD00-B032-444A-93A0-AA0E349C72ED}" destId="{A51D6E29-3033-4A0E-A40B-7BD77223ACEB}" srcOrd="1" destOrd="0" parTransId="{12037241-3A44-469D-98D3-5F78DFE6707E}" sibTransId="{D0B0CF9A-7DEA-4C9D-A1AB-20972A88F20D}"/>
    <dgm:cxn modelId="{3B8FEB95-2712-4DAE-8110-8A2AA68D86CA}" type="presOf" srcId="{7DC0C541-BB78-422E-BCDB-A40A688DADE6}" destId="{8C0C9388-D8C0-454A-AB4D-F79D191E2841}" srcOrd="0" destOrd="0" presId="urn:microsoft.com/office/officeart/2005/8/layout/bList2#1"/>
    <dgm:cxn modelId="{C7C60C84-557F-4E50-8FBB-471D78DC5231}" type="presParOf" srcId="{0D1D6E32-9E71-427F-A363-D9787045BF49}" destId="{817790FF-0430-4532-B636-E3C4D85DBFF5}" srcOrd="0" destOrd="0" presId="urn:microsoft.com/office/officeart/2005/8/layout/bList2#1"/>
    <dgm:cxn modelId="{D6385FE0-71B7-4186-B215-6401E27FCCAE}" type="presParOf" srcId="{817790FF-0430-4532-B636-E3C4D85DBFF5}" destId="{4E888A6A-0BE5-4781-B7BB-E7CD2317386E}" srcOrd="0" destOrd="0" presId="urn:microsoft.com/office/officeart/2005/8/layout/bList2#1"/>
    <dgm:cxn modelId="{B23A107A-32F5-4836-9C8B-EB8BA32B0837}" type="presParOf" srcId="{817790FF-0430-4532-B636-E3C4D85DBFF5}" destId="{DEF9EA29-AE08-40EC-9A0E-DB2019BC8E5B}" srcOrd="1" destOrd="0" presId="urn:microsoft.com/office/officeart/2005/8/layout/bList2#1"/>
    <dgm:cxn modelId="{47122DD5-3BF8-4895-B2F7-36344175DA40}" type="presParOf" srcId="{817790FF-0430-4532-B636-E3C4D85DBFF5}" destId="{2031BEA2-9210-419F-A2D1-37A485FF0A96}" srcOrd="2" destOrd="0" presId="urn:microsoft.com/office/officeart/2005/8/layout/bList2#1"/>
    <dgm:cxn modelId="{8E154FB3-A758-411C-90E7-A6FCF71F0777}" type="presParOf" srcId="{817790FF-0430-4532-B636-E3C4D85DBFF5}" destId="{1DB732F3-838A-4043-982F-FB1C130850B2}" srcOrd="3" destOrd="0" presId="urn:microsoft.com/office/officeart/2005/8/layout/bList2#1"/>
    <dgm:cxn modelId="{51219180-899D-4FE3-9419-39F4CE9A0E27}" type="presParOf" srcId="{0D1D6E32-9E71-427F-A363-D9787045BF49}" destId="{8C0C9388-D8C0-454A-AB4D-F79D191E2841}" srcOrd="1" destOrd="0" presId="urn:microsoft.com/office/officeart/2005/8/layout/bList2#1"/>
    <dgm:cxn modelId="{5943B62D-4D7F-478C-9716-02198928CB00}" type="presParOf" srcId="{0D1D6E32-9E71-427F-A363-D9787045BF49}" destId="{46800C80-DF1A-4FD6-855A-299FA9E2F4E8}" srcOrd="2" destOrd="0" presId="urn:microsoft.com/office/officeart/2005/8/layout/bList2#1"/>
    <dgm:cxn modelId="{9C9A191F-E9E3-4137-91E5-72C533A2BA2E}" type="presParOf" srcId="{46800C80-DF1A-4FD6-855A-299FA9E2F4E8}" destId="{8B059F51-3776-4E17-BE95-754074FA9FC1}" srcOrd="0" destOrd="0" presId="urn:microsoft.com/office/officeart/2005/8/layout/bList2#1"/>
    <dgm:cxn modelId="{E968CAD4-BC4E-450C-A7D4-CB0AF732D319}" type="presParOf" srcId="{46800C80-DF1A-4FD6-855A-299FA9E2F4E8}" destId="{638EE817-4A56-4169-B6EF-8AB047305EE8}" srcOrd="1" destOrd="0" presId="urn:microsoft.com/office/officeart/2005/8/layout/bList2#1"/>
    <dgm:cxn modelId="{03D9D8C9-12BD-4E06-9A23-FF99FC54ADF8}" type="presParOf" srcId="{46800C80-DF1A-4FD6-855A-299FA9E2F4E8}" destId="{BE6FFA77-3A7B-4724-BB73-CC9D676F3E75}" srcOrd="2" destOrd="0" presId="urn:microsoft.com/office/officeart/2005/8/layout/bList2#1"/>
    <dgm:cxn modelId="{47F99536-9365-44C8-907A-C12A40513513}" type="presParOf" srcId="{46800C80-DF1A-4FD6-855A-299FA9E2F4E8}" destId="{36AAD11B-7E5B-4CD0-B62B-49A7E8A3B2AD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88A6A-0BE5-4781-B7BB-E7CD2317386E}">
      <dsp:nvSpPr>
        <dsp:cNvPr id="0" name=""/>
        <dsp:cNvSpPr/>
      </dsp:nvSpPr>
      <dsp:spPr>
        <a:xfrm>
          <a:off x="2275" y="280605"/>
          <a:ext cx="2460350" cy="183659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词和短语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each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same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talk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等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5309" y="323639"/>
        <a:ext cx="2374282" cy="1793565"/>
      </dsp:txXfrm>
    </dsp:sp>
    <dsp:sp modelId="{2031BEA2-9210-419F-A2D1-37A485FF0A96}">
      <dsp:nvSpPr>
        <dsp:cNvPr id="0" name=""/>
        <dsp:cNvSpPr/>
      </dsp:nvSpPr>
      <dsp:spPr>
        <a:xfrm>
          <a:off x="2275" y="2117205"/>
          <a:ext cx="2460350" cy="7897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一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275" y="2117205"/>
        <a:ext cx="1732641" cy="789737"/>
      </dsp:txXfrm>
    </dsp:sp>
    <dsp:sp modelId="{1DB732F3-838A-4043-982F-FB1C130850B2}">
      <dsp:nvSpPr>
        <dsp:cNvPr id="0" name=""/>
        <dsp:cNvSpPr/>
      </dsp:nvSpPr>
      <dsp:spPr>
        <a:xfrm>
          <a:off x="1804516" y="2242647"/>
          <a:ext cx="861122" cy="861122"/>
        </a:xfrm>
        <a:prstGeom prst="ellipse">
          <a:avLst/>
        </a:prstGeom>
        <a:blipFill>
          <a:blip xmlns:r="http://schemas.openxmlformats.org/officeDocument/2006/relationships" r:embed="rId1" cstate="email"/>
          <a:srcRect/>
          <a:stretch>
            <a:fillRect/>
          </a:stretch>
        </a:blip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59F51-3776-4E17-BE95-754074FA9FC1}">
      <dsp:nvSpPr>
        <dsp:cNvPr id="0" name=""/>
        <dsp:cNvSpPr/>
      </dsp:nvSpPr>
      <dsp:spPr>
        <a:xfrm>
          <a:off x="2878976" y="280605"/>
          <a:ext cx="2460350" cy="183659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形容词的顺序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922010" y="323639"/>
        <a:ext cx="2374282" cy="1793565"/>
      </dsp:txXfrm>
    </dsp:sp>
    <dsp:sp modelId="{BE6FFA77-3A7B-4724-BB73-CC9D676F3E75}">
      <dsp:nvSpPr>
        <dsp:cNvPr id="0" name=""/>
        <dsp:cNvSpPr/>
      </dsp:nvSpPr>
      <dsp:spPr>
        <a:xfrm>
          <a:off x="2878976" y="2117205"/>
          <a:ext cx="2460350" cy="78973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二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878976" y="2117205"/>
        <a:ext cx="1732641" cy="789737"/>
      </dsp:txXfrm>
    </dsp:sp>
    <dsp:sp modelId="{36AAD11B-7E5B-4CD0-B62B-49A7E8A3B2AD}">
      <dsp:nvSpPr>
        <dsp:cNvPr id="0" name=""/>
        <dsp:cNvSpPr/>
      </dsp:nvSpPr>
      <dsp:spPr>
        <a:xfrm>
          <a:off x="4681217" y="2242647"/>
          <a:ext cx="861122" cy="861122"/>
        </a:xfrm>
        <a:prstGeom prst="ellipse">
          <a:avLst/>
        </a:prstGeom>
        <a:blipFill>
          <a:blip xmlns:r="http://schemas.openxmlformats.org/officeDocument/2006/relationships" r:embed="rId2" cstate="email"/>
          <a:srcRect/>
          <a:stretch>
            <a:fillRect/>
          </a:stretch>
        </a:blip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2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-7699" y="1131592"/>
            <a:ext cx="9144000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does he look like</a:t>
            </a:r>
            <a:r>
              <a:rPr lang="en-US" altLang="zh-CN" sz="4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en-US" altLang="zh-CN" sz="4400" b="1" dirty="0" smtClean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10200" y="3795886"/>
            <a:ext cx="912610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533421"/>
            <a:ext cx="5688632" cy="42336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061864" y="2597884"/>
            <a:ext cx="7202094" cy="1728192"/>
          </a:xfrm>
          <a:prstGeom prst="roundRect">
            <a:avLst/>
          </a:prstGeom>
          <a:solidFill>
            <a:srgbClr val="FFCCFF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61864" y="771551"/>
            <a:ext cx="741682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Joe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Brown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has a very interesting job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He 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 a police artist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Some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people see crimes and then talk to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Joe. They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tell him what the criminal looks like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Then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Joe draws a picture of the criminal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and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police put it in newspapers and on television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find him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                              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6588224" y="915567"/>
            <a:ext cx="1584176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475656" y="1707654"/>
            <a:ext cx="2952328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115616" y="2571750"/>
            <a:ext cx="72020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一些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人看见犯罪活动，然后告诉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乔。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talk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to sb.“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”表示告诉某人什么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事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Mom is talking to me.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alk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with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相互沟通 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talk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about 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谈论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draw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a picture of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...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“画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Tom can draw pictures of dogs well.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061864" y="1275606"/>
            <a:ext cx="2574032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21641" y="807554"/>
            <a:ext cx="7560840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wants to draw a good picture of each criminal,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job is sometimes difficult .Many people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on’t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always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things the same way so they may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describe 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same person differently. Also, they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on’t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always remember well. “the criminal is of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medium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build and young. He has long straight,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black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hair and big eyes,” says one woman. Another woman says, “he is tall and thin, and he has curly blond hair. He’s about thirty years old.”  A man says,“ He is of medium height. he has a long nose and small eyes. He wears a brown jacket." In the end, the real criminal is a short and heavy old man, and he has short black  hair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732106" y="881260"/>
            <a:ext cx="1407529" cy="2880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005826" y="1533592"/>
            <a:ext cx="657642" cy="326187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264721" y="779780"/>
            <a:ext cx="3456384" cy="2086725"/>
          </a:xfrm>
          <a:prstGeom prst="rect">
            <a:avLst/>
          </a:prstGeom>
          <a:ln>
            <a:solidFill>
              <a:srgbClr val="F892BE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79830" y="799241"/>
            <a:ext cx="36004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each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为形容词，意为“每个，各自”修饰可数名词单数。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same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形容词，意为“相同的，同一的”其前往往加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 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They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always ask the 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same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question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same(...) as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...  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一样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My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bag is the same color as yours.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21641" y="807554"/>
            <a:ext cx="7560840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wants to draw a good picture of each criminal,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job is sometimes difficult .Many people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Don’t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always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things the same way so they may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describe 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same person differently. Also, they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on’t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always remember well. “the criminal is of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medium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build and young. He has long straight,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black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hair and big eyes,” says one woman. Another woman says, “he is tall and thin, and he has curly blond hair. He’s about thirty years old.”  A man says,“ He is of medium height. he has a long nose and small eyes. He wears a brown jacket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.”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the end, the real criminal is a short and heavy old man, and he has short black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hair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2933491" y="2537896"/>
            <a:ext cx="1926545" cy="2880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455520" y="2835641"/>
            <a:ext cx="1020136" cy="32618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264721" y="779780"/>
            <a:ext cx="3456384" cy="2086725"/>
          </a:xfrm>
          <a:prstGeom prst="rect">
            <a:avLst/>
          </a:prstGeom>
          <a:solidFill>
            <a:srgbClr val="CCFFFF"/>
          </a:solidFill>
          <a:ln>
            <a:solidFill>
              <a:srgbClr val="FF000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79830" y="799241"/>
            <a:ext cx="36004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形容词的顺序：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限定词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数量词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序数词在前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基数词在后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)+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性状形容词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大小、长短、高低等形体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名词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形容词修饰头发时的顺序：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长短→形状→颜色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She has short curly blonde hair.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9011" y="1131593"/>
            <a:ext cx="75454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Joe draws ____ ______ ___ _____ ________ 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（罪犯的图像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police put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it____ _____________and ____ __________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报纸和电视上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find him.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Many people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don’t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always see things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 ______ ______ 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（同样的方式）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He has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________ ______ ______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big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eyes.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（黑色的长直发）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27966" y="2879546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same     way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07123" y="3296885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long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straight     black     hair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06446" y="2054919"/>
            <a:ext cx="3897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   newspapers               on    television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007485"/>
            <a:ext cx="15391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2067163" y="1640701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picture   of     the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criminal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1"/>
            <a:ext cx="2699792" cy="314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619672" y="1347616"/>
            <a:ext cx="6624736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Mrs.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Green has _______ hair.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black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long beautiful   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beautiful black long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beautiful long black    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a beautiful long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black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Mr. Black will _______ us an interesting story this evening.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tell     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say         C. speak         D. talk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They have _______ habits.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same       B. the same         C. same as          D. the same as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225" y="249974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138990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3693" y="32198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69954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单项选择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799692" y="879564"/>
          <a:ext cx="55446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B732F3-838A-4043-982F-FB1C13085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1DB732F3-838A-4043-982F-FB1C13085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31BEA2-9210-419F-A2D1-37A485FF0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2031BEA2-9210-419F-A2D1-37A485FF0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AD11B-7E5B-4CD0-B62B-49A7E8A3B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36AAD11B-7E5B-4CD0-B62B-49A7E8A3B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6FFA77-3A7B-4724-BB73-CC9D676F3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BE6FFA77-3A7B-4724-BB73-CC9D676F3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888A6A-0BE5-4781-B7BB-E7CD23173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4E888A6A-0BE5-4781-B7BB-E7CD23173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059F51-3776-4E17-BE95-754074FA9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8B059F51-3776-4E17-BE95-754074FA9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全屏显示(16:9)</PresentationFormat>
  <Paragraphs>66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2018-02-06T02:32:00Z</dcterms:created>
  <dcterms:modified xsi:type="dcterms:W3CDTF">2023-01-16T21:07:54Z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29A1C1708CFC4E0984C3E8287A917996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