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8" r:id="rId2"/>
  </p:sldMasterIdLst>
  <p:notesMasterIdLst>
    <p:notesMasterId r:id="rId25"/>
  </p:notesMasterIdLst>
  <p:handoutMasterIdLst>
    <p:handoutMasterId r:id="rId26"/>
  </p:handoutMasterIdLst>
  <p:sldIdLst>
    <p:sldId id="276" r:id="rId3"/>
    <p:sldId id="409" r:id="rId4"/>
    <p:sldId id="410" r:id="rId5"/>
    <p:sldId id="414" r:id="rId6"/>
    <p:sldId id="415" r:id="rId7"/>
    <p:sldId id="416" r:id="rId8"/>
    <p:sldId id="417" r:id="rId9"/>
    <p:sldId id="411" r:id="rId10"/>
    <p:sldId id="418" r:id="rId11"/>
    <p:sldId id="419" r:id="rId12"/>
    <p:sldId id="420" r:id="rId13"/>
    <p:sldId id="421" r:id="rId14"/>
    <p:sldId id="412" r:id="rId15"/>
    <p:sldId id="423" r:id="rId16"/>
    <p:sldId id="424" r:id="rId17"/>
    <p:sldId id="425" r:id="rId18"/>
    <p:sldId id="413" r:id="rId19"/>
    <p:sldId id="426" r:id="rId20"/>
    <p:sldId id="427" r:id="rId21"/>
    <p:sldId id="428" r:id="rId22"/>
    <p:sldId id="429" r:id="rId23"/>
    <p:sldId id="408" r:id="rId24"/>
  </p:sldIdLst>
  <p:sldSz cx="9144000" cy="5143500" type="screen16x9"/>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6F6"/>
    <a:srgbClr val="0087CD"/>
    <a:srgbClr val="C68F06"/>
    <a:srgbClr val="DB2C03"/>
    <a:srgbClr val="EBAC07"/>
    <a:srgbClr val="008487"/>
    <a:srgbClr val="163C46"/>
    <a:srgbClr val="008F92"/>
    <a:srgbClr val="00487E"/>
    <a:srgbClr val="F830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1" autoAdjust="0"/>
    <p:restoredTop sz="94660"/>
  </p:normalViewPr>
  <p:slideViewPr>
    <p:cSldViewPr>
      <p:cViewPr>
        <p:scale>
          <a:sx n="125" d="100"/>
          <a:sy n="125" d="100"/>
        </p:scale>
        <p:origin x="-1224" y="-702"/>
      </p:cViewPr>
      <p:guideLst>
        <p:guide orient="horz" pos="1620"/>
        <p:guide pos="2880"/>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2A5992-9D73-4015-9385-ABE035416B29}"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95A699-AB68-4A20-99FB-6F69DC266D4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2565" algn="l" defTabSz="914400" rtl="0" eaLnBrk="1" latinLnBrk="0" hangingPunct="1">
      <a:defRPr sz="1200" kern="1200">
        <a:solidFill>
          <a:schemeClr val="tx1"/>
        </a:solidFill>
        <a:latin typeface="+mn-lt"/>
        <a:ea typeface="+mn-ea"/>
        <a:cs typeface="+mn-cs"/>
      </a:defRPr>
    </a:lvl7pPr>
    <a:lvl8pPr marL="3199765" algn="l" defTabSz="914400" rtl="0" eaLnBrk="1" latinLnBrk="0" hangingPunct="1">
      <a:defRPr sz="1200" kern="1200">
        <a:solidFill>
          <a:schemeClr val="tx1"/>
        </a:solidFill>
        <a:latin typeface="+mn-lt"/>
        <a:ea typeface="+mn-ea"/>
        <a:cs typeface="+mn-cs"/>
      </a:defRPr>
    </a:lvl8pPr>
    <a:lvl9pPr marL="3656965"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幻灯片图像占位符 1"/>
          <p:cNvSpPr>
            <a:spLocks noGrp="1" noRot="1" noChangeAspect="1" noChangeArrowheads="1"/>
          </p:cNvSpPr>
          <p:nvPr>
            <p:ph type="sldImg" idx="4294967295"/>
          </p:nvPr>
        </p:nvSpPr>
        <p:spPr>
          <a:ln>
            <a:miter lim="800000"/>
          </a:ln>
        </p:spPr>
      </p:sp>
      <p:sp>
        <p:nvSpPr>
          <p:cNvPr id="33794" name="备注占位符 2"/>
          <p:cNvSpPr>
            <a:spLocks noGrp="1" noChangeArrowheads="1"/>
          </p:cNvSpPr>
          <p:nvPr>
            <p:ph type="body" idx="4294967295"/>
          </p:nvPr>
        </p:nvSpPr>
        <p:spPr/>
        <p:txBody>
          <a:bodyPr/>
          <a:lstStyle/>
          <a:p>
            <a:endParaRPr lang="zh-CN" altLang="en-US"/>
          </a:p>
        </p:txBody>
      </p:sp>
      <p:sp>
        <p:nvSpPr>
          <p:cNvPr id="33795" name="灯片编号占位符 3"/>
          <p:cNvSpPr>
            <a:spLocks noGrp="1" noChangeArrowheads="1"/>
          </p:cNvSpPr>
          <p:nvPr>
            <p:ph type="sldNum" sz="quarter" idx="5"/>
          </p:nvPr>
        </p:nvSpPr>
        <p:spPr bwMode="auto">
          <a:noFill/>
          <a:ln>
            <a:miter lim="800000"/>
          </a:ln>
        </p:spPr>
        <p:txBody>
          <a:bodyPr/>
          <a:lstStyle/>
          <a:p>
            <a:fld id="{FEF52E81-C8EB-44C3-9EF2-093147253BA7}" type="slidenum">
              <a:rPr lang="zh-CN" altLang="en-US"/>
              <a:t>14</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幻灯片图像占位符 1"/>
          <p:cNvSpPr>
            <a:spLocks noGrp="1" noRot="1" noChangeAspect="1" noChangeArrowheads="1"/>
          </p:cNvSpPr>
          <p:nvPr>
            <p:ph type="sldImg" idx="4294967295"/>
          </p:nvPr>
        </p:nvSpPr>
        <p:spPr>
          <a:ln>
            <a:miter lim="800000"/>
          </a:ln>
        </p:spPr>
      </p:sp>
      <p:sp>
        <p:nvSpPr>
          <p:cNvPr id="35842" name="备注占位符 2"/>
          <p:cNvSpPr>
            <a:spLocks noGrp="1" noChangeArrowheads="1"/>
          </p:cNvSpPr>
          <p:nvPr>
            <p:ph type="body" idx="4294967295"/>
          </p:nvPr>
        </p:nvSpPr>
        <p:spPr/>
        <p:txBody>
          <a:bodyPr/>
          <a:lstStyle/>
          <a:p>
            <a:endParaRPr lang="zh-CN" altLang="en-US"/>
          </a:p>
        </p:txBody>
      </p:sp>
      <p:sp>
        <p:nvSpPr>
          <p:cNvPr id="35843" name="灯片编号占位符 3"/>
          <p:cNvSpPr>
            <a:spLocks noGrp="1" noChangeArrowheads="1"/>
          </p:cNvSpPr>
          <p:nvPr>
            <p:ph type="sldNum" sz="quarter" idx="5"/>
          </p:nvPr>
        </p:nvSpPr>
        <p:spPr bwMode="auto">
          <a:noFill/>
          <a:ln>
            <a:miter lim="800000"/>
          </a:ln>
        </p:spPr>
        <p:txBody>
          <a:bodyPr/>
          <a:lstStyle/>
          <a:p>
            <a:fld id="{E2A7E7D2-A303-4A1B-8225-C668A5786321}" type="slidenum">
              <a:rPr lang="zh-CN" altLang="en-US"/>
              <a:t>15</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幻灯片图像占位符 1"/>
          <p:cNvSpPr>
            <a:spLocks noGrp="1" noRot="1" noChangeAspect="1" noChangeArrowheads="1"/>
          </p:cNvSpPr>
          <p:nvPr>
            <p:ph type="sldImg" idx="4294967295"/>
          </p:nvPr>
        </p:nvSpPr>
        <p:spPr>
          <a:ln>
            <a:miter lim="800000"/>
          </a:ln>
        </p:spPr>
      </p:sp>
      <p:sp>
        <p:nvSpPr>
          <p:cNvPr id="37890" name="备注占位符 2"/>
          <p:cNvSpPr>
            <a:spLocks noGrp="1" noChangeArrowheads="1"/>
          </p:cNvSpPr>
          <p:nvPr>
            <p:ph type="body" idx="4294967295"/>
          </p:nvPr>
        </p:nvSpPr>
        <p:spPr/>
        <p:txBody>
          <a:bodyPr/>
          <a:lstStyle/>
          <a:p>
            <a:endParaRPr lang="zh-CN" altLang="en-US"/>
          </a:p>
        </p:txBody>
      </p:sp>
      <p:sp>
        <p:nvSpPr>
          <p:cNvPr id="37891" name="灯片编号占位符 3"/>
          <p:cNvSpPr>
            <a:spLocks noGrp="1" noChangeArrowheads="1"/>
          </p:cNvSpPr>
          <p:nvPr>
            <p:ph type="sldNum" sz="quarter" idx="5"/>
          </p:nvPr>
        </p:nvSpPr>
        <p:spPr bwMode="auto">
          <a:noFill/>
          <a:ln>
            <a:miter lim="800000"/>
          </a:ln>
        </p:spPr>
        <p:txBody>
          <a:bodyPr/>
          <a:lstStyle/>
          <a:p>
            <a:fld id="{17848CDF-EB1D-4858-A234-8C0CEBAE6142}" type="slidenum">
              <a:rPr lang="zh-CN" altLang="en-US"/>
              <a:t>16</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幻灯片图像占位符 1"/>
          <p:cNvSpPr>
            <a:spLocks noGrp="1" noRot="1" noChangeAspect="1" noChangeArrowheads="1"/>
          </p:cNvSpPr>
          <p:nvPr>
            <p:ph type="sldImg" idx="4294967295"/>
          </p:nvPr>
        </p:nvSpPr>
        <p:spPr>
          <a:ln>
            <a:miter lim="800000"/>
          </a:ln>
        </p:spPr>
      </p:sp>
      <p:sp>
        <p:nvSpPr>
          <p:cNvPr id="39938" name="备注占位符 2"/>
          <p:cNvSpPr>
            <a:spLocks noGrp="1" noChangeArrowheads="1"/>
          </p:cNvSpPr>
          <p:nvPr>
            <p:ph type="body" idx="4294967295"/>
          </p:nvPr>
        </p:nvSpPr>
        <p:spPr/>
        <p:txBody>
          <a:bodyPr/>
          <a:lstStyle/>
          <a:p>
            <a:endParaRPr lang="zh-CN" altLang="en-US"/>
          </a:p>
        </p:txBody>
      </p:sp>
      <p:sp>
        <p:nvSpPr>
          <p:cNvPr id="39939" name="灯片编号占位符 3"/>
          <p:cNvSpPr>
            <a:spLocks noGrp="1" noChangeArrowheads="1"/>
          </p:cNvSpPr>
          <p:nvPr>
            <p:ph type="sldNum" sz="quarter" idx="5"/>
          </p:nvPr>
        </p:nvSpPr>
        <p:spPr bwMode="auto">
          <a:noFill/>
          <a:ln>
            <a:miter lim="800000"/>
          </a:ln>
        </p:spPr>
        <p:txBody>
          <a:bodyPr/>
          <a:lstStyle/>
          <a:p>
            <a:fld id="{12BBFC42-F3A4-446A-A888-9EF763704B8B}" type="slidenum">
              <a:rPr lang="zh-CN" altLang="en-US"/>
              <a:t>18</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幻灯片图像占位符 1"/>
          <p:cNvSpPr>
            <a:spLocks noGrp="1" noRot="1" noChangeAspect="1" noChangeArrowheads="1"/>
          </p:cNvSpPr>
          <p:nvPr>
            <p:ph type="sldImg" idx="4294967295"/>
          </p:nvPr>
        </p:nvSpPr>
        <p:spPr>
          <a:ln>
            <a:miter lim="800000"/>
          </a:ln>
        </p:spPr>
      </p:sp>
      <p:sp>
        <p:nvSpPr>
          <p:cNvPr id="44034" name="备注占位符 2"/>
          <p:cNvSpPr>
            <a:spLocks noGrp="1" noChangeArrowheads="1"/>
          </p:cNvSpPr>
          <p:nvPr>
            <p:ph type="body" idx="4294967295"/>
          </p:nvPr>
        </p:nvSpPr>
        <p:spPr/>
        <p:txBody>
          <a:bodyPr/>
          <a:lstStyle/>
          <a:p>
            <a:endParaRPr lang="zh-CN" altLang="en-US"/>
          </a:p>
        </p:txBody>
      </p:sp>
      <p:sp>
        <p:nvSpPr>
          <p:cNvPr id="44035" name="灯片编号占位符 3"/>
          <p:cNvSpPr>
            <a:spLocks noGrp="1" noChangeArrowheads="1"/>
          </p:cNvSpPr>
          <p:nvPr>
            <p:ph type="sldNum" sz="quarter" idx="5"/>
          </p:nvPr>
        </p:nvSpPr>
        <p:spPr bwMode="auto">
          <a:noFill/>
          <a:ln>
            <a:miter lim="800000"/>
          </a:ln>
        </p:spPr>
        <p:txBody>
          <a:bodyPr/>
          <a:lstStyle/>
          <a:p>
            <a:fld id="{BE0B49EE-328A-488A-A184-AC6E2B47896C}" type="slidenum">
              <a:rPr lang="zh-CN" altLang="en-US"/>
              <a:t>19</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幻灯片图像占位符 1"/>
          <p:cNvSpPr>
            <a:spLocks noGrp="1" noRot="1" noChangeAspect="1" noChangeArrowheads="1"/>
          </p:cNvSpPr>
          <p:nvPr>
            <p:ph type="sldImg" idx="4294967295"/>
          </p:nvPr>
        </p:nvSpPr>
        <p:spPr>
          <a:ln>
            <a:miter lim="800000"/>
          </a:ln>
        </p:spPr>
      </p:sp>
      <p:sp>
        <p:nvSpPr>
          <p:cNvPr id="46082" name="备注占位符 2"/>
          <p:cNvSpPr>
            <a:spLocks noGrp="1" noChangeArrowheads="1"/>
          </p:cNvSpPr>
          <p:nvPr>
            <p:ph type="body" idx="4294967295"/>
          </p:nvPr>
        </p:nvSpPr>
        <p:spPr/>
        <p:txBody>
          <a:bodyPr/>
          <a:lstStyle/>
          <a:p>
            <a:endParaRPr lang="zh-CN" altLang="en-US" dirty="0"/>
          </a:p>
        </p:txBody>
      </p:sp>
      <p:sp>
        <p:nvSpPr>
          <p:cNvPr id="46083" name="灯片编号占位符 3"/>
          <p:cNvSpPr>
            <a:spLocks noGrp="1" noChangeArrowheads="1"/>
          </p:cNvSpPr>
          <p:nvPr>
            <p:ph type="sldNum" sz="quarter" idx="5"/>
          </p:nvPr>
        </p:nvSpPr>
        <p:spPr bwMode="auto">
          <a:noFill/>
          <a:ln>
            <a:miter lim="800000"/>
          </a:ln>
        </p:spPr>
        <p:txBody>
          <a:bodyPr/>
          <a:lstStyle/>
          <a:p>
            <a:fld id="{5FBCFC28-453C-43C9-BC65-1187D5867D25}" type="slidenum">
              <a:rPr lang="zh-CN" altLang="en-US"/>
              <a:t>20</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幻灯片图像占位符 1"/>
          <p:cNvSpPr>
            <a:spLocks noGrp="1" noRot="1" noChangeAspect="1" noChangeArrowheads="1"/>
          </p:cNvSpPr>
          <p:nvPr>
            <p:ph type="sldImg" idx="4294967295"/>
          </p:nvPr>
        </p:nvSpPr>
        <p:spPr>
          <a:ln>
            <a:miter lim="800000"/>
          </a:ln>
        </p:spPr>
      </p:sp>
      <p:sp>
        <p:nvSpPr>
          <p:cNvPr id="48130" name="备注占位符 2"/>
          <p:cNvSpPr>
            <a:spLocks noGrp="1" noChangeArrowheads="1"/>
          </p:cNvSpPr>
          <p:nvPr>
            <p:ph type="body" idx="4294967295"/>
          </p:nvPr>
        </p:nvSpPr>
        <p:spPr/>
        <p:txBody>
          <a:bodyPr/>
          <a:lstStyle/>
          <a:p>
            <a:endParaRPr lang="zh-CN" altLang="en-US"/>
          </a:p>
        </p:txBody>
      </p:sp>
      <p:sp>
        <p:nvSpPr>
          <p:cNvPr id="48131" name="灯片编号占位符 3"/>
          <p:cNvSpPr>
            <a:spLocks noGrp="1" noChangeArrowheads="1"/>
          </p:cNvSpPr>
          <p:nvPr>
            <p:ph type="sldNum" sz="quarter" idx="5"/>
          </p:nvPr>
        </p:nvSpPr>
        <p:spPr bwMode="auto">
          <a:noFill/>
          <a:ln>
            <a:miter lim="800000"/>
          </a:ln>
        </p:spPr>
        <p:txBody>
          <a:bodyPr/>
          <a:lstStyle/>
          <a:p>
            <a:fld id="{FF03DB1A-9145-4287-A659-651BC6517FC6}" type="slidenum">
              <a:rPr lang="zh-CN" altLang="en-US"/>
              <a:t>21</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t>22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95A699-AB68-4A20-99FB-6F69DC266D45}" type="slidenum">
              <a:rPr lang="zh-CN" altLang="en-US" smtClean="0"/>
              <a:t>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幻灯片图像占位符 1"/>
          <p:cNvSpPr>
            <a:spLocks noGrp="1" noRot="1" noChangeAspect="1" noChangeArrowheads="1"/>
          </p:cNvSpPr>
          <p:nvPr>
            <p:ph type="sldImg" idx="4294967295"/>
          </p:nvPr>
        </p:nvSpPr>
        <p:spPr>
          <a:ln>
            <a:miter lim="800000"/>
          </a:ln>
        </p:spPr>
      </p:sp>
      <p:sp>
        <p:nvSpPr>
          <p:cNvPr id="15362" name="备注占位符 2"/>
          <p:cNvSpPr>
            <a:spLocks noGrp="1" noChangeArrowheads="1"/>
          </p:cNvSpPr>
          <p:nvPr>
            <p:ph type="body" idx="4294967295"/>
          </p:nvPr>
        </p:nvSpPr>
        <p:spPr/>
        <p:txBody>
          <a:bodyPr/>
          <a:lstStyle/>
          <a:p>
            <a:endParaRPr lang="zh-CN" altLang="en-US"/>
          </a:p>
        </p:txBody>
      </p:sp>
      <p:sp>
        <p:nvSpPr>
          <p:cNvPr id="15363" name="灯片编号占位符 3"/>
          <p:cNvSpPr>
            <a:spLocks noGrp="1" noChangeArrowheads="1"/>
          </p:cNvSpPr>
          <p:nvPr>
            <p:ph type="sldNum" sz="quarter" idx="5"/>
          </p:nvPr>
        </p:nvSpPr>
        <p:spPr bwMode="auto">
          <a:noFill/>
          <a:ln>
            <a:miter lim="800000"/>
          </a:ln>
        </p:spPr>
        <p:txBody>
          <a:bodyPr/>
          <a:lstStyle/>
          <a:p>
            <a:fld id="{BCEFD0A4-5D1E-44F4-A3F4-33C16D9CDA60}" type="slidenum">
              <a:rPr lang="zh-CN" altLang="en-US"/>
              <a:t>5</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noChangeArrowheads="1"/>
          </p:cNvSpPr>
          <p:nvPr>
            <p:ph type="sldImg" idx="4294967295"/>
          </p:nvPr>
        </p:nvSpPr>
        <p:spPr>
          <a:ln>
            <a:miter lim="800000"/>
          </a:ln>
        </p:spPr>
      </p:sp>
      <p:sp>
        <p:nvSpPr>
          <p:cNvPr id="17410" name="备注占位符 2"/>
          <p:cNvSpPr>
            <a:spLocks noGrp="1" noChangeArrowheads="1"/>
          </p:cNvSpPr>
          <p:nvPr>
            <p:ph type="body" idx="4294967295"/>
          </p:nvPr>
        </p:nvSpPr>
        <p:spPr/>
        <p:txBody>
          <a:bodyPr/>
          <a:lstStyle/>
          <a:p>
            <a:endParaRPr lang="zh-CN" altLang="en-US"/>
          </a:p>
        </p:txBody>
      </p:sp>
      <p:sp>
        <p:nvSpPr>
          <p:cNvPr id="17411" name="灯片编号占位符 3"/>
          <p:cNvSpPr>
            <a:spLocks noGrp="1" noChangeArrowheads="1"/>
          </p:cNvSpPr>
          <p:nvPr>
            <p:ph type="sldNum" sz="quarter" idx="5"/>
          </p:nvPr>
        </p:nvSpPr>
        <p:spPr bwMode="auto">
          <a:noFill/>
          <a:ln>
            <a:miter lim="800000"/>
          </a:ln>
        </p:spPr>
        <p:txBody>
          <a:bodyPr/>
          <a:lstStyle/>
          <a:p>
            <a:fld id="{B0DB116A-0BE2-4D29-9A5C-50F5AEA77EA4}" type="slidenum">
              <a:rPr lang="zh-CN" altLang="en-US"/>
              <a:t>6</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幻灯片图像占位符 1"/>
          <p:cNvSpPr>
            <a:spLocks noGrp="1" noRot="1" noChangeAspect="1" noChangeArrowheads="1"/>
          </p:cNvSpPr>
          <p:nvPr>
            <p:ph type="sldImg" idx="4294967295"/>
          </p:nvPr>
        </p:nvSpPr>
        <p:spPr>
          <a:ln>
            <a:miter lim="800000"/>
          </a:ln>
        </p:spPr>
      </p:sp>
      <p:sp>
        <p:nvSpPr>
          <p:cNvPr id="19458" name="备注占位符 2"/>
          <p:cNvSpPr>
            <a:spLocks noGrp="1" noChangeArrowheads="1"/>
          </p:cNvSpPr>
          <p:nvPr>
            <p:ph type="body" idx="4294967295"/>
          </p:nvPr>
        </p:nvSpPr>
        <p:spPr/>
        <p:txBody>
          <a:bodyPr/>
          <a:lstStyle/>
          <a:p>
            <a:endParaRPr lang="zh-CN" altLang="en-US"/>
          </a:p>
        </p:txBody>
      </p:sp>
      <p:sp>
        <p:nvSpPr>
          <p:cNvPr id="19459" name="灯片编号占位符 3"/>
          <p:cNvSpPr>
            <a:spLocks noGrp="1" noChangeArrowheads="1"/>
          </p:cNvSpPr>
          <p:nvPr>
            <p:ph type="sldNum" sz="quarter" idx="5"/>
          </p:nvPr>
        </p:nvSpPr>
        <p:spPr bwMode="auto">
          <a:noFill/>
          <a:ln>
            <a:miter lim="800000"/>
          </a:ln>
        </p:spPr>
        <p:txBody>
          <a:bodyPr/>
          <a:lstStyle/>
          <a:p>
            <a:fld id="{89B60AD2-EE75-4EF5-9BDD-89A02EC01AAB}" type="slidenum">
              <a:rPr lang="zh-CN" altLang="en-US"/>
              <a:t>7</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幻灯片图像占位符 1"/>
          <p:cNvSpPr>
            <a:spLocks noGrp="1" noRot="1" noChangeAspect="1" noChangeArrowheads="1"/>
          </p:cNvSpPr>
          <p:nvPr>
            <p:ph type="sldImg" idx="4294967295"/>
          </p:nvPr>
        </p:nvSpPr>
        <p:spPr>
          <a:ln>
            <a:miter lim="800000"/>
          </a:ln>
        </p:spPr>
      </p:sp>
      <p:sp>
        <p:nvSpPr>
          <p:cNvPr id="21506" name="备注占位符 2"/>
          <p:cNvSpPr>
            <a:spLocks noGrp="1" noChangeArrowheads="1"/>
          </p:cNvSpPr>
          <p:nvPr>
            <p:ph type="body" idx="4294967295"/>
          </p:nvPr>
        </p:nvSpPr>
        <p:spPr/>
        <p:txBody>
          <a:bodyPr/>
          <a:lstStyle/>
          <a:p>
            <a:endParaRPr lang="zh-CN" altLang="en-US"/>
          </a:p>
        </p:txBody>
      </p:sp>
      <p:sp>
        <p:nvSpPr>
          <p:cNvPr id="21507" name="灯片编号占位符 3"/>
          <p:cNvSpPr>
            <a:spLocks noGrp="1" noChangeArrowheads="1"/>
          </p:cNvSpPr>
          <p:nvPr>
            <p:ph type="sldNum" sz="quarter" idx="5"/>
          </p:nvPr>
        </p:nvSpPr>
        <p:spPr bwMode="auto">
          <a:noFill/>
          <a:ln>
            <a:miter lim="800000"/>
          </a:ln>
        </p:spPr>
        <p:txBody>
          <a:bodyPr/>
          <a:lstStyle/>
          <a:p>
            <a:fld id="{03B168FE-D25A-4230-95F9-37D95339FC62}" type="slidenum">
              <a:rPr lang="zh-CN" altLang="en-US"/>
              <a:t>9</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幻灯片图像占位符 1"/>
          <p:cNvSpPr>
            <a:spLocks noGrp="1" noRot="1" noChangeAspect="1" noChangeArrowheads="1"/>
          </p:cNvSpPr>
          <p:nvPr>
            <p:ph type="sldImg" idx="4294967295"/>
          </p:nvPr>
        </p:nvSpPr>
        <p:spPr>
          <a:ln>
            <a:miter lim="800000"/>
          </a:ln>
        </p:spPr>
      </p:sp>
      <p:sp>
        <p:nvSpPr>
          <p:cNvPr id="23554" name="备注占位符 2"/>
          <p:cNvSpPr>
            <a:spLocks noGrp="1" noChangeArrowheads="1"/>
          </p:cNvSpPr>
          <p:nvPr>
            <p:ph type="body" idx="4294967295"/>
          </p:nvPr>
        </p:nvSpPr>
        <p:spPr/>
        <p:txBody>
          <a:bodyPr/>
          <a:lstStyle/>
          <a:p>
            <a:endParaRPr lang="zh-CN" altLang="en-US"/>
          </a:p>
        </p:txBody>
      </p:sp>
      <p:sp>
        <p:nvSpPr>
          <p:cNvPr id="23555" name="灯片编号占位符 3"/>
          <p:cNvSpPr>
            <a:spLocks noGrp="1" noChangeArrowheads="1"/>
          </p:cNvSpPr>
          <p:nvPr>
            <p:ph type="sldNum" sz="quarter" idx="5"/>
          </p:nvPr>
        </p:nvSpPr>
        <p:spPr bwMode="auto">
          <a:noFill/>
          <a:ln>
            <a:miter lim="800000"/>
          </a:ln>
        </p:spPr>
        <p:txBody>
          <a:bodyPr/>
          <a:lstStyle/>
          <a:p>
            <a:fld id="{6C84F8F1-0898-434A-ABF4-61DF1DCCCF6C}" type="slidenum">
              <a:rPr lang="zh-CN" altLang="en-US"/>
              <a:t>10</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幻灯片图像占位符 1"/>
          <p:cNvSpPr>
            <a:spLocks noGrp="1" noRot="1" noChangeAspect="1" noChangeArrowheads="1"/>
          </p:cNvSpPr>
          <p:nvPr>
            <p:ph type="sldImg" idx="4294967295"/>
          </p:nvPr>
        </p:nvSpPr>
        <p:spPr>
          <a:ln>
            <a:miter lim="800000"/>
          </a:ln>
        </p:spPr>
      </p:sp>
      <p:sp>
        <p:nvSpPr>
          <p:cNvPr id="25602" name="备注占位符 2"/>
          <p:cNvSpPr>
            <a:spLocks noGrp="1" noChangeArrowheads="1"/>
          </p:cNvSpPr>
          <p:nvPr>
            <p:ph type="body" idx="4294967295"/>
          </p:nvPr>
        </p:nvSpPr>
        <p:spPr/>
        <p:txBody>
          <a:bodyPr/>
          <a:lstStyle/>
          <a:p>
            <a:endParaRPr lang="zh-CN" altLang="en-US"/>
          </a:p>
        </p:txBody>
      </p:sp>
      <p:sp>
        <p:nvSpPr>
          <p:cNvPr id="25603" name="灯片编号占位符 3"/>
          <p:cNvSpPr>
            <a:spLocks noGrp="1" noChangeArrowheads="1"/>
          </p:cNvSpPr>
          <p:nvPr>
            <p:ph type="sldNum" sz="quarter" idx="5"/>
          </p:nvPr>
        </p:nvSpPr>
        <p:spPr bwMode="auto">
          <a:noFill/>
          <a:ln>
            <a:miter lim="800000"/>
          </a:ln>
        </p:spPr>
        <p:txBody>
          <a:bodyPr/>
          <a:lstStyle/>
          <a:p>
            <a:fld id="{B299748B-1A6B-4B94-B982-E2C8837D34CA}" type="slidenum">
              <a:rPr lang="zh-CN" altLang="en-US"/>
              <a:t>11</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幻灯片图像占位符 1"/>
          <p:cNvSpPr>
            <a:spLocks noGrp="1" noRot="1" noChangeAspect="1" noChangeArrowheads="1"/>
          </p:cNvSpPr>
          <p:nvPr>
            <p:ph type="sldImg" idx="4294967295"/>
          </p:nvPr>
        </p:nvSpPr>
        <p:spPr>
          <a:ln>
            <a:miter lim="800000"/>
          </a:ln>
        </p:spPr>
      </p:sp>
      <p:sp>
        <p:nvSpPr>
          <p:cNvPr id="29698" name="备注占位符 2"/>
          <p:cNvSpPr>
            <a:spLocks noGrp="1" noChangeArrowheads="1"/>
          </p:cNvSpPr>
          <p:nvPr>
            <p:ph type="body" idx="4294967295"/>
          </p:nvPr>
        </p:nvSpPr>
        <p:spPr/>
        <p:txBody>
          <a:bodyPr/>
          <a:lstStyle/>
          <a:p>
            <a:endParaRPr lang="zh-CN" altLang="en-US"/>
          </a:p>
        </p:txBody>
      </p:sp>
      <p:sp>
        <p:nvSpPr>
          <p:cNvPr id="29699" name="灯片编号占位符 3"/>
          <p:cNvSpPr>
            <a:spLocks noGrp="1" noChangeArrowheads="1"/>
          </p:cNvSpPr>
          <p:nvPr>
            <p:ph type="sldNum" sz="quarter" idx="5"/>
          </p:nvPr>
        </p:nvSpPr>
        <p:spPr bwMode="auto">
          <a:noFill/>
          <a:ln>
            <a:miter lim="800000"/>
          </a:ln>
        </p:spPr>
        <p:txBody>
          <a:bodyPr/>
          <a:lstStyle/>
          <a:p>
            <a:fld id="{7F3F187B-C147-41EC-8E5C-29798999A1A0}" type="slidenum">
              <a:rPr lang="zh-CN" altLang="en-US"/>
              <a:t>12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hyperlink" Target="http://www.1ppt.com/jieri/"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t>‹#›</a:t>
            </a:fld>
            <a:endParaRPr lang="zh-CN" altLang="en-US"/>
          </a:p>
        </p:txBody>
      </p:sp>
      <p:sp>
        <p:nvSpPr>
          <p:cNvPr id="10" name="文本框 37"/>
          <p:cNvSpPr txBox="1"/>
          <p:nvPr userDrawn="1"/>
        </p:nvSpPr>
        <p:spPr>
          <a:xfrm>
            <a:off x="323528" y="267494"/>
            <a:ext cx="2503076" cy="374375"/>
          </a:xfrm>
          <a:prstGeom prst="rect">
            <a:avLst/>
          </a:prstGeom>
          <a:noFill/>
        </p:spPr>
        <p:txBody>
          <a:bodyPr wrap="none" lIns="96434" tIns="48217" rIns="96434" bIns="48217" rtlCol="0">
            <a:spAutoFit/>
          </a:bodyPr>
          <a:lstStyle/>
          <a:p>
            <a:pPr defTabSz="964565"/>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11" name="文本框 38"/>
          <p:cNvSpPr txBox="1"/>
          <p:nvPr userDrawn="1"/>
        </p:nvSpPr>
        <p:spPr>
          <a:xfrm>
            <a:off x="323528" y="560226"/>
            <a:ext cx="1939524" cy="282042"/>
          </a:xfrm>
          <a:prstGeom prst="rect">
            <a:avLst/>
          </a:prstGeom>
          <a:noFill/>
        </p:spPr>
        <p:txBody>
          <a:bodyPr wrap="none" lIns="96434" tIns="48217" rIns="96434" bIns="48217" rtlCol="0">
            <a:spAutoFit/>
          </a:bodyPr>
          <a:lstStyle/>
          <a:p>
            <a:pPr defTabSz="964565"/>
            <a:r>
              <a:rPr lang="en-US" altLang="zh-CN" sz="1200" dirty="0">
                <a:solidFill>
                  <a:schemeClr val="tx1">
                    <a:lumMod val="50000"/>
                    <a:lumOff val="50000"/>
                  </a:schemeClr>
                </a:solidFill>
                <a:cs typeface="+mn-ea"/>
                <a:sym typeface="+mn-lt"/>
              </a:rPr>
              <a:t>ADD RELATED TITLE WORDS</a:t>
            </a:r>
            <a:endParaRPr lang="zh-CN" altLang="en-US" sz="1200" dirty="0">
              <a:solidFill>
                <a:schemeClr val="tx1">
                  <a:lumMod val="50000"/>
                  <a:lumOff val="50000"/>
                </a:schemeClr>
              </a:solidFill>
              <a:cs typeface="+mn-ea"/>
              <a:sym typeface="+mn-lt"/>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pPr defTabSz="914400"/>
            <a:fld id="{2E3AAC11-D570-4EA9-AFC0-30FB72BA45EB}" type="datetimeFigureOut">
              <a:rPr lang="zh-CN" altLang="en-US" smtClean="0">
                <a:solidFill>
                  <a:prstClr val="black"/>
                </a:solidFill>
              </a:rPr>
              <a:t>2023-01-10</a:t>
            </a:fld>
            <a:endParaRPr lang="zh-CN" altLang="en-US">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pPr defTabSz="914400"/>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pPr defTabSz="914400"/>
            <a:fld id="{2E3AAC11-D570-4EA9-AFC0-30FB72BA45EB}" type="datetimeFigureOut">
              <a:rPr lang="zh-CN" altLang="en-US" smtClean="0">
                <a:solidFill>
                  <a:prstClr val="black"/>
                </a:solidFill>
              </a:rPr>
              <a:t>2023-01-10</a:t>
            </a:fld>
            <a:endParaRPr lang="zh-CN" altLang="en-US">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pPr defTabSz="914400"/>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2_空白">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t>‹#›</a:t>
            </a:fld>
            <a:endParaRPr lang="zh-CN" altLang="en-US"/>
          </a:p>
        </p:txBody>
      </p:sp>
      <p:sp>
        <p:nvSpPr>
          <p:cNvPr id="10" name="文本框 37"/>
          <p:cNvSpPr txBox="1"/>
          <p:nvPr userDrawn="1"/>
        </p:nvSpPr>
        <p:spPr>
          <a:xfrm>
            <a:off x="323528" y="267494"/>
            <a:ext cx="2503076" cy="374375"/>
          </a:xfrm>
          <a:prstGeom prst="rect">
            <a:avLst/>
          </a:prstGeom>
          <a:noFill/>
        </p:spPr>
        <p:txBody>
          <a:bodyPr wrap="none" lIns="96434" tIns="48217" rIns="96434" bIns="48217" rtlCol="0">
            <a:spAutoFit/>
          </a:bodyPr>
          <a:lstStyle/>
          <a:p>
            <a:pPr defTabSz="964565"/>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11" name="文本框 38"/>
          <p:cNvSpPr txBox="1"/>
          <p:nvPr userDrawn="1"/>
        </p:nvSpPr>
        <p:spPr>
          <a:xfrm>
            <a:off x="323528" y="560226"/>
            <a:ext cx="1939524" cy="282042"/>
          </a:xfrm>
          <a:prstGeom prst="rect">
            <a:avLst/>
          </a:prstGeom>
          <a:noFill/>
        </p:spPr>
        <p:txBody>
          <a:bodyPr wrap="none" lIns="96434" tIns="48217" rIns="96434" bIns="48217" rtlCol="0">
            <a:spAutoFit/>
          </a:bodyPr>
          <a:lstStyle/>
          <a:p>
            <a:pPr defTabSz="964565"/>
            <a:r>
              <a:rPr lang="en-US" altLang="zh-CN" sz="1200" dirty="0">
                <a:solidFill>
                  <a:schemeClr val="tx1">
                    <a:lumMod val="50000"/>
                    <a:lumOff val="50000"/>
                  </a:schemeClr>
                </a:solidFill>
                <a:cs typeface="+mn-ea"/>
                <a:sym typeface="+mn-lt"/>
              </a:rPr>
              <a:t>ADD RELATED TITLE WORDS</a:t>
            </a:r>
            <a:endParaRPr lang="zh-CN" altLang="en-US" sz="1200" dirty="0">
              <a:solidFill>
                <a:schemeClr val="tx1">
                  <a:lumMod val="50000"/>
                  <a:lumOff val="50000"/>
                </a:schemeClr>
              </a:solidFill>
              <a:cs typeface="+mn-ea"/>
              <a:sym typeface="+mn-lt"/>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2854A03-91AF-448A-9954-517C0577E5F0}"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EEFC946-6D13-4F8C-9740-992A906A613E}"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2854A03-91AF-448A-9954-517C0577E5F0}"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EEFC946-6D13-4F8C-9740-992A906A613E}"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2854A03-91AF-448A-9954-517C0577E5F0}"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EEFC946-6D13-4F8C-9740-992A906A613E}"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2854A03-91AF-448A-9954-517C0577E5F0}"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EEFC946-6D13-4F8C-9740-992A906A613E}" type="slidenum">
              <a:rPr lang="zh-CN" altLang="en-US" smtClean="0"/>
              <a:t>‹#›</a:t>
            </a:fld>
            <a:endParaRPr lang="zh-CN" altLang="en-US"/>
          </a:p>
        </p:txBody>
      </p:sp>
      <p:sp>
        <p:nvSpPr>
          <p:cNvPr id="7" name="TextBox 6"/>
          <p:cNvSpPr txBox="1"/>
          <p:nvPr userDrawn="1"/>
        </p:nvSpPr>
        <p:spPr>
          <a:xfrm>
            <a:off x="1331640" y="5025070"/>
            <a:ext cx="1440159" cy="12192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black"/>
                </a:solidFill>
                <a:effectLst/>
                <a:uLnTx/>
                <a:uFillTx/>
                <a:hlinkClick r:id="rId2"/>
              </a:rPr>
              <a:t>节日</a:t>
            </a: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模板</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 www.2ppt.com/jieri/</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2854A03-91AF-448A-9954-517C0577E5F0}"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EEFC946-6D13-4F8C-9740-992A906A613E}"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6F6F6"/>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1" y="205979"/>
            <a:ext cx="8229600" cy="857250"/>
          </a:xfrm>
          <a:prstGeom prst="rect">
            <a:avLst/>
          </a:prstGeom>
        </p:spPr>
        <p:txBody>
          <a:bodyPr vert="horz" lIns="91428" tIns="45714" rIns="91428" bIns="45714"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1" y="1200151"/>
            <a:ext cx="8229600" cy="3394472"/>
          </a:xfrm>
          <a:prstGeom prst="rect">
            <a:avLst/>
          </a:prstGeom>
        </p:spPr>
        <p:txBody>
          <a:bodyPr vert="horz" lIns="91428" tIns="45714" rIns="91428" bIns="45714"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1" y="4767264"/>
            <a:ext cx="2133600" cy="273844"/>
          </a:xfrm>
          <a:prstGeom prst="rect">
            <a:avLst/>
          </a:prstGeom>
        </p:spPr>
        <p:txBody>
          <a:bodyPr vert="horz" lIns="91428" tIns="45714" rIns="91428" bIns="45714" rtlCol="0" anchor="ctr"/>
          <a:lstStyle>
            <a:lvl1pPr algn="l">
              <a:defRPr sz="1200">
                <a:solidFill>
                  <a:schemeClr val="tx1">
                    <a:tint val="75000"/>
                  </a:schemeClr>
                </a:solidFill>
              </a:defRPr>
            </a:lvl1pPr>
          </a:lstStyle>
          <a:p>
            <a:fld id="{02854A03-91AF-448A-9954-517C0577E5F0}" type="datetimeFigureOut">
              <a:rPr lang="zh-CN" altLang="en-US" smtClean="0"/>
              <a:t>2023-01-10</a:t>
            </a:fld>
            <a:endParaRPr lang="zh-CN" altLang="en-US"/>
          </a:p>
        </p:txBody>
      </p:sp>
      <p:sp>
        <p:nvSpPr>
          <p:cNvPr id="5" name="页脚占位符 4"/>
          <p:cNvSpPr>
            <a:spLocks noGrp="1"/>
          </p:cNvSpPr>
          <p:nvPr>
            <p:ph type="ftr" sz="quarter" idx="3"/>
          </p:nvPr>
        </p:nvSpPr>
        <p:spPr>
          <a:xfrm>
            <a:off x="3124201" y="4767264"/>
            <a:ext cx="2895600" cy="273844"/>
          </a:xfrm>
          <a:prstGeom prst="rect">
            <a:avLst/>
          </a:prstGeom>
        </p:spPr>
        <p:txBody>
          <a:bodyPr vert="horz" lIns="91428" tIns="45714" rIns="91428" bIns="45714"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1" y="4767264"/>
            <a:ext cx="2133600" cy="273844"/>
          </a:xfrm>
          <a:prstGeom prst="rect">
            <a:avLst/>
          </a:prstGeom>
        </p:spPr>
        <p:txBody>
          <a:bodyPr vert="horz" lIns="91428" tIns="45714" rIns="91428" bIns="45714" rtlCol="0" anchor="ctr"/>
          <a:lstStyle>
            <a:lvl1pPr algn="r">
              <a:defRPr sz="1200">
                <a:solidFill>
                  <a:schemeClr val="tx1">
                    <a:tint val="75000"/>
                  </a:schemeClr>
                </a:solidFill>
              </a:defRPr>
            </a:lvl1pPr>
          </a:lstStyle>
          <a:p>
            <a:fld id="{2EEFC946-6D13-4F8C-9740-992A906A613E}"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39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3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5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C:\Users\Administrator\Desktop\5530b3099dd92c0c541acb56ea0275bc.jpg"/>
          <p:cNvPicPr>
            <a:picLocks noChangeAspect="1" noChangeArrowheads="1"/>
          </p:cNvPicPr>
          <p:nvPr/>
        </p:nvPicPr>
        <p:blipFill rotWithShape="1">
          <a:blip r:embed="rId3" cstate="print"/>
          <a:srcRect t="15047"/>
          <a:stretch>
            <a:fillRect/>
          </a:stretch>
        </p:blipFill>
        <p:spPr bwMode="auto">
          <a:xfrm>
            <a:off x="4644008" y="381000"/>
            <a:ext cx="3961768" cy="3370839"/>
          </a:xfrm>
          <a:prstGeom prst="rect">
            <a:avLst/>
          </a:prstGeom>
          <a:noFill/>
        </p:spPr>
      </p:pic>
      <p:pic>
        <p:nvPicPr>
          <p:cNvPr id="1026" name="Picture 2" descr="C:\Users\Administrator\Desktop\04572954ed4af31.jpg"/>
          <p:cNvPicPr>
            <a:picLocks noChangeAspect="1" noChangeArrowheads="1"/>
          </p:cNvPicPr>
          <p:nvPr/>
        </p:nvPicPr>
        <p:blipFill>
          <a:blip r:embed="rId4" cstate="print"/>
          <a:srcRect/>
          <a:stretch>
            <a:fillRect/>
          </a:stretch>
        </p:blipFill>
        <p:spPr bwMode="auto">
          <a:xfrm>
            <a:off x="0" y="381000"/>
            <a:ext cx="4762500" cy="4762500"/>
          </a:xfrm>
          <a:prstGeom prst="rect">
            <a:avLst/>
          </a:prstGeom>
          <a:noFill/>
        </p:spPr>
      </p:pic>
      <p:sp>
        <p:nvSpPr>
          <p:cNvPr id="10" name="TextBox 5"/>
          <p:cNvSpPr txBox="1">
            <a:spLocks noChangeArrowheads="1"/>
          </p:cNvSpPr>
          <p:nvPr/>
        </p:nvSpPr>
        <p:spPr bwMode="auto">
          <a:xfrm>
            <a:off x="4703215" y="3700928"/>
            <a:ext cx="4045249"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defTabSz="974725" eaLnBrk="0" hangingPunct="0">
              <a:defRPr>
                <a:solidFill>
                  <a:schemeClr val="tx1"/>
                </a:solidFill>
                <a:latin typeface="Calibri" panose="020F0502020204030204" pitchFamily="34" charset="0"/>
                <a:ea typeface="宋体" panose="02010600030101010101" pitchFamily="2" charset="-122"/>
              </a:defRPr>
            </a:lvl1pPr>
            <a:lvl2pPr marL="742950" indent="-285750" defTabSz="974725" eaLnBrk="0" hangingPunct="0">
              <a:defRPr>
                <a:solidFill>
                  <a:schemeClr val="tx1"/>
                </a:solidFill>
                <a:latin typeface="Calibri" panose="020F0502020204030204" pitchFamily="34" charset="0"/>
                <a:ea typeface="宋体" panose="02010600030101010101" pitchFamily="2" charset="-122"/>
              </a:defRPr>
            </a:lvl2pPr>
            <a:lvl3pPr marL="1143000" indent="-228600" defTabSz="974725" eaLnBrk="0" hangingPunct="0">
              <a:defRPr>
                <a:solidFill>
                  <a:schemeClr val="tx1"/>
                </a:solidFill>
                <a:latin typeface="Calibri" panose="020F0502020204030204" pitchFamily="34" charset="0"/>
                <a:ea typeface="宋体" panose="02010600030101010101" pitchFamily="2" charset="-122"/>
              </a:defRPr>
            </a:lvl3pPr>
            <a:lvl4pPr marL="1600200" indent="-228600" defTabSz="974725" eaLnBrk="0" hangingPunct="0">
              <a:defRPr>
                <a:solidFill>
                  <a:schemeClr val="tx1"/>
                </a:solidFill>
                <a:latin typeface="Calibri" panose="020F0502020204030204" pitchFamily="34" charset="0"/>
                <a:ea typeface="宋体" panose="02010600030101010101" pitchFamily="2" charset="-122"/>
              </a:defRPr>
            </a:lvl4pPr>
            <a:lvl5pPr marL="2057400" indent="-228600" defTabSz="974725" eaLnBrk="0" hangingPunct="0">
              <a:defRPr>
                <a:solidFill>
                  <a:schemeClr val="tx1"/>
                </a:solidFill>
                <a:latin typeface="Calibri" panose="020F0502020204030204" pitchFamily="34" charset="0"/>
                <a:ea typeface="宋体" panose="02010600030101010101" pitchFamily="2" charset="-122"/>
              </a:defRPr>
            </a:lvl5pPr>
            <a:lvl6pPr marL="25146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50000"/>
              </a:lnSpc>
            </a:pPr>
            <a:r>
              <a:rPr lang="en-US" sz="1000" dirty="0" smtClean="0">
                <a:solidFill>
                  <a:schemeClr val="tx1">
                    <a:lumMod val="85000"/>
                    <a:lumOff val="15000"/>
                  </a:schemeClr>
                </a:solidFill>
                <a:latin typeface="+mn-lt"/>
                <a:ea typeface="+mn-ea"/>
                <a:cs typeface="+mn-ea"/>
                <a:sym typeface="+mn-lt"/>
              </a:rPr>
              <a:t>xxx</a:t>
            </a:r>
            <a:r>
              <a:rPr lang="en-US" altLang="zh-CN" sz="1000" dirty="0" smtClean="0">
                <a:solidFill>
                  <a:schemeClr val="tx1">
                    <a:lumMod val="85000"/>
                    <a:lumOff val="15000"/>
                  </a:schemeClr>
                </a:solidFill>
                <a:latin typeface="+mn-lt"/>
                <a:ea typeface="+mn-ea"/>
                <a:cs typeface="+mn-ea"/>
                <a:sym typeface="+mn-lt"/>
              </a:rPr>
              <a:t>   20XX.5</a:t>
            </a:r>
            <a:endParaRPr lang="zh-CN" altLang="en-US" sz="1000" dirty="0">
              <a:solidFill>
                <a:schemeClr val="tx1">
                  <a:lumMod val="85000"/>
                  <a:lumOff val="15000"/>
                </a:schemeClr>
              </a:solidFill>
              <a:latin typeface="+mn-lt"/>
              <a:ea typeface="+mn-ea"/>
              <a:cs typeface="+mn-ea"/>
              <a:sym typeface="+mn-lt"/>
            </a:endParaRPr>
          </a:p>
        </p:txBody>
      </p:sp>
      <p:sp>
        <p:nvSpPr>
          <p:cNvPr id="11" name="TextBox 6"/>
          <p:cNvSpPr txBox="1">
            <a:spLocks noChangeArrowheads="1"/>
          </p:cNvSpPr>
          <p:nvPr/>
        </p:nvSpPr>
        <p:spPr bwMode="auto">
          <a:xfrm>
            <a:off x="5131747" y="3488944"/>
            <a:ext cx="3188185" cy="2349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defTabSz="974725" eaLnBrk="0" hangingPunct="0">
              <a:defRPr>
                <a:solidFill>
                  <a:schemeClr val="tx1"/>
                </a:solidFill>
                <a:latin typeface="Calibri" panose="020F0502020204030204" pitchFamily="34" charset="0"/>
                <a:ea typeface="宋体" panose="02010600030101010101" pitchFamily="2" charset="-122"/>
              </a:defRPr>
            </a:lvl1pPr>
            <a:lvl2pPr marL="742950" indent="-285750" defTabSz="974725" eaLnBrk="0" hangingPunct="0">
              <a:defRPr>
                <a:solidFill>
                  <a:schemeClr val="tx1"/>
                </a:solidFill>
                <a:latin typeface="Calibri" panose="020F0502020204030204" pitchFamily="34" charset="0"/>
                <a:ea typeface="宋体" panose="02010600030101010101" pitchFamily="2" charset="-122"/>
              </a:defRPr>
            </a:lvl2pPr>
            <a:lvl3pPr marL="1143000" indent="-228600" defTabSz="974725" eaLnBrk="0" hangingPunct="0">
              <a:defRPr>
                <a:solidFill>
                  <a:schemeClr val="tx1"/>
                </a:solidFill>
                <a:latin typeface="Calibri" panose="020F0502020204030204" pitchFamily="34" charset="0"/>
                <a:ea typeface="宋体" panose="02010600030101010101" pitchFamily="2" charset="-122"/>
              </a:defRPr>
            </a:lvl3pPr>
            <a:lvl4pPr marL="1600200" indent="-228600" defTabSz="974725" eaLnBrk="0" hangingPunct="0">
              <a:defRPr>
                <a:solidFill>
                  <a:schemeClr val="tx1"/>
                </a:solidFill>
                <a:latin typeface="Calibri" panose="020F0502020204030204" pitchFamily="34" charset="0"/>
                <a:ea typeface="宋体" panose="02010600030101010101" pitchFamily="2" charset="-122"/>
              </a:defRPr>
            </a:lvl4pPr>
            <a:lvl5pPr marL="2057400" indent="-228600" defTabSz="974725" eaLnBrk="0" hangingPunct="0">
              <a:defRPr>
                <a:solidFill>
                  <a:schemeClr val="tx1"/>
                </a:solidFill>
                <a:latin typeface="Calibri" panose="020F0502020204030204" pitchFamily="34" charset="0"/>
                <a:ea typeface="宋体" panose="02010600030101010101" pitchFamily="2" charset="-122"/>
              </a:defRPr>
            </a:lvl5pPr>
            <a:lvl6pPr marL="25146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buNone/>
            </a:pPr>
            <a:r>
              <a:rPr lang="zh-CN" altLang="en-US" sz="1050" cap="all" dirty="0" smtClean="0">
                <a:solidFill>
                  <a:schemeClr val="tx1">
                    <a:lumMod val="85000"/>
                    <a:lumOff val="15000"/>
                  </a:schemeClr>
                </a:solidFill>
                <a:latin typeface="+mn-lt"/>
                <a:ea typeface="+mn-ea"/>
                <a:cs typeface="+mn-ea"/>
                <a:sym typeface="+mn-lt"/>
              </a:rPr>
              <a:t>感恩母亲节活动策划方案</a:t>
            </a:r>
            <a:r>
              <a:rPr lang="en-US" altLang="zh-CN" sz="1050" cap="all" dirty="0" smtClean="0">
                <a:solidFill>
                  <a:schemeClr val="tx1">
                    <a:lumMod val="85000"/>
                    <a:lumOff val="15000"/>
                  </a:schemeClr>
                </a:solidFill>
                <a:latin typeface="+mn-lt"/>
                <a:ea typeface="+mn-ea"/>
                <a:cs typeface="+mn-ea"/>
                <a:sym typeface="+mn-lt"/>
              </a:rPr>
              <a:t>PPT</a:t>
            </a:r>
            <a:r>
              <a:rPr lang="zh-CN" altLang="en-US" sz="1050" cap="all" dirty="0" smtClean="0">
                <a:solidFill>
                  <a:schemeClr val="tx1">
                    <a:lumMod val="85000"/>
                    <a:lumOff val="15000"/>
                  </a:schemeClr>
                </a:solidFill>
                <a:latin typeface="+mn-lt"/>
                <a:ea typeface="+mn-ea"/>
                <a:cs typeface="+mn-ea"/>
                <a:sym typeface="+mn-lt"/>
              </a:rPr>
              <a:t>模板</a:t>
            </a:r>
            <a:endParaRPr lang="zh-CN" altLang="en-US" sz="1050" cap="all" dirty="0">
              <a:solidFill>
                <a:schemeClr val="tx1">
                  <a:lumMod val="85000"/>
                  <a:lumOff val="15000"/>
                </a:schemeClr>
              </a:solidFill>
              <a:latin typeface="+mn-lt"/>
              <a:ea typeface="+mn-ea"/>
              <a:cs typeface="+mn-ea"/>
              <a:sym typeface="+mn-lt"/>
            </a:endParaRPr>
          </a:p>
        </p:txBody>
      </p:sp>
      <p:sp>
        <p:nvSpPr>
          <p:cNvPr id="12" name="TextBox 6"/>
          <p:cNvSpPr txBox="1">
            <a:spLocks noChangeArrowheads="1"/>
          </p:cNvSpPr>
          <p:nvPr/>
        </p:nvSpPr>
        <p:spPr bwMode="auto">
          <a:xfrm>
            <a:off x="3957532" y="2859782"/>
            <a:ext cx="5511012" cy="4349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defTabSz="974725" eaLnBrk="0" hangingPunct="0">
              <a:defRPr>
                <a:solidFill>
                  <a:schemeClr val="tx1"/>
                </a:solidFill>
                <a:latin typeface="Calibri" panose="020F0502020204030204" pitchFamily="34" charset="0"/>
                <a:ea typeface="宋体" panose="02010600030101010101" pitchFamily="2" charset="-122"/>
              </a:defRPr>
            </a:lvl1pPr>
            <a:lvl2pPr marL="742950" indent="-285750" defTabSz="974725" eaLnBrk="0" hangingPunct="0">
              <a:defRPr>
                <a:solidFill>
                  <a:schemeClr val="tx1"/>
                </a:solidFill>
                <a:latin typeface="Calibri" panose="020F0502020204030204" pitchFamily="34" charset="0"/>
                <a:ea typeface="宋体" panose="02010600030101010101" pitchFamily="2" charset="-122"/>
              </a:defRPr>
            </a:lvl2pPr>
            <a:lvl3pPr marL="1143000" indent="-228600" defTabSz="974725" eaLnBrk="0" hangingPunct="0">
              <a:defRPr>
                <a:solidFill>
                  <a:schemeClr val="tx1"/>
                </a:solidFill>
                <a:latin typeface="Calibri" panose="020F0502020204030204" pitchFamily="34" charset="0"/>
                <a:ea typeface="宋体" panose="02010600030101010101" pitchFamily="2" charset="-122"/>
              </a:defRPr>
            </a:lvl3pPr>
            <a:lvl4pPr marL="1600200" indent="-228600" defTabSz="974725" eaLnBrk="0" hangingPunct="0">
              <a:defRPr>
                <a:solidFill>
                  <a:schemeClr val="tx1"/>
                </a:solidFill>
                <a:latin typeface="Calibri" panose="020F0502020204030204" pitchFamily="34" charset="0"/>
                <a:ea typeface="宋体" panose="02010600030101010101" pitchFamily="2" charset="-122"/>
              </a:defRPr>
            </a:lvl4pPr>
            <a:lvl5pPr marL="2057400" indent="-228600" defTabSz="974725" eaLnBrk="0" hangingPunct="0">
              <a:defRPr>
                <a:solidFill>
                  <a:schemeClr val="tx1"/>
                </a:solidFill>
                <a:latin typeface="Calibri" panose="020F0502020204030204" pitchFamily="34" charset="0"/>
                <a:ea typeface="宋体" panose="02010600030101010101" pitchFamily="2" charset="-122"/>
              </a:defRPr>
            </a:lvl5pPr>
            <a:lvl6pPr marL="25146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buNone/>
            </a:pPr>
            <a:r>
              <a:rPr lang="zh-CN" altLang="en-US" sz="2400" b="1" cap="all" spc="427" dirty="0">
                <a:solidFill>
                  <a:schemeClr val="tx1">
                    <a:lumMod val="75000"/>
                    <a:lumOff val="25000"/>
                  </a:schemeClr>
                </a:solidFill>
                <a:latin typeface="+mn-lt"/>
                <a:ea typeface="+mn-ea"/>
                <a:cs typeface="+mn-ea"/>
                <a:sym typeface="+mn-lt"/>
              </a:rPr>
              <a:t>浓情五月</a:t>
            </a:r>
            <a:r>
              <a:rPr lang="en-US" altLang="zh-CN" sz="2400" b="1" cap="all" spc="427" dirty="0">
                <a:solidFill>
                  <a:schemeClr val="tx1">
                    <a:lumMod val="75000"/>
                    <a:lumOff val="25000"/>
                  </a:schemeClr>
                </a:solidFill>
                <a:latin typeface="+mn-lt"/>
                <a:ea typeface="+mn-ea"/>
                <a:cs typeface="+mn-ea"/>
                <a:sym typeface="+mn-lt"/>
              </a:rPr>
              <a:t>/</a:t>
            </a:r>
            <a:r>
              <a:rPr lang="zh-CN" altLang="en-US" sz="2400" b="1" cap="all" spc="427" dirty="0">
                <a:solidFill>
                  <a:schemeClr val="tx1">
                    <a:lumMod val="75000"/>
                    <a:lumOff val="25000"/>
                  </a:schemeClr>
                </a:solidFill>
                <a:latin typeface="+mn-lt"/>
                <a:ea typeface="+mn-ea"/>
                <a:cs typeface="+mn-ea"/>
                <a:sym typeface="+mn-lt"/>
              </a:rPr>
              <a:t>感恩母亲节</a:t>
            </a:r>
          </a:p>
        </p:txBody>
      </p:sp>
      <p:cxnSp>
        <p:nvCxnSpPr>
          <p:cNvPr id="13" name="直接连接符 12"/>
          <p:cNvCxnSpPr/>
          <p:nvPr/>
        </p:nvCxnSpPr>
        <p:spPr>
          <a:xfrm>
            <a:off x="4728817" y="3387094"/>
            <a:ext cx="3994044"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Click="0" advTm="7000">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38" presetClass="entr" presetSubtype="0" accel="50000" fill="hold" grpId="0" nodeType="afterEffect">
                                  <p:stCondLst>
                                    <p:cond delay="0"/>
                                  </p:stCondLst>
                                  <p:iterate type="lt">
                                    <p:tmPct val="50000"/>
                                  </p:iterate>
                                  <p:childTnLst>
                                    <p:set>
                                      <p:cBhvr>
                                        <p:cTn id="19" dur="1" fill="hold">
                                          <p:stCondLst>
                                            <p:cond delay="0"/>
                                          </p:stCondLst>
                                        </p:cTn>
                                        <p:tgtEl>
                                          <p:spTgt spid="12"/>
                                        </p:tgtEl>
                                        <p:attrNameLst>
                                          <p:attrName>style.visibility</p:attrName>
                                        </p:attrNameLst>
                                      </p:cBhvr>
                                      <p:to>
                                        <p:strVal val="visible"/>
                                      </p:to>
                                    </p:set>
                                    <p:set>
                                      <p:cBhvr>
                                        <p:cTn id="20" dur="341" fill="hold">
                                          <p:stCondLst>
                                            <p:cond delay="0"/>
                                          </p:stCondLst>
                                        </p:cTn>
                                        <p:tgtEl>
                                          <p:spTgt spid="12"/>
                                        </p:tgtEl>
                                        <p:attrNameLst>
                                          <p:attrName>style.rotation</p:attrName>
                                        </p:attrNameLst>
                                      </p:cBhvr>
                                      <p:to>
                                        <p:strVal val="-45.0"/>
                                      </p:to>
                                    </p:set>
                                    <p:anim calcmode="lin" valueType="num">
                                      <p:cBhvr>
                                        <p:cTn id="21" dur="341" fill="hold">
                                          <p:stCondLst>
                                            <p:cond delay="341"/>
                                          </p:stCondLst>
                                        </p:cTn>
                                        <p:tgtEl>
                                          <p:spTgt spid="12"/>
                                        </p:tgtEl>
                                        <p:attrNameLst>
                                          <p:attrName>style.rotation</p:attrName>
                                        </p:attrNameLst>
                                      </p:cBhvr>
                                      <p:tavLst>
                                        <p:tav tm="0">
                                          <p:val>
                                            <p:fltVal val="-45"/>
                                          </p:val>
                                        </p:tav>
                                        <p:tav tm="69900">
                                          <p:val>
                                            <p:fltVal val="45"/>
                                          </p:val>
                                        </p:tav>
                                        <p:tav tm="100000">
                                          <p:val>
                                            <p:fltVal val="0"/>
                                          </p:val>
                                        </p:tav>
                                      </p:tavLst>
                                    </p:anim>
                                    <p:anim calcmode="lin" valueType="num">
                                      <p:cBhvr>
                                        <p:cTn id="22" dur="341" fill="hold">
                                          <p:stCondLst>
                                            <p:cond delay="0"/>
                                          </p:stCondLst>
                                        </p:cTn>
                                        <p:tgtEl>
                                          <p:spTgt spid="12"/>
                                        </p:tgtEl>
                                        <p:attrNameLst>
                                          <p:attrName>ppt_y</p:attrName>
                                        </p:attrNameLst>
                                      </p:cBhvr>
                                      <p:tavLst>
                                        <p:tav tm="0">
                                          <p:val>
                                            <p:strVal val="#ppt_y-1"/>
                                          </p:val>
                                        </p:tav>
                                        <p:tav tm="100000">
                                          <p:val>
                                            <p:strVal val="#ppt_y-(0.354*#ppt_w-0.172*#ppt_h)"/>
                                          </p:val>
                                        </p:tav>
                                      </p:tavLst>
                                    </p:anim>
                                    <p:anim calcmode="lin" valueType="num">
                                      <p:cBhvr>
                                        <p:cTn id="23" dur="117" decel="50000" autoRev="1" fill="hold">
                                          <p:stCondLst>
                                            <p:cond delay="341"/>
                                          </p:stCondLst>
                                        </p:cTn>
                                        <p:tgtEl>
                                          <p:spTgt spid="12"/>
                                        </p:tgtEl>
                                        <p:attrNameLst>
                                          <p:attrName>ppt_y</p:attrName>
                                        </p:attrNameLst>
                                      </p:cBhvr>
                                      <p:tavLst>
                                        <p:tav tm="0">
                                          <p:val>
                                            <p:strVal val="#ppt_y-(0.354*#ppt_w-0.172*#ppt_h)"/>
                                          </p:val>
                                        </p:tav>
                                        <p:tav tm="100000">
                                          <p:val>
                                            <p:strVal val="#ppt_y-(0.354*#ppt_w-0.172*#ppt_h)-#ppt_h/2"/>
                                          </p:val>
                                        </p:tav>
                                      </p:tavLst>
                                    </p:anim>
                                    <p:anim calcmode="lin" valueType="num">
                                      <p:cBhvr>
                                        <p:cTn id="24" dur="102" fill="hold">
                                          <p:stCondLst>
                                            <p:cond delay="648"/>
                                          </p:stCondLst>
                                        </p:cTn>
                                        <p:tgtEl>
                                          <p:spTgt spid="12"/>
                                        </p:tgtEl>
                                        <p:attrNameLst>
                                          <p:attrName>ppt_y</p:attrName>
                                        </p:attrNameLst>
                                      </p:cBhvr>
                                      <p:tavLst>
                                        <p:tav tm="0">
                                          <p:val>
                                            <p:strVal val="#ppt_y-(0.354*#ppt_w-0.172*#ppt_h)"/>
                                          </p:val>
                                        </p:tav>
                                        <p:tav tm="100000">
                                          <p:val>
                                            <p:strVal val="#ppt_y"/>
                                          </p:val>
                                        </p:tav>
                                      </p:tavLst>
                                    </p:anim>
                                  </p:childTnLst>
                                </p:cTn>
                              </p:par>
                            </p:childTnLst>
                          </p:cTn>
                        </p:par>
                        <p:par>
                          <p:cTn id="25" fill="hold">
                            <p:stCondLst>
                              <p:cond delay="5125"/>
                            </p:stCondLst>
                            <p:childTnLst>
                              <p:par>
                                <p:cTn id="26" presetID="22" presetClass="entr" presetSubtype="8"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left)">
                                      <p:cBhvr>
                                        <p:cTn id="28" dur="500"/>
                                        <p:tgtEl>
                                          <p:spTgt spid="13"/>
                                        </p:tgtEl>
                                      </p:cBhvr>
                                    </p:animEffect>
                                  </p:childTnLst>
                                </p:cTn>
                              </p:par>
                            </p:childTnLst>
                          </p:cTn>
                        </p:par>
                        <p:par>
                          <p:cTn id="29" fill="hold">
                            <p:stCondLst>
                              <p:cond delay="5625"/>
                            </p:stCondLst>
                            <p:childTnLst>
                              <p:par>
                                <p:cTn id="30" presetID="38" presetClass="entr" presetSubtype="0" accel="50000" fill="hold" grpId="0" nodeType="afterEffect">
                                  <p:stCondLst>
                                    <p:cond delay="0"/>
                                  </p:stCondLst>
                                  <p:iterate type="lt">
                                    <p:tmPct val="8667"/>
                                  </p:iterate>
                                  <p:childTnLst>
                                    <p:set>
                                      <p:cBhvr>
                                        <p:cTn id="31" dur="1" fill="hold">
                                          <p:stCondLst>
                                            <p:cond delay="0"/>
                                          </p:stCondLst>
                                        </p:cTn>
                                        <p:tgtEl>
                                          <p:spTgt spid="11"/>
                                        </p:tgtEl>
                                        <p:attrNameLst>
                                          <p:attrName>style.visibility</p:attrName>
                                        </p:attrNameLst>
                                      </p:cBhvr>
                                      <p:to>
                                        <p:strVal val="visible"/>
                                      </p:to>
                                    </p:set>
                                    <p:set>
                                      <p:cBhvr>
                                        <p:cTn id="32" dur="341" fill="hold">
                                          <p:stCondLst>
                                            <p:cond delay="0"/>
                                          </p:stCondLst>
                                        </p:cTn>
                                        <p:tgtEl>
                                          <p:spTgt spid="11"/>
                                        </p:tgtEl>
                                        <p:attrNameLst>
                                          <p:attrName>style.rotation</p:attrName>
                                        </p:attrNameLst>
                                      </p:cBhvr>
                                      <p:to>
                                        <p:strVal val="-45.0"/>
                                      </p:to>
                                    </p:set>
                                    <p:anim calcmode="lin" valueType="num">
                                      <p:cBhvr>
                                        <p:cTn id="33" dur="341" fill="hold">
                                          <p:stCondLst>
                                            <p:cond delay="341"/>
                                          </p:stCondLst>
                                        </p:cTn>
                                        <p:tgtEl>
                                          <p:spTgt spid="11"/>
                                        </p:tgtEl>
                                        <p:attrNameLst>
                                          <p:attrName>style.rotation</p:attrName>
                                        </p:attrNameLst>
                                      </p:cBhvr>
                                      <p:tavLst>
                                        <p:tav tm="0">
                                          <p:val>
                                            <p:fltVal val="-45"/>
                                          </p:val>
                                        </p:tav>
                                        <p:tav tm="69900">
                                          <p:val>
                                            <p:fltVal val="45"/>
                                          </p:val>
                                        </p:tav>
                                        <p:tav tm="100000">
                                          <p:val>
                                            <p:fltVal val="0"/>
                                          </p:val>
                                        </p:tav>
                                      </p:tavLst>
                                    </p:anim>
                                    <p:anim calcmode="lin" valueType="num">
                                      <p:cBhvr>
                                        <p:cTn id="34" dur="341" fill="hold">
                                          <p:stCondLst>
                                            <p:cond delay="0"/>
                                          </p:stCondLst>
                                        </p:cTn>
                                        <p:tgtEl>
                                          <p:spTgt spid="11"/>
                                        </p:tgtEl>
                                        <p:attrNameLst>
                                          <p:attrName>ppt_y</p:attrName>
                                        </p:attrNameLst>
                                      </p:cBhvr>
                                      <p:tavLst>
                                        <p:tav tm="0">
                                          <p:val>
                                            <p:strVal val="#ppt_y-1"/>
                                          </p:val>
                                        </p:tav>
                                        <p:tav tm="100000">
                                          <p:val>
                                            <p:strVal val="#ppt_y-(0.354*#ppt_w-0.172*#ppt_h)"/>
                                          </p:val>
                                        </p:tav>
                                      </p:tavLst>
                                    </p:anim>
                                    <p:anim calcmode="lin" valueType="num">
                                      <p:cBhvr>
                                        <p:cTn id="35" dur="117" decel="50000" autoRev="1" fill="hold">
                                          <p:stCondLst>
                                            <p:cond delay="341"/>
                                          </p:stCondLst>
                                        </p:cTn>
                                        <p:tgtEl>
                                          <p:spTgt spid="11"/>
                                        </p:tgtEl>
                                        <p:attrNameLst>
                                          <p:attrName>ppt_y</p:attrName>
                                        </p:attrNameLst>
                                      </p:cBhvr>
                                      <p:tavLst>
                                        <p:tav tm="0">
                                          <p:val>
                                            <p:strVal val="#ppt_y-(0.354*#ppt_w-0.172*#ppt_h)"/>
                                          </p:val>
                                        </p:tav>
                                        <p:tav tm="100000">
                                          <p:val>
                                            <p:strVal val="#ppt_y-(0.354*#ppt_w-0.172*#ppt_h)-#ppt_h/2"/>
                                          </p:val>
                                        </p:tav>
                                      </p:tavLst>
                                    </p:anim>
                                    <p:anim calcmode="lin" valueType="num">
                                      <p:cBhvr>
                                        <p:cTn id="36" dur="102" fill="hold">
                                          <p:stCondLst>
                                            <p:cond delay="648"/>
                                          </p:stCondLst>
                                        </p:cTn>
                                        <p:tgtEl>
                                          <p:spTgt spid="11"/>
                                        </p:tgtEl>
                                        <p:attrNameLst>
                                          <p:attrName>ppt_y</p:attrName>
                                        </p:attrNameLst>
                                      </p:cBhvr>
                                      <p:tavLst>
                                        <p:tav tm="0">
                                          <p:val>
                                            <p:strVal val="#ppt_y-(0.354*#ppt_w-0.172*#ppt_h)"/>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1+#ppt_w/2"/>
                                          </p:val>
                                        </p:tav>
                                        <p:tav tm="100000">
                                          <p:val>
                                            <p:strVal val="#ppt_x"/>
                                          </p:val>
                                        </p:tav>
                                      </p:tavLst>
                                    </p:anim>
                                    <p:anim calcmode="lin" valueType="num">
                                      <p:cBhvr additive="base">
                                        <p:cTn id="4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1"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2730854" y="1283611"/>
            <a:ext cx="5153514" cy="348839"/>
            <a:chOff x="3002037" y="1465798"/>
            <a:chExt cx="7067433" cy="369332"/>
          </a:xfrm>
          <a:solidFill>
            <a:schemeClr val="accent2">
              <a:lumMod val="75000"/>
            </a:schemeClr>
          </a:solidFill>
        </p:grpSpPr>
        <p:sp>
          <p:nvSpPr>
            <p:cNvPr id="4" name="矩形 3"/>
            <p:cNvSpPr/>
            <p:nvPr/>
          </p:nvSpPr>
          <p:spPr bwMode="auto">
            <a:xfrm>
              <a:off x="3002037" y="1465798"/>
              <a:ext cx="7067433" cy="369332"/>
            </a:xfrm>
            <a:prstGeom prst="rect">
              <a:avLst/>
            </a:prstGeom>
            <a:solidFill>
              <a:schemeClr val="accent1"/>
            </a:solidFill>
            <a:ln w="9525" cap="flat" cmpd="sng" algn="ctr">
              <a:noFill/>
              <a:prstDash val="solid"/>
              <a:round/>
              <a:headEnd type="none" w="med" len="med"/>
              <a:tailEnd type="none" w="med" len="med"/>
            </a:ln>
            <a:effectLst/>
          </p:spPr>
          <p:txBody>
            <a:bodyPr/>
            <a:lstStyle/>
            <a:p>
              <a:endParaRPr lang="zh-CN" altLang="en-US" sz="1600" noProof="1">
                <a:cs typeface="+mn-ea"/>
                <a:sym typeface="+mn-lt"/>
              </a:endParaRPr>
            </a:p>
          </p:txBody>
        </p:sp>
        <p:sp>
          <p:nvSpPr>
            <p:cNvPr id="5" name="TextBox 4"/>
            <p:cNvSpPr txBox="1"/>
            <p:nvPr/>
          </p:nvSpPr>
          <p:spPr>
            <a:xfrm>
              <a:off x="3033222" y="1474124"/>
              <a:ext cx="5688632" cy="293181"/>
            </a:xfrm>
            <a:prstGeom prst="rect">
              <a:avLst/>
            </a:prstGeom>
            <a:noFill/>
          </p:spPr>
          <p:txBody>
            <a:bodyPr>
              <a:spAutoFit/>
            </a:bodyPr>
            <a:lstStyle/>
            <a:p>
              <a:pPr fontAlgn="auto"/>
              <a:r>
                <a:rPr lang="zh-CN" altLang="en-US" sz="1200" b="1" noProof="1">
                  <a:solidFill>
                    <a:srgbClr val="F8F8F8"/>
                  </a:solidFill>
                  <a:cs typeface="+mn-ea"/>
                  <a:sym typeface="+mn-lt"/>
                </a:rPr>
                <a:t>单击此处添加标题</a:t>
              </a:r>
            </a:p>
          </p:txBody>
        </p:sp>
      </p:grpSp>
      <p:grpSp>
        <p:nvGrpSpPr>
          <p:cNvPr id="3" name="组合 5"/>
          <p:cNvGrpSpPr/>
          <p:nvPr/>
        </p:nvGrpSpPr>
        <p:grpSpPr>
          <a:xfrm>
            <a:off x="2730854" y="2981927"/>
            <a:ext cx="5153514" cy="348839"/>
            <a:chOff x="3002037" y="3922395"/>
            <a:chExt cx="7067433" cy="369332"/>
          </a:xfrm>
          <a:solidFill>
            <a:schemeClr val="accent2">
              <a:lumMod val="75000"/>
            </a:schemeClr>
          </a:solidFill>
        </p:grpSpPr>
        <p:sp>
          <p:nvSpPr>
            <p:cNvPr id="7" name="矩形 6"/>
            <p:cNvSpPr/>
            <p:nvPr/>
          </p:nvSpPr>
          <p:spPr bwMode="auto">
            <a:xfrm>
              <a:off x="3002037" y="3922395"/>
              <a:ext cx="7067433" cy="369332"/>
            </a:xfrm>
            <a:prstGeom prst="rect">
              <a:avLst/>
            </a:prstGeom>
            <a:solidFill>
              <a:schemeClr val="accent1"/>
            </a:solidFill>
            <a:ln w="9525" cap="flat" cmpd="sng" algn="ctr">
              <a:noFill/>
              <a:prstDash val="solid"/>
              <a:round/>
              <a:headEnd type="none" w="med" len="med"/>
              <a:tailEnd type="none" w="med" len="med"/>
            </a:ln>
            <a:effectLst/>
          </p:spPr>
          <p:txBody>
            <a:bodyPr/>
            <a:lstStyle/>
            <a:p>
              <a:endParaRPr lang="zh-CN" altLang="en-US" sz="1600" noProof="1">
                <a:cs typeface="+mn-ea"/>
                <a:sym typeface="+mn-lt"/>
              </a:endParaRPr>
            </a:p>
          </p:txBody>
        </p:sp>
        <p:sp>
          <p:nvSpPr>
            <p:cNvPr id="9" name="TextBox 8"/>
            <p:cNvSpPr txBox="1"/>
            <p:nvPr/>
          </p:nvSpPr>
          <p:spPr>
            <a:xfrm>
              <a:off x="3023808" y="3939648"/>
              <a:ext cx="4085844" cy="293181"/>
            </a:xfrm>
            <a:prstGeom prst="rect">
              <a:avLst/>
            </a:prstGeom>
            <a:noFill/>
          </p:spPr>
          <p:txBody>
            <a:bodyPr>
              <a:spAutoFit/>
            </a:bodyPr>
            <a:lstStyle/>
            <a:p>
              <a:pPr fontAlgn="auto"/>
              <a:r>
                <a:rPr lang="zh-CN" altLang="en-US" sz="1200" b="1" noProof="1">
                  <a:solidFill>
                    <a:srgbClr val="F8F8F8"/>
                  </a:solidFill>
                  <a:cs typeface="+mn-ea"/>
                  <a:sym typeface="+mn-lt"/>
                </a:rPr>
                <a:t>单击此处添加标题</a:t>
              </a:r>
            </a:p>
          </p:txBody>
        </p:sp>
      </p:grpSp>
      <p:sp>
        <p:nvSpPr>
          <p:cNvPr id="10" name="TextBox 9"/>
          <p:cNvSpPr txBox="1">
            <a:spLocks noChangeArrowheads="1"/>
          </p:cNvSpPr>
          <p:nvPr/>
        </p:nvSpPr>
        <p:spPr bwMode="auto">
          <a:xfrm>
            <a:off x="2730501" y="1816101"/>
            <a:ext cx="5154613" cy="549375"/>
          </a:xfrm>
          <a:prstGeom prst="rect">
            <a:avLst/>
          </a:prstGeom>
          <a:noFill/>
          <a:ln w="9525">
            <a:noFill/>
            <a:miter lim="800000"/>
          </a:ln>
        </p:spPr>
        <p:txBody>
          <a:bodyPr lIns="68573" tIns="34287" rIns="68573" bIns="34287">
            <a:spAutoFit/>
          </a:bodyPr>
          <a:lstStyle/>
          <a:p>
            <a:pPr>
              <a:lnSpc>
                <a:spcPct val="130000"/>
              </a:lnSpc>
            </a:pPr>
            <a:r>
              <a:rPr lang="zh-CN" altLang="en-US" sz="800" dirty="0">
                <a:solidFill>
                  <a:schemeClr val="bg1">
                    <a:lumMod val="50000"/>
                  </a:schemeClr>
                </a:solidFill>
                <a:cs typeface="+mn-ea"/>
                <a:sym typeface="+mn-lt"/>
              </a:rPr>
              <a:t>您的内容打在这里，或者通过复制您的文本后，在此框中选择粘贴，并选择只保留文字。在此录入上述图表的综合描述说明，在此录入上述图表的综合描述说明您的内容打在这里，或者通过复制您的文本后，在此框中选择粘贴，并选择只保留文字。</a:t>
            </a:r>
          </a:p>
        </p:txBody>
      </p:sp>
      <p:sp>
        <p:nvSpPr>
          <p:cNvPr id="11" name="TextBox 10"/>
          <p:cNvSpPr txBox="1">
            <a:spLocks noChangeArrowheads="1"/>
          </p:cNvSpPr>
          <p:nvPr/>
        </p:nvSpPr>
        <p:spPr bwMode="auto">
          <a:xfrm>
            <a:off x="2730501" y="3486150"/>
            <a:ext cx="5154613" cy="549375"/>
          </a:xfrm>
          <a:prstGeom prst="rect">
            <a:avLst/>
          </a:prstGeom>
          <a:noFill/>
          <a:ln w="9525">
            <a:noFill/>
            <a:miter lim="800000"/>
          </a:ln>
        </p:spPr>
        <p:txBody>
          <a:bodyPr lIns="68573" tIns="34287" rIns="68573" bIns="34287">
            <a:spAutoFit/>
          </a:bodyPr>
          <a:lstStyle/>
          <a:p>
            <a:pPr>
              <a:lnSpc>
                <a:spcPct val="130000"/>
              </a:lnSpc>
            </a:pPr>
            <a:r>
              <a:rPr lang="zh-CN" altLang="en-US" sz="800" dirty="0">
                <a:solidFill>
                  <a:schemeClr val="bg1">
                    <a:lumMod val="50000"/>
                  </a:schemeClr>
                </a:solidFill>
                <a:cs typeface="+mn-ea"/>
                <a:sym typeface="+mn-lt"/>
              </a:rPr>
              <a:t>您的内容打在这里，或者通过复制您的文本后，在此框中选择粘贴，并选择只保留文字。在此录入上述图表的综合描述说明，在此录入上述图表的综合描述说明您的内容打在这里，或者通过复制您的文本后，在此框中选择粘贴，并选择只保留文字。</a:t>
            </a:r>
          </a:p>
        </p:txBody>
      </p:sp>
      <p:sp>
        <p:nvSpPr>
          <p:cNvPr id="12" name="等腰三角形 2"/>
          <p:cNvSpPr>
            <a:spLocks noChangeArrowheads="1"/>
          </p:cNvSpPr>
          <p:nvPr/>
        </p:nvSpPr>
        <p:spPr bwMode="auto">
          <a:xfrm rot="2747878">
            <a:off x="1522414" y="1241425"/>
            <a:ext cx="992187" cy="1147763"/>
          </a:xfrm>
          <a:custGeom>
            <a:avLst/>
            <a:gdLst/>
            <a:ahLst/>
            <a:cxnLst>
              <a:cxn ang="0">
                <a:pos x="576064" y="0"/>
              </a:cxn>
              <a:cxn ang="0">
                <a:pos x="687529" y="192182"/>
              </a:cxn>
              <a:cxn ang="0">
                <a:pos x="1152128" y="757009"/>
              </a:cxn>
              <a:cxn ang="0">
                <a:pos x="576064" y="1333073"/>
              </a:cxn>
              <a:cxn ang="0">
                <a:pos x="0" y="757009"/>
              </a:cxn>
              <a:cxn ang="0">
                <a:pos x="464599" y="192182"/>
              </a:cxn>
            </a:cxnLst>
            <a:rect l="0" t="0"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1"/>
          </a:solidFill>
          <a:ln w="9525">
            <a:noFill/>
            <a:round/>
          </a:ln>
        </p:spPr>
        <p:txBody>
          <a:bodyPr wrap="none" lIns="68573" tIns="34287" rIns="68573" bIns="34287" anchor="ctr"/>
          <a:lstStyle/>
          <a:p>
            <a:pPr algn="ctr"/>
            <a:endParaRPr lang="zh-CN" altLang="en-US" sz="1100" dirty="0">
              <a:solidFill>
                <a:srgbClr val="FFFFFF"/>
              </a:solidFill>
              <a:cs typeface="+mn-ea"/>
              <a:sym typeface="+mn-lt"/>
            </a:endParaRPr>
          </a:p>
        </p:txBody>
      </p:sp>
      <p:sp>
        <p:nvSpPr>
          <p:cNvPr id="13" name="TextBox 12"/>
          <p:cNvSpPr txBox="1">
            <a:spLocks noChangeArrowheads="1"/>
          </p:cNvSpPr>
          <p:nvPr/>
        </p:nvSpPr>
        <p:spPr bwMode="auto">
          <a:xfrm>
            <a:off x="1628775" y="1682750"/>
            <a:ext cx="642938" cy="368300"/>
          </a:xfrm>
          <a:prstGeom prst="rect">
            <a:avLst/>
          </a:prstGeom>
          <a:noFill/>
          <a:ln w="9525">
            <a:noFill/>
            <a:miter lim="800000"/>
          </a:ln>
        </p:spPr>
        <p:txBody>
          <a:bodyPr wrap="none" lIns="68573" tIns="34287" rIns="68573" bIns="34287" anchor="ctr"/>
          <a:lstStyle/>
          <a:p>
            <a:pPr algn="ctr"/>
            <a:r>
              <a:rPr lang="zh-CN" altLang="en-US" b="1" dirty="0">
                <a:solidFill>
                  <a:srgbClr val="FFFFFF"/>
                </a:solidFill>
                <a:cs typeface="+mn-ea"/>
                <a:sym typeface="+mn-lt"/>
              </a:rPr>
              <a:t>正面</a:t>
            </a:r>
            <a:endParaRPr lang="en-US" altLang="zh-CN" b="1" dirty="0">
              <a:solidFill>
                <a:srgbClr val="FFFFFF"/>
              </a:solidFill>
              <a:cs typeface="+mn-ea"/>
              <a:sym typeface="+mn-lt"/>
            </a:endParaRPr>
          </a:p>
          <a:p>
            <a:pPr algn="ctr"/>
            <a:r>
              <a:rPr lang="zh-CN" altLang="en-US" b="1" dirty="0">
                <a:solidFill>
                  <a:srgbClr val="FFFFFF"/>
                </a:solidFill>
                <a:cs typeface="+mn-ea"/>
                <a:sym typeface="+mn-lt"/>
              </a:rPr>
              <a:t>观点</a:t>
            </a:r>
          </a:p>
        </p:txBody>
      </p:sp>
      <p:sp>
        <p:nvSpPr>
          <p:cNvPr id="14" name="等腰三角形 2"/>
          <p:cNvSpPr>
            <a:spLocks noChangeArrowheads="1"/>
          </p:cNvSpPr>
          <p:nvPr/>
        </p:nvSpPr>
        <p:spPr bwMode="auto">
          <a:xfrm rot="3036074">
            <a:off x="1522413" y="2986087"/>
            <a:ext cx="992188" cy="1147763"/>
          </a:xfrm>
          <a:custGeom>
            <a:avLst/>
            <a:gdLst/>
            <a:ahLst/>
            <a:cxnLst>
              <a:cxn ang="0">
                <a:pos x="576064" y="0"/>
              </a:cxn>
              <a:cxn ang="0">
                <a:pos x="687529" y="192182"/>
              </a:cxn>
              <a:cxn ang="0">
                <a:pos x="1152128" y="757009"/>
              </a:cxn>
              <a:cxn ang="0">
                <a:pos x="576064" y="1333073"/>
              </a:cxn>
              <a:cxn ang="0">
                <a:pos x="0" y="757009"/>
              </a:cxn>
              <a:cxn ang="0">
                <a:pos x="464599" y="192182"/>
              </a:cxn>
            </a:cxnLst>
            <a:rect l="0" t="0"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2"/>
          </a:solidFill>
          <a:ln w="9525">
            <a:noFill/>
            <a:round/>
          </a:ln>
        </p:spPr>
        <p:txBody>
          <a:bodyPr wrap="none" lIns="68573" tIns="34287" rIns="68573" bIns="34287" anchor="ctr"/>
          <a:lstStyle/>
          <a:p>
            <a:pPr algn="ctr"/>
            <a:endParaRPr lang="zh-CN" altLang="en-US" sz="1100" dirty="0">
              <a:solidFill>
                <a:srgbClr val="FFFFFF"/>
              </a:solidFill>
              <a:cs typeface="+mn-ea"/>
              <a:sym typeface="+mn-lt"/>
            </a:endParaRPr>
          </a:p>
        </p:txBody>
      </p:sp>
      <p:sp>
        <p:nvSpPr>
          <p:cNvPr id="15" name="TextBox 14"/>
          <p:cNvSpPr txBox="1">
            <a:spLocks noChangeArrowheads="1"/>
          </p:cNvSpPr>
          <p:nvPr/>
        </p:nvSpPr>
        <p:spPr bwMode="auto">
          <a:xfrm>
            <a:off x="1628775" y="3421064"/>
            <a:ext cx="642938" cy="369887"/>
          </a:xfrm>
          <a:prstGeom prst="rect">
            <a:avLst/>
          </a:prstGeom>
          <a:noFill/>
          <a:ln w="9525">
            <a:noFill/>
            <a:miter lim="800000"/>
          </a:ln>
        </p:spPr>
        <p:txBody>
          <a:bodyPr wrap="none" lIns="68573" tIns="34287" rIns="68573" bIns="34287" anchor="ctr"/>
          <a:lstStyle/>
          <a:p>
            <a:pPr algn="ctr"/>
            <a:r>
              <a:rPr lang="zh-CN" altLang="en-US" b="1" dirty="0">
                <a:solidFill>
                  <a:srgbClr val="FFFFFF"/>
                </a:solidFill>
                <a:cs typeface="+mn-ea"/>
                <a:sym typeface="+mn-lt"/>
              </a:rPr>
              <a:t>负面</a:t>
            </a:r>
            <a:endParaRPr lang="en-US" altLang="zh-CN" b="1" dirty="0">
              <a:solidFill>
                <a:srgbClr val="FFFFFF"/>
              </a:solidFill>
              <a:cs typeface="+mn-ea"/>
              <a:sym typeface="+mn-lt"/>
            </a:endParaRPr>
          </a:p>
          <a:p>
            <a:pPr algn="ctr"/>
            <a:r>
              <a:rPr lang="zh-CN" altLang="en-US" b="1" dirty="0">
                <a:solidFill>
                  <a:srgbClr val="FFFFFF"/>
                </a:solidFill>
                <a:cs typeface="+mn-ea"/>
                <a:sym typeface="+mn-lt"/>
              </a:rPr>
              <a:t>观点</a:t>
            </a:r>
          </a:p>
        </p:txBody>
      </p:sp>
    </p:spTree>
  </p:cSld>
  <p:clrMapOvr>
    <a:masterClrMapping/>
  </p:clrMapOvr>
  <p:transition spd="med"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290">
                                          <p:stCondLst>
                                            <p:cond delay="0"/>
                                          </p:stCondLst>
                                        </p:cTn>
                                        <p:tgtEl>
                                          <p:spTgt spid="13"/>
                                        </p:tgtEl>
                                      </p:cBhvr>
                                    </p:animEffect>
                                    <p:anim calcmode="lin" valueType="num">
                                      <p:cBhvr>
                                        <p:cTn id="8" dur="911"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3"/>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3"/>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3"/>
                                        </p:tgtEl>
                                        <p:attrNameLst>
                                          <p:attrName>ppt_y</p:attrName>
                                        </p:attrNameLst>
                                      </p:cBhvr>
                                      <p:tavLst>
                                        <p:tav tm="0" fmla="#ppt_y-sin(pi*$)/81">
                                          <p:val>
                                            <p:fltVal val="0"/>
                                          </p:val>
                                        </p:tav>
                                        <p:tav tm="100000">
                                          <p:val>
                                            <p:fltVal val="1"/>
                                          </p:val>
                                        </p:tav>
                                      </p:tavLst>
                                    </p:anim>
                                    <p:animScale>
                                      <p:cBhvr>
                                        <p:cTn id="13" dur="13">
                                          <p:stCondLst>
                                            <p:cond delay="325"/>
                                          </p:stCondLst>
                                        </p:cTn>
                                        <p:tgtEl>
                                          <p:spTgt spid="13"/>
                                        </p:tgtEl>
                                      </p:cBhvr>
                                      <p:to x="100000" y="60000"/>
                                    </p:animScale>
                                    <p:animScale>
                                      <p:cBhvr>
                                        <p:cTn id="14" dur="83" decel="50000">
                                          <p:stCondLst>
                                            <p:cond delay="338"/>
                                          </p:stCondLst>
                                        </p:cTn>
                                        <p:tgtEl>
                                          <p:spTgt spid="13"/>
                                        </p:tgtEl>
                                      </p:cBhvr>
                                      <p:to x="100000" y="100000"/>
                                    </p:animScale>
                                    <p:animScale>
                                      <p:cBhvr>
                                        <p:cTn id="15" dur="13">
                                          <p:stCondLst>
                                            <p:cond delay="656"/>
                                          </p:stCondLst>
                                        </p:cTn>
                                        <p:tgtEl>
                                          <p:spTgt spid="13"/>
                                        </p:tgtEl>
                                      </p:cBhvr>
                                      <p:to x="100000" y="80000"/>
                                    </p:animScale>
                                    <p:animScale>
                                      <p:cBhvr>
                                        <p:cTn id="16" dur="83" decel="50000">
                                          <p:stCondLst>
                                            <p:cond delay="669"/>
                                          </p:stCondLst>
                                        </p:cTn>
                                        <p:tgtEl>
                                          <p:spTgt spid="13"/>
                                        </p:tgtEl>
                                      </p:cBhvr>
                                      <p:to x="100000" y="100000"/>
                                    </p:animScale>
                                    <p:animScale>
                                      <p:cBhvr>
                                        <p:cTn id="17" dur="13">
                                          <p:stCondLst>
                                            <p:cond delay="821"/>
                                          </p:stCondLst>
                                        </p:cTn>
                                        <p:tgtEl>
                                          <p:spTgt spid="13"/>
                                        </p:tgtEl>
                                      </p:cBhvr>
                                      <p:to x="100000" y="90000"/>
                                    </p:animScale>
                                    <p:animScale>
                                      <p:cBhvr>
                                        <p:cTn id="18" dur="83" decel="50000">
                                          <p:stCondLst>
                                            <p:cond delay="834"/>
                                          </p:stCondLst>
                                        </p:cTn>
                                        <p:tgtEl>
                                          <p:spTgt spid="13"/>
                                        </p:tgtEl>
                                      </p:cBhvr>
                                      <p:to x="100000" y="100000"/>
                                    </p:animScale>
                                    <p:animScale>
                                      <p:cBhvr>
                                        <p:cTn id="19" dur="13">
                                          <p:stCondLst>
                                            <p:cond delay="904"/>
                                          </p:stCondLst>
                                        </p:cTn>
                                        <p:tgtEl>
                                          <p:spTgt spid="13"/>
                                        </p:tgtEl>
                                      </p:cBhvr>
                                      <p:to x="100000" y="95000"/>
                                    </p:animScale>
                                    <p:animScale>
                                      <p:cBhvr>
                                        <p:cTn id="20" dur="83" decel="50000">
                                          <p:stCondLst>
                                            <p:cond delay="917"/>
                                          </p:stCondLst>
                                        </p:cTn>
                                        <p:tgtEl>
                                          <p:spTgt spid="13"/>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down)">
                                      <p:cBhvr>
                                        <p:cTn id="23" dur="290">
                                          <p:stCondLst>
                                            <p:cond delay="0"/>
                                          </p:stCondLst>
                                        </p:cTn>
                                        <p:tgtEl>
                                          <p:spTgt spid="12"/>
                                        </p:tgtEl>
                                      </p:cBhvr>
                                    </p:animEffect>
                                    <p:anim calcmode="lin" valueType="num">
                                      <p:cBhvr>
                                        <p:cTn id="24" dur="911"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25" dur="332"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26" dur="332" tmFilter="0, 0; 0.125,0.2665; 0.25,0.4; 0.375,0.465; 0.5,0.5;  0.625,0.535; 0.75,0.6; 0.875,0.7335; 1,1">
                                          <p:stCondLst>
                                            <p:cond delay="332"/>
                                          </p:stCondLst>
                                        </p:cTn>
                                        <p:tgtEl>
                                          <p:spTgt spid="12"/>
                                        </p:tgtEl>
                                        <p:attrNameLst>
                                          <p:attrName>ppt_y</p:attrName>
                                        </p:attrNameLst>
                                      </p:cBhvr>
                                      <p:tavLst>
                                        <p:tav tm="0" fmla="#ppt_y-sin(pi*$)/9">
                                          <p:val>
                                            <p:fltVal val="0"/>
                                          </p:val>
                                        </p:tav>
                                        <p:tav tm="100000">
                                          <p:val>
                                            <p:fltVal val="1"/>
                                          </p:val>
                                        </p:tav>
                                      </p:tavLst>
                                    </p:anim>
                                    <p:anim calcmode="lin" valueType="num">
                                      <p:cBhvr>
                                        <p:cTn id="27" dur="166" tmFilter="0, 0; 0.125,0.2665; 0.25,0.4; 0.375,0.465; 0.5,0.5;  0.625,0.535; 0.75,0.6; 0.875,0.7335; 1,1">
                                          <p:stCondLst>
                                            <p:cond delay="662"/>
                                          </p:stCondLst>
                                        </p:cTn>
                                        <p:tgtEl>
                                          <p:spTgt spid="12"/>
                                        </p:tgtEl>
                                        <p:attrNameLst>
                                          <p:attrName>ppt_y</p:attrName>
                                        </p:attrNameLst>
                                      </p:cBhvr>
                                      <p:tavLst>
                                        <p:tav tm="0" fmla="#ppt_y-sin(pi*$)/27">
                                          <p:val>
                                            <p:fltVal val="0"/>
                                          </p:val>
                                        </p:tav>
                                        <p:tav tm="100000">
                                          <p:val>
                                            <p:fltVal val="1"/>
                                          </p:val>
                                        </p:tav>
                                      </p:tavLst>
                                    </p:anim>
                                    <p:anim calcmode="lin" valueType="num">
                                      <p:cBhvr>
                                        <p:cTn id="28" dur="82" tmFilter="0, 0; 0.125,0.2665; 0.25,0.4; 0.375,0.465; 0.5,0.5;  0.625,0.535; 0.75,0.6; 0.875,0.7335; 1,1">
                                          <p:stCondLst>
                                            <p:cond delay="828"/>
                                          </p:stCondLst>
                                        </p:cTn>
                                        <p:tgtEl>
                                          <p:spTgt spid="12"/>
                                        </p:tgtEl>
                                        <p:attrNameLst>
                                          <p:attrName>ppt_y</p:attrName>
                                        </p:attrNameLst>
                                      </p:cBhvr>
                                      <p:tavLst>
                                        <p:tav tm="0" fmla="#ppt_y-sin(pi*$)/81">
                                          <p:val>
                                            <p:fltVal val="0"/>
                                          </p:val>
                                        </p:tav>
                                        <p:tav tm="100000">
                                          <p:val>
                                            <p:fltVal val="1"/>
                                          </p:val>
                                        </p:tav>
                                      </p:tavLst>
                                    </p:anim>
                                    <p:animScale>
                                      <p:cBhvr>
                                        <p:cTn id="29" dur="13">
                                          <p:stCondLst>
                                            <p:cond delay="325"/>
                                          </p:stCondLst>
                                        </p:cTn>
                                        <p:tgtEl>
                                          <p:spTgt spid="12"/>
                                        </p:tgtEl>
                                      </p:cBhvr>
                                      <p:to x="100000" y="60000"/>
                                    </p:animScale>
                                    <p:animScale>
                                      <p:cBhvr>
                                        <p:cTn id="30" dur="83" decel="50000">
                                          <p:stCondLst>
                                            <p:cond delay="338"/>
                                          </p:stCondLst>
                                        </p:cTn>
                                        <p:tgtEl>
                                          <p:spTgt spid="12"/>
                                        </p:tgtEl>
                                      </p:cBhvr>
                                      <p:to x="100000" y="100000"/>
                                    </p:animScale>
                                    <p:animScale>
                                      <p:cBhvr>
                                        <p:cTn id="31" dur="13">
                                          <p:stCondLst>
                                            <p:cond delay="656"/>
                                          </p:stCondLst>
                                        </p:cTn>
                                        <p:tgtEl>
                                          <p:spTgt spid="12"/>
                                        </p:tgtEl>
                                      </p:cBhvr>
                                      <p:to x="100000" y="80000"/>
                                    </p:animScale>
                                    <p:animScale>
                                      <p:cBhvr>
                                        <p:cTn id="32" dur="83" decel="50000">
                                          <p:stCondLst>
                                            <p:cond delay="669"/>
                                          </p:stCondLst>
                                        </p:cTn>
                                        <p:tgtEl>
                                          <p:spTgt spid="12"/>
                                        </p:tgtEl>
                                      </p:cBhvr>
                                      <p:to x="100000" y="100000"/>
                                    </p:animScale>
                                    <p:animScale>
                                      <p:cBhvr>
                                        <p:cTn id="33" dur="13">
                                          <p:stCondLst>
                                            <p:cond delay="821"/>
                                          </p:stCondLst>
                                        </p:cTn>
                                        <p:tgtEl>
                                          <p:spTgt spid="12"/>
                                        </p:tgtEl>
                                      </p:cBhvr>
                                      <p:to x="100000" y="90000"/>
                                    </p:animScale>
                                    <p:animScale>
                                      <p:cBhvr>
                                        <p:cTn id="34" dur="83" decel="50000">
                                          <p:stCondLst>
                                            <p:cond delay="834"/>
                                          </p:stCondLst>
                                        </p:cTn>
                                        <p:tgtEl>
                                          <p:spTgt spid="12"/>
                                        </p:tgtEl>
                                      </p:cBhvr>
                                      <p:to x="100000" y="100000"/>
                                    </p:animScale>
                                    <p:animScale>
                                      <p:cBhvr>
                                        <p:cTn id="35" dur="13">
                                          <p:stCondLst>
                                            <p:cond delay="904"/>
                                          </p:stCondLst>
                                        </p:cTn>
                                        <p:tgtEl>
                                          <p:spTgt spid="12"/>
                                        </p:tgtEl>
                                      </p:cBhvr>
                                      <p:to x="100000" y="95000"/>
                                    </p:animScale>
                                    <p:animScale>
                                      <p:cBhvr>
                                        <p:cTn id="36" dur="83" decel="50000">
                                          <p:stCondLst>
                                            <p:cond delay="917"/>
                                          </p:stCondLst>
                                        </p:cTn>
                                        <p:tgtEl>
                                          <p:spTgt spid="12"/>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down)">
                                      <p:cBhvr>
                                        <p:cTn id="39" dur="290">
                                          <p:stCondLst>
                                            <p:cond delay="0"/>
                                          </p:stCondLst>
                                        </p:cTn>
                                        <p:tgtEl>
                                          <p:spTgt spid="14"/>
                                        </p:tgtEl>
                                      </p:cBhvr>
                                    </p:animEffect>
                                    <p:anim calcmode="lin" valueType="num">
                                      <p:cBhvr>
                                        <p:cTn id="40" dur="911"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41" dur="332"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42" dur="332" tmFilter="0, 0; 0.125,0.2665; 0.25,0.4; 0.375,0.465; 0.5,0.5;  0.625,0.535; 0.75,0.6; 0.875,0.7335; 1,1">
                                          <p:stCondLst>
                                            <p:cond delay="332"/>
                                          </p:stCondLst>
                                        </p:cTn>
                                        <p:tgtEl>
                                          <p:spTgt spid="14"/>
                                        </p:tgtEl>
                                        <p:attrNameLst>
                                          <p:attrName>ppt_y</p:attrName>
                                        </p:attrNameLst>
                                      </p:cBhvr>
                                      <p:tavLst>
                                        <p:tav tm="0" fmla="#ppt_y-sin(pi*$)/9">
                                          <p:val>
                                            <p:fltVal val="0"/>
                                          </p:val>
                                        </p:tav>
                                        <p:tav tm="100000">
                                          <p:val>
                                            <p:fltVal val="1"/>
                                          </p:val>
                                        </p:tav>
                                      </p:tavLst>
                                    </p:anim>
                                    <p:anim calcmode="lin" valueType="num">
                                      <p:cBhvr>
                                        <p:cTn id="43" dur="166" tmFilter="0, 0; 0.125,0.2665; 0.25,0.4; 0.375,0.465; 0.5,0.5;  0.625,0.535; 0.75,0.6; 0.875,0.7335; 1,1">
                                          <p:stCondLst>
                                            <p:cond delay="662"/>
                                          </p:stCondLst>
                                        </p:cTn>
                                        <p:tgtEl>
                                          <p:spTgt spid="14"/>
                                        </p:tgtEl>
                                        <p:attrNameLst>
                                          <p:attrName>ppt_y</p:attrName>
                                        </p:attrNameLst>
                                      </p:cBhvr>
                                      <p:tavLst>
                                        <p:tav tm="0" fmla="#ppt_y-sin(pi*$)/27">
                                          <p:val>
                                            <p:fltVal val="0"/>
                                          </p:val>
                                        </p:tav>
                                        <p:tav tm="100000">
                                          <p:val>
                                            <p:fltVal val="1"/>
                                          </p:val>
                                        </p:tav>
                                      </p:tavLst>
                                    </p:anim>
                                    <p:anim calcmode="lin" valueType="num">
                                      <p:cBhvr>
                                        <p:cTn id="44" dur="82" tmFilter="0, 0; 0.125,0.2665; 0.25,0.4; 0.375,0.465; 0.5,0.5;  0.625,0.535; 0.75,0.6; 0.875,0.7335; 1,1">
                                          <p:stCondLst>
                                            <p:cond delay="828"/>
                                          </p:stCondLst>
                                        </p:cTn>
                                        <p:tgtEl>
                                          <p:spTgt spid="14"/>
                                        </p:tgtEl>
                                        <p:attrNameLst>
                                          <p:attrName>ppt_y</p:attrName>
                                        </p:attrNameLst>
                                      </p:cBhvr>
                                      <p:tavLst>
                                        <p:tav tm="0" fmla="#ppt_y-sin(pi*$)/81">
                                          <p:val>
                                            <p:fltVal val="0"/>
                                          </p:val>
                                        </p:tav>
                                        <p:tav tm="100000">
                                          <p:val>
                                            <p:fltVal val="1"/>
                                          </p:val>
                                        </p:tav>
                                      </p:tavLst>
                                    </p:anim>
                                    <p:animScale>
                                      <p:cBhvr>
                                        <p:cTn id="45" dur="13">
                                          <p:stCondLst>
                                            <p:cond delay="325"/>
                                          </p:stCondLst>
                                        </p:cTn>
                                        <p:tgtEl>
                                          <p:spTgt spid="14"/>
                                        </p:tgtEl>
                                      </p:cBhvr>
                                      <p:to x="100000" y="60000"/>
                                    </p:animScale>
                                    <p:animScale>
                                      <p:cBhvr>
                                        <p:cTn id="46" dur="83" decel="50000">
                                          <p:stCondLst>
                                            <p:cond delay="338"/>
                                          </p:stCondLst>
                                        </p:cTn>
                                        <p:tgtEl>
                                          <p:spTgt spid="14"/>
                                        </p:tgtEl>
                                      </p:cBhvr>
                                      <p:to x="100000" y="100000"/>
                                    </p:animScale>
                                    <p:animScale>
                                      <p:cBhvr>
                                        <p:cTn id="47" dur="13">
                                          <p:stCondLst>
                                            <p:cond delay="656"/>
                                          </p:stCondLst>
                                        </p:cTn>
                                        <p:tgtEl>
                                          <p:spTgt spid="14"/>
                                        </p:tgtEl>
                                      </p:cBhvr>
                                      <p:to x="100000" y="80000"/>
                                    </p:animScale>
                                    <p:animScale>
                                      <p:cBhvr>
                                        <p:cTn id="48" dur="83" decel="50000">
                                          <p:stCondLst>
                                            <p:cond delay="669"/>
                                          </p:stCondLst>
                                        </p:cTn>
                                        <p:tgtEl>
                                          <p:spTgt spid="14"/>
                                        </p:tgtEl>
                                      </p:cBhvr>
                                      <p:to x="100000" y="100000"/>
                                    </p:animScale>
                                    <p:animScale>
                                      <p:cBhvr>
                                        <p:cTn id="49" dur="13">
                                          <p:stCondLst>
                                            <p:cond delay="821"/>
                                          </p:stCondLst>
                                        </p:cTn>
                                        <p:tgtEl>
                                          <p:spTgt spid="14"/>
                                        </p:tgtEl>
                                      </p:cBhvr>
                                      <p:to x="100000" y="90000"/>
                                    </p:animScale>
                                    <p:animScale>
                                      <p:cBhvr>
                                        <p:cTn id="50" dur="83" decel="50000">
                                          <p:stCondLst>
                                            <p:cond delay="834"/>
                                          </p:stCondLst>
                                        </p:cTn>
                                        <p:tgtEl>
                                          <p:spTgt spid="14"/>
                                        </p:tgtEl>
                                      </p:cBhvr>
                                      <p:to x="100000" y="100000"/>
                                    </p:animScale>
                                    <p:animScale>
                                      <p:cBhvr>
                                        <p:cTn id="51" dur="13">
                                          <p:stCondLst>
                                            <p:cond delay="904"/>
                                          </p:stCondLst>
                                        </p:cTn>
                                        <p:tgtEl>
                                          <p:spTgt spid="14"/>
                                        </p:tgtEl>
                                      </p:cBhvr>
                                      <p:to x="100000" y="95000"/>
                                    </p:animScale>
                                    <p:animScale>
                                      <p:cBhvr>
                                        <p:cTn id="52" dur="83" decel="50000">
                                          <p:stCondLst>
                                            <p:cond delay="917"/>
                                          </p:stCondLst>
                                        </p:cTn>
                                        <p:tgtEl>
                                          <p:spTgt spid="14"/>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wipe(down)">
                                      <p:cBhvr>
                                        <p:cTn id="55" dur="290">
                                          <p:stCondLst>
                                            <p:cond delay="0"/>
                                          </p:stCondLst>
                                        </p:cTn>
                                        <p:tgtEl>
                                          <p:spTgt spid="15"/>
                                        </p:tgtEl>
                                      </p:cBhvr>
                                    </p:animEffect>
                                    <p:anim calcmode="lin" valueType="num">
                                      <p:cBhvr>
                                        <p:cTn id="56" dur="911"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57" dur="332"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58" dur="332" tmFilter="0, 0; 0.125,0.2665; 0.25,0.4; 0.375,0.465; 0.5,0.5;  0.625,0.535; 0.75,0.6; 0.875,0.7335; 1,1">
                                          <p:stCondLst>
                                            <p:cond delay="332"/>
                                          </p:stCondLst>
                                        </p:cTn>
                                        <p:tgtEl>
                                          <p:spTgt spid="15"/>
                                        </p:tgtEl>
                                        <p:attrNameLst>
                                          <p:attrName>ppt_y</p:attrName>
                                        </p:attrNameLst>
                                      </p:cBhvr>
                                      <p:tavLst>
                                        <p:tav tm="0" fmla="#ppt_y-sin(pi*$)/9">
                                          <p:val>
                                            <p:fltVal val="0"/>
                                          </p:val>
                                        </p:tav>
                                        <p:tav tm="100000">
                                          <p:val>
                                            <p:fltVal val="1"/>
                                          </p:val>
                                        </p:tav>
                                      </p:tavLst>
                                    </p:anim>
                                    <p:anim calcmode="lin" valueType="num">
                                      <p:cBhvr>
                                        <p:cTn id="59" dur="166" tmFilter="0, 0; 0.125,0.2665; 0.25,0.4; 0.375,0.465; 0.5,0.5;  0.625,0.535; 0.75,0.6; 0.875,0.7335; 1,1">
                                          <p:stCondLst>
                                            <p:cond delay="662"/>
                                          </p:stCondLst>
                                        </p:cTn>
                                        <p:tgtEl>
                                          <p:spTgt spid="15"/>
                                        </p:tgtEl>
                                        <p:attrNameLst>
                                          <p:attrName>ppt_y</p:attrName>
                                        </p:attrNameLst>
                                      </p:cBhvr>
                                      <p:tavLst>
                                        <p:tav tm="0" fmla="#ppt_y-sin(pi*$)/27">
                                          <p:val>
                                            <p:fltVal val="0"/>
                                          </p:val>
                                        </p:tav>
                                        <p:tav tm="100000">
                                          <p:val>
                                            <p:fltVal val="1"/>
                                          </p:val>
                                        </p:tav>
                                      </p:tavLst>
                                    </p:anim>
                                    <p:anim calcmode="lin" valueType="num">
                                      <p:cBhvr>
                                        <p:cTn id="60" dur="82" tmFilter="0, 0; 0.125,0.2665; 0.25,0.4; 0.375,0.465; 0.5,0.5;  0.625,0.535; 0.75,0.6; 0.875,0.7335; 1,1">
                                          <p:stCondLst>
                                            <p:cond delay="828"/>
                                          </p:stCondLst>
                                        </p:cTn>
                                        <p:tgtEl>
                                          <p:spTgt spid="15"/>
                                        </p:tgtEl>
                                        <p:attrNameLst>
                                          <p:attrName>ppt_y</p:attrName>
                                        </p:attrNameLst>
                                      </p:cBhvr>
                                      <p:tavLst>
                                        <p:tav tm="0" fmla="#ppt_y-sin(pi*$)/81">
                                          <p:val>
                                            <p:fltVal val="0"/>
                                          </p:val>
                                        </p:tav>
                                        <p:tav tm="100000">
                                          <p:val>
                                            <p:fltVal val="1"/>
                                          </p:val>
                                        </p:tav>
                                      </p:tavLst>
                                    </p:anim>
                                    <p:animScale>
                                      <p:cBhvr>
                                        <p:cTn id="61" dur="13">
                                          <p:stCondLst>
                                            <p:cond delay="325"/>
                                          </p:stCondLst>
                                        </p:cTn>
                                        <p:tgtEl>
                                          <p:spTgt spid="15"/>
                                        </p:tgtEl>
                                      </p:cBhvr>
                                      <p:to x="100000" y="60000"/>
                                    </p:animScale>
                                    <p:animScale>
                                      <p:cBhvr>
                                        <p:cTn id="62" dur="83" decel="50000">
                                          <p:stCondLst>
                                            <p:cond delay="338"/>
                                          </p:stCondLst>
                                        </p:cTn>
                                        <p:tgtEl>
                                          <p:spTgt spid="15"/>
                                        </p:tgtEl>
                                      </p:cBhvr>
                                      <p:to x="100000" y="100000"/>
                                    </p:animScale>
                                    <p:animScale>
                                      <p:cBhvr>
                                        <p:cTn id="63" dur="13">
                                          <p:stCondLst>
                                            <p:cond delay="656"/>
                                          </p:stCondLst>
                                        </p:cTn>
                                        <p:tgtEl>
                                          <p:spTgt spid="15"/>
                                        </p:tgtEl>
                                      </p:cBhvr>
                                      <p:to x="100000" y="80000"/>
                                    </p:animScale>
                                    <p:animScale>
                                      <p:cBhvr>
                                        <p:cTn id="64" dur="83" decel="50000">
                                          <p:stCondLst>
                                            <p:cond delay="669"/>
                                          </p:stCondLst>
                                        </p:cTn>
                                        <p:tgtEl>
                                          <p:spTgt spid="15"/>
                                        </p:tgtEl>
                                      </p:cBhvr>
                                      <p:to x="100000" y="100000"/>
                                    </p:animScale>
                                    <p:animScale>
                                      <p:cBhvr>
                                        <p:cTn id="65" dur="13">
                                          <p:stCondLst>
                                            <p:cond delay="821"/>
                                          </p:stCondLst>
                                        </p:cTn>
                                        <p:tgtEl>
                                          <p:spTgt spid="15"/>
                                        </p:tgtEl>
                                      </p:cBhvr>
                                      <p:to x="100000" y="90000"/>
                                    </p:animScale>
                                    <p:animScale>
                                      <p:cBhvr>
                                        <p:cTn id="66" dur="83" decel="50000">
                                          <p:stCondLst>
                                            <p:cond delay="834"/>
                                          </p:stCondLst>
                                        </p:cTn>
                                        <p:tgtEl>
                                          <p:spTgt spid="15"/>
                                        </p:tgtEl>
                                      </p:cBhvr>
                                      <p:to x="100000" y="100000"/>
                                    </p:animScale>
                                    <p:animScale>
                                      <p:cBhvr>
                                        <p:cTn id="67" dur="13">
                                          <p:stCondLst>
                                            <p:cond delay="904"/>
                                          </p:stCondLst>
                                        </p:cTn>
                                        <p:tgtEl>
                                          <p:spTgt spid="15"/>
                                        </p:tgtEl>
                                      </p:cBhvr>
                                      <p:to x="100000" y="95000"/>
                                    </p:animScale>
                                    <p:animScale>
                                      <p:cBhvr>
                                        <p:cTn id="68" dur="83" decel="50000">
                                          <p:stCondLst>
                                            <p:cond delay="917"/>
                                          </p:stCondLst>
                                        </p:cTn>
                                        <p:tgtEl>
                                          <p:spTgt spid="15"/>
                                        </p:tgtEl>
                                      </p:cBhvr>
                                      <p:to x="100000" y="100000"/>
                                    </p:animScale>
                                  </p:childTnLst>
                                </p:cTn>
                              </p:par>
                            </p:childTnLst>
                          </p:cTn>
                        </p:par>
                        <p:par>
                          <p:cTn id="69" fill="hold">
                            <p:stCondLst>
                              <p:cond delay="1000"/>
                            </p:stCondLst>
                            <p:childTnLst>
                              <p:par>
                                <p:cTn id="70" presetID="22" presetClass="entr" presetSubtype="8" fill="hold" nodeType="afterEffect">
                                  <p:stCondLst>
                                    <p:cond delay="0"/>
                                  </p:stCondLst>
                                  <p:childTnLst>
                                    <p:set>
                                      <p:cBhvr>
                                        <p:cTn id="71" dur="1" fill="hold">
                                          <p:stCondLst>
                                            <p:cond delay="0"/>
                                          </p:stCondLst>
                                        </p:cTn>
                                        <p:tgtEl>
                                          <p:spTgt spid="2"/>
                                        </p:tgtEl>
                                        <p:attrNameLst>
                                          <p:attrName>style.visibility</p:attrName>
                                        </p:attrNameLst>
                                      </p:cBhvr>
                                      <p:to>
                                        <p:strVal val="visible"/>
                                      </p:to>
                                    </p:set>
                                    <p:animEffect transition="in" filter="wipe(left)">
                                      <p:cBhvr>
                                        <p:cTn id="72" dur="1000"/>
                                        <p:tgtEl>
                                          <p:spTgt spid="2"/>
                                        </p:tgtEl>
                                      </p:cBhvr>
                                    </p:animEffect>
                                  </p:childTnLst>
                                </p:cTn>
                              </p:par>
                              <p:par>
                                <p:cTn id="73" presetID="12" presetClass="entr" presetSubtype="4" fill="hold" grpId="0" nodeType="withEffect">
                                  <p:stCondLst>
                                    <p:cond delay="0"/>
                                  </p:stCondLst>
                                  <p:iterate type="lt">
                                    <p:tmPct val="5983"/>
                                  </p:iterate>
                                  <p:childTnLst>
                                    <p:set>
                                      <p:cBhvr>
                                        <p:cTn id="74" dur="1" fill="hold">
                                          <p:stCondLst>
                                            <p:cond delay="0"/>
                                          </p:stCondLst>
                                        </p:cTn>
                                        <p:tgtEl>
                                          <p:spTgt spid="10"/>
                                        </p:tgtEl>
                                        <p:attrNameLst>
                                          <p:attrName>style.visibility</p:attrName>
                                        </p:attrNameLst>
                                      </p:cBhvr>
                                      <p:to>
                                        <p:strVal val="visible"/>
                                      </p:to>
                                    </p:set>
                                    <p:anim calcmode="lin" valueType="num">
                                      <p:cBhvr>
                                        <p:cTn id="75" dur="300"/>
                                        <p:tgtEl>
                                          <p:spTgt spid="10"/>
                                        </p:tgtEl>
                                        <p:attrNameLst>
                                          <p:attrName>ppt_y</p:attrName>
                                        </p:attrNameLst>
                                      </p:cBhvr>
                                      <p:tavLst>
                                        <p:tav tm="0">
                                          <p:val>
                                            <p:strVal val="#ppt_y+#ppt_h*1.125000"/>
                                          </p:val>
                                        </p:tav>
                                        <p:tav tm="100000">
                                          <p:val>
                                            <p:strVal val="#ppt_y"/>
                                          </p:val>
                                        </p:tav>
                                      </p:tavLst>
                                    </p:anim>
                                    <p:animEffect transition="in" filter="wipe(up)">
                                      <p:cBhvr>
                                        <p:cTn id="76" dur="300"/>
                                        <p:tgtEl>
                                          <p:spTgt spid="10"/>
                                        </p:tgtEl>
                                      </p:cBhvr>
                                    </p:animEffect>
                                  </p:childTnLst>
                                </p:cTn>
                              </p:par>
                              <p:par>
                                <p:cTn id="77" presetID="22" presetClass="entr" presetSubtype="8" fill="hold" nodeType="withEffect">
                                  <p:stCondLst>
                                    <p:cond delay="1000"/>
                                  </p:stCondLst>
                                  <p:childTnLst>
                                    <p:set>
                                      <p:cBhvr>
                                        <p:cTn id="78" dur="1" fill="hold">
                                          <p:stCondLst>
                                            <p:cond delay="0"/>
                                          </p:stCondLst>
                                        </p:cTn>
                                        <p:tgtEl>
                                          <p:spTgt spid="3"/>
                                        </p:tgtEl>
                                        <p:attrNameLst>
                                          <p:attrName>style.visibility</p:attrName>
                                        </p:attrNameLst>
                                      </p:cBhvr>
                                      <p:to>
                                        <p:strVal val="visible"/>
                                      </p:to>
                                    </p:set>
                                    <p:animEffect transition="in" filter="wipe(left)">
                                      <p:cBhvr>
                                        <p:cTn id="79" dur="1000"/>
                                        <p:tgtEl>
                                          <p:spTgt spid="3"/>
                                        </p:tgtEl>
                                      </p:cBhvr>
                                    </p:animEffect>
                                  </p:childTnLst>
                                </p:cTn>
                              </p:par>
                              <p:par>
                                <p:cTn id="80" presetID="12" presetClass="entr" presetSubtype="4" fill="hold" grpId="0" nodeType="withEffect">
                                  <p:stCondLst>
                                    <p:cond delay="1000"/>
                                  </p:stCondLst>
                                  <p:iterate type="lt">
                                    <p:tmPct val="5983"/>
                                  </p:iterate>
                                  <p:childTnLst>
                                    <p:set>
                                      <p:cBhvr>
                                        <p:cTn id="81" dur="1" fill="hold">
                                          <p:stCondLst>
                                            <p:cond delay="0"/>
                                          </p:stCondLst>
                                        </p:cTn>
                                        <p:tgtEl>
                                          <p:spTgt spid="11"/>
                                        </p:tgtEl>
                                        <p:attrNameLst>
                                          <p:attrName>style.visibility</p:attrName>
                                        </p:attrNameLst>
                                      </p:cBhvr>
                                      <p:to>
                                        <p:strVal val="visible"/>
                                      </p:to>
                                    </p:set>
                                    <p:anim calcmode="lin" valueType="num">
                                      <p:cBhvr>
                                        <p:cTn id="82" dur="300"/>
                                        <p:tgtEl>
                                          <p:spTgt spid="11"/>
                                        </p:tgtEl>
                                        <p:attrNameLst>
                                          <p:attrName>ppt_y</p:attrName>
                                        </p:attrNameLst>
                                      </p:cBhvr>
                                      <p:tavLst>
                                        <p:tav tm="0">
                                          <p:val>
                                            <p:strVal val="#ppt_y+#ppt_h*1.125000"/>
                                          </p:val>
                                        </p:tav>
                                        <p:tav tm="100000">
                                          <p:val>
                                            <p:strVal val="#ppt_y"/>
                                          </p:val>
                                        </p:tav>
                                      </p:tavLst>
                                    </p:anim>
                                    <p:animEffect transition="in" filter="wipe(up)">
                                      <p:cBhvr>
                                        <p:cTn id="83" dur="3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P spid="13" grpId="0"/>
      <p:bldP spid="14" grpId="0" animBg="1"/>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a:spLocks noChangeArrowheads="1"/>
          </p:cNvSpPr>
          <p:nvPr/>
        </p:nvSpPr>
        <p:spPr bwMode="auto">
          <a:xfrm>
            <a:off x="566739" y="1176338"/>
            <a:ext cx="8016875" cy="439919"/>
          </a:xfrm>
          <a:prstGeom prst="rect">
            <a:avLst/>
          </a:prstGeom>
          <a:noFill/>
          <a:ln w="9525">
            <a:noFill/>
            <a:miter lim="800000"/>
          </a:ln>
        </p:spPr>
        <p:txBody>
          <a:bodyPr lIns="91431" tIns="45715" rIns="91431" bIns="45715">
            <a:spAutoFit/>
          </a:bodyPr>
          <a:lstStyle/>
          <a:p>
            <a:pPr>
              <a:lnSpc>
                <a:spcPct val="150000"/>
              </a:lnSpc>
              <a:spcBef>
                <a:spcPts val="600"/>
              </a:spcBef>
              <a:spcAft>
                <a:spcPts val="600"/>
              </a:spcAft>
            </a:pPr>
            <a:r>
              <a:rPr lang="zh-CN" altLang="en-US" sz="800" dirty="0">
                <a:solidFill>
                  <a:schemeClr val="bg1">
                    <a:lumMod val="50000"/>
                  </a:schemeClr>
                </a:solidFill>
                <a:cs typeface="+mn-ea"/>
                <a:sym typeface="+mn-lt"/>
              </a:rPr>
              <a:t>请在此处输入您的文本或者复制您的文本粘贴到此处，请在此处输入您的文本或者复制您的文本粘贴到此处。请在此处输入您的文本或者复制您的文本粘贴到此处，请在此处输入您的文本或者复制您的文本粘贴到此处。</a:t>
            </a:r>
          </a:p>
        </p:txBody>
      </p:sp>
      <p:pic>
        <p:nvPicPr>
          <p:cNvPr id="28" name="图片 27"/>
          <p:cNvPicPr>
            <a:picLocks noChangeAspect="1" noChangeArrowheads="1"/>
          </p:cNvPicPr>
          <p:nvPr/>
        </p:nvPicPr>
        <p:blipFill>
          <a:blip r:embed="rId3" cstate="print"/>
          <a:stretch>
            <a:fillRect/>
          </a:stretch>
        </p:blipFill>
        <p:spPr bwMode="auto">
          <a:xfrm>
            <a:off x="683568" y="2106613"/>
            <a:ext cx="2419350" cy="2419350"/>
          </a:xfrm>
          <a:prstGeom prst="rect">
            <a:avLst/>
          </a:prstGeom>
          <a:noFill/>
          <a:ln w="9525">
            <a:noFill/>
            <a:miter lim="800000"/>
            <a:headEnd/>
            <a:tailEnd/>
          </a:ln>
        </p:spPr>
      </p:pic>
      <p:sp>
        <p:nvSpPr>
          <p:cNvPr id="29" name="Rectangle 12"/>
          <p:cNvSpPr/>
          <p:nvPr/>
        </p:nvSpPr>
        <p:spPr bwMode="auto">
          <a:xfrm>
            <a:off x="6130925" y="2106613"/>
            <a:ext cx="2452688" cy="2419350"/>
          </a:xfrm>
          <a:prstGeom prst="rect">
            <a:avLst/>
          </a:prstGeom>
          <a:solidFill>
            <a:schemeClr val="accent1"/>
          </a:solidFill>
          <a:ln w="9525" cap="flat" cmpd="sng" algn="ctr">
            <a:noFill/>
            <a:prstDash val="solid"/>
            <a:headEnd type="none" w="med" len="med"/>
            <a:tailEnd type="none" w="med" len="med"/>
          </a:ln>
          <a:effectLst/>
        </p:spPr>
        <p:txBody>
          <a:bodyPr lIns="137152" tIns="68576" rIns="34289" bIns="34289"/>
          <a:lstStyle>
            <a:defPPr>
              <a:defRPr lang="en-US"/>
            </a:defPPr>
            <a:lvl1pPr marL="0" algn="l" defTabSz="913765" rtl="0" eaLnBrk="1" latinLnBrk="0" hangingPunct="1">
              <a:defRPr sz="1800" kern="1200">
                <a:solidFill>
                  <a:schemeClr val="lt1"/>
                </a:solidFill>
                <a:latin typeface="+mn-lt"/>
                <a:ea typeface="+mn-ea"/>
                <a:cs typeface="+mn-cs"/>
              </a:defRPr>
            </a:lvl1pPr>
            <a:lvl2pPr marL="457200" algn="l" defTabSz="913765" rtl="0" eaLnBrk="1" latinLnBrk="0" hangingPunct="1">
              <a:defRPr sz="1800" kern="1200">
                <a:solidFill>
                  <a:schemeClr val="lt1"/>
                </a:solidFill>
                <a:latin typeface="+mn-lt"/>
                <a:ea typeface="+mn-ea"/>
                <a:cs typeface="+mn-cs"/>
              </a:defRPr>
            </a:lvl2pPr>
            <a:lvl3pPr marL="914400" algn="l" defTabSz="913765" rtl="0" eaLnBrk="1" latinLnBrk="0" hangingPunct="1">
              <a:defRPr sz="1800" kern="1200">
                <a:solidFill>
                  <a:schemeClr val="lt1"/>
                </a:solidFill>
                <a:latin typeface="+mn-lt"/>
                <a:ea typeface="+mn-ea"/>
                <a:cs typeface="+mn-cs"/>
              </a:defRPr>
            </a:lvl3pPr>
            <a:lvl4pPr marL="1371600" algn="l" defTabSz="913765" rtl="0" eaLnBrk="1" latinLnBrk="0" hangingPunct="1">
              <a:defRPr sz="1800" kern="1200">
                <a:solidFill>
                  <a:schemeClr val="lt1"/>
                </a:solidFill>
                <a:latin typeface="+mn-lt"/>
                <a:ea typeface="+mn-ea"/>
                <a:cs typeface="+mn-cs"/>
              </a:defRPr>
            </a:lvl4pPr>
            <a:lvl5pPr marL="1828800" algn="l" defTabSz="913765" rtl="0" eaLnBrk="1" latinLnBrk="0" hangingPunct="1">
              <a:defRPr sz="1800" kern="1200">
                <a:solidFill>
                  <a:schemeClr val="lt1"/>
                </a:solidFill>
                <a:latin typeface="+mn-lt"/>
                <a:ea typeface="+mn-ea"/>
                <a:cs typeface="+mn-cs"/>
              </a:defRPr>
            </a:lvl5pPr>
            <a:lvl6pPr marL="2286000" algn="l" defTabSz="913765" rtl="0" eaLnBrk="1" latinLnBrk="0" hangingPunct="1">
              <a:defRPr sz="1800" kern="1200">
                <a:solidFill>
                  <a:schemeClr val="lt1"/>
                </a:solidFill>
                <a:latin typeface="+mn-lt"/>
                <a:ea typeface="+mn-ea"/>
                <a:cs typeface="+mn-cs"/>
              </a:defRPr>
            </a:lvl6pPr>
            <a:lvl7pPr marL="2743200" algn="l" defTabSz="913765" rtl="0" eaLnBrk="1" latinLnBrk="0" hangingPunct="1">
              <a:defRPr sz="1800" kern="1200">
                <a:solidFill>
                  <a:schemeClr val="lt1"/>
                </a:solidFill>
                <a:latin typeface="+mn-lt"/>
                <a:ea typeface="+mn-ea"/>
                <a:cs typeface="+mn-cs"/>
              </a:defRPr>
            </a:lvl7pPr>
            <a:lvl8pPr marL="3200400" algn="l" defTabSz="913765" rtl="0" eaLnBrk="1" latinLnBrk="0" hangingPunct="1">
              <a:defRPr sz="1800" kern="1200">
                <a:solidFill>
                  <a:schemeClr val="lt1"/>
                </a:solidFill>
                <a:latin typeface="+mn-lt"/>
                <a:ea typeface="+mn-ea"/>
                <a:cs typeface="+mn-cs"/>
              </a:defRPr>
            </a:lvl8pPr>
            <a:lvl9pPr marL="3657600" algn="l" defTabSz="913765" rtl="0" eaLnBrk="1" latinLnBrk="0" hangingPunct="1">
              <a:defRPr sz="1800" kern="1200">
                <a:solidFill>
                  <a:schemeClr val="lt1"/>
                </a:solidFill>
                <a:latin typeface="+mn-lt"/>
                <a:ea typeface="+mn-ea"/>
                <a:cs typeface="+mn-cs"/>
              </a:defRPr>
            </a:lvl9pPr>
          </a:lstStyle>
          <a:p>
            <a:pPr>
              <a:spcAft>
                <a:spcPts val="450"/>
              </a:spcAft>
              <a:defRPr/>
            </a:pPr>
            <a:endParaRPr lang="en-US" sz="2700" dirty="0">
              <a:solidFill>
                <a:srgbClr val="FFFFFF">
                  <a:alpha val="99000"/>
                </a:srgbClr>
              </a:solidFill>
              <a:cs typeface="+mn-ea"/>
              <a:sym typeface="+mn-lt"/>
            </a:endParaRPr>
          </a:p>
        </p:txBody>
      </p:sp>
      <p:sp>
        <p:nvSpPr>
          <p:cNvPr id="30" name="文本框 81"/>
          <p:cNvSpPr txBox="1">
            <a:spLocks noChangeArrowheads="1"/>
          </p:cNvSpPr>
          <p:nvPr/>
        </p:nvSpPr>
        <p:spPr bwMode="auto">
          <a:xfrm>
            <a:off x="6423025" y="2493963"/>
            <a:ext cx="1944688" cy="1733550"/>
          </a:xfrm>
          <a:prstGeom prst="rect">
            <a:avLst/>
          </a:prstGeom>
          <a:noFill/>
          <a:ln w="9525">
            <a:noFill/>
            <a:miter lim="800000"/>
          </a:ln>
        </p:spPr>
        <p:txBody>
          <a:bodyPr lIns="91431" tIns="45715" rIns="91431" bIns="45715"/>
          <a:lstStyle/>
          <a:p>
            <a:pPr>
              <a:lnSpc>
                <a:spcPct val="150000"/>
              </a:lnSpc>
            </a:pPr>
            <a:r>
              <a:rPr lang="zh-CN" altLang="en-US" sz="800" dirty="0">
                <a:solidFill>
                  <a:schemeClr val="bg1"/>
                </a:solidFill>
                <a:cs typeface="+mn-ea"/>
                <a:sym typeface="+mn-lt"/>
              </a:rPr>
              <a:t>此处输入您的文本请在此处输入您的文本此处输入您的文本此处输入您的文本此处输入您的文本请在此处输入您的文本此处输入您的文本。</a:t>
            </a:r>
          </a:p>
        </p:txBody>
      </p:sp>
      <p:pic>
        <p:nvPicPr>
          <p:cNvPr id="6" name="图片 5"/>
          <p:cNvPicPr>
            <a:picLocks noChangeAspect="1" noChangeArrowheads="1"/>
          </p:cNvPicPr>
          <p:nvPr/>
        </p:nvPicPr>
        <p:blipFill>
          <a:blip r:embed="rId4" cstate="print"/>
          <a:stretch>
            <a:fillRect/>
          </a:stretch>
        </p:blipFill>
        <p:spPr bwMode="auto">
          <a:xfrm>
            <a:off x="3279567" y="2139702"/>
            <a:ext cx="2411928" cy="2419350"/>
          </a:xfrm>
          <a:prstGeom prst="rect">
            <a:avLst/>
          </a:prstGeom>
          <a:noFill/>
          <a:ln w="9525">
            <a:noFill/>
            <a:miter lim="800000"/>
            <a:headEnd/>
            <a:tailEnd/>
          </a:ln>
        </p:spPr>
      </p:pic>
    </p:spTree>
  </p:cSld>
  <p:clrMapOvr>
    <a:masterClrMapping/>
  </p:clrMapOvr>
  <p:transition spd="med"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lt">
                                    <p:tmPct val="8000"/>
                                  </p:iterate>
                                  <p:childTnLst>
                                    <p:set>
                                      <p:cBhvr>
                                        <p:cTn id="6" dur="1" fill="hold">
                                          <p:stCondLst>
                                            <p:cond delay="0"/>
                                          </p:stCondLst>
                                        </p:cTn>
                                        <p:tgtEl>
                                          <p:spTgt spid="27"/>
                                        </p:tgtEl>
                                        <p:attrNameLst>
                                          <p:attrName>style.visibility</p:attrName>
                                        </p:attrNameLst>
                                      </p:cBhvr>
                                      <p:to>
                                        <p:strVal val="visible"/>
                                      </p:to>
                                    </p:set>
                                    <p:animEffect transition="in" filter="wipe(left)">
                                      <p:cBhvr>
                                        <p:cTn id="7" dur="300"/>
                                        <p:tgtEl>
                                          <p:spTgt spid="27"/>
                                        </p:tgtEl>
                                      </p:cBhvr>
                                    </p:animEffect>
                                  </p:childTnLst>
                                </p:cTn>
                              </p:par>
                            </p:childTnLst>
                          </p:cTn>
                        </p:par>
                        <p:par>
                          <p:cTn id="8" fill="hold">
                            <p:stCondLst>
                              <p:cond delay="2580"/>
                            </p:stCondLst>
                            <p:childTnLst>
                              <p:par>
                                <p:cTn id="9" presetID="22" presetClass="entr" presetSubtype="2"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right)">
                                      <p:cBhvr>
                                        <p:cTn id="11" dur="500"/>
                                        <p:tgtEl>
                                          <p:spTgt spid="28"/>
                                        </p:tgtEl>
                                      </p:cBhvr>
                                    </p:animEffect>
                                  </p:childTnLst>
                                </p:cTn>
                              </p:par>
                            </p:childTnLst>
                          </p:cTn>
                        </p:par>
                        <p:par>
                          <p:cTn id="12" fill="hold">
                            <p:stCondLst>
                              <p:cond delay="3080"/>
                            </p:stCondLst>
                            <p:childTnLst>
                              <p:par>
                                <p:cTn id="13" presetID="22" presetClass="entr" presetSubtype="2"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right)">
                                      <p:cBhvr>
                                        <p:cTn id="15" dur="500"/>
                                        <p:tgtEl>
                                          <p:spTgt spid="6"/>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wipe(left)">
                                      <p:cBhvr>
                                        <p:cTn id="18" dur="500"/>
                                        <p:tgtEl>
                                          <p:spTgt spid="29"/>
                                        </p:tgtEl>
                                      </p:cBhvr>
                                    </p:animEffect>
                                  </p:childTnLst>
                                </p:cTn>
                              </p:par>
                            </p:childTnLst>
                          </p:cTn>
                        </p:par>
                        <p:par>
                          <p:cTn id="19" fill="hold">
                            <p:stCondLst>
                              <p:cond delay="3580"/>
                            </p:stCondLst>
                            <p:childTnLst>
                              <p:par>
                                <p:cTn id="20" presetID="22" presetClass="entr" presetSubtype="2" fill="hold" grpId="0" nodeType="after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wipe(right)">
                                      <p:cBhvr>
                                        <p:cTn id="2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9" grpId="0" animBg="1"/>
      <p:bldP spid="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bwMode="auto">
          <a:xfrm>
            <a:off x="2863851" y="1408114"/>
            <a:ext cx="1919288" cy="681037"/>
            <a:chOff x="3666731" y="1984470"/>
            <a:chExt cx="2636520" cy="1447800"/>
          </a:xfrm>
        </p:grpSpPr>
        <p:sp>
          <p:nvSpPr>
            <p:cNvPr id="4" name="任意多边形 3"/>
            <p:cNvSpPr/>
            <p:nvPr/>
          </p:nvSpPr>
          <p:spPr>
            <a:xfrm>
              <a:off x="3666731"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900" b="1" noProof="1">
                <a:solidFill>
                  <a:schemeClr val="tx2">
                    <a:lumMod val="75000"/>
                  </a:schemeClr>
                </a:solidFill>
                <a:cs typeface="+mn-ea"/>
                <a:sym typeface="+mn-lt"/>
              </a:endParaRPr>
            </a:p>
          </p:txBody>
        </p:sp>
        <p:sp>
          <p:nvSpPr>
            <p:cNvPr id="28675" name="文本框 35"/>
            <p:cNvSpPr txBox="1">
              <a:spLocks noChangeArrowheads="1"/>
            </p:cNvSpPr>
            <p:nvPr/>
          </p:nvSpPr>
          <p:spPr bwMode="auto">
            <a:xfrm>
              <a:off x="3971726" y="2364755"/>
              <a:ext cx="2230360" cy="687235"/>
            </a:xfrm>
            <a:prstGeom prst="rect">
              <a:avLst/>
            </a:prstGeom>
            <a:noFill/>
            <a:ln w="9525">
              <a:noFill/>
              <a:miter lim="800000"/>
            </a:ln>
          </p:spPr>
          <p:txBody>
            <a:bodyPr anchor="ctr">
              <a:spAutoFit/>
            </a:bodyPr>
            <a:lstStyle/>
            <a:p>
              <a:pPr algn="ctr"/>
              <a:r>
                <a:rPr lang="zh-CN" altLang="en-US" sz="1500" b="1" dirty="0">
                  <a:solidFill>
                    <a:srgbClr val="F2F2F2"/>
                  </a:solidFill>
                  <a:cs typeface="+mn-ea"/>
                  <a:sym typeface="+mn-lt"/>
                </a:rPr>
                <a:t>第二季度</a:t>
              </a:r>
              <a:endParaRPr lang="zh-CN" altLang="en-US" sz="1500" b="1" baseline="-3000" dirty="0">
                <a:solidFill>
                  <a:srgbClr val="F2F2F2"/>
                </a:solidFill>
                <a:cs typeface="+mn-ea"/>
                <a:sym typeface="+mn-lt"/>
              </a:endParaRPr>
            </a:p>
          </p:txBody>
        </p:sp>
      </p:grpSp>
      <p:grpSp>
        <p:nvGrpSpPr>
          <p:cNvPr id="3" name="组合 5"/>
          <p:cNvGrpSpPr/>
          <p:nvPr/>
        </p:nvGrpSpPr>
        <p:grpSpPr bwMode="auto">
          <a:xfrm>
            <a:off x="1262063" y="1408114"/>
            <a:ext cx="1917700" cy="681037"/>
            <a:chOff x="1436370" y="1984470"/>
            <a:chExt cx="2636520" cy="1447800"/>
          </a:xfrm>
        </p:grpSpPr>
        <p:sp>
          <p:nvSpPr>
            <p:cNvPr id="7" name="任意多边形 6"/>
            <p:cNvSpPr/>
            <p:nvPr/>
          </p:nvSpPr>
          <p:spPr>
            <a:xfrm>
              <a:off x="1436370"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900" b="1" noProof="1">
                <a:solidFill>
                  <a:schemeClr val="tx2">
                    <a:lumMod val="75000"/>
                  </a:schemeClr>
                </a:solidFill>
                <a:cs typeface="+mn-ea"/>
                <a:sym typeface="+mn-lt"/>
              </a:endParaRPr>
            </a:p>
          </p:txBody>
        </p:sp>
        <p:sp>
          <p:nvSpPr>
            <p:cNvPr id="28678" name="文本框 43"/>
            <p:cNvSpPr txBox="1">
              <a:spLocks noChangeArrowheads="1"/>
            </p:cNvSpPr>
            <p:nvPr/>
          </p:nvSpPr>
          <p:spPr bwMode="auto">
            <a:xfrm>
              <a:off x="1709209" y="2340737"/>
              <a:ext cx="2293959" cy="735264"/>
            </a:xfrm>
            <a:prstGeom prst="rect">
              <a:avLst/>
            </a:prstGeom>
            <a:noFill/>
            <a:ln w="9525">
              <a:noFill/>
              <a:miter lim="800000"/>
            </a:ln>
          </p:spPr>
          <p:txBody>
            <a:bodyPr anchor="ctr">
              <a:spAutoFit/>
            </a:bodyPr>
            <a:lstStyle/>
            <a:p>
              <a:pPr algn="ctr">
                <a:lnSpc>
                  <a:spcPct val="120000"/>
                </a:lnSpc>
              </a:pPr>
              <a:r>
                <a:rPr lang="zh-CN" altLang="en-US" sz="1500" b="1" dirty="0">
                  <a:solidFill>
                    <a:srgbClr val="F2F2F2"/>
                  </a:solidFill>
                  <a:cs typeface="+mn-ea"/>
                  <a:sym typeface="+mn-lt"/>
                </a:rPr>
                <a:t>第一季度</a:t>
              </a:r>
              <a:endParaRPr lang="zh-CN" altLang="en-US" sz="1500" b="1" baseline="-3000" dirty="0">
                <a:solidFill>
                  <a:srgbClr val="F2F2F2"/>
                </a:solidFill>
                <a:cs typeface="+mn-ea"/>
                <a:sym typeface="+mn-lt"/>
              </a:endParaRPr>
            </a:p>
          </p:txBody>
        </p:sp>
      </p:grpSp>
      <p:grpSp>
        <p:nvGrpSpPr>
          <p:cNvPr id="5" name="组合 9"/>
          <p:cNvGrpSpPr/>
          <p:nvPr/>
        </p:nvGrpSpPr>
        <p:grpSpPr bwMode="auto">
          <a:xfrm>
            <a:off x="6070600" y="1408114"/>
            <a:ext cx="1917700" cy="681037"/>
            <a:chOff x="8127453" y="1984470"/>
            <a:chExt cx="2636520" cy="1447800"/>
          </a:xfrm>
        </p:grpSpPr>
        <p:sp>
          <p:nvSpPr>
            <p:cNvPr id="11" name="任意多边形 10"/>
            <p:cNvSpPr/>
            <p:nvPr/>
          </p:nvSpPr>
          <p:spPr>
            <a:xfrm>
              <a:off x="8127453"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900" b="1" noProof="1">
                <a:solidFill>
                  <a:schemeClr val="tx2">
                    <a:lumMod val="75000"/>
                  </a:schemeClr>
                </a:solidFill>
                <a:cs typeface="+mn-ea"/>
                <a:sym typeface="+mn-lt"/>
              </a:endParaRPr>
            </a:p>
          </p:txBody>
        </p:sp>
        <p:sp>
          <p:nvSpPr>
            <p:cNvPr id="28681" name="文本框 46"/>
            <p:cNvSpPr txBox="1">
              <a:spLocks noChangeArrowheads="1"/>
            </p:cNvSpPr>
            <p:nvPr/>
          </p:nvSpPr>
          <p:spPr bwMode="auto">
            <a:xfrm>
              <a:off x="8439017" y="2340737"/>
              <a:ext cx="2230360" cy="735264"/>
            </a:xfrm>
            <a:prstGeom prst="rect">
              <a:avLst/>
            </a:prstGeom>
            <a:noFill/>
            <a:ln w="9525">
              <a:noFill/>
              <a:miter lim="800000"/>
            </a:ln>
          </p:spPr>
          <p:txBody>
            <a:bodyPr anchor="ctr">
              <a:spAutoFit/>
            </a:bodyPr>
            <a:lstStyle/>
            <a:p>
              <a:pPr algn="ctr">
                <a:lnSpc>
                  <a:spcPct val="120000"/>
                </a:lnSpc>
              </a:pPr>
              <a:r>
                <a:rPr lang="zh-CN" altLang="en-US" sz="1500" b="1" dirty="0">
                  <a:solidFill>
                    <a:srgbClr val="F2F2F2"/>
                  </a:solidFill>
                  <a:cs typeface="+mn-ea"/>
                  <a:sym typeface="+mn-lt"/>
                </a:rPr>
                <a:t>第四季度</a:t>
              </a:r>
              <a:endParaRPr lang="zh-CN" altLang="en-US" sz="1500" b="1" baseline="-3000" dirty="0">
                <a:solidFill>
                  <a:srgbClr val="F2F2F2"/>
                </a:solidFill>
                <a:cs typeface="+mn-ea"/>
                <a:sym typeface="+mn-lt"/>
              </a:endParaRPr>
            </a:p>
          </p:txBody>
        </p:sp>
      </p:grpSp>
      <p:grpSp>
        <p:nvGrpSpPr>
          <p:cNvPr id="6" name="组合 12"/>
          <p:cNvGrpSpPr/>
          <p:nvPr/>
        </p:nvGrpSpPr>
        <p:grpSpPr bwMode="auto">
          <a:xfrm>
            <a:off x="4467226" y="1408114"/>
            <a:ext cx="1917700" cy="681037"/>
            <a:chOff x="5897092" y="1984470"/>
            <a:chExt cx="2636520" cy="1447800"/>
          </a:xfrm>
        </p:grpSpPr>
        <p:sp>
          <p:nvSpPr>
            <p:cNvPr id="14" name="任意多边形 13"/>
            <p:cNvSpPr/>
            <p:nvPr/>
          </p:nvSpPr>
          <p:spPr>
            <a:xfrm>
              <a:off x="5897092"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900" b="1" noProof="1">
                <a:solidFill>
                  <a:schemeClr val="tx2">
                    <a:lumMod val="75000"/>
                  </a:schemeClr>
                </a:solidFill>
                <a:cs typeface="+mn-ea"/>
                <a:sym typeface="+mn-lt"/>
              </a:endParaRPr>
            </a:p>
          </p:txBody>
        </p:sp>
        <p:sp>
          <p:nvSpPr>
            <p:cNvPr id="28684" name="文本框 49"/>
            <p:cNvSpPr txBox="1">
              <a:spLocks noChangeArrowheads="1"/>
            </p:cNvSpPr>
            <p:nvPr/>
          </p:nvSpPr>
          <p:spPr bwMode="auto">
            <a:xfrm>
              <a:off x="6227711" y="2340741"/>
              <a:ext cx="2205654" cy="735264"/>
            </a:xfrm>
            <a:prstGeom prst="rect">
              <a:avLst/>
            </a:prstGeom>
            <a:noFill/>
            <a:ln w="9525">
              <a:noFill/>
              <a:miter lim="800000"/>
            </a:ln>
          </p:spPr>
          <p:txBody>
            <a:bodyPr anchor="ctr">
              <a:spAutoFit/>
            </a:bodyPr>
            <a:lstStyle/>
            <a:p>
              <a:pPr algn="ctr">
                <a:lnSpc>
                  <a:spcPct val="120000"/>
                </a:lnSpc>
              </a:pPr>
              <a:r>
                <a:rPr lang="zh-CN" altLang="en-US" sz="1500" b="1" dirty="0">
                  <a:solidFill>
                    <a:srgbClr val="F2F2F2"/>
                  </a:solidFill>
                  <a:cs typeface="+mn-ea"/>
                  <a:sym typeface="+mn-lt"/>
                </a:rPr>
                <a:t>第三季度</a:t>
              </a:r>
              <a:endParaRPr lang="zh-CN" altLang="en-US" sz="1500" b="1" baseline="-3000" dirty="0">
                <a:solidFill>
                  <a:srgbClr val="F2F2F2"/>
                </a:solidFill>
                <a:cs typeface="+mn-ea"/>
                <a:sym typeface="+mn-lt"/>
              </a:endParaRPr>
            </a:p>
          </p:txBody>
        </p:sp>
      </p:grpSp>
      <p:sp>
        <p:nvSpPr>
          <p:cNvPr id="16" name="矩形 47"/>
          <p:cNvSpPr>
            <a:spLocks noChangeArrowheads="1"/>
          </p:cNvSpPr>
          <p:nvPr/>
        </p:nvSpPr>
        <p:spPr bwMode="auto">
          <a:xfrm>
            <a:off x="1062039" y="3815597"/>
            <a:ext cx="7038975" cy="364703"/>
          </a:xfrm>
          <a:prstGeom prst="rect">
            <a:avLst/>
          </a:prstGeom>
          <a:noFill/>
          <a:ln w="9525">
            <a:noFill/>
            <a:miter lim="800000"/>
          </a:ln>
        </p:spPr>
        <p:txBody>
          <a:bodyPr lIns="68566" tIns="34284" rIns="68566" bIns="34284">
            <a:spAutoFit/>
          </a:bodyPr>
          <a:lstStyle/>
          <a:p>
            <a:pPr algn="ctr">
              <a:lnSpc>
                <a:spcPct val="120000"/>
              </a:lnSpc>
              <a:buFont typeface="Arial" panose="020B0604020202020204" pitchFamily="34" charset="0"/>
              <a:buNone/>
            </a:pPr>
            <a:r>
              <a:rPr lang="zh-CN" altLang="en-US" sz="800" dirty="0">
                <a:solidFill>
                  <a:schemeClr val="bg1">
                    <a:lumMod val="50000"/>
                  </a:schemeClr>
                </a:solidFill>
                <a:cs typeface="+mn-ea"/>
                <a:sym typeface="+mn-lt"/>
              </a:rPr>
              <a:t>您的内容打在这里，或者通过复制您的文本后，在此框中选择粘贴，并选择只保留文字。在此录入上述图表的综合描述说明，您的内容打在这里，或者通过复制您的文本后，在此框中选择粘贴，并选择只保留文字。</a:t>
            </a:r>
          </a:p>
        </p:txBody>
      </p:sp>
      <p:sp>
        <p:nvSpPr>
          <p:cNvPr id="17" name="矩形 16"/>
          <p:cNvSpPr>
            <a:spLocks noChangeArrowheads="1"/>
          </p:cNvSpPr>
          <p:nvPr/>
        </p:nvSpPr>
        <p:spPr bwMode="auto">
          <a:xfrm>
            <a:off x="1638300" y="2297113"/>
            <a:ext cx="1062038" cy="254000"/>
          </a:xfrm>
          <a:prstGeom prst="rect">
            <a:avLst/>
          </a:prstGeom>
          <a:noFill/>
          <a:ln w="9525">
            <a:noFill/>
            <a:miter lim="800000"/>
          </a:ln>
        </p:spPr>
        <p:txBody>
          <a:bodyPr wrap="none" lIns="68566" tIns="34284" rIns="68566" bIns="34284">
            <a:spAutoFit/>
          </a:bodyPr>
          <a:lstStyle/>
          <a:p>
            <a:pPr algn="ctr"/>
            <a:r>
              <a:rPr lang="zh-CN" altLang="en-US" sz="1200" b="1" dirty="0">
                <a:solidFill>
                  <a:schemeClr val="bg1">
                    <a:lumMod val="50000"/>
                  </a:schemeClr>
                </a:solidFill>
                <a:cs typeface="+mn-ea"/>
                <a:sym typeface="+mn-lt"/>
              </a:rPr>
              <a:t>单击添加标题</a:t>
            </a:r>
            <a:endParaRPr lang="en-US" altLang="zh-CN" sz="1200" b="1" dirty="0">
              <a:solidFill>
                <a:schemeClr val="bg1">
                  <a:lumMod val="50000"/>
                </a:schemeClr>
              </a:solidFill>
              <a:cs typeface="+mn-ea"/>
              <a:sym typeface="+mn-lt"/>
            </a:endParaRPr>
          </a:p>
        </p:txBody>
      </p:sp>
      <p:sp>
        <p:nvSpPr>
          <p:cNvPr id="18" name="矩形 47"/>
          <p:cNvSpPr>
            <a:spLocks noChangeArrowheads="1"/>
          </p:cNvSpPr>
          <p:nvPr/>
        </p:nvSpPr>
        <p:spPr bwMode="auto">
          <a:xfrm>
            <a:off x="1455739" y="2655888"/>
            <a:ext cx="1430337" cy="660169"/>
          </a:xfrm>
          <a:prstGeom prst="rect">
            <a:avLst/>
          </a:prstGeom>
          <a:noFill/>
          <a:ln w="9525">
            <a:noFill/>
            <a:miter lim="800000"/>
          </a:ln>
        </p:spPr>
        <p:txBody>
          <a:bodyPr lIns="68566" tIns="34284" rIns="68566" bIns="34284">
            <a:spAutoFit/>
          </a:bodyPr>
          <a:lstStyle/>
          <a:p>
            <a:pPr algn="ctr">
              <a:lnSpc>
                <a:spcPct val="120000"/>
              </a:lnSpc>
              <a:buFont typeface="Arial" panose="020B0604020202020204" pitchFamily="34" charset="0"/>
              <a:buNone/>
            </a:pPr>
            <a:r>
              <a:rPr lang="zh-CN" altLang="en-US" sz="800" dirty="0">
                <a:solidFill>
                  <a:schemeClr val="bg1">
                    <a:lumMod val="50000"/>
                  </a:schemeClr>
                </a:solidFill>
                <a:cs typeface="+mn-ea"/>
                <a:sym typeface="+mn-lt"/>
              </a:rPr>
              <a:t>在此录入上述图表的描述说明，在此录入上述图表的描述说明，在此录入上述图表的描述说明。</a:t>
            </a:r>
          </a:p>
        </p:txBody>
      </p:sp>
      <p:sp>
        <p:nvSpPr>
          <p:cNvPr id="19" name="矩形 18"/>
          <p:cNvSpPr>
            <a:spLocks noChangeArrowheads="1"/>
          </p:cNvSpPr>
          <p:nvPr/>
        </p:nvSpPr>
        <p:spPr bwMode="auto">
          <a:xfrm>
            <a:off x="3263900" y="2297113"/>
            <a:ext cx="1060450" cy="254000"/>
          </a:xfrm>
          <a:prstGeom prst="rect">
            <a:avLst/>
          </a:prstGeom>
          <a:noFill/>
          <a:ln w="9525">
            <a:noFill/>
            <a:miter lim="800000"/>
          </a:ln>
        </p:spPr>
        <p:txBody>
          <a:bodyPr wrap="none" lIns="68566" tIns="34284" rIns="68566" bIns="34284">
            <a:spAutoFit/>
          </a:bodyPr>
          <a:lstStyle/>
          <a:p>
            <a:pPr algn="ctr"/>
            <a:r>
              <a:rPr lang="zh-CN" altLang="en-US" sz="1200" b="1" dirty="0">
                <a:solidFill>
                  <a:schemeClr val="bg1">
                    <a:lumMod val="50000"/>
                  </a:schemeClr>
                </a:solidFill>
                <a:cs typeface="+mn-ea"/>
                <a:sym typeface="+mn-lt"/>
              </a:rPr>
              <a:t>单击添加标题</a:t>
            </a:r>
            <a:endParaRPr lang="en-US" altLang="zh-CN" sz="1200" b="1" dirty="0">
              <a:solidFill>
                <a:schemeClr val="bg1">
                  <a:lumMod val="50000"/>
                </a:schemeClr>
              </a:solidFill>
              <a:cs typeface="+mn-ea"/>
              <a:sym typeface="+mn-lt"/>
            </a:endParaRPr>
          </a:p>
        </p:txBody>
      </p:sp>
      <p:sp>
        <p:nvSpPr>
          <p:cNvPr id="20" name="矩形 47"/>
          <p:cNvSpPr>
            <a:spLocks noChangeArrowheads="1"/>
          </p:cNvSpPr>
          <p:nvPr/>
        </p:nvSpPr>
        <p:spPr bwMode="auto">
          <a:xfrm>
            <a:off x="3113089" y="2655888"/>
            <a:ext cx="1406525" cy="660169"/>
          </a:xfrm>
          <a:prstGeom prst="rect">
            <a:avLst/>
          </a:prstGeom>
          <a:noFill/>
          <a:ln w="9525">
            <a:noFill/>
            <a:miter lim="800000"/>
          </a:ln>
        </p:spPr>
        <p:txBody>
          <a:bodyPr lIns="68566" tIns="34284" rIns="68566" bIns="34284">
            <a:spAutoFit/>
          </a:bodyPr>
          <a:lstStyle/>
          <a:p>
            <a:pPr algn="ctr">
              <a:lnSpc>
                <a:spcPct val="120000"/>
              </a:lnSpc>
              <a:buFont typeface="Arial" panose="020B0604020202020204" pitchFamily="34" charset="0"/>
              <a:buNone/>
            </a:pPr>
            <a:r>
              <a:rPr lang="zh-CN" altLang="en-US" sz="800" dirty="0">
                <a:solidFill>
                  <a:schemeClr val="bg1">
                    <a:lumMod val="50000"/>
                  </a:schemeClr>
                </a:solidFill>
                <a:cs typeface="+mn-ea"/>
                <a:sym typeface="+mn-lt"/>
              </a:rPr>
              <a:t>在此录入上述图表的描述说明，在此录入上述图表的描述说明，在此录入上述图表的描述说明。</a:t>
            </a:r>
          </a:p>
        </p:txBody>
      </p:sp>
      <p:sp>
        <p:nvSpPr>
          <p:cNvPr id="21" name="矩形 20"/>
          <p:cNvSpPr>
            <a:spLocks noChangeArrowheads="1"/>
          </p:cNvSpPr>
          <p:nvPr/>
        </p:nvSpPr>
        <p:spPr bwMode="auto">
          <a:xfrm>
            <a:off x="4889500" y="2297113"/>
            <a:ext cx="1060450" cy="254000"/>
          </a:xfrm>
          <a:prstGeom prst="rect">
            <a:avLst/>
          </a:prstGeom>
          <a:noFill/>
          <a:ln w="9525">
            <a:noFill/>
            <a:miter lim="800000"/>
          </a:ln>
        </p:spPr>
        <p:txBody>
          <a:bodyPr wrap="none" lIns="68566" tIns="34284" rIns="68566" bIns="34284">
            <a:spAutoFit/>
          </a:bodyPr>
          <a:lstStyle/>
          <a:p>
            <a:pPr algn="ctr"/>
            <a:r>
              <a:rPr lang="zh-CN" altLang="en-US" sz="1200" b="1" dirty="0">
                <a:solidFill>
                  <a:schemeClr val="bg1">
                    <a:lumMod val="50000"/>
                  </a:schemeClr>
                </a:solidFill>
                <a:cs typeface="+mn-ea"/>
                <a:sym typeface="+mn-lt"/>
              </a:rPr>
              <a:t>单击添加标题</a:t>
            </a:r>
            <a:endParaRPr lang="en-US" altLang="zh-CN" sz="1200" b="1" dirty="0">
              <a:solidFill>
                <a:schemeClr val="bg1">
                  <a:lumMod val="50000"/>
                </a:schemeClr>
              </a:solidFill>
              <a:cs typeface="+mn-ea"/>
              <a:sym typeface="+mn-lt"/>
            </a:endParaRPr>
          </a:p>
        </p:txBody>
      </p:sp>
      <p:sp>
        <p:nvSpPr>
          <p:cNvPr id="22" name="矩形 47"/>
          <p:cNvSpPr>
            <a:spLocks noChangeArrowheads="1"/>
          </p:cNvSpPr>
          <p:nvPr/>
        </p:nvSpPr>
        <p:spPr bwMode="auto">
          <a:xfrm>
            <a:off x="4746626" y="2655888"/>
            <a:ext cx="1419225" cy="660169"/>
          </a:xfrm>
          <a:prstGeom prst="rect">
            <a:avLst/>
          </a:prstGeom>
          <a:noFill/>
          <a:ln w="9525">
            <a:noFill/>
            <a:miter lim="800000"/>
          </a:ln>
        </p:spPr>
        <p:txBody>
          <a:bodyPr lIns="68566" tIns="34284" rIns="68566" bIns="34284">
            <a:spAutoFit/>
          </a:bodyPr>
          <a:lstStyle/>
          <a:p>
            <a:pPr algn="ctr">
              <a:lnSpc>
                <a:spcPct val="120000"/>
              </a:lnSpc>
              <a:buFont typeface="Arial" panose="020B0604020202020204" pitchFamily="34" charset="0"/>
              <a:buNone/>
            </a:pPr>
            <a:r>
              <a:rPr lang="zh-CN" altLang="en-US" sz="800" dirty="0">
                <a:solidFill>
                  <a:schemeClr val="bg1">
                    <a:lumMod val="50000"/>
                  </a:schemeClr>
                </a:solidFill>
                <a:cs typeface="+mn-ea"/>
                <a:sym typeface="+mn-lt"/>
              </a:rPr>
              <a:t>在此录入上述图表的描述说明，在此录入上述图表的描述说明，在此录入上述图表的描述说明。</a:t>
            </a:r>
          </a:p>
        </p:txBody>
      </p:sp>
      <p:sp>
        <p:nvSpPr>
          <p:cNvPr id="23" name="矩形 22"/>
          <p:cNvSpPr>
            <a:spLocks noChangeArrowheads="1"/>
          </p:cNvSpPr>
          <p:nvPr/>
        </p:nvSpPr>
        <p:spPr bwMode="auto">
          <a:xfrm>
            <a:off x="6513514" y="2297113"/>
            <a:ext cx="1062037" cy="254000"/>
          </a:xfrm>
          <a:prstGeom prst="rect">
            <a:avLst/>
          </a:prstGeom>
          <a:noFill/>
          <a:ln w="9525">
            <a:noFill/>
            <a:miter lim="800000"/>
          </a:ln>
        </p:spPr>
        <p:txBody>
          <a:bodyPr wrap="none" lIns="68566" tIns="34284" rIns="68566" bIns="34284">
            <a:spAutoFit/>
          </a:bodyPr>
          <a:lstStyle/>
          <a:p>
            <a:pPr algn="ctr"/>
            <a:r>
              <a:rPr lang="zh-CN" altLang="en-US" sz="1200" b="1" dirty="0">
                <a:solidFill>
                  <a:schemeClr val="bg1">
                    <a:lumMod val="50000"/>
                  </a:schemeClr>
                </a:solidFill>
                <a:cs typeface="+mn-ea"/>
                <a:sym typeface="+mn-lt"/>
              </a:rPr>
              <a:t>单击添加标题</a:t>
            </a:r>
            <a:endParaRPr lang="en-US" altLang="zh-CN" sz="1200" b="1" dirty="0">
              <a:solidFill>
                <a:schemeClr val="bg1">
                  <a:lumMod val="50000"/>
                </a:schemeClr>
              </a:solidFill>
              <a:cs typeface="+mn-ea"/>
              <a:sym typeface="+mn-lt"/>
            </a:endParaRPr>
          </a:p>
        </p:txBody>
      </p:sp>
      <p:sp>
        <p:nvSpPr>
          <p:cNvPr id="24" name="矩形 47"/>
          <p:cNvSpPr>
            <a:spLocks noChangeArrowheads="1"/>
          </p:cNvSpPr>
          <p:nvPr/>
        </p:nvSpPr>
        <p:spPr bwMode="auto">
          <a:xfrm>
            <a:off x="6392864" y="2655888"/>
            <a:ext cx="1404937" cy="660169"/>
          </a:xfrm>
          <a:prstGeom prst="rect">
            <a:avLst/>
          </a:prstGeom>
          <a:noFill/>
          <a:ln w="9525">
            <a:noFill/>
            <a:miter lim="800000"/>
          </a:ln>
        </p:spPr>
        <p:txBody>
          <a:bodyPr lIns="68566" tIns="34284" rIns="68566" bIns="34284">
            <a:spAutoFit/>
          </a:bodyPr>
          <a:lstStyle/>
          <a:p>
            <a:pPr algn="ctr">
              <a:lnSpc>
                <a:spcPct val="120000"/>
              </a:lnSpc>
              <a:buFont typeface="Arial" panose="020B0604020202020204" pitchFamily="34" charset="0"/>
              <a:buNone/>
            </a:pPr>
            <a:r>
              <a:rPr lang="zh-CN" altLang="en-US" sz="800" dirty="0">
                <a:solidFill>
                  <a:schemeClr val="bg1">
                    <a:lumMod val="50000"/>
                  </a:schemeClr>
                </a:solidFill>
                <a:cs typeface="+mn-ea"/>
                <a:sym typeface="+mn-lt"/>
              </a:rPr>
              <a:t>在此录入上述图表的描述说明，在此录入上述图表的描述说明，在此录入上述图表的描述说明。</a:t>
            </a:r>
          </a:p>
        </p:txBody>
      </p:sp>
      <p:cxnSp>
        <p:nvCxnSpPr>
          <p:cNvPr id="25" name="直接连接符 8"/>
          <p:cNvCxnSpPr/>
          <p:nvPr/>
        </p:nvCxnSpPr>
        <p:spPr>
          <a:xfrm>
            <a:off x="1071564" y="3723522"/>
            <a:ext cx="701992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400" fill="hold"/>
                                        <p:tgtEl>
                                          <p:spTgt spid="3"/>
                                        </p:tgtEl>
                                        <p:attrNameLst>
                                          <p:attrName>ppt_x</p:attrName>
                                        </p:attrNameLst>
                                      </p:cBhvr>
                                      <p:tavLst>
                                        <p:tav tm="0">
                                          <p:val>
                                            <p:strVal val="0-#ppt_w/2"/>
                                          </p:val>
                                        </p:tav>
                                        <p:tav tm="100000">
                                          <p:val>
                                            <p:strVal val="#ppt_x"/>
                                          </p:val>
                                        </p:tav>
                                      </p:tavLst>
                                    </p:anim>
                                    <p:anim calcmode="lin" valueType="num">
                                      <p:cBhvr>
                                        <p:cTn id="8" dur="400" fill="hold"/>
                                        <p:tgtEl>
                                          <p:spTgt spid="3"/>
                                        </p:tgtEl>
                                        <p:attrNameLst>
                                          <p:attrName>ppt_y</p:attrName>
                                        </p:attrNameLst>
                                      </p:cBhvr>
                                      <p:tavLst>
                                        <p:tav tm="0">
                                          <p:val>
                                            <p:strVal val="#ppt_y"/>
                                          </p:val>
                                        </p:tav>
                                        <p:tav tm="100000">
                                          <p:val>
                                            <p:strVal val="#ppt_y"/>
                                          </p:val>
                                        </p:tav>
                                      </p:tavLst>
                                    </p:anim>
                                  </p:childTnLst>
                                </p:cTn>
                              </p:par>
                              <p:par>
                                <p:cTn id="9" presetID="12" presetClass="entr" presetSubtype="1" fill="hold" grpId="0" nodeType="withEffect">
                                  <p:stCondLst>
                                    <p:cond delay="500"/>
                                  </p:stCondLst>
                                  <p:childTnLst>
                                    <p:set>
                                      <p:cBhvr>
                                        <p:cTn id="10" dur="1" fill="hold">
                                          <p:stCondLst>
                                            <p:cond delay="0"/>
                                          </p:stCondLst>
                                        </p:cTn>
                                        <p:tgtEl>
                                          <p:spTgt spid="17"/>
                                        </p:tgtEl>
                                        <p:attrNameLst>
                                          <p:attrName>style.visibility</p:attrName>
                                        </p:attrNameLst>
                                      </p:cBhvr>
                                      <p:to>
                                        <p:strVal val="visible"/>
                                      </p:to>
                                    </p:set>
                                    <p:anim calcmode="lin" valueType="num">
                                      <p:cBhvr>
                                        <p:cTn id="11" dur="400"/>
                                        <p:tgtEl>
                                          <p:spTgt spid="17"/>
                                        </p:tgtEl>
                                        <p:attrNameLst>
                                          <p:attrName>ppt_y</p:attrName>
                                        </p:attrNameLst>
                                      </p:cBhvr>
                                      <p:tavLst>
                                        <p:tav tm="0">
                                          <p:val>
                                            <p:strVal val="#ppt_y-#ppt_h*1.125000"/>
                                          </p:val>
                                        </p:tav>
                                        <p:tav tm="100000">
                                          <p:val>
                                            <p:strVal val="#ppt_y"/>
                                          </p:val>
                                        </p:tav>
                                      </p:tavLst>
                                    </p:anim>
                                    <p:animEffect transition="in" filter="wipe(down)">
                                      <p:cBhvr>
                                        <p:cTn id="12" dur="400"/>
                                        <p:tgtEl>
                                          <p:spTgt spid="17"/>
                                        </p:tgtEl>
                                      </p:cBhvr>
                                    </p:animEffect>
                                  </p:childTnLst>
                                </p:cTn>
                              </p:par>
                              <p:par>
                                <p:cTn id="13" presetID="12" presetClass="entr" presetSubtype="1" fill="hold" grpId="0" nodeType="withEffect">
                                  <p:stCondLst>
                                    <p:cond delay="500"/>
                                  </p:stCondLst>
                                  <p:childTnLst>
                                    <p:set>
                                      <p:cBhvr>
                                        <p:cTn id="14" dur="1" fill="hold">
                                          <p:stCondLst>
                                            <p:cond delay="0"/>
                                          </p:stCondLst>
                                        </p:cTn>
                                        <p:tgtEl>
                                          <p:spTgt spid="18"/>
                                        </p:tgtEl>
                                        <p:attrNameLst>
                                          <p:attrName>style.visibility</p:attrName>
                                        </p:attrNameLst>
                                      </p:cBhvr>
                                      <p:to>
                                        <p:strVal val="visible"/>
                                      </p:to>
                                    </p:set>
                                    <p:anim calcmode="lin" valueType="num">
                                      <p:cBhvr>
                                        <p:cTn id="15" dur="400"/>
                                        <p:tgtEl>
                                          <p:spTgt spid="18"/>
                                        </p:tgtEl>
                                        <p:attrNameLst>
                                          <p:attrName>ppt_y</p:attrName>
                                        </p:attrNameLst>
                                      </p:cBhvr>
                                      <p:tavLst>
                                        <p:tav tm="0">
                                          <p:val>
                                            <p:strVal val="#ppt_y-#ppt_h*1.125000"/>
                                          </p:val>
                                        </p:tav>
                                        <p:tav tm="100000">
                                          <p:val>
                                            <p:strVal val="#ppt_y"/>
                                          </p:val>
                                        </p:tav>
                                      </p:tavLst>
                                    </p:anim>
                                    <p:animEffect transition="in" filter="wipe(down)">
                                      <p:cBhvr>
                                        <p:cTn id="16" dur="400"/>
                                        <p:tgtEl>
                                          <p:spTgt spid="18"/>
                                        </p:tgtEl>
                                      </p:cBhvr>
                                    </p:animEffect>
                                  </p:childTnLst>
                                </p:cTn>
                              </p:par>
                            </p:childTnLst>
                          </p:cTn>
                        </p:par>
                        <p:par>
                          <p:cTn id="17" fill="hold">
                            <p:stCondLst>
                              <p:cond delay="500"/>
                            </p:stCondLst>
                            <p:childTnLst>
                              <p:par>
                                <p:cTn id="18" presetID="12" presetClass="entr" presetSubtype="8"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p:cTn id="20" dur="400"/>
                                        <p:tgtEl>
                                          <p:spTgt spid="2"/>
                                        </p:tgtEl>
                                        <p:attrNameLst>
                                          <p:attrName>ppt_x</p:attrName>
                                        </p:attrNameLst>
                                      </p:cBhvr>
                                      <p:tavLst>
                                        <p:tav tm="0">
                                          <p:val>
                                            <p:strVal val="#ppt_x-#ppt_w*1.125000"/>
                                          </p:val>
                                        </p:tav>
                                        <p:tav tm="100000">
                                          <p:val>
                                            <p:strVal val="#ppt_x"/>
                                          </p:val>
                                        </p:tav>
                                      </p:tavLst>
                                    </p:anim>
                                    <p:animEffect transition="in" filter="wipe(right)">
                                      <p:cBhvr>
                                        <p:cTn id="21" dur="400"/>
                                        <p:tgtEl>
                                          <p:spTgt spid="2"/>
                                        </p:tgtEl>
                                      </p:cBhvr>
                                    </p:animEffect>
                                  </p:childTnLst>
                                </p:cTn>
                              </p:par>
                              <p:par>
                                <p:cTn id="22" presetID="12" presetClass="entr" presetSubtype="1" fill="hold" grpId="0" nodeType="withEffect">
                                  <p:stCondLst>
                                    <p:cond delay="500"/>
                                  </p:stCondLst>
                                  <p:childTnLst>
                                    <p:set>
                                      <p:cBhvr>
                                        <p:cTn id="23" dur="1" fill="hold">
                                          <p:stCondLst>
                                            <p:cond delay="0"/>
                                          </p:stCondLst>
                                        </p:cTn>
                                        <p:tgtEl>
                                          <p:spTgt spid="19"/>
                                        </p:tgtEl>
                                        <p:attrNameLst>
                                          <p:attrName>style.visibility</p:attrName>
                                        </p:attrNameLst>
                                      </p:cBhvr>
                                      <p:to>
                                        <p:strVal val="visible"/>
                                      </p:to>
                                    </p:set>
                                    <p:anim calcmode="lin" valueType="num">
                                      <p:cBhvr>
                                        <p:cTn id="24" dur="400"/>
                                        <p:tgtEl>
                                          <p:spTgt spid="19"/>
                                        </p:tgtEl>
                                        <p:attrNameLst>
                                          <p:attrName>ppt_y</p:attrName>
                                        </p:attrNameLst>
                                      </p:cBhvr>
                                      <p:tavLst>
                                        <p:tav tm="0">
                                          <p:val>
                                            <p:strVal val="#ppt_y-#ppt_h*1.125000"/>
                                          </p:val>
                                        </p:tav>
                                        <p:tav tm="100000">
                                          <p:val>
                                            <p:strVal val="#ppt_y"/>
                                          </p:val>
                                        </p:tav>
                                      </p:tavLst>
                                    </p:anim>
                                    <p:animEffect transition="in" filter="wipe(down)">
                                      <p:cBhvr>
                                        <p:cTn id="25" dur="400"/>
                                        <p:tgtEl>
                                          <p:spTgt spid="19"/>
                                        </p:tgtEl>
                                      </p:cBhvr>
                                    </p:animEffect>
                                  </p:childTnLst>
                                </p:cTn>
                              </p:par>
                              <p:par>
                                <p:cTn id="26" presetID="12" presetClass="entr" presetSubtype="1" fill="hold" grpId="0" nodeType="withEffect">
                                  <p:stCondLst>
                                    <p:cond delay="500"/>
                                  </p:stCondLst>
                                  <p:childTnLst>
                                    <p:set>
                                      <p:cBhvr>
                                        <p:cTn id="27" dur="1" fill="hold">
                                          <p:stCondLst>
                                            <p:cond delay="0"/>
                                          </p:stCondLst>
                                        </p:cTn>
                                        <p:tgtEl>
                                          <p:spTgt spid="20"/>
                                        </p:tgtEl>
                                        <p:attrNameLst>
                                          <p:attrName>style.visibility</p:attrName>
                                        </p:attrNameLst>
                                      </p:cBhvr>
                                      <p:to>
                                        <p:strVal val="visible"/>
                                      </p:to>
                                    </p:set>
                                    <p:anim calcmode="lin" valueType="num">
                                      <p:cBhvr>
                                        <p:cTn id="28" dur="400"/>
                                        <p:tgtEl>
                                          <p:spTgt spid="20"/>
                                        </p:tgtEl>
                                        <p:attrNameLst>
                                          <p:attrName>ppt_y</p:attrName>
                                        </p:attrNameLst>
                                      </p:cBhvr>
                                      <p:tavLst>
                                        <p:tav tm="0">
                                          <p:val>
                                            <p:strVal val="#ppt_y-#ppt_h*1.125000"/>
                                          </p:val>
                                        </p:tav>
                                        <p:tav tm="100000">
                                          <p:val>
                                            <p:strVal val="#ppt_y"/>
                                          </p:val>
                                        </p:tav>
                                      </p:tavLst>
                                    </p:anim>
                                    <p:animEffect transition="in" filter="wipe(down)">
                                      <p:cBhvr>
                                        <p:cTn id="29" dur="400"/>
                                        <p:tgtEl>
                                          <p:spTgt spid="20"/>
                                        </p:tgtEl>
                                      </p:cBhvr>
                                    </p:animEffect>
                                  </p:childTnLst>
                                </p:cTn>
                              </p:par>
                            </p:childTnLst>
                          </p:cTn>
                        </p:par>
                        <p:par>
                          <p:cTn id="30" fill="hold">
                            <p:stCondLst>
                              <p:cond delay="1000"/>
                            </p:stCondLst>
                            <p:childTnLst>
                              <p:par>
                                <p:cTn id="31" presetID="12" presetClass="entr" presetSubtype="8" fill="hold" nodeType="after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400"/>
                                        <p:tgtEl>
                                          <p:spTgt spid="6"/>
                                        </p:tgtEl>
                                        <p:attrNameLst>
                                          <p:attrName>ppt_x</p:attrName>
                                        </p:attrNameLst>
                                      </p:cBhvr>
                                      <p:tavLst>
                                        <p:tav tm="0">
                                          <p:val>
                                            <p:strVal val="#ppt_x-#ppt_w*1.125000"/>
                                          </p:val>
                                        </p:tav>
                                        <p:tav tm="100000">
                                          <p:val>
                                            <p:strVal val="#ppt_x"/>
                                          </p:val>
                                        </p:tav>
                                      </p:tavLst>
                                    </p:anim>
                                    <p:animEffect transition="in" filter="wipe(right)">
                                      <p:cBhvr>
                                        <p:cTn id="34" dur="400"/>
                                        <p:tgtEl>
                                          <p:spTgt spid="6"/>
                                        </p:tgtEl>
                                      </p:cBhvr>
                                    </p:animEffect>
                                  </p:childTnLst>
                                </p:cTn>
                              </p:par>
                              <p:par>
                                <p:cTn id="35" presetID="12" presetClass="entr" presetSubtype="1" fill="hold" grpId="0" nodeType="withEffect">
                                  <p:stCondLst>
                                    <p:cond delay="500"/>
                                  </p:stCondLst>
                                  <p:childTnLst>
                                    <p:set>
                                      <p:cBhvr>
                                        <p:cTn id="36" dur="1" fill="hold">
                                          <p:stCondLst>
                                            <p:cond delay="0"/>
                                          </p:stCondLst>
                                        </p:cTn>
                                        <p:tgtEl>
                                          <p:spTgt spid="21"/>
                                        </p:tgtEl>
                                        <p:attrNameLst>
                                          <p:attrName>style.visibility</p:attrName>
                                        </p:attrNameLst>
                                      </p:cBhvr>
                                      <p:to>
                                        <p:strVal val="visible"/>
                                      </p:to>
                                    </p:set>
                                    <p:anim calcmode="lin" valueType="num">
                                      <p:cBhvr>
                                        <p:cTn id="37" dur="400"/>
                                        <p:tgtEl>
                                          <p:spTgt spid="21"/>
                                        </p:tgtEl>
                                        <p:attrNameLst>
                                          <p:attrName>ppt_y</p:attrName>
                                        </p:attrNameLst>
                                      </p:cBhvr>
                                      <p:tavLst>
                                        <p:tav tm="0">
                                          <p:val>
                                            <p:strVal val="#ppt_y-#ppt_h*1.125000"/>
                                          </p:val>
                                        </p:tav>
                                        <p:tav tm="100000">
                                          <p:val>
                                            <p:strVal val="#ppt_y"/>
                                          </p:val>
                                        </p:tav>
                                      </p:tavLst>
                                    </p:anim>
                                    <p:animEffect transition="in" filter="wipe(down)">
                                      <p:cBhvr>
                                        <p:cTn id="38" dur="400"/>
                                        <p:tgtEl>
                                          <p:spTgt spid="21"/>
                                        </p:tgtEl>
                                      </p:cBhvr>
                                    </p:animEffect>
                                  </p:childTnLst>
                                </p:cTn>
                              </p:par>
                              <p:par>
                                <p:cTn id="39" presetID="12" presetClass="entr" presetSubtype="1" fill="hold" grpId="0" nodeType="withEffect">
                                  <p:stCondLst>
                                    <p:cond delay="500"/>
                                  </p:stCondLst>
                                  <p:childTnLst>
                                    <p:set>
                                      <p:cBhvr>
                                        <p:cTn id="40" dur="1" fill="hold">
                                          <p:stCondLst>
                                            <p:cond delay="0"/>
                                          </p:stCondLst>
                                        </p:cTn>
                                        <p:tgtEl>
                                          <p:spTgt spid="22"/>
                                        </p:tgtEl>
                                        <p:attrNameLst>
                                          <p:attrName>style.visibility</p:attrName>
                                        </p:attrNameLst>
                                      </p:cBhvr>
                                      <p:to>
                                        <p:strVal val="visible"/>
                                      </p:to>
                                    </p:set>
                                    <p:anim calcmode="lin" valueType="num">
                                      <p:cBhvr>
                                        <p:cTn id="41" dur="400"/>
                                        <p:tgtEl>
                                          <p:spTgt spid="22"/>
                                        </p:tgtEl>
                                        <p:attrNameLst>
                                          <p:attrName>ppt_y</p:attrName>
                                        </p:attrNameLst>
                                      </p:cBhvr>
                                      <p:tavLst>
                                        <p:tav tm="0">
                                          <p:val>
                                            <p:strVal val="#ppt_y-#ppt_h*1.125000"/>
                                          </p:val>
                                        </p:tav>
                                        <p:tav tm="100000">
                                          <p:val>
                                            <p:strVal val="#ppt_y"/>
                                          </p:val>
                                        </p:tav>
                                      </p:tavLst>
                                    </p:anim>
                                    <p:animEffect transition="in" filter="wipe(down)">
                                      <p:cBhvr>
                                        <p:cTn id="42" dur="400"/>
                                        <p:tgtEl>
                                          <p:spTgt spid="22"/>
                                        </p:tgtEl>
                                      </p:cBhvr>
                                    </p:animEffect>
                                  </p:childTnLst>
                                </p:cTn>
                              </p:par>
                            </p:childTnLst>
                          </p:cTn>
                        </p:par>
                        <p:par>
                          <p:cTn id="43" fill="hold">
                            <p:stCondLst>
                              <p:cond delay="1500"/>
                            </p:stCondLst>
                            <p:childTnLst>
                              <p:par>
                                <p:cTn id="44" presetID="12" presetClass="entr" presetSubtype="8" fill="hold" nodeType="afterEffect">
                                  <p:stCondLst>
                                    <p:cond delay="0"/>
                                  </p:stCondLst>
                                  <p:childTnLst>
                                    <p:set>
                                      <p:cBhvr>
                                        <p:cTn id="45" dur="1" fill="hold">
                                          <p:stCondLst>
                                            <p:cond delay="0"/>
                                          </p:stCondLst>
                                        </p:cTn>
                                        <p:tgtEl>
                                          <p:spTgt spid="5"/>
                                        </p:tgtEl>
                                        <p:attrNameLst>
                                          <p:attrName>style.visibility</p:attrName>
                                        </p:attrNameLst>
                                      </p:cBhvr>
                                      <p:to>
                                        <p:strVal val="visible"/>
                                      </p:to>
                                    </p:set>
                                    <p:anim calcmode="lin" valueType="num">
                                      <p:cBhvr>
                                        <p:cTn id="46" dur="400"/>
                                        <p:tgtEl>
                                          <p:spTgt spid="5"/>
                                        </p:tgtEl>
                                        <p:attrNameLst>
                                          <p:attrName>ppt_x</p:attrName>
                                        </p:attrNameLst>
                                      </p:cBhvr>
                                      <p:tavLst>
                                        <p:tav tm="0">
                                          <p:val>
                                            <p:strVal val="#ppt_x-#ppt_w*1.125000"/>
                                          </p:val>
                                        </p:tav>
                                        <p:tav tm="100000">
                                          <p:val>
                                            <p:strVal val="#ppt_x"/>
                                          </p:val>
                                        </p:tav>
                                      </p:tavLst>
                                    </p:anim>
                                    <p:animEffect transition="in" filter="wipe(right)">
                                      <p:cBhvr>
                                        <p:cTn id="47" dur="400"/>
                                        <p:tgtEl>
                                          <p:spTgt spid="5"/>
                                        </p:tgtEl>
                                      </p:cBhvr>
                                    </p:animEffect>
                                  </p:childTnLst>
                                </p:cTn>
                              </p:par>
                              <p:par>
                                <p:cTn id="48" presetID="12" presetClass="entr" presetSubtype="1" fill="hold" grpId="0" nodeType="withEffect">
                                  <p:stCondLst>
                                    <p:cond delay="500"/>
                                  </p:stCondLst>
                                  <p:childTnLst>
                                    <p:set>
                                      <p:cBhvr>
                                        <p:cTn id="49" dur="1" fill="hold">
                                          <p:stCondLst>
                                            <p:cond delay="0"/>
                                          </p:stCondLst>
                                        </p:cTn>
                                        <p:tgtEl>
                                          <p:spTgt spid="23"/>
                                        </p:tgtEl>
                                        <p:attrNameLst>
                                          <p:attrName>style.visibility</p:attrName>
                                        </p:attrNameLst>
                                      </p:cBhvr>
                                      <p:to>
                                        <p:strVal val="visible"/>
                                      </p:to>
                                    </p:set>
                                    <p:anim calcmode="lin" valueType="num">
                                      <p:cBhvr>
                                        <p:cTn id="50" dur="400"/>
                                        <p:tgtEl>
                                          <p:spTgt spid="23"/>
                                        </p:tgtEl>
                                        <p:attrNameLst>
                                          <p:attrName>ppt_y</p:attrName>
                                        </p:attrNameLst>
                                      </p:cBhvr>
                                      <p:tavLst>
                                        <p:tav tm="0">
                                          <p:val>
                                            <p:strVal val="#ppt_y-#ppt_h*1.125000"/>
                                          </p:val>
                                        </p:tav>
                                        <p:tav tm="100000">
                                          <p:val>
                                            <p:strVal val="#ppt_y"/>
                                          </p:val>
                                        </p:tav>
                                      </p:tavLst>
                                    </p:anim>
                                    <p:animEffect transition="in" filter="wipe(down)">
                                      <p:cBhvr>
                                        <p:cTn id="51" dur="400"/>
                                        <p:tgtEl>
                                          <p:spTgt spid="23"/>
                                        </p:tgtEl>
                                      </p:cBhvr>
                                    </p:animEffect>
                                  </p:childTnLst>
                                </p:cTn>
                              </p:par>
                              <p:par>
                                <p:cTn id="52" presetID="12" presetClass="entr" presetSubtype="1" fill="hold" grpId="0" nodeType="withEffect">
                                  <p:stCondLst>
                                    <p:cond delay="500"/>
                                  </p:stCondLst>
                                  <p:childTnLst>
                                    <p:set>
                                      <p:cBhvr>
                                        <p:cTn id="53" dur="1" fill="hold">
                                          <p:stCondLst>
                                            <p:cond delay="0"/>
                                          </p:stCondLst>
                                        </p:cTn>
                                        <p:tgtEl>
                                          <p:spTgt spid="24"/>
                                        </p:tgtEl>
                                        <p:attrNameLst>
                                          <p:attrName>style.visibility</p:attrName>
                                        </p:attrNameLst>
                                      </p:cBhvr>
                                      <p:to>
                                        <p:strVal val="visible"/>
                                      </p:to>
                                    </p:set>
                                    <p:anim calcmode="lin" valueType="num">
                                      <p:cBhvr>
                                        <p:cTn id="54" dur="400"/>
                                        <p:tgtEl>
                                          <p:spTgt spid="24"/>
                                        </p:tgtEl>
                                        <p:attrNameLst>
                                          <p:attrName>ppt_y</p:attrName>
                                        </p:attrNameLst>
                                      </p:cBhvr>
                                      <p:tavLst>
                                        <p:tav tm="0">
                                          <p:val>
                                            <p:strVal val="#ppt_y-#ppt_h*1.125000"/>
                                          </p:val>
                                        </p:tav>
                                        <p:tav tm="100000">
                                          <p:val>
                                            <p:strVal val="#ppt_y"/>
                                          </p:val>
                                        </p:tav>
                                      </p:tavLst>
                                    </p:anim>
                                    <p:animEffect transition="in" filter="wipe(down)">
                                      <p:cBhvr>
                                        <p:cTn id="55" dur="400"/>
                                        <p:tgtEl>
                                          <p:spTgt spid="24"/>
                                        </p:tgtEl>
                                      </p:cBhvr>
                                    </p:animEffect>
                                  </p:childTnLst>
                                </p:cTn>
                              </p:par>
                            </p:childTnLst>
                          </p:cTn>
                        </p:par>
                        <p:par>
                          <p:cTn id="56" fill="hold">
                            <p:stCondLst>
                              <p:cond delay="2000"/>
                            </p:stCondLst>
                            <p:childTnLst>
                              <p:par>
                                <p:cTn id="57" presetID="16" presetClass="entr" presetSubtype="37" fill="hold"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barn(outVertical)">
                                      <p:cBhvr>
                                        <p:cTn id="59" dur="750"/>
                                        <p:tgtEl>
                                          <p:spTgt spid="25"/>
                                        </p:tgtEl>
                                      </p:cBhvr>
                                    </p:animEffect>
                                  </p:childTnLst>
                                </p:cTn>
                              </p:par>
                              <p:par>
                                <p:cTn id="60" presetID="53" presetClass="entr" presetSubtype="16" fill="hold" grpId="0" nodeType="withEffect">
                                  <p:stCondLst>
                                    <p:cond delay="25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22" grpId="0"/>
      <p:bldP spid="23" grpId="0"/>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istrator\Desktop\04572954ed4af31.jpg"/>
          <p:cNvPicPr>
            <a:picLocks noChangeAspect="1" noChangeArrowheads="1"/>
          </p:cNvPicPr>
          <p:nvPr/>
        </p:nvPicPr>
        <p:blipFill>
          <a:blip r:embed="rId2" cstate="print"/>
          <a:srcRect/>
          <a:stretch>
            <a:fillRect/>
          </a:stretch>
        </p:blipFill>
        <p:spPr bwMode="auto">
          <a:xfrm>
            <a:off x="0" y="1923678"/>
            <a:ext cx="3219822" cy="3219822"/>
          </a:xfrm>
          <a:prstGeom prst="rect">
            <a:avLst/>
          </a:prstGeom>
          <a:noFill/>
        </p:spPr>
      </p:pic>
      <p:sp>
        <p:nvSpPr>
          <p:cNvPr id="2" name="矩形 9"/>
          <p:cNvSpPr>
            <a:spLocks noChangeArrowheads="1"/>
          </p:cNvSpPr>
          <p:nvPr/>
        </p:nvSpPr>
        <p:spPr bwMode="auto">
          <a:xfrm>
            <a:off x="3436341" y="3129584"/>
            <a:ext cx="3352218" cy="618934"/>
          </a:xfrm>
          <a:prstGeom prst="rect">
            <a:avLst/>
          </a:prstGeom>
          <a:solidFill>
            <a:schemeClr val="accent1"/>
          </a:solidFill>
          <a:ln w="25400">
            <a:noFill/>
            <a:miter lim="800000"/>
          </a:ln>
        </p:spPr>
        <p:txBody>
          <a:bodyPr lIns="86376" tIns="43188" rIns="86376" bIns="43188" anchor="ctr"/>
          <a:lstStyle/>
          <a:p>
            <a:pPr algn="ctr" defTabSz="912495"/>
            <a:r>
              <a:rPr lang="zh-CN" altLang="en-US" sz="2400" dirty="0">
                <a:solidFill>
                  <a:srgbClr val="ECECEC"/>
                </a:solidFill>
                <a:cs typeface="+mn-ea"/>
                <a:sym typeface="+mn-lt"/>
              </a:rPr>
              <a:t>第三部分</a:t>
            </a:r>
          </a:p>
        </p:txBody>
      </p:sp>
      <p:sp>
        <p:nvSpPr>
          <p:cNvPr id="3" name="椭圆 7"/>
          <p:cNvSpPr>
            <a:spLocks noChangeArrowheads="1"/>
          </p:cNvSpPr>
          <p:nvPr/>
        </p:nvSpPr>
        <p:spPr bwMode="auto">
          <a:xfrm>
            <a:off x="3801403" y="403100"/>
            <a:ext cx="2588762" cy="2621741"/>
          </a:xfrm>
          <a:prstGeom prst="ellipse">
            <a:avLst/>
          </a:prstGeom>
          <a:solidFill>
            <a:schemeClr val="accent1"/>
          </a:solidFill>
          <a:ln w="76200">
            <a:solidFill>
              <a:srgbClr val="F6F6F6"/>
            </a:solidFill>
            <a:round/>
          </a:ln>
        </p:spPr>
        <p:txBody>
          <a:bodyPr lIns="86376" tIns="43188" rIns="86376" bIns="43188" anchor="ctr"/>
          <a:lstStyle/>
          <a:p>
            <a:pPr algn="ctr" defTabSz="912495"/>
            <a:endParaRPr lang="zh-CN" altLang="zh-CN" dirty="0">
              <a:solidFill>
                <a:srgbClr val="FFFFFF"/>
              </a:solidFill>
              <a:cs typeface="+mn-ea"/>
              <a:sym typeface="+mn-lt"/>
            </a:endParaRPr>
          </a:p>
        </p:txBody>
      </p:sp>
      <p:sp>
        <p:nvSpPr>
          <p:cNvPr id="4" name="椭圆 6"/>
          <p:cNvSpPr>
            <a:spLocks noChangeArrowheads="1"/>
          </p:cNvSpPr>
          <p:nvPr/>
        </p:nvSpPr>
        <p:spPr bwMode="auto">
          <a:xfrm>
            <a:off x="4025202" y="595129"/>
            <a:ext cx="2174497" cy="2202770"/>
          </a:xfrm>
          <a:prstGeom prst="ellipse">
            <a:avLst/>
          </a:prstGeom>
          <a:solidFill>
            <a:schemeClr val="accent1"/>
          </a:solidFill>
          <a:ln w="76200">
            <a:solidFill>
              <a:srgbClr val="F6F6F6"/>
            </a:solidFill>
            <a:round/>
          </a:ln>
        </p:spPr>
        <p:txBody>
          <a:bodyPr lIns="86376" tIns="43188" rIns="86376" bIns="43188" anchor="ctr"/>
          <a:lstStyle/>
          <a:p>
            <a:pPr algn="ctr" defTabSz="912495"/>
            <a:endParaRPr lang="zh-CN" altLang="zh-CN" dirty="0">
              <a:solidFill>
                <a:srgbClr val="FFFFFF"/>
              </a:solidFill>
              <a:cs typeface="+mn-ea"/>
              <a:sym typeface="+mn-lt"/>
            </a:endParaRPr>
          </a:p>
        </p:txBody>
      </p:sp>
      <p:sp>
        <p:nvSpPr>
          <p:cNvPr id="5" name="椭圆 5"/>
          <p:cNvSpPr>
            <a:spLocks noChangeArrowheads="1"/>
          </p:cNvSpPr>
          <p:nvPr/>
        </p:nvSpPr>
        <p:spPr bwMode="auto">
          <a:xfrm>
            <a:off x="4199796" y="771287"/>
            <a:ext cx="1826896" cy="1852041"/>
          </a:xfrm>
          <a:prstGeom prst="ellipse">
            <a:avLst/>
          </a:prstGeom>
          <a:solidFill>
            <a:schemeClr val="accent1"/>
          </a:solidFill>
          <a:ln w="76200">
            <a:solidFill>
              <a:srgbClr val="F6F6F6"/>
            </a:solidFill>
            <a:round/>
          </a:ln>
        </p:spPr>
        <p:txBody>
          <a:bodyPr lIns="86376" tIns="43188" rIns="86376" bIns="43188" anchor="ctr"/>
          <a:lstStyle/>
          <a:p>
            <a:pPr algn="ctr" defTabSz="912495"/>
            <a:endParaRPr lang="zh-CN" altLang="zh-CN" dirty="0">
              <a:solidFill>
                <a:srgbClr val="FFFFFF"/>
              </a:solidFill>
              <a:cs typeface="+mn-ea"/>
              <a:sym typeface="+mn-lt"/>
            </a:endParaRPr>
          </a:p>
        </p:txBody>
      </p:sp>
      <p:sp>
        <p:nvSpPr>
          <p:cNvPr id="7" name="椭圆 3"/>
          <p:cNvSpPr>
            <a:spLocks noChangeArrowheads="1"/>
          </p:cNvSpPr>
          <p:nvPr/>
        </p:nvSpPr>
        <p:spPr bwMode="auto">
          <a:xfrm>
            <a:off x="4604538" y="1182323"/>
            <a:ext cx="1015824" cy="1029969"/>
          </a:xfrm>
          <a:prstGeom prst="ellipse">
            <a:avLst/>
          </a:prstGeom>
          <a:solidFill>
            <a:schemeClr val="accent1"/>
          </a:solidFill>
          <a:ln w="76200">
            <a:solidFill>
              <a:srgbClr val="F6F6F6"/>
            </a:solidFill>
            <a:round/>
          </a:ln>
        </p:spPr>
        <p:txBody>
          <a:bodyPr lIns="86376" tIns="43188" rIns="86376" bIns="43188" anchor="ctr"/>
          <a:lstStyle/>
          <a:p>
            <a:pPr algn="ctr" defTabSz="912495"/>
            <a:r>
              <a:rPr lang="en-US" altLang="zh-CN" sz="7600" b="1" dirty="0">
                <a:solidFill>
                  <a:srgbClr val="F8F8F8"/>
                </a:solidFill>
                <a:cs typeface="+mn-ea"/>
                <a:sym typeface="+mn-lt"/>
              </a:rPr>
              <a:t>3</a:t>
            </a:r>
            <a:endParaRPr lang="zh-CN" altLang="en-US" sz="7600" b="1" dirty="0">
              <a:solidFill>
                <a:srgbClr val="F8F8F8"/>
              </a:solidFill>
              <a:cs typeface="+mn-ea"/>
              <a:sym typeface="+mn-lt"/>
            </a:endParaRPr>
          </a:p>
        </p:txBody>
      </p:sp>
      <p:sp>
        <p:nvSpPr>
          <p:cNvPr id="8" name="矩形 20"/>
          <p:cNvSpPr>
            <a:spLocks noChangeArrowheads="1"/>
          </p:cNvSpPr>
          <p:nvPr/>
        </p:nvSpPr>
        <p:spPr bwMode="auto">
          <a:xfrm>
            <a:off x="3436341" y="3748517"/>
            <a:ext cx="3352218" cy="441163"/>
          </a:xfrm>
          <a:prstGeom prst="rect">
            <a:avLst/>
          </a:prstGeom>
          <a:noFill/>
          <a:ln w="9525">
            <a:noFill/>
            <a:miter lim="800000"/>
          </a:ln>
        </p:spPr>
        <p:txBody>
          <a:bodyPr lIns="86376" tIns="43188" rIns="86376" bIns="43188">
            <a:spAutoFit/>
          </a:bodyPr>
          <a:lstStyle/>
          <a:p>
            <a:pPr algn="ctr" defTabSz="912495"/>
            <a:r>
              <a:rPr lang="zh-CN" altLang="en-US" sz="2300" dirty="0" smtClean="0">
                <a:solidFill>
                  <a:schemeClr val="accent1"/>
                </a:solidFill>
                <a:cs typeface="+mn-ea"/>
                <a:sym typeface="+mn-lt"/>
              </a:rPr>
              <a:t>标题文字内容</a:t>
            </a:r>
            <a:endParaRPr lang="zh-CN" altLang="en-US" sz="2300" dirty="0">
              <a:solidFill>
                <a:schemeClr val="accent1"/>
              </a:solidFill>
              <a:cs typeface="+mn-ea"/>
              <a:sym typeface="+mn-lt"/>
            </a:endParaRPr>
          </a:p>
        </p:txBody>
      </p:sp>
    </p:spTree>
  </p:cSld>
  <p:clrMapOvr>
    <a:masterClrMapping/>
  </p:clrMapOvr>
  <p:transition advClick="0" advTm="7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1" presetClass="entr" presetSubtype="8"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heel(8)">
                                      <p:cBhvr>
                                        <p:cTn id="13" dur="2000"/>
                                        <p:tgtEl>
                                          <p:spTgt spid="3"/>
                                        </p:tgtEl>
                                      </p:cBhvr>
                                    </p:animEffect>
                                  </p:childTnLst>
                                </p:cTn>
                              </p:par>
                              <p:par>
                                <p:cTn id="14" presetID="21" presetClass="entr" presetSubtype="2"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heel(2)">
                                      <p:cBhvr>
                                        <p:cTn id="16" dur="1750"/>
                                        <p:tgtEl>
                                          <p:spTgt spid="4"/>
                                        </p:tgtEl>
                                      </p:cBhvr>
                                    </p:animEffect>
                                  </p:childTnLst>
                                </p:cTn>
                              </p:par>
                              <p:par>
                                <p:cTn id="17" presetID="21" presetClass="entr" presetSubtype="3"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3)">
                                      <p:cBhvr>
                                        <p:cTn id="19" dur="1500"/>
                                        <p:tgtEl>
                                          <p:spTgt spid="5"/>
                                        </p:tgtEl>
                                      </p:cBhvr>
                                    </p:animEffect>
                                  </p:childTnLst>
                                </p:cTn>
                              </p:par>
                              <p:par>
                                <p:cTn id="20" presetID="21" presetClass="entr" presetSubtype="2"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heel(2)">
                                      <p:cBhvr>
                                        <p:cTn id="22" dur="1000"/>
                                        <p:tgtEl>
                                          <p:spTgt spid="7"/>
                                        </p:tgtEl>
                                      </p:cBhvr>
                                    </p:animEffect>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2"/>
                                        </p:tgtEl>
                                        <p:attrNameLst>
                                          <p:attrName>style.visibility</p:attrName>
                                        </p:attrNameLst>
                                      </p:cBhvr>
                                      <p:to>
                                        <p:strVal val="visible"/>
                                      </p:to>
                                    </p:set>
                                    <p:animEffect>
                                      <p:cBhvr>
                                        <p:cTn id="26" dur="750"/>
                                        <p:tgtEl>
                                          <p:spTgt spid="2"/>
                                        </p:tgtEl>
                                      </p:cBhvr>
                                    </p:animEffect>
                                    <p:anim calcmode="lin" valueType="num">
                                      <p:cBhvr>
                                        <p:cTn id="27" dur="750" fill="hold"/>
                                        <p:tgtEl>
                                          <p:spTgt spid="2"/>
                                        </p:tgtEl>
                                        <p:attrNameLst>
                                          <p:attrName>ppt_x</p:attrName>
                                        </p:attrNameLst>
                                      </p:cBhvr>
                                      <p:tavLst>
                                        <p:tav tm="0">
                                          <p:val>
                                            <p:strVal val="#ppt_x"/>
                                          </p:val>
                                        </p:tav>
                                        <p:tav tm="100000">
                                          <p:val>
                                            <p:strVal val="#ppt_x"/>
                                          </p:val>
                                        </p:tav>
                                      </p:tavLst>
                                    </p:anim>
                                    <p:anim calcmode="lin" valueType="num">
                                      <p:cBhvr>
                                        <p:cTn id="28" dur="750" fill="hold"/>
                                        <p:tgtEl>
                                          <p:spTgt spid="2"/>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250"/>
                                  </p:stCondLst>
                                  <p:childTnLst>
                                    <p:set>
                                      <p:cBhvr>
                                        <p:cTn id="30" dur="1" fill="hold">
                                          <p:stCondLst>
                                            <p:cond delay="0"/>
                                          </p:stCondLst>
                                        </p:cTn>
                                        <p:tgtEl>
                                          <p:spTgt spid="8"/>
                                        </p:tgtEl>
                                        <p:attrNameLst>
                                          <p:attrName>style.visibility</p:attrName>
                                        </p:attrNameLst>
                                      </p:cBhvr>
                                      <p:to>
                                        <p:strVal val="visible"/>
                                      </p:to>
                                    </p:set>
                                    <p:animEffect>
                                      <p:cBhvr>
                                        <p:cTn id="31" dur="750"/>
                                        <p:tgtEl>
                                          <p:spTgt spid="8"/>
                                        </p:tgtEl>
                                      </p:cBhvr>
                                    </p:animEffect>
                                    <p:anim calcmode="lin" valueType="num">
                                      <p:cBhvr>
                                        <p:cTn id="32" dur="750" fill="hold"/>
                                        <p:tgtEl>
                                          <p:spTgt spid="8"/>
                                        </p:tgtEl>
                                        <p:attrNameLst>
                                          <p:attrName>ppt_x</p:attrName>
                                        </p:attrNameLst>
                                      </p:cBhvr>
                                      <p:tavLst>
                                        <p:tav tm="0">
                                          <p:val>
                                            <p:strVal val="#ppt_x"/>
                                          </p:val>
                                        </p:tav>
                                        <p:tav tm="100000">
                                          <p:val>
                                            <p:strVal val="#ppt_x"/>
                                          </p:val>
                                        </p:tav>
                                      </p:tavLst>
                                    </p:anim>
                                    <p:anim calcmode="lin" valueType="num">
                                      <p:cBhvr>
                                        <p:cTn id="33" dur="75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autoUpdateAnimBg="0"/>
      <p:bldP spid="3" grpId="0" bldLvl="0" animBg="1" autoUpdateAnimBg="0"/>
      <p:bldP spid="4" grpId="0" bldLvl="0" animBg="1" autoUpdateAnimBg="0"/>
      <p:bldP spid="5" grpId="0" bldLvl="0" animBg="1" autoUpdateAnimBg="0"/>
      <p:bldP spid="7" grpId="0" bldLvl="0" animBg="1" autoUpdateAnimBg="0"/>
      <p:bldP spid="8" grpId="0" bldLvl="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a:spLocks noChangeArrowheads="1"/>
          </p:cNvSpPr>
          <p:nvPr/>
        </p:nvSpPr>
        <p:spPr bwMode="auto">
          <a:xfrm>
            <a:off x="5705475" y="1450975"/>
            <a:ext cx="1062038" cy="254000"/>
          </a:xfrm>
          <a:prstGeom prst="rect">
            <a:avLst/>
          </a:prstGeom>
          <a:noFill/>
          <a:ln w="9525">
            <a:noFill/>
            <a:miter lim="800000"/>
          </a:ln>
        </p:spPr>
        <p:txBody>
          <a:bodyPr wrap="none" lIns="68566" tIns="34284" rIns="68566" bIns="34284">
            <a:spAutoFit/>
          </a:bodyPr>
          <a:lstStyle/>
          <a:p>
            <a:r>
              <a:rPr lang="zh-CN" altLang="en-US" sz="1200" b="1" dirty="0">
                <a:solidFill>
                  <a:schemeClr val="bg1">
                    <a:lumMod val="50000"/>
                  </a:schemeClr>
                </a:solidFill>
                <a:cs typeface="+mn-ea"/>
                <a:sym typeface="+mn-lt"/>
              </a:rPr>
              <a:t>此处添加标题</a:t>
            </a:r>
            <a:endParaRPr lang="en-US" altLang="zh-CN" sz="1200" b="1" dirty="0">
              <a:solidFill>
                <a:schemeClr val="bg1">
                  <a:lumMod val="50000"/>
                </a:schemeClr>
              </a:solidFill>
              <a:cs typeface="+mn-ea"/>
              <a:sym typeface="+mn-lt"/>
            </a:endParaRPr>
          </a:p>
        </p:txBody>
      </p:sp>
      <p:sp>
        <p:nvSpPr>
          <p:cNvPr id="4" name="矩形 3"/>
          <p:cNvSpPr>
            <a:spLocks noChangeArrowheads="1"/>
          </p:cNvSpPr>
          <p:nvPr/>
        </p:nvSpPr>
        <p:spPr bwMode="auto">
          <a:xfrm>
            <a:off x="5695950" y="3084513"/>
            <a:ext cx="1062038" cy="254000"/>
          </a:xfrm>
          <a:prstGeom prst="rect">
            <a:avLst/>
          </a:prstGeom>
          <a:noFill/>
          <a:ln w="9525">
            <a:noFill/>
            <a:miter lim="800000"/>
          </a:ln>
        </p:spPr>
        <p:txBody>
          <a:bodyPr wrap="none" lIns="68566" tIns="34284" rIns="68566" bIns="34284">
            <a:spAutoFit/>
          </a:bodyPr>
          <a:lstStyle/>
          <a:p>
            <a:r>
              <a:rPr lang="zh-CN" altLang="en-US" sz="1200" b="1" dirty="0">
                <a:solidFill>
                  <a:schemeClr val="bg1">
                    <a:lumMod val="50000"/>
                  </a:schemeClr>
                </a:solidFill>
                <a:cs typeface="+mn-ea"/>
                <a:sym typeface="+mn-lt"/>
              </a:rPr>
              <a:t>此处添加标题</a:t>
            </a:r>
            <a:endParaRPr lang="en-US" altLang="zh-CN" sz="1200" b="1" dirty="0">
              <a:solidFill>
                <a:schemeClr val="bg1">
                  <a:lumMod val="50000"/>
                </a:schemeClr>
              </a:solidFill>
              <a:cs typeface="+mn-ea"/>
              <a:sym typeface="+mn-lt"/>
            </a:endParaRPr>
          </a:p>
        </p:txBody>
      </p:sp>
      <p:sp>
        <p:nvSpPr>
          <p:cNvPr id="5" name="矩形 4"/>
          <p:cNvSpPr>
            <a:spLocks noChangeArrowheads="1"/>
          </p:cNvSpPr>
          <p:nvPr/>
        </p:nvSpPr>
        <p:spPr bwMode="auto">
          <a:xfrm>
            <a:off x="1979614" y="2243138"/>
            <a:ext cx="1062037" cy="254000"/>
          </a:xfrm>
          <a:prstGeom prst="rect">
            <a:avLst/>
          </a:prstGeom>
          <a:noFill/>
          <a:ln w="9525">
            <a:noFill/>
            <a:miter lim="800000"/>
          </a:ln>
        </p:spPr>
        <p:txBody>
          <a:bodyPr wrap="none" lIns="68566" tIns="34284" rIns="68566" bIns="34284">
            <a:spAutoFit/>
          </a:bodyPr>
          <a:lstStyle/>
          <a:p>
            <a:pPr algn="r"/>
            <a:r>
              <a:rPr lang="zh-CN" altLang="en-US" sz="1200" b="1" dirty="0">
                <a:solidFill>
                  <a:schemeClr val="bg1">
                    <a:lumMod val="50000"/>
                  </a:schemeClr>
                </a:solidFill>
                <a:cs typeface="+mn-ea"/>
                <a:sym typeface="+mn-lt"/>
              </a:rPr>
              <a:t>此处添加标题</a:t>
            </a:r>
            <a:endParaRPr lang="en-US" altLang="zh-CN" sz="1200" b="1" dirty="0">
              <a:solidFill>
                <a:schemeClr val="bg1">
                  <a:lumMod val="50000"/>
                </a:schemeClr>
              </a:solidFill>
              <a:cs typeface="+mn-ea"/>
              <a:sym typeface="+mn-lt"/>
            </a:endParaRPr>
          </a:p>
        </p:txBody>
      </p:sp>
      <p:sp>
        <p:nvSpPr>
          <p:cNvPr id="6" name="等腰三角形 5"/>
          <p:cNvSpPr>
            <a:spLocks noChangeAspect="1" noChangeArrowheads="1"/>
          </p:cNvSpPr>
          <p:nvPr/>
        </p:nvSpPr>
        <p:spPr bwMode="auto">
          <a:xfrm rot="5400000" flipV="1">
            <a:off x="5472907" y="1832769"/>
            <a:ext cx="180975" cy="153988"/>
          </a:xfrm>
          <a:prstGeom prst="triangle">
            <a:avLst>
              <a:gd name="adj" fmla="val 50000"/>
            </a:avLst>
          </a:prstGeom>
          <a:solidFill>
            <a:schemeClr val="accent1"/>
          </a:solidFill>
          <a:ln w="9525">
            <a:noFill/>
            <a:miter lim="800000"/>
          </a:ln>
        </p:spPr>
        <p:txBody>
          <a:bodyPr lIns="68566" tIns="34284" rIns="68566" bIns="34284" anchor="ctr"/>
          <a:lstStyle/>
          <a:p>
            <a:pPr algn="ctr">
              <a:buFont typeface="Arial" panose="020B0604020202020204" pitchFamily="34" charset="0"/>
              <a:buNone/>
            </a:pPr>
            <a:endParaRPr lang="zh-CN" altLang="zh-CN" sz="1500" dirty="0">
              <a:solidFill>
                <a:srgbClr val="595959"/>
              </a:solidFill>
              <a:cs typeface="+mn-ea"/>
              <a:sym typeface="+mn-lt"/>
            </a:endParaRPr>
          </a:p>
        </p:txBody>
      </p:sp>
      <p:sp>
        <p:nvSpPr>
          <p:cNvPr id="7" name="矩形 47"/>
          <p:cNvSpPr>
            <a:spLocks noChangeArrowheads="1"/>
          </p:cNvSpPr>
          <p:nvPr/>
        </p:nvSpPr>
        <p:spPr bwMode="auto">
          <a:xfrm>
            <a:off x="5695950" y="1762126"/>
            <a:ext cx="2116138" cy="364703"/>
          </a:xfrm>
          <a:prstGeom prst="rect">
            <a:avLst/>
          </a:prstGeom>
          <a:noFill/>
          <a:ln w="9525">
            <a:noFill/>
            <a:miter lim="800000"/>
          </a:ln>
        </p:spPr>
        <p:txBody>
          <a:bodyPr lIns="68566" tIns="34284" rIns="68566" bIns="34284">
            <a:spAutoFit/>
          </a:bodyPr>
          <a:lstStyle/>
          <a:p>
            <a:pPr>
              <a:lnSpc>
                <a:spcPct val="120000"/>
              </a:lnSpc>
              <a:buFont typeface="Arial" panose="020B0604020202020204" pitchFamily="34" charset="0"/>
              <a:buNone/>
            </a:pPr>
            <a:r>
              <a:rPr lang="zh-CN" altLang="en-US" sz="800" dirty="0">
                <a:solidFill>
                  <a:schemeClr val="bg1">
                    <a:lumMod val="50000"/>
                  </a:schemeClr>
                </a:solidFill>
                <a:cs typeface="+mn-ea"/>
                <a:sym typeface="+mn-lt"/>
              </a:rPr>
              <a:t>您的内容打在这里，或者通过复制您的文本后，在此框中选择粘贴，并选择只保留文字。</a:t>
            </a:r>
          </a:p>
        </p:txBody>
      </p:sp>
      <p:sp>
        <p:nvSpPr>
          <p:cNvPr id="9" name="等腰三角形 18"/>
          <p:cNvSpPr>
            <a:spLocks noChangeAspect="1" noChangeArrowheads="1"/>
          </p:cNvSpPr>
          <p:nvPr/>
        </p:nvSpPr>
        <p:spPr bwMode="auto">
          <a:xfrm rot="5400000" flipV="1">
            <a:off x="5473701" y="3470276"/>
            <a:ext cx="179388" cy="153988"/>
          </a:xfrm>
          <a:prstGeom prst="triangle">
            <a:avLst>
              <a:gd name="adj" fmla="val 50000"/>
            </a:avLst>
          </a:prstGeom>
          <a:solidFill>
            <a:schemeClr val="accent3"/>
          </a:solidFill>
          <a:ln w="9525">
            <a:noFill/>
            <a:miter lim="800000"/>
          </a:ln>
        </p:spPr>
        <p:txBody>
          <a:bodyPr lIns="68566" tIns="34284" rIns="68566" bIns="34284" anchor="ctr"/>
          <a:lstStyle/>
          <a:p>
            <a:pPr algn="ctr">
              <a:buFont typeface="Arial" panose="020B0604020202020204" pitchFamily="34" charset="0"/>
              <a:buNone/>
            </a:pPr>
            <a:endParaRPr lang="zh-CN" altLang="zh-CN" sz="1500" dirty="0">
              <a:solidFill>
                <a:srgbClr val="595959"/>
              </a:solidFill>
              <a:cs typeface="+mn-ea"/>
              <a:sym typeface="+mn-lt"/>
            </a:endParaRPr>
          </a:p>
        </p:txBody>
      </p:sp>
      <p:sp>
        <p:nvSpPr>
          <p:cNvPr id="10" name="矩形 47"/>
          <p:cNvSpPr>
            <a:spLocks noChangeArrowheads="1"/>
          </p:cNvSpPr>
          <p:nvPr/>
        </p:nvSpPr>
        <p:spPr bwMode="auto">
          <a:xfrm>
            <a:off x="5695950" y="3398838"/>
            <a:ext cx="2116138" cy="364703"/>
          </a:xfrm>
          <a:prstGeom prst="rect">
            <a:avLst/>
          </a:prstGeom>
          <a:noFill/>
          <a:ln w="9525">
            <a:noFill/>
            <a:miter lim="800000"/>
          </a:ln>
        </p:spPr>
        <p:txBody>
          <a:bodyPr lIns="68566" tIns="34284" rIns="68566" bIns="34284">
            <a:spAutoFit/>
          </a:bodyPr>
          <a:lstStyle/>
          <a:p>
            <a:pPr>
              <a:lnSpc>
                <a:spcPct val="120000"/>
              </a:lnSpc>
              <a:buFont typeface="Arial" panose="020B0604020202020204" pitchFamily="34" charset="0"/>
              <a:buNone/>
            </a:pPr>
            <a:r>
              <a:rPr lang="zh-CN" altLang="en-US" sz="800" dirty="0">
                <a:solidFill>
                  <a:schemeClr val="bg1">
                    <a:lumMod val="50000"/>
                  </a:schemeClr>
                </a:solidFill>
                <a:cs typeface="+mn-ea"/>
                <a:sym typeface="+mn-lt"/>
              </a:rPr>
              <a:t>您的内容打在这里，或者通过复制您的文本后，在此框中选择粘贴，并选择只保留文字。</a:t>
            </a:r>
          </a:p>
        </p:txBody>
      </p:sp>
      <p:sp>
        <p:nvSpPr>
          <p:cNvPr id="11" name="等腰三角形 18"/>
          <p:cNvSpPr>
            <a:spLocks noChangeAspect="1" noChangeArrowheads="1"/>
          </p:cNvSpPr>
          <p:nvPr/>
        </p:nvSpPr>
        <p:spPr bwMode="auto">
          <a:xfrm rot="16200000" flipH="1" flipV="1">
            <a:off x="3171033" y="2621756"/>
            <a:ext cx="179388" cy="155575"/>
          </a:xfrm>
          <a:prstGeom prst="triangle">
            <a:avLst>
              <a:gd name="adj" fmla="val 50000"/>
            </a:avLst>
          </a:prstGeom>
          <a:solidFill>
            <a:schemeClr val="accent1"/>
          </a:solidFill>
          <a:ln>
            <a:noFill/>
          </a:ln>
        </p:spPr>
        <p:txBody>
          <a:bodyPr lIns="68566" tIns="34284" rIns="68566" bIns="34284"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fontAlgn="auto">
              <a:spcBef>
                <a:spcPct val="0"/>
              </a:spcBef>
              <a:buFont typeface="Arial" panose="020B0604020202020204" pitchFamily="34" charset="0"/>
              <a:buNone/>
            </a:pPr>
            <a:endParaRPr lang="zh-CN" altLang="zh-CN" sz="1500" noProof="1">
              <a:solidFill>
                <a:schemeClr val="accent3">
                  <a:lumMod val="75000"/>
                </a:schemeClr>
              </a:solidFill>
              <a:latin typeface="+mn-lt"/>
              <a:ea typeface="+mn-ea"/>
              <a:cs typeface="+mn-ea"/>
              <a:sym typeface="+mn-lt"/>
            </a:endParaRPr>
          </a:p>
        </p:txBody>
      </p:sp>
      <p:sp>
        <p:nvSpPr>
          <p:cNvPr id="12" name="矩形 47"/>
          <p:cNvSpPr>
            <a:spLocks noChangeArrowheads="1"/>
          </p:cNvSpPr>
          <p:nvPr/>
        </p:nvSpPr>
        <p:spPr bwMode="auto">
          <a:xfrm>
            <a:off x="1301751" y="2551113"/>
            <a:ext cx="1833563" cy="512436"/>
          </a:xfrm>
          <a:prstGeom prst="rect">
            <a:avLst/>
          </a:prstGeom>
          <a:noFill/>
          <a:ln w="9525">
            <a:noFill/>
            <a:miter lim="800000"/>
          </a:ln>
        </p:spPr>
        <p:txBody>
          <a:bodyPr lIns="68566" tIns="34284" rIns="68566" bIns="34284">
            <a:spAutoFit/>
          </a:bodyPr>
          <a:lstStyle/>
          <a:p>
            <a:pPr>
              <a:lnSpc>
                <a:spcPct val="120000"/>
              </a:lnSpc>
              <a:buFont typeface="Arial" panose="020B0604020202020204" pitchFamily="34" charset="0"/>
              <a:buNone/>
            </a:pPr>
            <a:r>
              <a:rPr lang="zh-CN" altLang="en-US" sz="800" dirty="0">
                <a:solidFill>
                  <a:schemeClr val="bg1">
                    <a:lumMod val="50000"/>
                  </a:schemeClr>
                </a:solidFill>
                <a:cs typeface="+mn-ea"/>
                <a:sym typeface="+mn-lt"/>
              </a:rPr>
              <a:t>您的内容打在这里，或者通过复制您的文本后，在此框中选择粘贴，并选择只保留文字。</a:t>
            </a:r>
          </a:p>
        </p:txBody>
      </p:sp>
      <p:sp>
        <p:nvSpPr>
          <p:cNvPr id="13" name="形状 12"/>
          <p:cNvSpPr/>
          <p:nvPr/>
        </p:nvSpPr>
        <p:spPr>
          <a:xfrm>
            <a:off x="3446463" y="2189164"/>
            <a:ext cx="1400175" cy="1401762"/>
          </a:xfrm>
          <a:prstGeom prst="leftCircularArrow">
            <a:avLst>
              <a:gd name="adj1" fmla="val 8909"/>
              <a:gd name="adj2" fmla="val 1142322"/>
              <a:gd name="adj3" fmla="val 6293598"/>
              <a:gd name="adj4" fmla="val 18900002"/>
              <a:gd name="adj5" fmla="val 12500"/>
            </a:avLst>
          </a:prstGeom>
          <a:solidFill>
            <a:schemeClr val="accent2"/>
          </a:solidFill>
          <a:ln>
            <a:noFill/>
          </a:ln>
          <a:effectLst/>
        </p:spPr>
        <p:style>
          <a:lnRef idx="0">
            <a:scrgbClr r="0" g="0" b="0"/>
          </a:lnRef>
          <a:fillRef idx="3">
            <a:scrgbClr r="0" g="0" b="0"/>
          </a:fillRef>
          <a:effectRef idx="2">
            <a:scrgbClr r="0" g="0" b="0"/>
          </a:effectRef>
          <a:fontRef idx="minor">
            <a:schemeClr val="lt1"/>
          </a:fontRef>
        </p:style>
        <p:txBody>
          <a:bodyPr/>
          <a:lstStyle/>
          <a:p>
            <a:endParaRPr lang="zh-CN" altLang="en-US">
              <a:cs typeface="+mn-ea"/>
              <a:sym typeface="+mn-lt"/>
            </a:endParaRPr>
          </a:p>
        </p:txBody>
      </p:sp>
      <p:sp>
        <p:nvSpPr>
          <p:cNvPr id="14" name="空心弧 13"/>
          <p:cNvSpPr/>
          <p:nvPr/>
        </p:nvSpPr>
        <p:spPr>
          <a:xfrm>
            <a:off x="3948113" y="3106739"/>
            <a:ext cx="1203325" cy="1203325"/>
          </a:xfrm>
          <a:prstGeom prst="blockArc">
            <a:avLst>
              <a:gd name="adj1" fmla="val 13624405"/>
              <a:gd name="adj2" fmla="val 17228224"/>
              <a:gd name="adj3" fmla="val 11481"/>
            </a:avLst>
          </a:prstGeom>
          <a:solidFill>
            <a:schemeClr val="accent1"/>
          </a:solidFill>
          <a:ln>
            <a:noFill/>
          </a:ln>
          <a:effectLst/>
        </p:spPr>
        <p:style>
          <a:lnRef idx="0">
            <a:scrgbClr r="0" g="0" b="0"/>
          </a:lnRef>
          <a:fillRef idx="3">
            <a:scrgbClr r="0" g="0" b="0"/>
          </a:fillRef>
          <a:effectRef idx="2">
            <a:scrgbClr r="0" g="0" b="0"/>
          </a:effectRef>
          <a:fontRef idx="minor">
            <a:schemeClr val="lt1"/>
          </a:fontRef>
        </p:style>
        <p:txBody>
          <a:bodyPr/>
          <a:lstStyle/>
          <a:p>
            <a:endParaRPr lang="zh-CN" altLang="en-US">
              <a:cs typeface="+mn-ea"/>
              <a:sym typeface="+mn-lt"/>
            </a:endParaRPr>
          </a:p>
        </p:txBody>
      </p:sp>
      <p:sp>
        <p:nvSpPr>
          <p:cNvPr id="15" name="空心弧 14"/>
          <p:cNvSpPr/>
          <p:nvPr/>
        </p:nvSpPr>
        <p:spPr>
          <a:xfrm>
            <a:off x="3948113" y="3106739"/>
            <a:ext cx="1203325" cy="1203325"/>
          </a:xfrm>
          <a:prstGeom prst="blockArc">
            <a:avLst>
              <a:gd name="adj1" fmla="val 17085111"/>
              <a:gd name="adj2" fmla="val 10799997"/>
              <a:gd name="adj3" fmla="val 11504"/>
            </a:avLst>
          </a:prstGeom>
          <a:solidFill>
            <a:schemeClr val="accent3"/>
          </a:solidFill>
          <a:ln>
            <a:noFill/>
          </a:ln>
          <a:effectLst/>
        </p:spPr>
        <p:style>
          <a:lnRef idx="0">
            <a:scrgbClr r="0" g="0" b="0"/>
          </a:lnRef>
          <a:fillRef idx="3">
            <a:scrgbClr r="0" g="0" b="0"/>
          </a:fillRef>
          <a:effectRef idx="2">
            <a:scrgbClr r="0" g="0" b="0"/>
          </a:effectRef>
          <a:fontRef idx="minor">
            <a:schemeClr val="lt1"/>
          </a:fontRef>
        </p:style>
        <p:txBody>
          <a:bodyPr/>
          <a:lstStyle/>
          <a:p>
            <a:endParaRPr lang="zh-CN" altLang="en-US">
              <a:cs typeface="+mn-ea"/>
              <a:sym typeface="+mn-lt"/>
            </a:endParaRPr>
          </a:p>
        </p:txBody>
      </p:sp>
      <p:sp>
        <p:nvSpPr>
          <p:cNvPr id="16" name="任意多边形 15"/>
          <p:cNvSpPr/>
          <p:nvPr/>
        </p:nvSpPr>
        <p:spPr>
          <a:xfrm rot="17307692">
            <a:off x="4216400" y="1800225"/>
            <a:ext cx="1214438" cy="655638"/>
          </a:xfrm>
          <a:custGeom>
            <a:avLst/>
            <a:gdLst>
              <a:gd name="connsiteX0" fmla="*/ 4833930 w 4843779"/>
              <a:gd name="connsiteY0" fmla="*/ 0 h 2609741"/>
              <a:gd name="connsiteX1" fmla="*/ 4843489 w 4843779"/>
              <a:gd name="connsiteY1" fmla="*/ 152635 h 2609741"/>
              <a:gd name="connsiteX2" fmla="*/ 3517115 w 4843779"/>
              <a:gd name="connsiteY2" fmla="*/ 2348626 h 2609741"/>
              <a:gd name="connsiteX3" fmla="*/ 351244 w 4843779"/>
              <a:gd name="connsiteY3" fmla="*/ 1435790 h 2609741"/>
              <a:gd name="connsiteX4" fmla="*/ 0 w 4843779"/>
              <a:gd name="connsiteY4" fmla="*/ 1526124 h 2609741"/>
              <a:gd name="connsiteX5" fmla="*/ 380009 w 4843779"/>
              <a:gd name="connsiteY5" fmla="*/ 717222 h 2609741"/>
              <a:gd name="connsiteX6" fmla="*/ 1326890 w 4843779"/>
              <a:gd name="connsiteY6" fmla="*/ 1184874 h 2609741"/>
              <a:gd name="connsiteX7" fmla="*/ 981253 w 4843779"/>
              <a:gd name="connsiteY7" fmla="*/ 1273766 h 2609741"/>
              <a:gd name="connsiteX8" fmla="*/ 3348138 w 4843779"/>
              <a:gd name="connsiteY8" fmla="*/ 1741216 h 2609741"/>
              <a:gd name="connsiteX9" fmla="*/ 4226462 w 4843779"/>
              <a:gd name="connsiteY9" fmla="*/ 84448 h 2609741"/>
              <a:gd name="connsiteX10" fmla="*/ 4217585 w 4843779"/>
              <a:gd name="connsiteY10" fmla="*/ 0 h 2609741"/>
              <a:gd name="connsiteX11" fmla="*/ 4833930 w 4843779"/>
              <a:gd name="connsiteY11" fmla="*/ 0 h 260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3779" h="2609741">
                <a:moveTo>
                  <a:pt x="4833930" y="0"/>
                </a:moveTo>
                <a:lnTo>
                  <a:pt x="4843489" y="152635"/>
                </a:lnTo>
                <a:cubicBezTo>
                  <a:pt x="4857473" y="1052464"/>
                  <a:pt x="4365817" y="1918999"/>
                  <a:pt x="3517115" y="2348626"/>
                </a:cubicBezTo>
                <a:cubicBezTo>
                  <a:pt x="2385597" y="2921419"/>
                  <a:pt x="1003828" y="2523005"/>
                  <a:pt x="351244" y="1435790"/>
                </a:cubicBezTo>
                <a:lnTo>
                  <a:pt x="0" y="1526124"/>
                </a:lnTo>
                <a:lnTo>
                  <a:pt x="380009" y="717222"/>
                </a:lnTo>
                <a:lnTo>
                  <a:pt x="1326890" y="1184874"/>
                </a:lnTo>
                <a:lnTo>
                  <a:pt x="981253" y="1273766"/>
                </a:lnTo>
                <a:cubicBezTo>
                  <a:pt x="1534634" y="2011589"/>
                  <a:pt x="2555569" y="2213219"/>
                  <a:pt x="3348138" y="1741216"/>
                </a:cubicBezTo>
                <a:cubicBezTo>
                  <a:pt x="3942651" y="1387163"/>
                  <a:pt x="4265044" y="739620"/>
                  <a:pt x="4226462" y="84448"/>
                </a:cubicBezTo>
                <a:lnTo>
                  <a:pt x="4217585" y="0"/>
                </a:lnTo>
                <a:lnTo>
                  <a:pt x="483393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anchor="ctr"/>
          <a:lstStyle/>
          <a:p>
            <a:pPr algn="ctr" fontAlgn="auto"/>
            <a:endParaRPr lang="zh-CN" altLang="en-US" sz="1900" noProof="1">
              <a:solidFill>
                <a:schemeClr val="accent1">
                  <a:lumMod val="75000"/>
                </a:schemeClr>
              </a:solidFill>
              <a:cs typeface="+mn-ea"/>
              <a:sym typeface="+mn-lt"/>
            </a:endParaRPr>
          </a:p>
        </p:txBody>
      </p:sp>
      <p:sp>
        <p:nvSpPr>
          <p:cNvPr id="17" name="任意多边形 16"/>
          <p:cNvSpPr/>
          <p:nvPr/>
        </p:nvSpPr>
        <p:spPr>
          <a:xfrm rot="17307692">
            <a:off x="3918744" y="1462882"/>
            <a:ext cx="798513" cy="558800"/>
          </a:xfrm>
          <a:custGeom>
            <a:avLst/>
            <a:gdLst>
              <a:gd name="connsiteX0" fmla="*/ 3082922 w 3180980"/>
              <a:gd name="connsiteY0" fmla="*/ 1705085 h 2227258"/>
              <a:gd name="connsiteX1" fmla="*/ 3176423 w 3180980"/>
              <a:gd name="connsiteY1" fmla="*/ 2154476 h 2227258"/>
              <a:gd name="connsiteX2" fmla="*/ 3180980 w 3180980"/>
              <a:gd name="connsiteY2" fmla="*/ 2227258 h 2227258"/>
              <a:gd name="connsiteX3" fmla="*/ 2564635 w 3180980"/>
              <a:gd name="connsiteY3" fmla="*/ 2227258 h 2227258"/>
              <a:gd name="connsiteX4" fmla="*/ 2556295 w 3180980"/>
              <a:gd name="connsiteY4" fmla="*/ 2147919 h 2227258"/>
              <a:gd name="connsiteX5" fmla="*/ 2411315 w 3180980"/>
              <a:gd name="connsiteY5" fmla="*/ 1664578 h 2227258"/>
              <a:gd name="connsiteX6" fmla="*/ 196026 w 3180980"/>
              <a:gd name="connsiteY6" fmla="*/ 708959 h 2227258"/>
              <a:gd name="connsiteX7" fmla="*/ 0 w 3180980"/>
              <a:gd name="connsiteY7" fmla="*/ 127074 h 2227258"/>
              <a:gd name="connsiteX8" fmla="*/ 3002505 w 3180980"/>
              <a:gd name="connsiteY8" fmla="*/ 1483914 h 2227258"/>
              <a:gd name="connsiteX9" fmla="*/ 3082922 w 3180980"/>
              <a:gd name="connsiteY9" fmla="*/ 1705085 h 2227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80980" h="2227258">
                <a:moveTo>
                  <a:pt x="3082922" y="1705085"/>
                </a:moveTo>
                <a:cubicBezTo>
                  <a:pt x="3128937" y="1853627"/>
                  <a:pt x="3159875" y="2004047"/>
                  <a:pt x="3176423" y="2154476"/>
                </a:cubicBezTo>
                <a:lnTo>
                  <a:pt x="3180980" y="2227258"/>
                </a:lnTo>
                <a:lnTo>
                  <a:pt x="2564635" y="2227258"/>
                </a:lnTo>
                <a:lnTo>
                  <a:pt x="2556295" y="2147919"/>
                </a:lnTo>
                <a:cubicBezTo>
                  <a:pt x="2531455" y="1984304"/>
                  <a:pt x="2483591" y="1821702"/>
                  <a:pt x="2411315" y="1664578"/>
                </a:cubicBezTo>
                <a:cubicBezTo>
                  <a:pt x="2025870" y="826647"/>
                  <a:pt x="1070294" y="414436"/>
                  <a:pt x="196026" y="708959"/>
                </a:cubicBezTo>
                <a:lnTo>
                  <a:pt x="0" y="127074"/>
                </a:lnTo>
                <a:cubicBezTo>
                  <a:pt x="1201918" y="-277827"/>
                  <a:pt x="2512407" y="314386"/>
                  <a:pt x="3002505" y="1483914"/>
                </a:cubicBezTo>
                <a:cubicBezTo>
                  <a:pt x="3033137" y="1557012"/>
                  <a:pt x="3059914" y="1630814"/>
                  <a:pt x="3082922" y="170508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anchor="ctr"/>
          <a:lstStyle/>
          <a:p>
            <a:pPr algn="ctr" fontAlgn="auto"/>
            <a:endParaRPr lang="zh-CN" altLang="en-US" sz="1900" noProof="1">
              <a:solidFill>
                <a:schemeClr val="accent1">
                  <a:lumMod val="75000"/>
                </a:schemeClr>
              </a:solidFill>
              <a:cs typeface="+mn-ea"/>
              <a:sym typeface="+mn-lt"/>
            </a:endParaRPr>
          </a:p>
        </p:txBody>
      </p:sp>
      <p:sp>
        <p:nvSpPr>
          <p:cNvPr id="18" name="TextBox 17"/>
          <p:cNvSpPr txBox="1">
            <a:spLocks noChangeArrowheads="1"/>
          </p:cNvSpPr>
          <p:nvPr/>
        </p:nvSpPr>
        <p:spPr bwMode="auto">
          <a:xfrm>
            <a:off x="4333876" y="1689100"/>
            <a:ext cx="506413" cy="654050"/>
          </a:xfrm>
          <a:prstGeom prst="rect">
            <a:avLst/>
          </a:prstGeom>
          <a:noFill/>
          <a:ln w="9525">
            <a:noFill/>
            <a:miter lim="800000"/>
          </a:ln>
        </p:spPr>
        <p:txBody>
          <a:bodyPr wrap="none" lIns="68573" tIns="34287" rIns="68573" bIns="34287">
            <a:spAutoFit/>
          </a:bodyPr>
          <a:lstStyle/>
          <a:p>
            <a:r>
              <a:rPr lang="en-US" altLang="zh-CN" sz="3800" b="1" dirty="0">
                <a:solidFill>
                  <a:schemeClr val="accent1"/>
                </a:solidFill>
                <a:cs typeface="+mn-ea"/>
                <a:sym typeface="+mn-lt"/>
              </a:rPr>
              <a:t>A</a:t>
            </a:r>
            <a:endParaRPr lang="zh-CN" altLang="en-US" sz="3800" b="1" dirty="0">
              <a:solidFill>
                <a:schemeClr val="accent1"/>
              </a:solidFill>
              <a:cs typeface="+mn-ea"/>
              <a:sym typeface="+mn-lt"/>
            </a:endParaRPr>
          </a:p>
        </p:txBody>
      </p:sp>
      <p:sp>
        <p:nvSpPr>
          <p:cNvPr id="19" name="TextBox 18"/>
          <p:cNvSpPr txBox="1">
            <a:spLocks noChangeArrowheads="1"/>
          </p:cNvSpPr>
          <p:nvPr/>
        </p:nvSpPr>
        <p:spPr bwMode="auto">
          <a:xfrm>
            <a:off x="3894139" y="2551113"/>
            <a:ext cx="473075" cy="654050"/>
          </a:xfrm>
          <a:prstGeom prst="rect">
            <a:avLst/>
          </a:prstGeom>
          <a:noFill/>
          <a:ln w="9525">
            <a:noFill/>
            <a:miter lim="800000"/>
          </a:ln>
        </p:spPr>
        <p:txBody>
          <a:bodyPr wrap="none" lIns="68573" tIns="34287" rIns="68573" bIns="34287">
            <a:spAutoFit/>
          </a:bodyPr>
          <a:lstStyle/>
          <a:p>
            <a:r>
              <a:rPr lang="en-US" altLang="zh-CN" sz="3800" b="1" dirty="0">
                <a:solidFill>
                  <a:schemeClr val="accent2"/>
                </a:solidFill>
                <a:cs typeface="+mn-ea"/>
                <a:sym typeface="+mn-lt"/>
              </a:rPr>
              <a:t>B</a:t>
            </a:r>
            <a:endParaRPr lang="zh-CN" altLang="en-US" sz="3800" b="1" dirty="0">
              <a:solidFill>
                <a:schemeClr val="accent2"/>
              </a:solidFill>
              <a:cs typeface="+mn-ea"/>
              <a:sym typeface="+mn-lt"/>
            </a:endParaRPr>
          </a:p>
        </p:txBody>
      </p:sp>
      <p:sp>
        <p:nvSpPr>
          <p:cNvPr id="20" name="TextBox 19"/>
          <p:cNvSpPr txBox="1">
            <a:spLocks noChangeArrowheads="1"/>
          </p:cNvSpPr>
          <p:nvPr/>
        </p:nvSpPr>
        <p:spPr bwMode="auto">
          <a:xfrm>
            <a:off x="4321176" y="3408363"/>
            <a:ext cx="466725" cy="654050"/>
          </a:xfrm>
          <a:prstGeom prst="rect">
            <a:avLst/>
          </a:prstGeom>
          <a:noFill/>
          <a:ln w="9525">
            <a:noFill/>
            <a:miter lim="800000"/>
          </a:ln>
        </p:spPr>
        <p:txBody>
          <a:bodyPr wrap="none" lIns="68573" tIns="34287" rIns="68573" bIns="34287">
            <a:spAutoFit/>
          </a:bodyPr>
          <a:lstStyle/>
          <a:p>
            <a:r>
              <a:rPr lang="en-US" altLang="zh-CN" sz="3800" b="1" dirty="0">
                <a:solidFill>
                  <a:schemeClr val="accent1"/>
                </a:solidFill>
                <a:cs typeface="+mn-ea"/>
                <a:sym typeface="+mn-lt"/>
              </a:rPr>
              <a:t>C</a:t>
            </a:r>
            <a:endParaRPr lang="zh-CN" altLang="en-US" sz="3800" b="1" dirty="0">
              <a:solidFill>
                <a:schemeClr val="accent1"/>
              </a:solidFill>
              <a:cs typeface="+mn-ea"/>
              <a:sym typeface="+mn-lt"/>
            </a:endParaRPr>
          </a:p>
        </p:txBody>
      </p:sp>
    </p:spTree>
  </p:cSld>
  <p:clrMapOvr>
    <a:masterClrMapping/>
  </p:clrMapOvr>
  <p:transition spd="med"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350"/>
                                        <p:tgtEl>
                                          <p:spTgt spid="1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up)">
                                      <p:cBhvr>
                                        <p:cTn id="11" dur="600"/>
                                        <p:tgtEl>
                                          <p:spTgt spid="16"/>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26" presetClass="emph" presetSubtype="0" fill="hold" grpId="1" nodeType="withEffect">
                                  <p:stCondLst>
                                    <p:cond delay="0"/>
                                  </p:stCondLst>
                                  <p:childTnLst>
                                    <p:animEffect transition="out" filter="fade">
                                      <p:cBhvr>
                                        <p:cTn id="20" dur="500" tmFilter="0, 0; .2, .5; .8, .5; 1, 0"/>
                                        <p:tgtEl>
                                          <p:spTgt spid="6"/>
                                        </p:tgtEl>
                                      </p:cBhvr>
                                    </p:animEffect>
                                    <p:animScale>
                                      <p:cBhvr>
                                        <p:cTn id="21" dur="250" autoRev="1" fill="hold"/>
                                        <p:tgtEl>
                                          <p:spTgt spid="6"/>
                                        </p:tgtEl>
                                      </p:cBhvr>
                                      <p:by x="105000" y="105000"/>
                                    </p:animScale>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left)">
                                      <p:cBhvr>
                                        <p:cTn id="25" dur="500"/>
                                        <p:tgtEl>
                                          <p:spTgt spid="3"/>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left)">
                                      <p:cBhvr>
                                        <p:cTn id="28" dur="500"/>
                                        <p:tgtEl>
                                          <p:spTgt spid="7"/>
                                        </p:tgtEl>
                                      </p:cBhvr>
                                    </p:animEffect>
                                  </p:childTnLst>
                                </p:cTn>
                              </p:par>
                            </p:childTnLst>
                          </p:cTn>
                        </p:par>
                        <p:par>
                          <p:cTn id="29" fill="hold">
                            <p:stCondLst>
                              <p:cond delay="2500"/>
                            </p:stCondLst>
                            <p:childTnLst>
                              <p:par>
                                <p:cTn id="30" presetID="22" presetClass="entr" presetSubtype="1" fill="hold"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up)">
                                      <p:cBhvr>
                                        <p:cTn id="32" dur="750"/>
                                        <p:tgtEl>
                                          <p:spTgt spid="13"/>
                                        </p:tgtEl>
                                      </p:cBhvr>
                                    </p:animEffect>
                                  </p:childTnLst>
                                </p:cTn>
                              </p:par>
                            </p:childTnLst>
                          </p:cTn>
                        </p:par>
                        <p:par>
                          <p:cTn id="33" fill="hold">
                            <p:stCondLst>
                              <p:cond delay="3500"/>
                            </p:stCondLst>
                            <p:childTnLst>
                              <p:par>
                                <p:cTn id="34" presetID="10" presetClass="entr" presetSubtype="0" fill="hold" grpId="0" nodeType="after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500"/>
                                        <p:tgtEl>
                                          <p:spTgt spid="19"/>
                                        </p:tgtEl>
                                      </p:cBhvr>
                                    </p:animEffect>
                                  </p:childTnLst>
                                </p:cTn>
                              </p:par>
                            </p:childTnLst>
                          </p:cTn>
                        </p:par>
                        <p:par>
                          <p:cTn id="37" fill="hold">
                            <p:stCondLst>
                              <p:cond delay="4000"/>
                            </p:stCondLst>
                            <p:childTnLst>
                              <p:par>
                                <p:cTn id="38" presetID="1" presetClass="entr" presetSubtype="0"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childTnLst>
                                </p:cTn>
                              </p:par>
                              <p:par>
                                <p:cTn id="40" presetID="26" presetClass="emph" presetSubtype="0" fill="hold" grpId="1" nodeType="withEffect">
                                  <p:stCondLst>
                                    <p:cond delay="0"/>
                                  </p:stCondLst>
                                  <p:childTnLst>
                                    <p:animEffect transition="out" filter="fade">
                                      <p:cBhvr>
                                        <p:cTn id="41" dur="500" tmFilter="0, 0; .2, .5; .8, .5; 1, 0"/>
                                        <p:tgtEl>
                                          <p:spTgt spid="11"/>
                                        </p:tgtEl>
                                      </p:cBhvr>
                                    </p:animEffect>
                                    <p:animScale>
                                      <p:cBhvr>
                                        <p:cTn id="42" dur="250" autoRev="1" fill="hold"/>
                                        <p:tgtEl>
                                          <p:spTgt spid="11"/>
                                        </p:tgtEl>
                                      </p:cBhvr>
                                      <p:by x="105000" y="105000"/>
                                    </p:animScale>
                                  </p:childTnLst>
                                </p:cTn>
                              </p:par>
                            </p:childTnLst>
                          </p:cTn>
                        </p:par>
                        <p:par>
                          <p:cTn id="43" fill="hold">
                            <p:stCondLst>
                              <p:cond delay="4000"/>
                            </p:stCondLst>
                            <p:childTnLst>
                              <p:par>
                                <p:cTn id="44" presetID="22" presetClass="entr" presetSubtype="2" fill="hold" grpId="0" nodeType="after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wipe(right)">
                                      <p:cBhvr>
                                        <p:cTn id="46" dur="500"/>
                                        <p:tgtEl>
                                          <p:spTgt spid="5"/>
                                        </p:tgtEl>
                                      </p:cBhvr>
                                    </p:animEffect>
                                  </p:childTnLst>
                                </p:cTn>
                              </p:par>
                            </p:childTnLst>
                          </p:cTn>
                        </p:par>
                        <p:par>
                          <p:cTn id="47" fill="hold">
                            <p:stCondLst>
                              <p:cond delay="4500"/>
                            </p:stCondLst>
                            <p:childTnLst>
                              <p:par>
                                <p:cTn id="48" presetID="22" presetClass="entr" presetSubtype="2" fill="hold" grpId="0" nodeType="after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wipe(right)">
                                      <p:cBhvr>
                                        <p:cTn id="50" dur="500"/>
                                        <p:tgtEl>
                                          <p:spTgt spid="12"/>
                                        </p:tgtEl>
                                      </p:cBhvr>
                                    </p:animEffect>
                                  </p:childTnLst>
                                </p:cTn>
                              </p:par>
                            </p:childTnLst>
                          </p:cTn>
                        </p:par>
                        <p:par>
                          <p:cTn id="51" fill="hold">
                            <p:stCondLst>
                              <p:cond delay="5000"/>
                            </p:stCondLst>
                            <p:childTnLst>
                              <p:par>
                                <p:cTn id="52" presetID="22" presetClass="entr" presetSubtype="8" fill="hold" nodeType="after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wipe(left)">
                                      <p:cBhvr>
                                        <p:cTn id="54" dur="250"/>
                                        <p:tgtEl>
                                          <p:spTgt spid="14"/>
                                        </p:tgtEl>
                                      </p:cBhvr>
                                    </p:animEffect>
                                  </p:childTnLst>
                                </p:cTn>
                              </p:par>
                            </p:childTnLst>
                          </p:cTn>
                        </p:par>
                        <p:par>
                          <p:cTn id="55" fill="hold">
                            <p:stCondLst>
                              <p:cond delay="5500"/>
                            </p:stCondLst>
                            <p:childTnLst>
                              <p:par>
                                <p:cTn id="56" presetID="21" presetClass="entr" presetSubtype="1" fill="hold" nodeType="after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wheel(1)">
                                      <p:cBhvr>
                                        <p:cTn id="58" dur="1000"/>
                                        <p:tgtEl>
                                          <p:spTgt spid="15"/>
                                        </p:tgtEl>
                                      </p:cBhvr>
                                    </p:animEffect>
                                  </p:childTnLst>
                                </p:cTn>
                              </p:par>
                            </p:childTnLst>
                          </p:cTn>
                        </p:par>
                        <p:par>
                          <p:cTn id="59" fill="hold">
                            <p:stCondLst>
                              <p:cond delay="6500"/>
                            </p:stCondLst>
                            <p:childTnLst>
                              <p:par>
                                <p:cTn id="60" presetID="10" presetClass="entr" presetSubtype="0" fill="hold" grpId="0" nodeType="after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fade">
                                      <p:cBhvr>
                                        <p:cTn id="62" dur="500"/>
                                        <p:tgtEl>
                                          <p:spTgt spid="20"/>
                                        </p:tgtEl>
                                      </p:cBhvr>
                                    </p:animEffect>
                                  </p:childTnLst>
                                </p:cTn>
                              </p:par>
                            </p:childTnLst>
                          </p:cTn>
                        </p:par>
                        <p:par>
                          <p:cTn id="63" fill="hold">
                            <p:stCondLst>
                              <p:cond delay="7000"/>
                            </p:stCondLst>
                            <p:childTnLst>
                              <p:par>
                                <p:cTn id="64" presetID="1" presetClass="entr" presetSubtype="0" fill="hold" grpId="0" nodeType="afterEffect">
                                  <p:stCondLst>
                                    <p:cond delay="0"/>
                                  </p:stCondLst>
                                  <p:childTnLst>
                                    <p:set>
                                      <p:cBhvr>
                                        <p:cTn id="65" dur="1" fill="hold">
                                          <p:stCondLst>
                                            <p:cond delay="0"/>
                                          </p:stCondLst>
                                        </p:cTn>
                                        <p:tgtEl>
                                          <p:spTgt spid="9"/>
                                        </p:tgtEl>
                                        <p:attrNameLst>
                                          <p:attrName>style.visibility</p:attrName>
                                        </p:attrNameLst>
                                      </p:cBhvr>
                                      <p:to>
                                        <p:strVal val="visible"/>
                                      </p:to>
                                    </p:set>
                                  </p:childTnLst>
                                </p:cTn>
                              </p:par>
                              <p:par>
                                <p:cTn id="66" presetID="26" presetClass="emph" presetSubtype="0" fill="hold" grpId="1" nodeType="withEffect">
                                  <p:stCondLst>
                                    <p:cond delay="0"/>
                                  </p:stCondLst>
                                  <p:childTnLst>
                                    <p:animEffect transition="out" filter="fade">
                                      <p:cBhvr>
                                        <p:cTn id="67" dur="500" tmFilter="0, 0; .2, .5; .8, .5; 1, 0"/>
                                        <p:tgtEl>
                                          <p:spTgt spid="9"/>
                                        </p:tgtEl>
                                      </p:cBhvr>
                                    </p:animEffect>
                                    <p:animScale>
                                      <p:cBhvr>
                                        <p:cTn id="68" dur="250" autoRev="1" fill="hold"/>
                                        <p:tgtEl>
                                          <p:spTgt spid="9"/>
                                        </p:tgtEl>
                                      </p:cBhvr>
                                      <p:by x="105000" y="105000"/>
                                    </p:animScale>
                                  </p:childTnLst>
                                </p:cTn>
                              </p:par>
                            </p:childTnLst>
                          </p:cTn>
                        </p:par>
                        <p:par>
                          <p:cTn id="69" fill="hold">
                            <p:stCondLst>
                              <p:cond delay="7000"/>
                            </p:stCondLst>
                            <p:childTnLst>
                              <p:par>
                                <p:cTn id="70" presetID="22" presetClass="entr" presetSubtype="8" fill="hold" grpId="0" nodeType="afterEffect">
                                  <p:stCondLst>
                                    <p:cond delay="0"/>
                                  </p:stCondLst>
                                  <p:childTnLst>
                                    <p:set>
                                      <p:cBhvr>
                                        <p:cTn id="71" dur="1" fill="hold">
                                          <p:stCondLst>
                                            <p:cond delay="0"/>
                                          </p:stCondLst>
                                        </p:cTn>
                                        <p:tgtEl>
                                          <p:spTgt spid="4"/>
                                        </p:tgtEl>
                                        <p:attrNameLst>
                                          <p:attrName>style.visibility</p:attrName>
                                        </p:attrNameLst>
                                      </p:cBhvr>
                                      <p:to>
                                        <p:strVal val="visible"/>
                                      </p:to>
                                    </p:set>
                                    <p:animEffect transition="in" filter="wipe(left)">
                                      <p:cBhvr>
                                        <p:cTn id="72" dur="500"/>
                                        <p:tgtEl>
                                          <p:spTgt spid="4"/>
                                        </p:tgtEl>
                                      </p:cBhvr>
                                    </p:animEffect>
                                  </p:childTnLst>
                                </p:cTn>
                              </p:par>
                              <p:par>
                                <p:cTn id="73" presetID="22" presetClass="entr" presetSubtype="8" fill="hold" grpId="0" nodeType="withEffect">
                                  <p:stCondLst>
                                    <p:cond delay="0"/>
                                  </p:stCondLst>
                                  <p:childTnLst>
                                    <p:set>
                                      <p:cBhvr>
                                        <p:cTn id="74" dur="1" fill="hold">
                                          <p:stCondLst>
                                            <p:cond delay="0"/>
                                          </p:stCondLst>
                                        </p:cTn>
                                        <p:tgtEl>
                                          <p:spTgt spid="10"/>
                                        </p:tgtEl>
                                        <p:attrNameLst>
                                          <p:attrName>style.visibility</p:attrName>
                                        </p:attrNameLst>
                                      </p:cBhvr>
                                      <p:to>
                                        <p:strVal val="visible"/>
                                      </p:to>
                                    </p:set>
                                    <p:animEffect transition="in" filter="wipe(left)">
                                      <p:cBhvr>
                                        <p:cTn id="7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animBg="1"/>
      <p:bldP spid="6" grpId="1" animBg="1"/>
      <p:bldP spid="7" grpId="0"/>
      <p:bldP spid="9" grpId="0" animBg="1"/>
      <p:bldP spid="9" grpId="1" animBg="1"/>
      <p:bldP spid="10" grpId="0"/>
      <p:bldP spid="11" grpId="0" animBg="1"/>
      <p:bldP spid="11" grpId="1" animBg="1"/>
      <p:bldP spid="12" grpId="0"/>
      <p:bldP spid="16" grpId="0" animBg="1"/>
      <p:bldP spid="17" grpId="0" animBg="1"/>
      <p:bldP spid="18" grpId="0"/>
      <p:bldP spid="19" grpId="0"/>
      <p:bldP spid="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7" name="直接连接符 46"/>
          <p:cNvCxnSpPr/>
          <p:nvPr/>
        </p:nvCxnSpPr>
        <p:spPr>
          <a:xfrm flipH="1">
            <a:off x="5821364" y="3305175"/>
            <a:ext cx="415925"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4759325" y="4137025"/>
            <a:ext cx="877888"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H="1">
            <a:off x="2808289" y="3317875"/>
            <a:ext cx="414337"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H="1">
            <a:off x="2808289" y="2384425"/>
            <a:ext cx="414337"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 name="组合 50"/>
          <p:cNvGrpSpPr/>
          <p:nvPr/>
        </p:nvGrpSpPr>
        <p:grpSpPr bwMode="auto">
          <a:xfrm>
            <a:off x="3592513" y="1341438"/>
            <a:ext cx="708025" cy="177800"/>
            <a:chOff x="4470269" y="1661160"/>
            <a:chExt cx="1290451" cy="262890"/>
          </a:xfrm>
        </p:grpSpPr>
        <p:cxnSp>
          <p:nvCxnSpPr>
            <p:cNvPr id="52" name="直接连接符 51"/>
            <p:cNvCxnSpPr/>
            <p:nvPr/>
          </p:nvCxnSpPr>
          <p:spPr>
            <a:xfrm flipH="1" flipV="1">
              <a:off x="5410619" y="1661160"/>
              <a:ext cx="350101" cy="26289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H="1">
              <a:off x="4470269" y="1663506"/>
              <a:ext cx="9432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3" name="组合 53"/>
          <p:cNvGrpSpPr/>
          <p:nvPr/>
        </p:nvGrpSpPr>
        <p:grpSpPr>
          <a:xfrm>
            <a:off x="5013940" y="2025918"/>
            <a:ext cx="817690" cy="714916"/>
            <a:chOff x="6842760" y="2637270"/>
            <a:chExt cx="1203960" cy="1051560"/>
          </a:xfrm>
          <a:solidFill>
            <a:schemeClr val="accent2">
              <a:lumMod val="75000"/>
            </a:schemeClr>
          </a:solidFill>
        </p:grpSpPr>
        <p:sp>
          <p:nvSpPr>
            <p:cNvPr id="55" name="六边形 54"/>
            <p:cNvSpPr/>
            <p:nvPr/>
          </p:nvSpPr>
          <p:spPr>
            <a:xfrm>
              <a:off x="6842760" y="2637270"/>
              <a:ext cx="1203960" cy="1051560"/>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600" noProof="1">
                <a:cs typeface="+mn-ea"/>
                <a:sym typeface="+mn-lt"/>
              </a:endParaRPr>
            </a:p>
          </p:txBody>
        </p:sp>
        <p:sp>
          <p:nvSpPr>
            <p:cNvPr id="56" name="文本框 61"/>
            <p:cNvSpPr txBox="1"/>
            <p:nvPr/>
          </p:nvSpPr>
          <p:spPr>
            <a:xfrm>
              <a:off x="7024263" y="2809108"/>
              <a:ext cx="820724" cy="679057"/>
            </a:xfrm>
            <a:prstGeom prst="rect">
              <a:avLst/>
            </a:prstGeom>
            <a:noFill/>
          </p:spPr>
          <p:txBody>
            <a:bodyPr>
              <a:spAutoFit/>
            </a:bodyPr>
            <a:lstStyle/>
            <a:p>
              <a:pPr algn="ctr" fontAlgn="auto"/>
              <a:r>
                <a:rPr lang="en-US" altLang="zh-CN" sz="2400" noProof="1">
                  <a:solidFill>
                    <a:srgbClr val="E7E7E7"/>
                  </a:solidFill>
                  <a:cs typeface="+mn-ea"/>
                  <a:sym typeface="+mn-lt"/>
                </a:rPr>
                <a:t>02</a:t>
              </a:r>
              <a:endParaRPr lang="zh-CN" altLang="en-US" sz="2400" baseline="-3000" noProof="1">
                <a:solidFill>
                  <a:srgbClr val="E7E7E7"/>
                </a:solidFill>
                <a:cs typeface="+mn-ea"/>
                <a:sym typeface="+mn-lt"/>
              </a:endParaRPr>
            </a:p>
          </p:txBody>
        </p:sp>
      </p:grpSp>
      <p:grpSp>
        <p:nvGrpSpPr>
          <p:cNvPr id="4" name="组合 56"/>
          <p:cNvGrpSpPr/>
          <p:nvPr/>
        </p:nvGrpSpPr>
        <p:grpSpPr>
          <a:xfrm>
            <a:off x="4119540" y="1510453"/>
            <a:ext cx="817690" cy="714917"/>
            <a:chOff x="5525852" y="1879080"/>
            <a:chExt cx="1203960" cy="1051560"/>
          </a:xfrm>
          <a:solidFill>
            <a:schemeClr val="accent2">
              <a:lumMod val="75000"/>
            </a:schemeClr>
          </a:solidFill>
        </p:grpSpPr>
        <p:sp>
          <p:nvSpPr>
            <p:cNvPr id="58" name="六边形 57"/>
            <p:cNvSpPr/>
            <p:nvPr/>
          </p:nvSpPr>
          <p:spPr>
            <a:xfrm>
              <a:off x="5525852" y="1879080"/>
              <a:ext cx="1203960" cy="1051560"/>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600" noProof="1">
                <a:cs typeface="+mn-ea"/>
                <a:sym typeface="+mn-lt"/>
              </a:endParaRPr>
            </a:p>
          </p:txBody>
        </p:sp>
        <p:sp>
          <p:nvSpPr>
            <p:cNvPr id="59" name="文本框 64"/>
            <p:cNvSpPr txBox="1"/>
            <p:nvPr/>
          </p:nvSpPr>
          <p:spPr>
            <a:xfrm>
              <a:off x="5686670" y="1989361"/>
              <a:ext cx="882326" cy="732437"/>
            </a:xfrm>
            <a:prstGeom prst="rect">
              <a:avLst/>
            </a:prstGeom>
            <a:noFill/>
          </p:spPr>
          <p:txBody>
            <a:bodyPr>
              <a:spAutoFit/>
            </a:bodyPr>
            <a:lstStyle/>
            <a:p>
              <a:pPr algn="ctr" fontAlgn="auto">
                <a:lnSpc>
                  <a:spcPct val="120000"/>
                </a:lnSpc>
              </a:pPr>
              <a:r>
                <a:rPr lang="en-US" altLang="zh-CN" sz="2400" noProof="1">
                  <a:solidFill>
                    <a:schemeClr val="bg1">
                      <a:lumMod val="95000"/>
                    </a:schemeClr>
                  </a:solidFill>
                  <a:cs typeface="+mn-ea"/>
                  <a:sym typeface="+mn-lt"/>
                </a:rPr>
                <a:t>01</a:t>
              </a:r>
              <a:endParaRPr lang="zh-CN" altLang="en-US" sz="2400" baseline="-3000" noProof="1">
                <a:solidFill>
                  <a:schemeClr val="bg1">
                    <a:lumMod val="95000"/>
                  </a:schemeClr>
                </a:solidFill>
                <a:cs typeface="+mn-ea"/>
                <a:sym typeface="+mn-lt"/>
              </a:endParaRPr>
            </a:p>
          </p:txBody>
        </p:sp>
      </p:grpSp>
      <p:grpSp>
        <p:nvGrpSpPr>
          <p:cNvPr id="5" name="组合 59"/>
          <p:cNvGrpSpPr/>
          <p:nvPr/>
        </p:nvGrpSpPr>
        <p:grpSpPr>
          <a:xfrm>
            <a:off x="5003188" y="2947652"/>
            <a:ext cx="817690" cy="714917"/>
            <a:chOff x="6842760" y="4008870"/>
            <a:chExt cx="1203960" cy="1051560"/>
          </a:xfrm>
          <a:solidFill>
            <a:schemeClr val="accent2">
              <a:lumMod val="75000"/>
            </a:schemeClr>
          </a:solidFill>
        </p:grpSpPr>
        <p:sp>
          <p:nvSpPr>
            <p:cNvPr id="61" name="六边形 60"/>
            <p:cNvSpPr/>
            <p:nvPr/>
          </p:nvSpPr>
          <p:spPr>
            <a:xfrm>
              <a:off x="6842760" y="4008870"/>
              <a:ext cx="1203960" cy="1051560"/>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600" noProof="1">
                <a:cs typeface="+mn-ea"/>
                <a:sym typeface="+mn-lt"/>
              </a:endParaRPr>
            </a:p>
          </p:txBody>
        </p:sp>
        <p:sp>
          <p:nvSpPr>
            <p:cNvPr id="62" name="文本框 67"/>
            <p:cNvSpPr txBox="1"/>
            <p:nvPr/>
          </p:nvSpPr>
          <p:spPr>
            <a:xfrm>
              <a:off x="6981635" y="4119151"/>
              <a:ext cx="926211" cy="732437"/>
            </a:xfrm>
            <a:prstGeom prst="rect">
              <a:avLst/>
            </a:prstGeom>
            <a:noFill/>
          </p:spPr>
          <p:txBody>
            <a:bodyPr>
              <a:spAutoFit/>
            </a:bodyPr>
            <a:lstStyle/>
            <a:p>
              <a:pPr algn="ctr" fontAlgn="auto">
                <a:lnSpc>
                  <a:spcPct val="120000"/>
                </a:lnSpc>
              </a:pPr>
              <a:r>
                <a:rPr lang="en-US" altLang="zh-CN" sz="2400" noProof="1">
                  <a:solidFill>
                    <a:schemeClr val="bg1">
                      <a:lumMod val="95000"/>
                    </a:schemeClr>
                  </a:solidFill>
                  <a:cs typeface="+mn-ea"/>
                  <a:sym typeface="+mn-lt"/>
                </a:rPr>
                <a:t>03</a:t>
              </a:r>
              <a:endParaRPr lang="zh-CN" altLang="en-US" sz="2400" baseline="-3000" noProof="1">
                <a:solidFill>
                  <a:schemeClr val="bg1">
                    <a:lumMod val="95000"/>
                  </a:schemeClr>
                </a:solidFill>
                <a:cs typeface="+mn-ea"/>
                <a:sym typeface="+mn-lt"/>
              </a:endParaRPr>
            </a:p>
          </p:txBody>
        </p:sp>
      </p:grpSp>
      <p:grpSp>
        <p:nvGrpSpPr>
          <p:cNvPr id="6" name="组合 62"/>
          <p:cNvGrpSpPr/>
          <p:nvPr/>
        </p:nvGrpSpPr>
        <p:grpSpPr>
          <a:xfrm>
            <a:off x="3223302" y="2958417"/>
            <a:ext cx="817690" cy="714917"/>
            <a:chOff x="4206240" y="4008870"/>
            <a:chExt cx="1203960" cy="1051560"/>
          </a:xfrm>
          <a:solidFill>
            <a:schemeClr val="accent2">
              <a:lumMod val="75000"/>
            </a:schemeClr>
          </a:solidFill>
        </p:grpSpPr>
        <p:sp>
          <p:nvSpPr>
            <p:cNvPr id="64" name="六边形 63"/>
            <p:cNvSpPr/>
            <p:nvPr/>
          </p:nvSpPr>
          <p:spPr>
            <a:xfrm>
              <a:off x="4206240" y="4008870"/>
              <a:ext cx="1203960" cy="1051560"/>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600" noProof="1">
                <a:cs typeface="+mn-ea"/>
                <a:sym typeface="+mn-lt"/>
              </a:endParaRPr>
            </a:p>
          </p:txBody>
        </p:sp>
        <p:sp>
          <p:nvSpPr>
            <p:cNvPr id="65" name="文本框 70"/>
            <p:cNvSpPr txBox="1"/>
            <p:nvPr/>
          </p:nvSpPr>
          <p:spPr>
            <a:xfrm>
              <a:off x="4397859" y="4119151"/>
              <a:ext cx="820724" cy="732437"/>
            </a:xfrm>
            <a:prstGeom prst="rect">
              <a:avLst/>
            </a:prstGeom>
            <a:noFill/>
          </p:spPr>
          <p:txBody>
            <a:bodyPr>
              <a:spAutoFit/>
            </a:bodyPr>
            <a:lstStyle/>
            <a:p>
              <a:pPr algn="ctr" fontAlgn="auto">
                <a:lnSpc>
                  <a:spcPct val="120000"/>
                </a:lnSpc>
              </a:pPr>
              <a:r>
                <a:rPr lang="en-US" altLang="zh-CN" sz="2400" noProof="1">
                  <a:solidFill>
                    <a:schemeClr val="bg1">
                      <a:lumMod val="95000"/>
                    </a:schemeClr>
                  </a:solidFill>
                  <a:cs typeface="+mn-ea"/>
                  <a:sym typeface="+mn-lt"/>
                </a:rPr>
                <a:t>05</a:t>
              </a:r>
              <a:endParaRPr lang="zh-CN" altLang="en-US" sz="2400" baseline="-3000" noProof="1">
                <a:solidFill>
                  <a:schemeClr val="bg1">
                    <a:lumMod val="95000"/>
                  </a:schemeClr>
                </a:solidFill>
                <a:cs typeface="+mn-ea"/>
                <a:sym typeface="+mn-lt"/>
              </a:endParaRPr>
            </a:p>
          </p:txBody>
        </p:sp>
      </p:grpSp>
      <p:grpSp>
        <p:nvGrpSpPr>
          <p:cNvPr id="7" name="组合 65"/>
          <p:cNvGrpSpPr/>
          <p:nvPr/>
        </p:nvGrpSpPr>
        <p:grpSpPr>
          <a:xfrm>
            <a:off x="3223302" y="2025918"/>
            <a:ext cx="817690" cy="714916"/>
            <a:chOff x="4206240" y="2637270"/>
            <a:chExt cx="1203960" cy="1051560"/>
          </a:xfrm>
          <a:solidFill>
            <a:schemeClr val="accent2">
              <a:lumMod val="75000"/>
            </a:schemeClr>
          </a:solidFill>
        </p:grpSpPr>
        <p:sp>
          <p:nvSpPr>
            <p:cNvPr id="67" name="六边形 66"/>
            <p:cNvSpPr/>
            <p:nvPr/>
          </p:nvSpPr>
          <p:spPr>
            <a:xfrm>
              <a:off x="4206240" y="2637270"/>
              <a:ext cx="1203960" cy="1051560"/>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600" noProof="1">
                <a:cs typeface="+mn-ea"/>
                <a:sym typeface="+mn-lt"/>
              </a:endParaRPr>
            </a:p>
          </p:txBody>
        </p:sp>
        <p:sp>
          <p:nvSpPr>
            <p:cNvPr id="68" name="文本框 73"/>
            <p:cNvSpPr txBox="1"/>
            <p:nvPr/>
          </p:nvSpPr>
          <p:spPr>
            <a:xfrm>
              <a:off x="4387743" y="2809108"/>
              <a:ext cx="820724" cy="679057"/>
            </a:xfrm>
            <a:prstGeom prst="rect">
              <a:avLst/>
            </a:prstGeom>
            <a:noFill/>
          </p:spPr>
          <p:txBody>
            <a:bodyPr>
              <a:spAutoFit/>
            </a:bodyPr>
            <a:lstStyle/>
            <a:p>
              <a:pPr algn="ctr" fontAlgn="auto"/>
              <a:r>
                <a:rPr lang="en-US" altLang="zh-CN" sz="2400" noProof="1">
                  <a:solidFill>
                    <a:srgbClr val="E7E7E7"/>
                  </a:solidFill>
                  <a:cs typeface="+mn-ea"/>
                  <a:sym typeface="+mn-lt"/>
                </a:rPr>
                <a:t>06</a:t>
              </a:r>
              <a:endParaRPr lang="zh-CN" altLang="en-US" sz="2400" baseline="-3000" noProof="1">
                <a:solidFill>
                  <a:srgbClr val="E7E7E7"/>
                </a:solidFill>
                <a:cs typeface="+mn-ea"/>
                <a:sym typeface="+mn-lt"/>
              </a:endParaRPr>
            </a:p>
          </p:txBody>
        </p:sp>
      </p:grpSp>
      <p:grpSp>
        <p:nvGrpSpPr>
          <p:cNvPr id="8" name="组合 68"/>
          <p:cNvGrpSpPr/>
          <p:nvPr/>
        </p:nvGrpSpPr>
        <p:grpSpPr>
          <a:xfrm>
            <a:off x="4119540" y="3427660"/>
            <a:ext cx="817690" cy="714916"/>
            <a:chOff x="5525852" y="4683240"/>
            <a:chExt cx="1203960" cy="1051560"/>
          </a:xfrm>
          <a:solidFill>
            <a:schemeClr val="accent2">
              <a:lumMod val="75000"/>
            </a:schemeClr>
          </a:solidFill>
        </p:grpSpPr>
        <p:sp>
          <p:nvSpPr>
            <p:cNvPr id="70" name="六边形 69"/>
            <p:cNvSpPr/>
            <p:nvPr/>
          </p:nvSpPr>
          <p:spPr>
            <a:xfrm>
              <a:off x="5525852" y="4683240"/>
              <a:ext cx="1203960" cy="1051560"/>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600" noProof="1">
                <a:cs typeface="+mn-ea"/>
                <a:sym typeface="+mn-lt"/>
              </a:endParaRPr>
            </a:p>
          </p:txBody>
        </p:sp>
        <p:sp>
          <p:nvSpPr>
            <p:cNvPr id="71" name="文本框 76"/>
            <p:cNvSpPr txBox="1"/>
            <p:nvPr/>
          </p:nvSpPr>
          <p:spPr>
            <a:xfrm>
              <a:off x="5693284" y="4855078"/>
              <a:ext cx="820724" cy="679057"/>
            </a:xfrm>
            <a:prstGeom prst="rect">
              <a:avLst/>
            </a:prstGeom>
            <a:noFill/>
          </p:spPr>
          <p:txBody>
            <a:bodyPr>
              <a:spAutoFit/>
            </a:bodyPr>
            <a:lstStyle/>
            <a:p>
              <a:pPr algn="ctr" fontAlgn="auto"/>
              <a:r>
                <a:rPr lang="en-US" altLang="zh-CN" sz="2400" noProof="1">
                  <a:solidFill>
                    <a:srgbClr val="E7E7E7"/>
                  </a:solidFill>
                  <a:cs typeface="+mn-ea"/>
                  <a:sym typeface="+mn-lt"/>
                </a:rPr>
                <a:t>04</a:t>
              </a:r>
              <a:endParaRPr lang="zh-CN" altLang="en-US" sz="2400" baseline="-3000" noProof="1">
                <a:solidFill>
                  <a:srgbClr val="E7E7E7"/>
                </a:solidFill>
                <a:cs typeface="+mn-ea"/>
                <a:sym typeface="+mn-lt"/>
              </a:endParaRPr>
            </a:p>
          </p:txBody>
        </p:sp>
      </p:grpSp>
      <p:sp>
        <p:nvSpPr>
          <p:cNvPr id="72" name="矩形 71"/>
          <p:cNvSpPr>
            <a:spLocks noChangeArrowheads="1"/>
          </p:cNvSpPr>
          <p:nvPr/>
        </p:nvSpPr>
        <p:spPr bwMode="auto">
          <a:xfrm>
            <a:off x="2516916" y="1182688"/>
            <a:ext cx="1048609" cy="247321"/>
          </a:xfrm>
          <a:prstGeom prst="rect">
            <a:avLst/>
          </a:prstGeom>
          <a:noFill/>
          <a:ln w="9525">
            <a:noFill/>
            <a:miter lim="800000"/>
          </a:ln>
        </p:spPr>
        <p:txBody>
          <a:bodyPr wrap="none" lIns="62105" tIns="31053" rIns="62105" bIns="31053">
            <a:spAutoFit/>
          </a:bodyPr>
          <a:lstStyle/>
          <a:p>
            <a:pPr algn="r"/>
            <a:r>
              <a:rPr lang="zh-CN" altLang="en-US" sz="1200" b="1" dirty="0">
                <a:solidFill>
                  <a:schemeClr val="bg1">
                    <a:lumMod val="50000"/>
                  </a:schemeClr>
                </a:solidFill>
                <a:cs typeface="+mn-ea"/>
                <a:sym typeface="+mn-lt"/>
              </a:rPr>
              <a:t>此处添加标题</a:t>
            </a:r>
            <a:endParaRPr lang="en-US" altLang="zh-CN" sz="1200" b="1" dirty="0">
              <a:solidFill>
                <a:schemeClr val="bg1">
                  <a:lumMod val="50000"/>
                </a:schemeClr>
              </a:solidFill>
              <a:cs typeface="+mn-ea"/>
              <a:sym typeface="+mn-lt"/>
            </a:endParaRPr>
          </a:p>
        </p:txBody>
      </p:sp>
      <p:sp>
        <p:nvSpPr>
          <p:cNvPr id="73" name="矩形 47"/>
          <p:cNvSpPr>
            <a:spLocks noChangeArrowheads="1"/>
          </p:cNvSpPr>
          <p:nvPr/>
        </p:nvSpPr>
        <p:spPr bwMode="auto">
          <a:xfrm>
            <a:off x="1331913" y="1430339"/>
            <a:ext cx="2233612" cy="358178"/>
          </a:xfrm>
          <a:prstGeom prst="rect">
            <a:avLst/>
          </a:prstGeom>
          <a:noFill/>
          <a:ln w="9525">
            <a:noFill/>
            <a:miter lim="800000"/>
          </a:ln>
        </p:spPr>
        <p:txBody>
          <a:bodyPr lIns="62105" tIns="31053" rIns="62105" bIns="31053">
            <a:spAutoFit/>
          </a:bodyPr>
          <a:lstStyle/>
          <a:p>
            <a:pPr algn="r">
              <a:lnSpc>
                <a:spcPct val="120000"/>
              </a:lnSpc>
              <a:buFont typeface="Arial" panose="020B0604020202020204" pitchFamily="34" charset="0"/>
              <a:buNone/>
            </a:pPr>
            <a:r>
              <a:rPr lang="zh-CN" altLang="en-US" sz="800" dirty="0">
                <a:solidFill>
                  <a:schemeClr val="bg1">
                    <a:lumMod val="50000"/>
                  </a:schemeClr>
                </a:solidFill>
                <a:cs typeface="+mn-ea"/>
                <a:sym typeface="+mn-lt"/>
              </a:rPr>
              <a:t>您的内容打在这里，或者通过复制您的文本后，在此框中选择粘贴</a:t>
            </a:r>
          </a:p>
        </p:txBody>
      </p:sp>
      <p:sp>
        <p:nvSpPr>
          <p:cNvPr id="74" name="矩形 73"/>
          <p:cNvSpPr>
            <a:spLocks noChangeArrowheads="1"/>
          </p:cNvSpPr>
          <p:nvPr/>
        </p:nvSpPr>
        <p:spPr bwMode="auto">
          <a:xfrm>
            <a:off x="1705704" y="2103438"/>
            <a:ext cx="1048609" cy="247321"/>
          </a:xfrm>
          <a:prstGeom prst="rect">
            <a:avLst/>
          </a:prstGeom>
          <a:noFill/>
          <a:ln w="9525">
            <a:noFill/>
            <a:miter lim="800000"/>
          </a:ln>
        </p:spPr>
        <p:txBody>
          <a:bodyPr wrap="none" lIns="62105" tIns="31053" rIns="62105" bIns="31053">
            <a:spAutoFit/>
          </a:bodyPr>
          <a:lstStyle/>
          <a:p>
            <a:pPr algn="r"/>
            <a:r>
              <a:rPr lang="zh-CN" altLang="en-US" sz="1200" b="1" dirty="0">
                <a:solidFill>
                  <a:schemeClr val="bg1">
                    <a:lumMod val="50000"/>
                  </a:schemeClr>
                </a:solidFill>
                <a:cs typeface="+mn-ea"/>
                <a:sym typeface="+mn-lt"/>
              </a:rPr>
              <a:t>此处添加标题</a:t>
            </a:r>
            <a:endParaRPr lang="en-US" altLang="zh-CN" sz="1200" b="1" dirty="0">
              <a:solidFill>
                <a:schemeClr val="bg1">
                  <a:lumMod val="50000"/>
                </a:schemeClr>
              </a:solidFill>
              <a:cs typeface="+mn-ea"/>
              <a:sym typeface="+mn-lt"/>
            </a:endParaRPr>
          </a:p>
        </p:txBody>
      </p:sp>
      <p:sp>
        <p:nvSpPr>
          <p:cNvPr id="75" name="矩形 47"/>
          <p:cNvSpPr>
            <a:spLocks noChangeArrowheads="1"/>
          </p:cNvSpPr>
          <p:nvPr/>
        </p:nvSpPr>
        <p:spPr bwMode="auto">
          <a:xfrm>
            <a:off x="1042989" y="2352675"/>
            <a:ext cx="1708150" cy="358178"/>
          </a:xfrm>
          <a:prstGeom prst="rect">
            <a:avLst/>
          </a:prstGeom>
          <a:noFill/>
          <a:ln w="9525">
            <a:noFill/>
            <a:miter lim="800000"/>
          </a:ln>
        </p:spPr>
        <p:txBody>
          <a:bodyPr lIns="62105" tIns="31053" rIns="62105" bIns="31053">
            <a:spAutoFit/>
          </a:bodyPr>
          <a:lstStyle/>
          <a:p>
            <a:pPr algn="r">
              <a:lnSpc>
                <a:spcPct val="120000"/>
              </a:lnSpc>
              <a:buFont typeface="Arial" panose="020B0604020202020204" pitchFamily="34" charset="0"/>
              <a:buNone/>
            </a:pPr>
            <a:r>
              <a:rPr lang="zh-CN" altLang="en-US" sz="800" dirty="0">
                <a:solidFill>
                  <a:schemeClr val="bg1">
                    <a:lumMod val="50000"/>
                  </a:schemeClr>
                </a:solidFill>
                <a:cs typeface="+mn-ea"/>
                <a:sym typeface="+mn-lt"/>
              </a:rPr>
              <a:t>您的内容打在这里，或者通过复制您的文本后，在此框中选择粘贴</a:t>
            </a:r>
          </a:p>
        </p:txBody>
      </p:sp>
      <p:sp>
        <p:nvSpPr>
          <p:cNvPr id="76" name="矩形 75"/>
          <p:cNvSpPr>
            <a:spLocks noChangeArrowheads="1"/>
          </p:cNvSpPr>
          <p:nvPr/>
        </p:nvSpPr>
        <p:spPr bwMode="auto">
          <a:xfrm>
            <a:off x="1705704" y="3068639"/>
            <a:ext cx="1048609" cy="247321"/>
          </a:xfrm>
          <a:prstGeom prst="rect">
            <a:avLst/>
          </a:prstGeom>
          <a:noFill/>
          <a:ln w="9525">
            <a:noFill/>
            <a:miter lim="800000"/>
          </a:ln>
        </p:spPr>
        <p:txBody>
          <a:bodyPr wrap="none" lIns="62105" tIns="31053" rIns="62105" bIns="31053">
            <a:spAutoFit/>
          </a:bodyPr>
          <a:lstStyle/>
          <a:p>
            <a:pPr algn="r"/>
            <a:r>
              <a:rPr lang="zh-CN" altLang="en-US" sz="1200" b="1" dirty="0">
                <a:solidFill>
                  <a:schemeClr val="bg1">
                    <a:lumMod val="50000"/>
                  </a:schemeClr>
                </a:solidFill>
                <a:cs typeface="+mn-ea"/>
                <a:sym typeface="+mn-lt"/>
              </a:rPr>
              <a:t>此处添加标题</a:t>
            </a:r>
            <a:endParaRPr lang="en-US" altLang="zh-CN" sz="1200" b="1" dirty="0">
              <a:solidFill>
                <a:schemeClr val="bg1">
                  <a:lumMod val="50000"/>
                </a:schemeClr>
              </a:solidFill>
              <a:cs typeface="+mn-ea"/>
              <a:sym typeface="+mn-lt"/>
            </a:endParaRPr>
          </a:p>
        </p:txBody>
      </p:sp>
      <p:sp>
        <p:nvSpPr>
          <p:cNvPr id="77" name="矩形 47"/>
          <p:cNvSpPr>
            <a:spLocks noChangeArrowheads="1"/>
          </p:cNvSpPr>
          <p:nvPr/>
        </p:nvSpPr>
        <p:spPr bwMode="auto">
          <a:xfrm>
            <a:off x="1042989" y="3317875"/>
            <a:ext cx="1708150" cy="358178"/>
          </a:xfrm>
          <a:prstGeom prst="rect">
            <a:avLst/>
          </a:prstGeom>
          <a:noFill/>
          <a:ln w="9525">
            <a:noFill/>
            <a:miter lim="800000"/>
          </a:ln>
        </p:spPr>
        <p:txBody>
          <a:bodyPr lIns="62105" tIns="31053" rIns="62105" bIns="31053">
            <a:spAutoFit/>
          </a:bodyPr>
          <a:lstStyle/>
          <a:p>
            <a:pPr algn="r">
              <a:lnSpc>
                <a:spcPct val="120000"/>
              </a:lnSpc>
              <a:buFont typeface="Arial" panose="020B0604020202020204" pitchFamily="34" charset="0"/>
              <a:buNone/>
            </a:pPr>
            <a:r>
              <a:rPr lang="zh-CN" altLang="en-US" sz="800" dirty="0">
                <a:solidFill>
                  <a:schemeClr val="bg1">
                    <a:lumMod val="50000"/>
                  </a:schemeClr>
                </a:solidFill>
                <a:cs typeface="+mn-ea"/>
                <a:sym typeface="+mn-lt"/>
              </a:rPr>
              <a:t>您的内容打在这里，或者通过复制您的文本后，在此框中选择粘贴</a:t>
            </a:r>
          </a:p>
        </p:txBody>
      </p:sp>
      <p:sp>
        <p:nvSpPr>
          <p:cNvPr id="78" name="矩形 77"/>
          <p:cNvSpPr>
            <a:spLocks noChangeArrowheads="1"/>
          </p:cNvSpPr>
          <p:nvPr/>
        </p:nvSpPr>
        <p:spPr bwMode="auto">
          <a:xfrm>
            <a:off x="6182455" y="1701801"/>
            <a:ext cx="1048609" cy="247321"/>
          </a:xfrm>
          <a:prstGeom prst="rect">
            <a:avLst/>
          </a:prstGeom>
          <a:noFill/>
          <a:ln w="9525">
            <a:noFill/>
            <a:miter lim="800000"/>
          </a:ln>
        </p:spPr>
        <p:txBody>
          <a:bodyPr wrap="none" lIns="62105" tIns="31053" rIns="62105" bIns="31053">
            <a:spAutoFit/>
          </a:bodyPr>
          <a:lstStyle/>
          <a:p>
            <a:pPr algn="r"/>
            <a:r>
              <a:rPr lang="zh-CN" altLang="en-US" sz="1200" b="1" dirty="0">
                <a:solidFill>
                  <a:schemeClr val="bg1">
                    <a:lumMod val="50000"/>
                  </a:schemeClr>
                </a:solidFill>
                <a:cs typeface="+mn-ea"/>
                <a:sym typeface="+mn-lt"/>
              </a:rPr>
              <a:t>此处添加标题</a:t>
            </a:r>
            <a:endParaRPr lang="en-US" altLang="zh-CN" sz="1200" b="1" dirty="0">
              <a:solidFill>
                <a:schemeClr val="bg1">
                  <a:lumMod val="50000"/>
                </a:schemeClr>
              </a:solidFill>
              <a:cs typeface="+mn-ea"/>
              <a:sym typeface="+mn-lt"/>
            </a:endParaRPr>
          </a:p>
        </p:txBody>
      </p:sp>
      <p:sp>
        <p:nvSpPr>
          <p:cNvPr id="79" name="矩形 47"/>
          <p:cNvSpPr>
            <a:spLocks noChangeArrowheads="1"/>
          </p:cNvSpPr>
          <p:nvPr/>
        </p:nvSpPr>
        <p:spPr bwMode="auto">
          <a:xfrm>
            <a:off x="6280151" y="1960563"/>
            <a:ext cx="1820863" cy="358178"/>
          </a:xfrm>
          <a:prstGeom prst="rect">
            <a:avLst/>
          </a:prstGeom>
          <a:noFill/>
          <a:ln w="9525">
            <a:noFill/>
            <a:miter lim="800000"/>
          </a:ln>
        </p:spPr>
        <p:txBody>
          <a:bodyPr lIns="62105" tIns="31053" rIns="62105" bIns="31053">
            <a:spAutoFit/>
          </a:bodyPr>
          <a:lstStyle/>
          <a:p>
            <a:pPr>
              <a:lnSpc>
                <a:spcPct val="120000"/>
              </a:lnSpc>
              <a:buFont typeface="Arial" panose="020B0604020202020204" pitchFamily="34" charset="0"/>
              <a:buNone/>
            </a:pPr>
            <a:r>
              <a:rPr lang="zh-CN" altLang="en-US" sz="800" dirty="0">
                <a:solidFill>
                  <a:schemeClr val="bg1">
                    <a:lumMod val="50000"/>
                  </a:schemeClr>
                </a:solidFill>
                <a:cs typeface="+mn-ea"/>
                <a:sym typeface="+mn-lt"/>
              </a:rPr>
              <a:t>您的内容打在这里，或者通过复制您的文本后，在此框中选择粘贴</a:t>
            </a:r>
          </a:p>
        </p:txBody>
      </p:sp>
      <p:sp>
        <p:nvSpPr>
          <p:cNvPr id="80" name="矩形 79"/>
          <p:cNvSpPr>
            <a:spLocks noChangeArrowheads="1"/>
          </p:cNvSpPr>
          <p:nvPr/>
        </p:nvSpPr>
        <p:spPr bwMode="auto">
          <a:xfrm>
            <a:off x="6201504" y="2846389"/>
            <a:ext cx="1048609" cy="247321"/>
          </a:xfrm>
          <a:prstGeom prst="rect">
            <a:avLst/>
          </a:prstGeom>
          <a:noFill/>
          <a:ln w="9525">
            <a:noFill/>
            <a:miter lim="800000"/>
          </a:ln>
        </p:spPr>
        <p:txBody>
          <a:bodyPr wrap="none" lIns="62105" tIns="31053" rIns="62105" bIns="31053">
            <a:spAutoFit/>
          </a:bodyPr>
          <a:lstStyle/>
          <a:p>
            <a:pPr algn="r"/>
            <a:r>
              <a:rPr lang="zh-CN" altLang="en-US" sz="1200" b="1" dirty="0">
                <a:solidFill>
                  <a:schemeClr val="bg1">
                    <a:lumMod val="50000"/>
                  </a:schemeClr>
                </a:solidFill>
                <a:cs typeface="+mn-ea"/>
                <a:sym typeface="+mn-lt"/>
              </a:rPr>
              <a:t>此处添加标题</a:t>
            </a:r>
            <a:endParaRPr lang="en-US" altLang="zh-CN" sz="1200" b="1" dirty="0">
              <a:solidFill>
                <a:schemeClr val="bg1">
                  <a:lumMod val="50000"/>
                </a:schemeClr>
              </a:solidFill>
              <a:cs typeface="+mn-ea"/>
              <a:sym typeface="+mn-lt"/>
            </a:endParaRPr>
          </a:p>
        </p:txBody>
      </p:sp>
      <p:sp>
        <p:nvSpPr>
          <p:cNvPr id="81" name="矩形 47"/>
          <p:cNvSpPr>
            <a:spLocks noChangeArrowheads="1"/>
          </p:cNvSpPr>
          <p:nvPr/>
        </p:nvSpPr>
        <p:spPr bwMode="auto">
          <a:xfrm>
            <a:off x="6291263" y="3105151"/>
            <a:ext cx="1820862" cy="358178"/>
          </a:xfrm>
          <a:prstGeom prst="rect">
            <a:avLst/>
          </a:prstGeom>
          <a:noFill/>
          <a:ln w="9525">
            <a:noFill/>
            <a:miter lim="800000"/>
          </a:ln>
        </p:spPr>
        <p:txBody>
          <a:bodyPr lIns="62105" tIns="31053" rIns="62105" bIns="31053">
            <a:spAutoFit/>
          </a:bodyPr>
          <a:lstStyle/>
          <a:p>
            <a:pPr>
              <a:lnSpc>
                <a:spcPct val="120000"/>
              </a:lnSpc>
              <a:buFont typeface="Arial" panose="020B0604020202020204" pitchFamily="34" charset="0"/>
              <a:buNone/>
            </a:pPr>
            <a:r>
              <a:rPr lang="zh-CN" altLang="en-US" sz="800" dirty="0">
                <a:solidFill>
                  <a:schemeClr val="bg1">
                    <a:lumMod val="50000"/>
                  </a:schemeClr>
                </a:solidFill>
                <a:cs typeface="+mn-ea"/>
                <a:sym typeface="+mn-lt"/>
              </a:rPr>
              <a:t>您的内容打在这里，或者通过复制您的文本后，在此框中选择粘贴</a:t>
            </a:r>
          </a:p>
        </p:txBody>
      </p:sp>
      <p:sp>
        <p:nvSpPr>
          <p:cNvPr id="82" name="矩形 81"/>
          <p:cNvSpPr>
            <a:spLocks noChangeArrowheads="1"/>
          </p:cNvSpPr>
          <p:nvPr/>
        </p:nvSpPr>
        <p:spPr bwMode="auto">
          <a:xfrm>
            <a:off x="5601430" y="3786188"/>
            <a:ext cx="1048609" cy="247321"/>
          </a:xfrm>
          <a:prstGeom prst="rect">
            <a:avLst/>
          </a:prstGeom>
          <a:noFill/>
          <a:ln w="9525">
            <a:noFill/>
            <a:miter lim="800000"/>
          </a:ln>
        </p:spPr>
        <p:txBody>
          <a:bodyPr wrap="none" lIns="62105" tIns="31053" rIns="62105" bIns="31053">
            <a:spAutoFit/>
          </a:bodyPr>
          <a:lstStyle/>
          <a:p>
            <a:pPr algn="r"/>
            <a:r>
              <a:rPr lang="zh-CN" altLang="en-US" sz="1200" b="1" dirty="0">
                <a:solidFill>
                  <a:schemeClr val="bg1">
                    <a:lumMod val="50000"/>
                  </a:schemeClr>
                </a:solidFill>
                <a:cs typeface="+mn-ea"/>
                <a:sym typeface="+mn-lt"/>
              </a:rPr>
              <a:t>此处添加标题</a:t>
            </a:r>
            <a:endParaRPr lang="en-US" altLang="zh-CN" sz="1200" b="1" dirty="0">
              <a:solidFill>
                <a:schemeClr val="bg1">
                  <a:lumMod val="50000"/>
                </a:schemeClr>
              </a:solidFill>
              <a:cs typeface="+mn-ea"/>
              <a:sym typeface="+mn-lt"/>
            </a:endParaRPr>
          </a:p>
        </p:txBody>
      </p:sp>
      <p:sp>
        <p:nvSpPr>
          <p:cNvPr id="83" name="矩形 47"/>
          <p:cNvSpPr>
            <a:spLocks noChangeArrowheads="1"/>
          </p:cNvSpPr>
          <p:nvPr/>
        </p:nvSpPr>
        <p:spPr bwMode="auto">
          <a:xfrm>
            <a:off x="5697539" y="4044951"/>
            <a:ext cx="2198687" cy="358178"/>
          </a:xfrm>
          <a:prstGeom prst="rect">
            <a:avLst/>
          </a:prstGeom>
          <a:noFill/>
          <a:ln w="9525">
            <a:noFill/>
            <a:miter lim="800000"/>
          </a:ln>
        </p:spPr>
        <p:txBody>
          <a:bodyPr lIns="62105" tIns="31053" rIns="62105" bIns="31053">
            <a:spAutoFit/>
          </a:bodyPr>
          <a:lstStyle/>
          <a:p>
            <a:pPr>
              <a:lnSpc>
                <a:spcPct val="120000"/>
              </a:lnSpc>
              <a:buFont typeface="Arial" panose="020B0604020202020204" pitchFamily="34" charset="0"/>
              <a:buNone/>
            </a:pPr>
            <a:r>
              <a:rPr lang="zh-CN" altLang="en-US" sz="800" dirty="0">
                <a:solidFill>
                  <a:schemeClr val="bg1">
                    <a:lumMod val="50000"/>
                  </a:schemeClr>
                </a:solidFill>
                <a:cs typeface="+mn-ea"/>
                <a:sym typeface="+mn-lt"/>
              </a:rPr>
              <a:t>您的内容打在这里，或者通过复制您的文本后，在此框中选择粘贴</a:t>
            </a:r>
          </a:p>
        </p:txBody>
      </p:sp>
      <p:grpSp>
        <p:nvGrpSpPr>
          <p:cNvPr id="9" name="组合 83"/>
          <p:cNvGrpSpPr/>
          <p:nvPr/>
        </p:nvGrpSpPr>
        <p:grpSpPr bwMode="auto">
          <a:xfrm flipH="1">
            <a:off x="5646739" y="1857375"/>
            <a:ext cx="600075" cy="177800"/>
            <a:chOff x="4255294" y="1661160"/>
            <a:chExt cx="1505426" cy="262890"/>
          </a:xfrm>
        </p:grpSpPr>
        <p:cxnSp>
          <p:nvCxnSpPr>
            <p:cNvPr id="85" name="直接连接符 84"/>
            <p:cNvCxnSpPr/>
            <p:nvPr/>
          </p:nvCxnSpPr>
          <p:spPr>
            <a:xfrm flipH="1" flipV="1">
              <a:off x="5410250" y="1661160"/>
              <a:ext cx="350470" cy="26289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flipH="1">
              <a:off x="4255294" y="1663508"/>
              <a:ext cx="115894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0" name="组合 86"/>
          <p:cNvGrpSpPr/>
          <p:nvPr/>
        </p:nvGrpSpPr>
        <p:grpSpPr>
          <a:xfrm>
            <a:off x="3887578" y="2289633"/>
            <a:ext cx="1281625" cy="1082733"/>
            <a:chOff x="5927099" y="3207123"/>
            <a:chExt cx="1887055" cy="1592580"/>
          </a:xfrm>
          <a:solidFill>
            <a:schemeClr val="accent3">
              <a:lumMod val="75000"/>
            </a:schemeClr>
          </a:solidFill>
        </p:grpSpPr>
        <p:sp>
          <p:nvSpPr>
            <p:cNvPr id="88" name="六边形 87"/>
            <p:cNvSpPr/>
            <p:nvPr/>
          </p:nvSpPr>
          <p:spPr>
            <a:xfrm>
              <a:off x="5927099" y="3207123"/>
              <a:ext cx="1887055" cy="1592580"/>
            </a:xfrm>
            <a:prstGeom prst="hexag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700" noProof="1">
                <a:cs typeface="+mn-ea"/>
                <a:sym typeface="+mn-lt"/>
              </a:endParaRPr>
            </a:p>
          </p:txBody>
        </p:sp>
        <p:sp>
          <p:nvSpPr>
            <p:cNvPr id="89" name="文本框 1"/>
            <p:cNvSpPr txBox="1"/>
            <p:nvPr/>
          </p:nvSpPr>
          <p:spPr>
            <a:xfrm>
              <a:off x="6291626" y="3451751"/>
              <a:ext cx="1157999" cy="859874"/>
            </a:xfrm>
            <a:prstGeom prst="rect">
              <a:avLst/>
            </a:prstGeom>
            <a:noFill/>
          </p:spPr>
          <p:txBody>
            <a:bodyPr>
              <a:spAutoFit/>
            </a:bodyPr>
            <a:lstStyle/>
            <a:p>
              <a:pPr algn="ctr" fontAlgn="auto"/>
              <a:r>
                <a:rPr lang="zh-CN" altLang="en-US" sz="1600" b="1" noProof="1">
                  <a:solidFill>
                    <a:schemeClr val="bg1"/>
                  </a:solidFill>
                  <a:cs typeface="+mn-ea"/>
                  <a:sym typeface="+mn-lt"/>
                </a:rPr>
                <a:t>项目情况</a:t>
              </a:r>
            </a:p>
          </p:txBody>
        </p:sp>
      </p:grpSp>
    </p:spTree>
  </p:cSld>
  <p:clrMapOvr>
    <a:masterClrMapping/>
  </p:clrMapOvr>
  <p:transition spd="med"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350" fill="hold"/>
                                        <p:tgtEl>
                                          <p:spTgt spid="10"/>
                                        </p:tgtEl>
                                        <p:attrNameLst>
                                          <p:attrName>ppt_w</p:attrName>
                                        </p:attrNameLst>
                                      </p:cBhvr>
                                      <p:tavLst>
                                        <p:tav tm="0">
                                          <p:val>
                                            <p:fltVal val="0"/>
                                          </p:val>
                                        </p:tav>
                                        <p:tav tm="100000">
                                          <p:val>
                                            <p:strVal val="#ppt_w"/>
                                          </p:val>
                                        </p:tav>
                                      </p:tavLst>
                                    </p:anim>
                                    <p:anim calcmode="lin" valueType="num">
                                      <p:cBhvr>
                                        <p:cTn id="8" dur="350" fill="hold"/>
                                        <p:tgtEl>
                                          <p:spTgt spid="10"/>
                                        </p:tgtEl>
                                        <p:attrNameLst>
                                          <p:attrName>ppt_h</p:attrName>
                                        </p:attrNameLst>
                                      </p:cBhvr>
                                      <p:tavLst>
                                        <p:tav tm="0">
                                          <p:val>
                                            <p:fltVal val="0"/>
                                          </p:val>
                                        </p:tav>
                                        <p:tav tm="100000">
                                          <p:val>
                                            <p:strVal val="#ppt_h"/>
                                          </p:val>
                                        </p:tav>
                                      </p:tavLst>
                                    </p:anim>
                                    <p:anim calcmode="lin" valueType="num">
                                      <p:cBhvr>
                                        <p:cTn id="9" dur="350" fill="hold"/>
                                        <p:tgtEl>
                                          <p:spTgt spid="10"/>
                                        </p:tgtEl>
                                        <p:attrNameLst>
                                          <p:attrName>ppt_x</p:attrName>
                                        </p:attrNameLst>
                                      </p:cBhvr>
                                      <p:tavLst>
                                        <p:tav tm="0">
                                          <p:val>
                                            <p:fltVal val="0.5"/>
                                          </p:val>
                                        </p:tav>
                                        <p:tav tm="100000">
                                          <p:val>
                                            <p:strVal val="#ppt_x"/>
                                          </p:val>
                                        </p:tav>
                                      </p:tavLst>
                                    </p:anim>
                                    <p:anim calcmode="lin" valueType="num">
                                      <p:cBhvr>
                                        <p:cTn id="10" dur="350" fill="hold"/>
                                        <p:tgtEl>
                                          <p:spTgt spid="10"/>
                                        </p:tgtEl>
                                        <p:attrNameLst>
                                          <p:attrName>ppt_y</p:attrName>
                                        </p:attrNameLst>
                                      </p:cBhvr>
                                      <p:tavLst>
                                        <p:tav tm="0">
                                          <p:val>
                                            <p:fltVal val="0.5"/>
                                          </p:val>
                                        </p:tav>
                                        <p:tav tm="100000">
                                          <p:val>
                                            <p:strVal val="#ppt_y"/>
                                          </p:val>
                                        </p:tav>
                                      </p:tavLst>
                                    </p:anim>
                                  </p:childTnLst>
                                </p:cTn>
                              </p:par>
                              <p:par>
                                <p:cTn id="11" presetID="2" presetClass="entr" presetSubtype="1" fill="hold" nodeType="withEffect">
                                  <p:stCondLst>
                                    <p:cond delay="750"/>
                                  </p:stCondLst>
                                  <p:childTnLst>
                                    <p:set>
                                      <p:cBhvr>
                                        <p:cTn id="12" dur="1" fill="hold">
                                          <p:stCondLst>
                                            <p:cond delay="0"/>
                                          </p:stCondLst>
                                        </p:cTn>
                                        <p:tgtEl>
                                          <p:spTgt spid="4"/>
                                        </p:tgtEl>
                                        <p:attrNameLst>
                                          <p:attrName>style.visibility</p:attrName>
                                        </p:attrNameLst>
                                      </p:cBhvr>
                                      <p:to>
                                        <p:strVal val="visible"/>
                                      </p:to>
                                    </p:set>
                                    <p:anim calcmode="lin" valueType="num">
                                      <p:cBhvr>
                                        <p:cTn id="13" dur="250" fill="hold"/>
                                        <p:tgtEl>
                                          <p:spTgt spid="4"/>
                                        </p:tgtEl>
                                        <p:attrNameLst>
                                          <p:attrName>ppt_x</p:attrName>
                                        </p:attrNameLst>
                                      </p:cBhvr>
                                      <p:tavLst>
                                        <p:tav tm="0">
                                          <p:val>
                                            <p:strVal val="#ppt_x"/>
                                          </p:val>
                                        </p:tav>
                                        <p:tav tm="100000">
                                          <p:val>
                                            <p:strVal val="#ppt_x"/>
                                          </p:val>
                                        </p:tav>
                                      </p:tavLst>
                                    </p:anim>
                                    <p:anim calcmode="lin" valueType="num">
                                      <p:cBhvr>
                                        <p:cTn id="14" dur="250" fill="hold"/>
                                        <p:tgtEl>
                                          <p:spTgt spid="4"/>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22" presetClass="entr" presetSubtype="2" fill="hold" nodeType="afterEffect">
                                  <p:stCondLst>
                                    <p:cond delay="250"/>
                                  </p:stCondLst>
                                  <p:childTnLst>
                                    <p:set>
                                      <p:cBhvr>
                                        <p:cTn id="17" dur="1" fill="hold">
                                          <p:stCondLst>
                                            <p:cond delay="0"/>
                                          </p:stCondLst>
                                        </p:cTn>
                                        <p:tgtEl>
                                          <p:spTgt spid="2"/>
                                        </p:tgtEl>
                                        <p:attrNameLst>
                                          <p:attrName>style.visibility</p:attrName>
                                        </p:attrNameLst>
                                      </p:cBhvr>
                                      <p:to>
                                        <p:strVal val="visible"/>
                                      </p:to>
                                    </p:set>
                                    <p:animEffect transition="in" filter="wipe(right)">
                                      <p:cBhvr>
                                        <p:cTn id="18" dur="500"/>
                                        <p:tgtEl>
                                          <p:spTgt spid="2"/>
                                        </p:tgtEl>
                                      </p:cBhvr>
                                    </p:animEffect>
                                  </p:childTnLst>
                                </p:cTn>
                              </p:par>
                            </p:childTnLst>
                          </p:cTn>
                        </p:par>
                        <p:par>
                          <p:cTn id="19" fill="hold">
                            <p:stCondLst>
                              <p:cond delay="1250"/>
                            </p:stCondLst>
                            <p:childTnLst>
                              <p:par>
                                <p:cTn id="20" presetID="22" presetClass="entr" presetSubtype="2" fill="hold" grpId="0" nodeType="afterEffect">
                                  <p:stCondLst>
                                    <p:cond delay="0"/>
                                  </p:stCondLst>
                                  <p:childTnLst>
                                    <p:set>
                                      <p:cBhvr>
                                        <p:cTn id="21" dur="1" fill="hold">
                                          <p:stCondLst>
                                            <p:cond delay="0"/>
                                          </p:stCondLst>
                                        </p:cTn>
                                        <p:tgtEl>
                                          <p:spTgt spid="72"/>
                                        </p:tgtEl>
                                        <p:attrNameLst>
                                          <p:attrName>style.visibility</p:attrName>
                                        </p:attrNameLst>
                                      </p:cBhvr>
                                      <p:to>
                                        <p:strVal val="visible"/>
                                      </p:to>
                                    </p:set>
                                    <p:animEffect transition="in" filter="wipe(right)">
                                      <p:cBhvr>
                                        <p:cTn id="22" dur="500"/>
                                        <p:tgtEl>
                                          <p:spTgt spid="72"/>
                                        </p:tgtEl>
                                      </p:cBhvr>
                                    </p:animEffect>
                                  </p:childTnLst>
                                </p:cTn>
                              </p:par>
                              <p:par>
                                <p:cTn id="23" presetID="22" presetClass="entr" presetSubtype="2" fill="hold" grpId="0" nodeType="withEffect">
                                  <p:stCondLst>
                                    <p:cond delay="0"/>
                                  </p:stCondLst>
                                  <p:childTnLst>
                                    <p:set>
                                      <p:cBhvr>
                                        <p:cTn id="24" dur="1" fill="hold">
                                          <p:stCondLst>
                                            <p:cond delay="0"/>
                                          </p:stCondLst>
                                        </p:cTn>
                                        <p:tgtEl>
                                          <p:spTgt spid="73"/>
                                        </p:tgtEl>
                                        <p:attrNameLst>
                                          <p:attrName>style.visibility</p:attrName>
                                        </p:attrNameLst>
                                      </p:cBhvr>
                                      <p:to>
                                        <p:strVal val="visible"/>
                                      </p:to>
                                    </p:set>
                                    <p:animEffect transition="in" filter="wipe(right)">
                                      <p:cBhvr>
                                        <p:cTn id="25" dur="500"/>
                                        <p:tgtEl>
                                          <p:spTgt spid="73"/>
                                        </p:tgtEl>
                                      </p:cBhvr>
                                    </p:animEffect>
                                  </p:childTnLst>
                                </p:cTn>
                              </p:par>
                            </p:childTnLst>
                          </p:cTn>
                        </p:par>
                        <p:par>
                          <p:cTn id="26" fill="hold">
                            <p:stCondLst>
                              <p:cond delay="1750"/>
                            </p:stCondLst>
                            <p:childTnLst>
                              <p:par>
                                <p:cTn id="27" presetID="2" presetClass="entr" presetSubtype="2" fill="hold" nodeType="afterEffect">
                                  <p:stCondLst>
                                    <p:cond delay="250"/>
                                  </p:stCondLst>
                                  <p:childTnLst>
                                    <p:set>
                                      <p:cBhvr>
                                        <p:cTn id="28" dur="1" fill="hold">
                                          <p:stCondLst>
                                            <p:cond delay="0"/>
                                          </p:stCondLst>
                                        </p:cTn>
                                        <p:tgtEl>
                                          <p:spTgt spid="3"/>
                                        </p:tgtEl>
                                        <p:attrNameLst>
                                          <p:attrName>style.visibility</p:attrName>
                                        </p:attrNameLst>
                                      </p:cBhvr>
                                      <p:to>
                                        <p:strVal val="visible"/>
                                      </p:to>
                                    </p:set>
                                    <p:anim calcmode="lin" valueType="num">
                                      <p:cBhvr>
                                        <p:cTn id="29" dur="250" fill="hold"/>
                                        <p:tgtEl>
                                          <p:spTgt spid="3"/>
                                        </p:tgtEl>
                                        <p:attrNameLst>
                                          <p:attrName>ppt_x</p:attrName>
                                        </p:attrNameLst>
                                      </p:cBhvr>
                                      <p:tavLst>
                                        <p:tav tm="0">
                                          <p:val>
                                            <p:strVal val="1+#ppt_w/2"/>
                                          </p:val>
                                        </p:tav>
                                        <p:tav tm="100000">
                                          <p:val>
                                            <p:strVal val="#ppt_x"/>
                                          </p:val>
                                        </p:tav>
                                      </p:tavLst>
                                    </p:anim>
                                    <p:anim calcmode="lin" valueType="num">
                                      <p:cBhvr>
                                        <p:cTn id="30" dur="250" fill="hold"/>
                                        <p:tgtEl>
                                          <p:spTgt spid="3"/>
                                        </p:tgtEl>
                                        <p:attrNameLst>
                                          <p:attrName>ppt_y</p:attrName>
                                        </p:attrNameLst>
                                      </p:cBhvr>
                                      <p:tavLst>
                                        <p:tav tm="0">
                                          <p:val>
                                            <p:strVal val="#ppt_y"/>
                                          </p:val>
                                        </p:tav>
                                        <p:tav tm="100000">
                                          <p:val>
                                            <p:strVal val="#ppt_y"/>
                                          </p:val>
                                        </p:tav>
                                      </p:tavLst>
                                    </p:anim>
                                  </p:childTnLst>
                                </p:cTn>
                              </p:par>
                            </p:childTnLst>
                          </p:cTn>
                        </p:par>
                        <p:par>
                          <p:cTn id="31" fill="hold">
                            <p:stCondLst>
                              <p:cond delay="2500"/>
                            </p:stCondLst>
                            <p:childTnLst>
                              <p:par>
                                <p:cTn id="32" presetID="22" presetClass="entr" presetSubtype="8"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500"/>
                                        <p:tgtEl>
                                          <p:spTgt spid="9"/>
                                        </p:tgtEl>
                                      </p:cBhvr>
                                    </p:animEffect>
                                  </p:childTnLst>
                                </p:cTn>
                              </p:par>
                            </p:childTnLst>
                          </p:cTn>
                        </p:par>
                        <p:par>
                          <p:cTn id="35" fill="hold">
                            <p:stCondLst>
                              <p:cond delay="3000"/>
                            </p:stCondLst>
                            <p:childTnLst>
                              <p:par>
                                <p:cTn id="36" presetID="22" presetClass="entr" presetSubtype="8" fill="hold" grpId="0" nodeType="afterEffect">
                                  <p:stCondLst>
                                    <p:cond delay="0"/>
                                  </p:stCondLst>
                                  <p:childTnLst>
                                    <p:set>
                                      <p:cBhvr>
                                        <p:cTn id="37" dur="1" fill="hold">
                                          <p:stCondLst>
                                            <p:cond delay="0"/>
                                          </p:stCondLst>
                                        </p:cTn>
                                        <p:tgtEl>
                                          <p:spTgt spid="78"/>
                                        </p:tgtEl>
                                        <p:attrNameLst>
                                          <p:attrName>style.visibility</p:attrName>
                                        </p:attrNameLst>
                                      </p:cBhvr>
                                      <p:to>
                                        <p:strVal val="visible"/>
                                      </p:to>
                                    </p:set>
                                    <p:animEffect transition="in" filter="wipe(left)">
                                      <p:cBhvr>
                                        <p:cTn id="38" dur="500"/>
                                        <p:tgtEl>
                                          <p:spTgt spid="78"/>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79"/>
                                        </p:tgtEl>
                                        <p:attrNameLst>
                                          <p:attrName>style.visibility</p:attrName>
                                        </p:attrNameLst>
                                      </p:cBhvr>
                                      <p:to>
                                        <p:strVal val="visible"/>
                                      </p:to>
                                    </p:set>
                                    <p:animEffect transition="in" filter="wipe(left)">
                                      <p:cBhvr>
                                        <p:cTn id="41" dur="500"/>
                                        <p:tgtEl>
                                          <p:spTgt spid="79"/>
                                        </p:tgtEl>
                                      </p:cBhvr>
                                    </p:animEffect>
                                  </p:childTnLst>
                                </p:cTn>
                              </p:par>
                            </p:childTnLst>
                          </p:cTn>
                        </p:par>
                        <p:par>
                          <p:cTn id="42" fill="hold">
                            <p:stCondLst>
                              <p:cond delay="3500"/>
                            </p:stCondLst>
                            <p:childTnLst>
                              <p:par>
                                <p:cTn id="43" presetID="2" presetClass="entr" presetSubtype="2" fill="hold" nodeType="afterEffect">
                                  <p:stCondLst>
                                    <p:cond delay="250"/>
                                  </p:stCondLst>
                                  <p:childTnLst>
                                    <p:set>
                                      <p:cBhvr>
                                        <p:cTn id="44" dur="1" fill="hold">
                                          <p:stCondLst>
                                            <p:cond delay="0"/>
                                          </p:stCondLst>
                                        </p:cTn>
                                        <p:tgtEl>
                                          <p:spTgt spid="5"/>
                                        </p:tgtEl>
                                        <p:attrNameLst>
                                          <p:attrName>style.visibility</p:attrName>
                                        </p:attrNameLst>
                                      </p:cBhvr>
                                      <p:to>
                                        <p:strVal val="visible"/>
                                      </p:to>
                                    </p:set>
                                    <p:anim calcmode="lin" valueType="num">
                                      <p:cBhvr>
                                        <p:cTn id="45" dur="250" fill="hold"/>
                                        <p:tgtEl>
                                          <p:spTgt spid="5"/>
                                        </p:tgtEl>
                                        <p:attrNameLst>
                                          <p:attrName>ppt_x</p:attrName>
                                        </p:attrNameLst>
                                      </p:cBhvr>
                                      <p:tavLst>
                                        <p:tav tm="0">
                                          <p:val>
                                            <p:strVal val="1+#ppt_w/2"/>
                                          </p:val>
                                        </p:tav>
                                        <p:tav tm="100000">
                                          <p:val>
                                            <p:strVal val="#ppt_x"/>
                                          </p:val>
                                        </p:tav>
                                      </p:tavLst>
                                    </p:anim>
                                    <p:anim calcmode="lin" valueType="num">
                                      <p:cBhvr>
                                        <p:cTn id="46" dur="250" fill="hold"/>
                                        <p:tgtEl>
                                          <p:spTgt spid="5"/>
                                        </p:tgtEl>
                                        <p:attrNameLst>
                                          <p:attrName>ppt_y</p:attrName>
                                        </p:attrNameLst>
                                      </p:cBhvr>
                                      <p:tavLst>
                                        <p:tav tm="0">
                                          <p:val>
                                            <p:strVal val="#ppt_y"/>
                                          </p:val>
                                        </p:tav>
                                        <p:tav tm="100000">
                                          <p:val>
                                            <p:strVal val="#ppt_y"/>
                                          </p:val>
                                        </p:tav>
                                      </p:tavLst>
                                    </p:anim>
                                  </p:childTnLst>
                                </p:cTn>
                              </p:par>
                            </p:childTnLst>
                          </p:cTn>
                        </p:par>
                        <p:par>
                          <p:cTn id="47" fill="hold">
                            <p:stCondLst>
                              <p:cond delay="4250"/>
                            </p:stCondLst>
                            <p:childTnLst>
                              <p:par>
                                <p:cTn id="48" presetID="22" presetClass="entr" presetSubtype="8" fill="hold" nodeType="afterEffect">
                                  <p:stCondLst>
                                    <p:cond delay="0"/>
                                  </p:stCondLst>
                                  <p:childTnLst>
                                    <p:set>
                                      <p:cBhvr>
                                        <p:cTn id="49" dur="1" fill="hold">
                                          <p:stCondLst>
                                            <p:cond delay="0"/>
                                          </p:stCondLst>
                                        </p:cTn>
                                        <p:tgtEl>
                                          <p:spTgt spid="47"/>
                                        </p:tgtEl>
                                        <p:attrNameLst>
                                          <p:attrName>style.visibility</p:attrName>
                                        </p:attrNameLst>
                                      </p:cBhvr>
                                      <p:to>
                                        <p:strVal val="visible"/>
                                      </p:to>
                                    </p:set>
                                    <p:animEffect transition="in" filter="wipe(left)">
                                      <p:cBhvr>
                                        <p:cTn id="50" dur="500"/>
                                        <p:tgtEl>
                                          <p:spTgt spid="47"/>
                                        </p:tgtEl>
                                      </p:cBhvr>
                                    </p:animEffect>
                                  </p:childTnLst>
                                </p:cTn>
                              </p:par>
                            </p:childTnLst>
                          </p:cTn>
                        </p:par>
                        <p:par>
                          <p:cTn id="51" fill="hold">
                            <p:stCondLst>
                              <p:cond delay="4750"/>
                            </p:stCondLst>
                            <p:childTnLst>
                              <p:par>
                                <p:cTn id="52" presetID="22" presetClass="entr" presetSubtype="8" fill="hold" grpId="0" nodeType="afterEffect">
                                  <p:stCondLst>
                                    <p:cond delay="0"/>
                                  </p:stCondLst>
                                  <p:childTnLst>
                                    <p:set>
                                      <p:cBhvr>
                                        <p:cTn id="53" dur="1" fill="hold">
                                          <p:stCondLst>
                                            <p:cond delay="0"/>
                                          </p:stCondLst>
                                        </p:cTn>
                                        <p:tgtEl>
                                          <p:spTgt spid="80"/>
                                        </p:tgtEl>
                                        <p:attrNameLst>
                                          <p:attrName>style.visibility</p:attrName>
                                        </p:attrNameLst>
                                      </p:cBhvr>
                                      <p:to>
                                        <p:strVal val="visible"/>
                                      </p:to>
                                    </p:set>
                                    <p:animEffect transition="in" filter="wipe(left)">
                                      <p:cBhvr>
                                        <p:cTn id="54" dur="500"/>
                                        <p:tgtEl>
                                          <p:spTgt spid="80"/>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81"/>
                                        </p:tgtEl>
                                        <p:attrNameLst>
                                          <p:attrName>style.visibility</p:attrName>
                                        </p:attrNameLst>
                                      </p:cBhvr>
                                      <p:to>
                                        <p:strVal val="visible"/>
                                      </p:to>
                                    </p:set>
                                    <p:animEffect transition="in" filter="wipe(left)">
                                      <p:cBhvr>
                                        <p:cTn id="57" dur="500"/>
                                        <p:tgtEl>
                                          <p:spTgt spid="81"/>
                                        </p:tgtEl>
                                      </p:cBhvr>
                                    </p:animEffect>
                                  </p:childTnLst>
                                </p:cTn>
                              </p:par>
                            </p:childTnLst>
                          </p:cTn>
                        </p:par>
                        <p:par>
                          <p:cTn id="58" fill="hold">
                            <p:stCondLst>
                              <p:cond delay="5250"/>
                            </p:stCondLst>
                            <p:childTnLst>
                              <p:par>
                                <p:cTn id="59" presetID="2" presetClass="entr" presetSubtype="4" fill="hold" nodeType="afterEffect">
                                  <p:stCondLst>
                                    <p:cond delay="250"/>
                                  </p:stCondLst>
                                  <p:childTnLst>
                                    <p:set>
                                      <p:cBhvr>
                                        <p:cTn id="60" dur="1" fill="hold">
                                          <p:stCondLst>
                                            <p:cond delay="0"/>
                                          </p:stCondLst>
                                        </p:cTn>
                                        <p:tgtEl>
                                          <p:spTgt spid="8"/>
                                        </p:tgtEl>
                                        <p:attrNameLst>
                                          <p:attrName>style.visibility</p:attrName>
                                        </p:attrNameLst>
                                      </p:cBhvr>
                                      <p:to>
                                        <p:strVal val="visible"/>
                                      </p:to>
                                    </p:set>
                                    <p:anim calcmode="lin" valueType="num">
                                      <p:cBhvr>
                                        <p:cTn id="61" dur="250" fill="hold"/>
                                        <p:tgtEl>
                                          <p:spTgt spid="8"/>
                                        </p:tgtEl>
                                        <p:attrNameLst>
                                          <p:attrName>ppt_x</p:attrName>
                                        </p:attrNameLst>
                                      </p:cBhvr>
                                      <p:tavLst>
                                        <p:tav tm="0">
                                          <p:val>
                                            <p:strVal val="#ppt_x"/>
                                          </p:val>
                                        </p:tav>
                                        <p:tav tm="100000">
                                          <p:val>
                                            <p:strVal val="#ppt_x"/>
                                          </p:val>
                                        </p:tav>
                                      </p:tavLst>
                                    </p:anim>
                                    <p:anim calcmode="lin" valueType="num">
                                      <p:cBhvr>
                                        <p:cTn id="62" dur="250" fill="hold"/>
                                        <p:tgtEl>
                                          <p:spTgt spid="8"/>
                                        </p:tgtEl>
                                        <p:attrNameLst>
                                          <p:attrName>ppt_y</p:attrName>
                                        </p:attrNameLst>
                                      </p:cBhvr>
                                      <p:tavLst>
                                        <p:tav tm="0">
                                          <p:val>
                                            <p:strVal val="1+#ppt_h/2"/>
                                          </p:val>
                                        </p:tav>
                                        <p:tav tm="100000">
                                          <p:val>
                                            <p:strVal val="#ppt_y"/>
                                          </p:val>
                                        </p:tav>
                                      </p:tavLst>
                                    </p:anim>
                                  </p:childTnLst>
                                </p:cTn>
                              </p:par>
                            </p:childTnLst>
                          </p:cTn>
                        </p:par>
                        <p:par>
                          <p:cTn id="63" fill="hold">
                            <p:stCondLst>
                              <p:cond delay="6000"/>
                            </p:stCondLst>
                            <p:childTnLst>
                              <p:par>
                                <p:cTn id="64" presetID="22" presetClass="entr" presetSubtype="8" fill="hold" nodeType="afterEffect">
                                  <p:stCondLst>
                                    <p:cond delay="0"/>
                                  </p:stCondLst>
                                  <p:childTnLst>
                                    <p:set>
                                      <p:cBhvr>
                                        <p:cTn id="65" dur="1" fill="hold">
                                          <p:stCondLst>
                                            <p:cond delay="0"/>
                                          </p:stCondLst>
                                        </p:cTn>
                                        <p:tgtEl>
                                          <p:spTgt spid="48"/>
                                        </p:tgtEl>
                                        <p:attrNameLst>
                                          <p:attrName>style.visibility</p:attrName>
                                        </p:attrNameLst>
                                      </p:cBhvr>
                                      <p:to>
                                        <p:strVal val="visible"/>
                                      </p:to>
                                    </p:set>
                                    <p:animEffect transition="in" filter="wipe(left)">
                                      <p:cBhvr>
                                        <p:cTn id="66" dur="500"/>
                                        <p:tgtEl>
                                          <p:spTgt spid="48"/>
                                        </p:tgtEl>
                                      </p:cBhvr>
                                    </p:animEffect>
                                  </p:childTnLst>
                                </p:cTn>
                              </p:par>
                            </p:childTnLst>
                          </p:cTn>
                        </p:par>
                        <p:par>
                          <p:cTn id="67" fill="hold">
                            <p:stCondLst>
                              <p:cond delay="6500"/>
                            </p:stCondLst>
                            <p:childTnLst>
                              <p:par>
                                <p:cTn id="68" presetID="22" presetClass="entr" presetSubtype="8" fill="hold" grpId="0" nodeType="afterEffect">
                                  <p:stCondLst>
                                    <p:cond delay="0"/>
                                  </p:stCondLst>
                                  <p:childTnLst>
                                    <p:set>
                                      <p:cBhvr>
                                        <p:cTn id="69" dur="1" fill="hold">
                                          <p:stCondLst>
                                            <p:cond delay="0"/>
                                          </p:stCondLst>
                                        </p:cTn>
                                        <p:tgtEl>
                                          <p:spTgt spid="82"/>
                                        </p:tgtEl>
                                        <p:attrNameLst>
                                          <p:attrName>style.visibility</p:attrName>
                                        </p:attrNameLst>
                                      </p:cBhvr>
                                      <p:to>
                                        <p:strVal val="visible"/>
                                      </p:to>
                                    </p:set>
                                    <p:animEffect transition="in" filter="wipe(left)">
                                      <p:cBhvr>
                                        <p:cTn id="70" dur="500"/>
                                        <p:tgtEl>
                                          <p:spTgt spid="82"/>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83"/>
                                        </p:tgtEl>
                                        <p:attrNameLst>
                                          <p:attrName>style.visibility</p:attrName>
                                        </p:attrNameLst>
                                      </p:cBhvr>
                                      <p:to>
                                        <p:strVal val="visible"/>
                                      </p:to>
                                    </p:set>
                                    <p:animEffect transition="in" filter="wipe(left)">
                                      <p:cBhvr>
                                        <p:cTn id="73" dur="500"/>
                                        <p:tgtEl>
                                          <p:spTgt spid="83"/>
                                        </p:tgtEl>
                                      </p:cBhvr>
                                    </p:animEffect>
                                  </p:childTnLst>
                                </p:cTn>
                              </p:par>
                            </p:childTnLst>
                          </p:cTn>
                        </p:par>
                        <p:par>
                          <p:cTn id="74" fill="hold">
                            <p:stCondLst>
                              <p:cond delay="7000"/>
                            </p:stCondLst>
                            <p:childTnLst>
                              <p:par>
                                <p:cTn id="75" presetID="2" presetClass="entr" presetSubtype="8" fill="hold" nodeType="afterEffect">
                                  <p:stCondLst>
                                    <p:cond delay="250"/>
                                  </p:stCondLst>
                                  <p:childTnLst>
                                    <p:set>
                                      <p:cBhvr>
                                        <p:cTn id="76" dur="1" fill="hold">
                                          <p:stCondLst>
                                            <p:cond delay="0"/>
                                          </p:stCondLst>
                                        </p:cTn>
                                        <p:tgtEl>
                                          <p:spTgt spid="6"/>
                                        </p:tgtEl>
                                        <p:attrNameLst>
                                          <p:attrName>style.visibility</p:attrName>
                                        </p:attrNameLst>
                                      </p:cBhvr>
                                      <p:to>
                                        <p:strVal val="visible"/>
                                      </p:to>
                                    </p:set>
                                    <p:anim calcmode="lin" valueType="num">
                                      <p:cBhvr>
                                        <p:cTn id="77" dur="250" fill="hold"/>
                                        <p:tgtEl>
                                          <p:spTgt spid="6"/>
                                        </p:tgtEl>
                                        <p:attrNameLst>
                                          <p:attrName>ppt_x</p:attrName>
                                        </p:attrNameLst>
                                      </p:cBhvr>
                                      <p:tavLst>
                                        <p:tav tm="0">
                                          <p:val>
                                            <p:strVal val="0-#ppt_w/2"/>
                                          </p:val>
                                        </p:tav>
                                        <p:tav tm="100000">
                                          <p:val>
                                            <p:strVal val="#ppt_x"/>
                                          </p:val>
                                        </p:tav>
                                      </p:tavLst>
                                    </p:anim>
                                    <p:anim calcmode="lin" valueType="num">
                                      <p:cBhvr>
                                        <p:cTn id="78" dur="250" fill="hold"/>
                                        <p:tgtEl>
                                          <p:spTgt spid="6"/>
                                        </p:tgtEl>
                                        <p:attrNameLst>
                                          <p:attrName>ppt_y</p:attrName>
                                        </p:attrNameLst>
                                      </p:cBhvr>
                                      <p:tavLst>
                                        <p:tav tm="0">
                                          <p:val>
                                            <p:strVal val="#ppt_y"/>
                                          </p:val>
                                        </p:tav>
                                        <p:tav tm="100000">
                                          <p:val>
                                            <p:strVal val="#ppt_y"/>
                                          </p:val>
                                        </p:tav>
                                      </p:tavLst>
                                    </p:anim>
                                  </p:childTnLst>
                                </p:cTn>
                              </p:par>
                            </p:childTnLst>
                          </p:cTn>
                        </p:par>
                        <p:par>
                          <p:cTn id="79" fill="hold">
                            <p:stCondLst>
                              <p:cond delay="7750"/>
                            </p:stCondLst>
                            <p:childTnLst>
                              <p:par>
                                <p:cTn id="80" presetID="22" presetClass="entr" presetSubtype="2" fill="hold" nodeType="afterEffect">
                                  <p:stCondLst>
                                    <p:cond delay="0"/>
                                  </p:stCondLst>
                                  <p:childTnLst>
                                    <p:set>
                                      <p:cBhvr>
                                        <p:cTn id="81" dur="1" fill="hold">
                                          <p:stCondLst>
                                            <p:cond delay="0"/>
                                          </p:stCondLst>
                                        </p:cTn>
                                        <p:tgtEl>
                                          <p:spTgt spid="49"/>
                                        </p:tgtEl>
                                        <p:attrNameLst>
                                          <p:attrName>style.visibility</p:attrName>
                                        </p:attrNameLst>
                                      </p:cBhvr>
                                      <p:to>
                                        <p:strVal val="visible"/>
                                      </p:to>
                                    </p:set>
                                    <p:animEffect transition="in" filter="wipe(right)">
                                      <p:cBhvr>
                                        <p:cTn id="82" dur="250"/>
                                        <p:tgtEl>
                                          <p:spTgt spid="49"/>
                                        </p:tgtEl>
                                      </p:cBhvr>
                                    </p:animEffect>
                                  </p:childTnLst>
                                </p:cTn>
                              </p:par>
                            </p:childTnLst>
                          </p:cTn>
                        </p:par>
                        <p:par>
                          <p:cTn id="83" fill="hold">
                            <p:stCondLst>
                              <p:cond delay="8250"/>
                            </p:stCondLst>
                            <p:childTnLst>
                              <p:par>
                                <p:cTn id="84" presetID="22" presetClass="entr" presetSubtype="2" fill="hold" grpId="0" nodeType="afterEffect">
                                  <p:stCondLst>
                                    <p:cond delay="0"/>
                                  </p:stCondLst>
                                  <p:childTnLst>
                                    <p:set>
                                      <p:cBhvr>
                                        <p:cTn id="85" dur="1" fill="hold">
                                          <p:stCondLst>
                                            <p:cond delay="0"/>
                                          </p:stCondLst>
                                        </p:cTn>
                                        <p:tgtEl>
                                          <p:spTgt spid="76"/>
                                        </p:tgtEl>
                                        <p:attrNameLst>
                                          <p:attrName>style.visibility</p:attrName>
                                        </p:attrNameLst>
                                      </p:cBhvr>
                                      <p:to>
                                        <p:strVal val="visible"/>
                                      </p:to>
                                    </p:set>
                                    <p:animEffect transition="in" filter="wipe(right)">
                                      <p:cBhvr>
                                        <p:cTn id="86" dur="500"/>
                                        <p:tgtEl>
                                          <p:spTgt spid="76"/>
                                        </p:tgtEl>
                                      </p:cBhvr>
                                    </p:animEffect>
                                  </p:childTnLst>
                                </p:cTn>
                              </p:par>
                              <p:par>
                                <p:cTn id="87" presetID="22" presetClass="entr" presetSubtype="2" fill="hold" grpId="0" nodeType="withEffect">
                                  <p:stCondLst>
                                    <p:cond delay="0"/>
                                  </p:stCondLst>
                                  <p:childTnLst>
                                    <p:set>
                                      <p:cBhvr>
                                        <p:cTn id="88" dur="1" fill="hold">
                                          <p:stCondLst>
                                            <p:cond delay="0"/>
                                          </p:stCondLst>
                                        </p:cTn>
                                        <p:tgtEl>
                                          <p:spTgt spid="77"/>
                                        </p:tgtEl>
                                        <p:attrNameLst>
                                          <p:attrName>style.visibility</p:attrName>
                                        </p:attrNameLst>
                                      </p:cBhvr>
                                      <p:to>
                                        <p:strVal val="visible"/>
                                      </p:to>
                                    </p:set>
                                    <p:animEffect transition="in" filter="wipe(right)">
                                      <p:cBhvr>
                                        <p:cTn id="89" dur="500"/>
                                        <p:tgtEl>
                                          <p:spTgt spid="77"/>
                                        </p:tgtEl>
                                      </p:cBhvr>
                                    </p:animEffect>
                                  </p:childTnLst>
                                </p:cTn>
                              </p:par>
                            </p:childTnLst>
                          </p:cTn>
                        </p:par>
                        <p:par>
                          <p:cTn id="90" fill="hold">
                            <p:stCondLst>
                              <p:cond delay="8750"/>
                            </p:stCondLst>
                            <p:childTnLst>
                              <p:par>
                                <p:cTn id="91" presetID="2" presetClass="entr" presetSubtype="8" fill="hold" nodeType="afterEffect">
                                  <p:stCondLst>
                                    <p:cond delay="250"/>
                                  </p:stCondLst>
                                  <p:childTnLst>
                                    <p:set>
                                      <p:cBhvr>
                                        <p:cTn id="92" dur="1" fill="hold">
                                          <p:stCondLst>
                                            <p:cond delay="0"/>
                                          </p:stCondLst>
                                        </p:cTn>
                                        <p:tgtEl>
                                          <p:spTgt spid="7"/>
                                        </p:tgtEl>
                                        <p:attrNameLst>
                                          <p:attrName>style.visibility</p:attrName>
                                        </p:attrNameLst>
                                      </p:cBhvr>
                                      <p:to>
                                        <p:strVal val="visible"/>
                                      </p:to>
                                    </p:set>
                                    <p:anim calcmode="lin" valueType="num">
                                      <p:cBhvr>
                                        <p:cTn id="93" dur="250" fill="hold"/>
                                        <p:tgtEl>
                                          <p:spTgt spid="7"/>
                                        </p:tgtEl>
                                        <p:attrNameLst>
                                          <p:attrName>ppt_x</p:attrName>
                                        </p:attrNameLst>
                                      </p:cBhvr>
                                      <p:tavLst>
                                        <p:tav tm="0">
                                          <p:val>
                                            <p:strVal val="0-#ppt_w/2"/>
                                          </p:val>
                                        </p:tav>
                                        <p:tav tm="100000">
                                          <p:val>
                                            <p:strVal val="#ppt_x"/>
                                          </p:val>
                                        </p:tav>
                                      </p:tavLst>
                                    </p:anim>
                                    <p:anim calcmode="lin" valueType="num">
                                      <p:cBhvr>
                                        <p:cTn id="94" dur="250" fill="hold"/>
                                        <p:tgtEl>
                                          <p:spTgt spid="7"/>
                                        </p:tgtEl>
                                        <p:attrNameLst>
                                          <p:attrName>ppt_y</p:attrName>
                                        </p:attrNameLst>
                                      </p:cBhvr>
                                      <p:tavLst>
                                        <p:tav tm="0">
                                          <p:val>
                                            <p:strVal val="#ppt_y"/>
                                          </p:val>
                                        </p:tav>
                                        <p:tav tm="100000">
                                          <p:val>
                                            <p:strVal val="#ppt_y"/>
                                          </p:val>
                                        </p:tav>
                                      </p:tavLst>
                                    </p:anim>
                                  </p:childTnLst>
                                </p:cTn>
                              </p:par>
                            </p:childTnLst>
                          </p:cTn>
                        </p:par>
                        <p:par>
                          <p:cTn id="95" fill="hold">
                            <p:stCondLst>
                              <p:cond delay="9500"/>
                            </p:stCondLst>
                            <p:childTnLst>
                              <p:par>
                                <p:cTn id="96" presetID="22" presetClass="entr" presetSubtype="2" fill="hold" nodeType="afterEffect">
                                  <p:stCondLst>
                                    <p:cond delay="0"/>
                                  </p:stCondLst>
                                  <p:childTnLst>
                                    <p:set>
                                      <p:cBhvr>
                                        <p:cTn id="97" dur="1" fill="hold">
                                          <p:stCondLst>
                                            <p:cond delay="0"/>
                                          </p:stCondLst>
                                        </p:cTn>
                                        <p:tgtEl>
                                          <p:spTgt spid="50"/>
                                        </p:tgtEl>
                                        <p:attrNameLst>
                                          <p:attrName>style.visibility</p:attrName>
                                        </p:attrNameLst>
                                      </p:cBhvr>
                                      <p:to>
                                        <p:strVal val="visible"/>
                                      </p:to>
                                    </p:set>
                                    <p:animEffect transition="in" filter="wipe(right)">
                                      <p:cBhvr>
                                        <p:cTn id="98" dur="250"/>
                                        <p:tgtEl>
                                          <p:spTgt spid="50"/>
                                        </p:tgtEl>
                                      </p:cBhvr>
                                    </p:animEffect>
                                  </p:childTnLst>
                                </p:cTn>
                              </p:par>
                            </p:childTnLst>
                          </p:cTn>
                        </p:par>
                        <p:par>
                          <p:cTn id="99" fill="hold">
                            <p:stCondLst>
                              <p:cond delay="10000"/>
                            </p:stCondLst>
                            <p:childTnLst>
                              <p:par>
                                <p:cTn id="100" presetID="22" presetClass="entr" presetSubtype="2" fill="hold" grpId="0" nodeType="afterEffect">
                                  <p:stCondLst>
                                    <p:cond delay="0"/>
                                  </p:stCondLst>
                                  <p:childTnLst>
                                    <p:set>
                                      <p:cBhvr>
                                        <p:cTn id="101" dur="1" fill="hold">
                                          <p:stCondLst>
                                            <p:cond delay="0"/>
                                          </p:stCondLst>
                                        </p:cTn>
                                        <p:tgtEl>
                                          <p:spTgt spid="74"/>
                                        </p:tgtEl>
                                        <p:attrNameLst>
                                          <p:attrName>style.visibility</p:attrName>
                                        </p:attrNameLst>
                                      </p:cBhvr>
                                      <p:to>
                                        <p:strVal val="visible"/>
                                      </p:to>
                                    </p:set>
                                    <p:animEffect transition="in" filter="wipe(right)">
                                      <p:cBhvr>
                                        <p:cTn id="102" dur="500"/>
                                        <p:tgtEl>
                                          <p:spTgt spid="74"/>
                                        </p:tgtEl>
                                      </p:cBhvr>
                                    </p:animEffect>
                                  </p:childTnLst>
                                </p:cTn>
                              </p:par>
                              <p:par>
                                <p:cTn id="103" presetID="22" presetClass="entr" presetSubtype="2" fill="hold" grpId="0" nodeType="withEffect">
                                  <p:stCondLst>
                                    <p:cond delay="0"/>
                                  </p:stCondLst>
                                  <p:childTnLst>
                                    <p:set>
                                      <p:cBhvr>
                                        <p:cTn id="104" dur="1" fill="hold">
                                          <p:stCondLst>
                                            <p:cond delay="0"/>
                                          </p:stCondLst>
                                        </p:cTn>
                                        <p:tgtEl>
                                          <p:spTgt spid="75"/>
                                        </p:tgtEl>
                                        <p:attrNameLst>
                                          <p:attrName>style.visibility</p:attrName>
                                        </p:attrNameLst>
                                      </p:cBhvr>
                                      <p:to>
                                        <p:strVal val="visible"/>
                                      </p:to>
                                    </p:set>
                                    <p:animEffect transition="in" filter="wipe(right)">
                                      <p:cBhvr>
                                        <p:cTn id="105"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P spid="73" grpId="0"/>
      <p:bldP spid="74" grpId="0"/>
      <p:bldP spid="75" grpId="0"/>
      <p:bldP spid="76" grpId="0"/>
      <p:bldP spid="77" grpId="0"/>
      <p:bldP spid="78" grpId="0"/>
      <p:bldP spid="79" grpId="0"/>
      <p:bldP spid="80" grpId="0"/>
      <p:bldP spid="81" grpId="0"/>
      <p:bldP spid="82" grpId="0"/>
      <p:bldP spid="8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接连接符 17"/>
          <p:cNvCxnSpPr/>
          <p:nvPr/>
        </p:nvCxnSpPr>
        <p:spPr>
          <a:xfrm rot="5400000">
            <a:off x="1807370" y="2817019"/>
            <a:ext cx="2678112"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rot="5400000">
            <a:off x="4312445" y="2817019"/>
            <a:ext cx="2678112"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0" name="11 Rectángulo"/>
          <p:cNvSpPr/>
          <p:nvPr/>
        </p:nvSpPr>
        <p:spPr>
          <a:xfrm>
            <a:off x="868363" y="1477963"/>
            <a:ext cx="1976437" cy="787400"/>
          </a:xfrm>
          <a:prstGeom prst="rect">
            <a:avLst/>
          </a:prstGeom>
          <a:solidFill>
            <a:schemeClr val="accent1"/>
          </a:solidFill>
          <a:ln>
            <a:noFill/>
          </a:ln>
          <a:effectLst/>
        </p:spPr>
        <p:style>
          <a:lnRef idx="3">
            <a:schemeClr val="lt1"/>
          </a:lnRef>
          <a:fillRef idx="1">
            <a:schemeClr val="accent4"/>
          </a:fillRef>
          <a:effectRef idx="1">
            <a:schemeClr val="accent4"/>
          </a:effectRef>
          <a:fontRef idx="minor">
            <a:schemeClr val="lt1"/>
          </a:fontRef>
        </p:style>
        <p:txBody>
          <a:bodyPr lIns="68564" tIns="34282" rIns="68564" bIns="34282"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zh-CN" altLang="en-US" sz="1200" b="1" kern="0" noProof="1">
                <a:solidFill>
                  <a:schemeClr val="bg1"/>
                </a:solidFill>
                <a:latin typeface="+mn-lt"/>
                <a:cs typeface="+mn-ea"/>
                <a:sym typeface="+mn-lt"/>
              </a:rPr>
              <a:t>添加标题</a:t>
            </a:r>
            <a:endParaRPr lang="en-US" altLang="zh-CN" sz="1200" b="1" kern="0" noProof="1">
              <a:solidFill>
                <a:schemeClr val="bg1"/>
              </a:solidFill>
              <a:latin typeface="+mn-lt"/>
              <a:cs typeface="+mn-ea"/>
              <a:sym typeface="+mn-lt"/>
            </a:endParaRPr>
          </a:p>
          <a:p>
            <a:pPr algn="ctr">
              <a:defRPr/>
            </a:pPr>
            <a:r>
              <a:rPr lang="zh-CN" altLang="en-US" sz="800" kern="0" noProof="1">
                <a:solidFill>
                  <a:schemeClr val="bg1"/>
                </a:solidFill>
                <a:latin typeface="+mn-lt"/>
                <a:cs typeface="+mn-ea"/>
                <a:sym typeface="+mn-lt"/>
              </a:rPr>
              <a:t>点击此处添加文字内容</a:t>
            </a:r>
            <a:endParaRPr lang="en-US" altLang="zh-CN" sz="800" kern="0" noProof="1">
              <a:solidFill>
                <a:schemeClr val="bg1"/>
              </a:solidFill>
              <a:latin typeface="+mn-lt"/>
              <a:cs typeface="+mn-ea"/>
              <a:sym typeface="+mn-lt"/>
            </a:endParaRPr>
          </a:p>
        </p:txBody>
      </p:sp>
      <p:grpSp>
        <p:nvGrpSpPr>
          <p:cNvPr id="2" name="组合 20"/>
          <p:cNvGrpSpPr/>
          <p:nvPr/>
        </p:nvGrpSpPr>
        <p:grpSpPr bwMode="auto">
          <a:xfrm>
            <a:off x="868363" y="2732089"/>
            <a:ext cx="1833562" cy="819028"/>
            <a:chOff x="503238" y="2548494"/>
            <a:chExt cx="2191599" cy="818840"/>
          </a:xfrm>
        </p:grpSpPr>
        <p:sp>
          <p:nvSpPr>
            <p:cNvPr id="36871" name="矩形 21"/>
            <p:cNvSpPr>
              <a:spLocks noChangeArrowheads="1"/>
            </p:cNvSpPr>
            <p:nvPr/>
          </p:nvSpPr>
          <p:spPr bwMode="auto">
            <a:xfrm>
              <a:off x="503238" y="2548494"/>
              <a:ext cx="956311" cy="276850"/>
            </a:xfrm>
            <a:prstGeom prst="rect">
              <a:avLst/>
            </a:prstGeom>
            <a:noFill/>
            <a:ln w="9525">
              <a:noFill/>
              <a:miter lim="800000"/>
            </a:ln>
          </p:spPr>
          <p:txBody>
            <a:bodyPr wrap="none">
              <a:spAutoFit/>
            </a:bodyPr>
            <a:lstStyle/>
            <a:p>
              <a:pPr eaLnBrk="0" hangingPunct="0"/>
              <a:r>
                <a:rPr lang="zh-CN" altLang="en-US" sz="1200" b="1" dirty="0">
                  <a:solidFill>
                    <a:schemeClr val="bg1">
                      <a:lumMod val="50000"/>
                    </a:schemeClr>
                  </a:solidFill>
                  <a:cs typeface="+mn-ea"/>
                  <a:sym typeface="+mn-lt"/>
                </a:rPr>
                <a:t>添加标题</a:t>
              </a:r>
              <a:endParaRPr lang="en-US" altLang="zh-CN" sz="1200" b="1" dirty="0">
                <a:solidFill>
                  <a:schemeClr val="bg1">
                    <a:lumMod val="50000"/>
                  </a:schemeClr>
                </a:solidFill>
                <a:cs typeface="+mn-ea"/>
                <a:sym typeface="+mn-lt"/>
              </a:endParaRPr>
            </a:p>
          </p:txBody>
        </p:sp>
        <p:sp>
          <p:nvSpPr>
            <p:cNvPr id="36872" name="矩形 22"/>
            <p:cNvSpPr>
              <a:spLocks noChangeArrowheads="1"/>
            </p:cNvSpPr>
            <p:nvPr/>
          </p:nvSpPr>
          <p:spPr bwMode="auto">
            <a:xfrm>
              <a:off x="503238" y="2905918"/>
              <a:ext cx="2191599" cy="461416"/>
            </a:xfrm>
            <a:prstGeom prst="rect">
              <a:avLst/>
            </a:prstGeom>
            <a:noFill/>
            <a:ln w="9525">
              <a:noFill/>
              <a:miter lim="800000"/>
            </a:ln>
          </p:spPr>
          <p:txBody>
            <a:bodyPr>
              <a:spAutoFit/>
            </a:bodyPr>
            <a:lstStyle/>
            <a:p>
              <a:r>
                <a:rPr lang="zh-CN" altLang="en-US" sz="800" dirty="0">
                  <a:solidFill>
                    <a:schemeClr val="bg1">
                      <a:lumMod val="50000"/>
                    </a:schemeClr>
                  </a:solidFill>
                  <a:cs typeface="+mn-ea"/>
                  <a:sym typeface="+mn-lt"/>
                </a:rPr>
                <a:t>点击此处添加文字说明内容，可以通过复制您的文本内容，在此文本框粘贴并选择只保留文字。</a:t>
              </a:r>
              <a:endParaRPr lang="en-US" altLang="zh-CN" sz="800" dirty="0">
                <a:solidFill>
                  <a:schemeClr val="bg1">
                    <a:lumMod val="50000"/>
                  </a:schemeClr>
                </a:solidFill>
                <a:cs typeface="+mn-ea"/>
                <a:sym typeface="+mn-lt"/>
              </a:endParaRPr>
            </a:p>
          </p:txBody>
        </p:sp>
      </p:grpSp>
      <p:sp>
        <p:nvSpPr>
          <p:cNvPr id="24" name="42 Rectángulo"/>
          <p:cNvSpPr/>
          <p:nvPr/>
        </p:nvSpPr>
        <p:spPr>
          <a:xfrm>
            <a:off x="3392489" y="1477963"/>
            <a:ext cx="1976437" cy="787400"/>
          </a:xfrm>
          <a:prstGeom prst="rect">
            <a:avLst/>
          </a:prstGeom>
          <a:solidFill>
            <a:schemeClr val="accent2"/>
          </a:solidFill>
          <a:ln>
            <a:noFill/>
          </a:ln>
          <a:effectLst/>
        </p:spPr>
        <p:style>
          <a:lnRef idx="3">
            <a:schemeClr val="lt1"/>
          </a:lnRef>
          <a:fillRef idx="1">
            <a:schemeClr val="accent4"/>
          </a:fillRef>
          <a:effectRef idx="1">
            <a:schemeClr val="accent4"/>
          </a:effectRef>
          <a:fontRef idx="minor">
            <a:schemeClr val="lt1"/>
          </a:fontRef>
        </p:style>
        <p:txBody>
          <a:bodyPr lIns="68564" tIns="34282" rIns="68564" bIns="34282" anchor="ctr"/>
          <a:lstStyle/>
          <a:p>
            <a:pPr algn="ctr" eaLnBrk="0" hangingPunct="0">
              <a:defRPr/>
            </a:pPr>
            <a:r>
              <a:rPr lang="zh-CN" altLang="en-US" sz="1200" b="1" kern="0" noProof="1">
                <a:solidFill>
                  <a:schemeClr val="bg1"/>
                </a:solidFill>
                <a:cs typeface="+mn-ea"/>
                <a:sym typeface="+mn-lt"/>
              </a:rPr>
              <a:t>添加标题</a:t>
            </a:r>
            <a:endParaRPr lang="en-US" altLang="zh-CN" sz="1200" b="1" kern="0" noProof="1">
              <a:solidFill>
                <a:schemeClr val="bg1"/>
              </a:solidFill>
              <a:cs typeface="+mn-ea"/>
              <a:sym typeface="+mn-lt"/>
            </a:endParaRPr>
          </a:p>
          <a:p>
            <a:pPr algn="ctr">
              <a:defRPr/>
            </a:pPr>
            <a:r>
              <a:rPr lang="zh-CN" altLang="en-US" sz="800" kern="0" noProof="1">
                <a:solidFill>
                  <a:schemeClr val="bg1"/>
                </a:solidFill>
                <a:cs typeface="+mn-ea"/>
                <a:sym typeface="+mn-lt"/>
              </a:rPr>
              <a:t>点击此处添加文字内容</a:t>
            </a:r>
            <a:endParaRPr lang="en-US" altLang="zh-CN" sz="800" kern="0" noProof="1">
              <a:solidFill>
                <a:schemeClr val="bg1"/>
              </a:solidFill>
              <a:cs typeface="+mn-ea"/>
              <a:sym typeface="+mn-lt"/>
            </a:endParaRPr>
          </a:p>
        </p:txBody>
      </p:sp>
      <p:grpSp>
        <p:nvGrpSpPr>
          <p:cNvPr id="3" name="组合 24"/>
          <p:cNvGrpSpPr/>
          <p:nvPr/>
        </p:nvGrpSpPr>
        <p:grpSpPr bwMode="auto">
          <a:xfrm>
            <a:off x="3392488" y="2732089"/>
            <a:ext cx="1833562" cy="819029"/>
            <a:chOff x="471218" y="2548494"/>
            <a:chExt cx="2191599" cy="818842"/>
          </a:xfrm>
        </p:grpSpPr>
        <p:sp>
          <p:nvSpPr>
            <p:cNvPr id="36875" name="矩形 25"/>
            <p:cNvSpPr>
              <a:spLocks noChangeArrowheads="1"/>
            </p:cNvSpPr>
            <p:nvPr/>
          </p:nvSpPr>
          <p:spPr bwMode="auto">
            <a:xfrm>
              <a:off x="471218" y="2548494"/>
              <a:ext cx="956311" cy="276850"/>
            </a:xfrm>
            <a:prstGeom prst="rect">
              <a:avLst/>
            </a:prstGeom>
            <a:noFill/>
            <a:ln w="9525">
              <a:noFill/>
              <a:miter lim="800000"/>
            </a:ln>
          </p:spPr>
          <p:txBody>
            <a:bodyPr wrap="none">
              <a:spAutoFit/>
            </a:bodyPr>
            <a:lstStyle/>
            <a:p>
              <a:pPr eaLnBrk="0" hangingPunct="0"/>
              <a:r>
                <a:rPr lang="zh-CN" altLang="en-US" sz="1200" b="1" dirty="0">
                  <a:solidFill>
                    <a:schemeClr val="bg1">
                      <a:lumMod val="50000"/>
                    </a:schemeClr>
                  </a:solidFill>
                  <a:cs typeface="+mn-ea"/>
                  <a:sym typeface="+mn-lt"/>
                </a:rPr>
                <a:t>添加标题</a:t>
              </a:r>
              <a:endParaRPr lang="en-US" altLang="zh-CN" sz="1200" b="1" dirty="0">
                <a:solidFill>
                  <a:schemeClr val="bg1">
                    <a:lumMod val="50000"/>
                  </a:schemeClr>
                </a:solidFill>
                <a:cs typeface="+mn-ea"/>
                <a:sym typeface="+mn-lt"/>
              </a:endParaRPr>
            </a:p>
          </p:txBody>
        </p:sp>
        <p:sp>
          <p:nvSpPr>
            <p:cNvPr id="36876" name="矩形 26"/>
            <p:cNvSpPr>
              <a:spLocks noChangeArrowheads="1"/>
            </p:cNvSpPr>
            <p:nvPr/>
          </p:nvSpPr>
          <p:spPr bwMode="auto">
            <a:xfrm>
              <a:off x="471218" y="2905919"/>
              <a:ext cx="2191599" cy="461417"/>
            </a:xfrm>
            <a:prstGeom prst="rect">
              <a:avLst/>
            </a:prstGeom>
            <a:noFill/>
            <a:ln w="9525">
              <a:noFill/>
              <a:miter lim="800000"/>
            </a:ln>
          </p:spPr>
          <p:txBody>
            <a:bodyPr>
              <a:spAutoFit/>
            </a:bodyPr>
            <a:lstStyle/>
            <a:p>
              <a:r>
                <a:rPr lang="zh-CN" altLang="en-US" sz="800" dirty="0">
                  <a:solidFill>
                    <a:schemeClr val="bg1">
                      <a:lumMod val="50000"/>
                    </a:schemeClr>
                  </a:solidFill>
                  <a:cs typeface="+mn-ea"/>
                  <a:sym typeface="+mn-lt"/>
                </a:rPr>
                <a:t>点击此处添加文字说明内容，可以通过复制您的文本内容，在此文本框粘贴并选择只保留文字。</a:t>
              </a:r>
              <a:endParaRPr lang="en-US" altLang="zh-CN" sz="800" dirty="0">
                <a:solidFill>
                  <a:schemeClr val="bg1">
                    <a:lumMod val="50000"/>
                  </a:schemeClr>
                </a:solidFill>
                <a:cs typeface="+mn-ea"/>
                <a:sym typeface="+mn-lt"/>
              </a:endParaRPr>
            </a:p>
          </p:txBody>
        </p:sp>
      </p:grpSp>
      <p:sp>
        <p:nvSpPr>
          <p:cNvPr id="28" name="51 Rectángulo"/>
          <p:cNvSpPr/>
          <p:nvPr/>
        </p:nvSpPr>
        <p:spPr>
          <a:xfrm>
            <a:off x="5907089" y="1477963"/>
            <a:ext cx="1978025" cy="787400"/>
          </a:xfrm>
          <a:prstGeom prst="rect">
            <a:avLst/>
          </a:prstGeom>
          <a:solidFill>
            <a:schemeClr val="accent3"/>
          </a:solidFill>
          <a:ln>
            <a:noFill/>
          </a:ln>
          <a:effectLst/>
        </p:spPr>
        <p:style>
          <a:lnRef idx="3">
            <a:schemeClr val="lt1"/>
          </a:lnRef>
          <a:fillRef idx="1">
            <a:schemeClr val="accent4"/>
          </a:fillRef>
          <a:effectRef idx="1">
            <a:schemeClr val="accent4"/>
          </a:effectRef>
          <a:fontRef idx="minor">
            <a:schemeClr val="lt1"/>
          </a:fontRef>
        </p:style>
        <p:txBody>
          <a:bodyPr lIns="68564" tIns="34282" rIns="68564" bIns="34282" anchor="ctr"/>
          <a:lstStyle/>
          <a:p>
            <a:pPr algn="ctr" eaLnBrk="0" hangingPunct="0">
              <a:defRPr/>
            </a:pPr>
            <a:r>
              <a:rPr lang="zh-CN" altLang="en-US" sz="1200" b="1" kern="0" noProof="1">
                <a:solidFill>
                  <a:schemeClr val="bg1"/>
                </a:solidFill>
                <a:cs typeface="+mn-ea"/>
                <a:sym typeface="+mn-lt"/>
              </a:rPr>
              <a:t>添加标题</a:t>
            </a:r>
            <a:endParaRPr lang="en-US" altLang="zh-CN" sz="1200" b="1" kern="0" noProof="1">
              <a:solidFill>
                <a:schemeClr val="bg1"/>
              </a:solidFill>
              <a:cs typeface="+mn-ea"/>
              <a:sym typeface="+mn-lt"/>
            </a:endParaRPr>
          </a:p>
          <a:p>
            <a:pPr algn="ctr">
              <a:defRPr/>
            </a:pPr>
            <a:r>
              <a:rPr lang="zh-CN" altLang="en-US" sz="800" kern="0" noProof="1">
                <a:solidFill>
                  <a:schemeClr val="bg1"/>
                </a:solidFill>
                <a:cs typeface="+mn-ea"/>
                <a:sym typeface="+mn-lt"/>
              </a:rPr>
              <a:t>点击此处添加文字内容</a:t>
            </a:r>
            <a:endParaRPr lang="en-US" altLang="zh-CN" sz="800" kern="0" noProof="1">
              <a:solidFill>
                <a:schemeClr val="bg1"/>
              </a:solidFill>
              <a:cs typeface="+mn-ea"/>
              <a:sym typeface="+mn-lt"/>
            </a:endParaRPr>
          </a:p>
        </p:txBody>
      </p:sp>
      <p:grpSp>
        <p:nvGrpSpPr>
          <p:cNvPr id="4" name="组合 28"/>
          <p:cNvGrpSpPr/>
          <p:nvPr/>
        </p:nvGrpSpPr>
        <p:grpSpPr bwMode="auto">
          <a:xfrm>
            <a:off x="5907088" y="2732089"/>
            <a:ext cx="1833562" cy="819029"/>
            <a:chOff x="467746" y="2548494"/>
            <a:chExt cx="2191599" cy="818842"/>
          </a:xfrm>
        </p:grpSpPr>
        <p:sp>
          <p:nvSpPr>
            <p:cNvPr id="36879" name="矩形 29"/>
            <p:cNvSpPr>
              <a:spLocks noChangeArrowheads="1"/>
            </p:cNvSpPr>
            <p:nvPr/>
          </p:nvSpPr>
          <p:spPr bwMode="auto">
            <a:xfrm>
              <a:off x="467746" y="2548494"/>
              <a:ext cx="956311" cy="276850"/>
            </a:xfrm>
            <a:prstGeom prst="rect">
              <a:avLst/>
            </a:prstGeom>
            <a:noFill/>
            <a:ln w="9525">
              <a:noFill/>
              <a:miter lim="800000"/>
            </a:ln>
          </p:spPr>
          <p:txBody>
            <a:bodyPr wrap="none">
              <a:spAutoFit/>
            </a:bodyPr>
            <a:lstStyle/>
            <a:p>
              <a:pPr eaLnBrk="0" hangingPunct="0"/>
              <a:r>
                <a:rPr lang="zh-CN" altLang="en-US" sz="1200" b="1" dirty="0">
                  <a:solidFill>
                    <a:schemeClr val="bg1">
                      <a:lumMod val="50000"/>
                    </a:schemeClr>
                  </a:solidFill>
                  <a:cs typeface="+mn-ea"/>
                  <a:sym typeface="+mn-lt"/>
                </a:rPr>
                <a:t>添加标题</a:t>
              </a:r>
              <a:endParaRPr lang="en-US" altLang="zh-CN" sz="1200" b="1" dirty="0">
                <a:solidFill>
                  <a:schemeClr val="bg1">
                    <a:lumMod val="50000"/>
                  </a:schemeClr>
                </a:solidFill>
                <a:cs typeface="+mn-ea"/>
                <a:sym typeface="+mn-lt"/>
              </a:endParaRPr>
            </a:p>
          </p:txBody>
        </p:sp>
        <p:sp>
          <p:nvSpPr>
            <p:cNvPr id="36880" name="矩形 30"/>
            <p:cNvSpPr>
              <a:spLocks noChangeArrowheads="1"/>
            </p:cNvSpPr>
            <p:nvPr/>
          </p:nvSpPr>
          <p:spPr bwMode="auto">
            <a:xfrm>
              <a:off x="467746" y="2905919"/>
              <a:ext cx="2191599" cy="461417"/>
            </a:xfrm>
            <a:prstGeom prst="rect">
              <a:avLst/>
            </a:prstGeom>
            <a:noFill/>
            <a:ln w="9525">
              <a:noFill/>
              <a:miter lim="800000"/>
            </a:ln>
          </p:spPr>
          <p:txBody>
            <a:bodyPr>
              <a:spAutoFit/>
            </a:bodyPr>
            <a:lstStyle/>
            <a:p>
              <a:r>
                <a:rPr lang="zh-CN" altLang="en-US" sz="800" dirty="0">
                  <a:solidFill>
                    <a:schemeClr val="bg1">
                      <a:lumMod val="50000"/>
                    </a:schemeClr>
                  </a:solidFill>
                  <a:cs typeface="+mn-ea"/>
                  <a:sym typeface="+mn-lt"/>
                </a:rPr>
                <a:t>点击此处添加文字说明内容，可以通过复制您的文本内容，在此文本框粘贴并选择只保留文字。</a:t>
              </a:r>
              <a:endParaRPr lang="en-US" altLang="zh-CN" sz="800" dirty="0">
                <a:solidFill>
                  <a:schemeClr val="bg1">
                    <a:lumMod val="50000"/>
                  </a:schemeClr>
                </a:solidFill>
                <a:cs typeface="+mn-ea"/>
                <a:sym typeface="+mn-lt"/>
              </a:endParaRPr>
            </a:p>
          </p:txBody>
        </p:sp>
      </p:grpSp>
    </p:spTree>
  </p:cSld>
  <p:clrMapOvr>
    <a:masterClrMapping/>
  </p:clrMapOvr>
  <p:transition spd="med"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randombar(horizontal)">
                                      <p:cBhvr>
                                        <p:cTn id="7" dur="500"/>
                                        <p:tgtEl>
                                          <p:spTgt spid="20"/>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ppt_x</p:attrName>
                                        </p:attrNameLst>
                                      </p:cBhvr>
                                      <p:tavLst>
                                        <p:tav tm="0">
                                          <p:val>
                                            <p:strVal val="#ppt_x"/>
                                          </p:val>
                                        </p:tav>
                                        <p:tav tm="100000">
                                          <p:val>
                                            <p:strVal val="#ppt_x"/>
                                          </p:val>
                                        </p:tav>
                                      </p:tavLst>
                                    </p:anim>
                                    <p:anim calcmode="lin" valueType="num">
                                      <p:cBhvr>
                                        <p:cTn id="12" dur="5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up)">
                                      <p:cBhvr>
                                        <p:cTn id="16" dur="500"/>
                                        <p:tgtEl>
                                          <p:spTgt spid="18"/>
                                        </p:tgtEl>
                                      </p:cBhvr>
                                    </p:animEffect>
                                  </p:childTnLst>
                                </p:cTn>
                              </p:par>
                            </p:childTnLst>
                          </p:cTn>
                        </p:par>
                        <p:par>
                          <p:cTn id="17" fill="hold">
                            <p:stCondLst>
                              <p:cond delay="1500"/>
                            </p:stCondLst>
                            <p:childTnLst>
                              <p:par>
                                <p:cTn id="18" presetID="14" presetClass="entr" presetSubtype="10" fill="hold" grpId="0"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randombar(horizontal)">
                                      <p:cBhvr>
                                        <p:cTn id="20" dur="500"/>
                                        <p:tgtEl>
                                          <p:spTgt spid="24"/>
                                        </p:tgtEl>
                                      </p:cBhvr>
                                    </p:animEffect>
                                  </p:childTnLst>
                                </p:cTn>
                              </p:par>
                            </p:childTnLst>
                          </p:cTn>
                        </p:par>
                        <p:par>
                          <p:cTn id="21" fill="hold">
                            <p:stCondLst>
                              <p:cond delay="2000"/>
                            </p:stCondLst>
                            <p:childTnLst>
                              <p:par>
                                <p:cTn id="22" presetID="2" presetClass="entr" presetSubtype="4"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500" fill="hold"/>
                                        <p:tgtEl>
                                          <p:spTgt spid="3"/>
                                        </p:tgtEl>
                                        <p:attrNameLst>
                                          <p:attrName>ppt_x</p:attrName>
                                        </p:attrNameLst>
                                      </p:cBhvr>
                                      <p:tavLst>
                                        <p:tav tm="0">
                                          <p:val>
                                            <p:strVal val="#ppt_x"/>
                                          </p:val>
                                        </p:tav>
                                        <p:tav tm="100000">
                                          <p:val>
                                            <p:strVal val="#ppt_x"/>
                                          </p:val>
                                        </p:tav>
                                      </p:tavLst>
                                    </p:anim>
                                    <p:anim calcmode="lin" valueType="num">
                                      <p:cBhvr>
                                        <p:cTn id="25" dur="500" fill="hold"/>
                                        <p:tgtEl>
                                          <p:spTgt spid="3"/>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22" presetClass="entr" presetSubtype="1"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up)">
                                      <p:cBhvr>
                                        <p:cTn id="29" dur="500"/>
                                        <p:tgtEl>
                                          <p:spTgt spid="19"/>
                                        </p:tgtEl>
                                      </p:cBhvr>
                                    </p:animEffect>
                                  </p:childTnLst>
                                </p:cTn>
                              </p:par>
                            </p:childTnLst>
                          </p:cTn>
                        </p:par>
                        <p:par>
                          <p:cTn id="30" fill="hold">
                            <p:stCondLst>
                              <p:cond delay="3000"/>
                            </p:stCondLst>
                            <p:childTnLst>
                              <p:par>
                                <p:cTn id="31" presetID="14" presetClass="entr" presetSubtype="10"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randombar(horizontal)">
                                      <p:cBhvr>
                                        <p:cTn id="33" dur="500"/>
                                        <p:tgtEl>
                                          <p:spTgt spid="28"/>
                                        </p:tgtEl>
                                      </p:cBhvr>
                                    </p:animEffect>
                                  </p:childTnLst>
                                </p:cTn>
                              </p:par>
                            </p:childTnLst>
                          </p:cTn>
                        </p:par>
                        <p:par>
                          <p:cTn id="34" fill="hold">
                            <p:stCondLst>
                              <p:cond delay="3500"/>
                            </p:stCondLst>
                            <p:childTnLst>
                              <p:par>
                                <p:cTn id="35" presetID="2" presetClass="entr" presetSubtype="4" fill="hold" nodeType="after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p:cTn id="37" dur="500" fill="hold"/>
                                        <p:tgtEl>
                                          <p:spTgt spid="4"/>
                                        </p:tgtEl>
                                        <p:attrNameLst>
                                          <p:attrName>ppt_x</p:attrName>
                                        </p:attrNameLst>
                                      </p:cBhvr>
                                      <p:tavLst>
                                        <p:tav tm="0">
                                          <p:val>
                                            <p:strVal val="#ppt_x"/>
                                          </p:val>
                                        </p:tav>
                                        <p:tav tm="100000">
                                          <p:val>
                                            <p:strVal val="#ppt_x"/>
                                          </p:val>
                                        </p:tav>
                                      </p:tavLst>
                                    </p:anim>
                                    <p:anim calcmode="lin" valueType="num">
                                      <p:cBhvr>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779663" y="5018279"/>
            <a:ext cx="1440159" cy="12192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zh-CN" altLang="en-US" sz="100" b="0" i="0" u="none" strike="noStrike" kern="0" cap="none" spc="0" normalizeH="0" baseline="0" noProof="0" smtClean="0">
                <a:ln>
                  <a:noFill/>
                </a:ln>
                <a:solidFill>
                  <a:schemeClr val="bg1">
                    <a:lumMod val="95000"/>
                  </a:schemeClr>
                </a:solidFill>
                <a:effectLst/>
                <a:uLnTx/>
                <a:uFillTx/>
              </a:rPr>
              <a:t>节日</a:t>
            </a:r>
            <a:r>
              <a:rPr kumimoji="0" lang="en-US" altLang="zh-CN" sz="100" b="0" i="0" u="none" strike="noStrike" kern="0" cap="none" spc="0" normalizeH="0" baseline="0" noProof="0" smtClean="0">
                <a:ln>
                  <a:noFill/>
                </a:ln>
                <a:solidFill>
                  <a:schemeClr val="bg1">
                    <a:lumMod val="95000"/>
                  </a:schemeClr>
                </a:solidFill>
                <a:effectLst/>
                <a:uLnTx/>
                <a:uFillTx/>
              </a:rPr>
              <a:t>PPT</a:t>
            </a:r>
            <a:r>
              <a:rPr kumimoji="0" lang="zh-CN" altLang="en-US" sz="100" b="0" i="0" u="none" strike="noStrike" kern="0" cap="none" spc="0" normalizeH="0" baseline="0" noProof="0" smtClean="0">
                <a:ln>
                  <a:noFill/>
                </a:ln>
                <a:solidFill>
                  <a:schemeClr val="bg1">
                    <a:lumMod val="95000"/>
                  </a:schemeClr>
                </a:solidFill>
                <a:effectLst/>
                <a:uLnTx/>
                <a:uFillTx/>
              </a:rPr>
              <a:t>模板 </a:t>
            </a:r>
            <a:r>
              <a:rPr kumimoji="0" lang="en-US" altLang="zh-CN" sz="100" b="0" i="0" u="none" strike="noStrike" kern="0" cap="none" spc="0" normalizeH="0" baseline="0" noProof="0" smtClean="0">
                <a:ln>
                  <a:noFill/>
                </a:ln>
                <a:solidFill>
                  <a:schemeClr val="bg1">
                    <a:lumMod val="95000"/>
                  </a:schemeClr>
                </a:solidFill>
                <a:effectLst/>
                <a:uLnTx/>
                <a:uFillTx/>
              </a:rPr>
              <a:t>http:// www.PPT818.com/jieri/</a:t>
            </a:r>
            <a:endParaRPr kumimoji="0" lang="en-US" altLang="zh-CN" sz="100" b="0" i="0" u="none" strike="noStrike" kern="0" cap="none" spc="0" normalizeH="0" baseline="0" noProof="0" dirty="0" smtClean="0">
              <a:ln>
                <a:noFill/>
              </a:ln>
              <a:solidFill>
                <a:schemeClr val="bg1">
                  <a:lumMod val="95000"/>
                </a:schemeClr>
              </a:solidFill>
              <a:effectLst/>
              <a:uLnTx/>
              <a:uFillTx/>
            </a:endParaRPr>
          </a:p>
        </p:txBody>
      </p:sp>
      <p:pic>
        <p:nvPicPr>
          <p:cNvPr id="2050" name="Picture 2" descr="C:\Users\Administrator\Desktop\04572954ed4af31.jpg"/>
          <p:cNvPicPr>
            <a:picLocks noChangeAspect="1" noChangeArrowheads="1"/>
          </p:cNvPicPr>
          <p:nvPr/>
        </p:nvPicPr>
        <p:blipFill>
          <a:blip r:embed="rId2" cstate="print"/>
          <a:srcRect/>
          <a:stretch>
            <a:fillRect/>
          </a:stretch>
        </p:blipFill>
        <p:spPr bwMode="auto">
          <a:xfrm>
            <a:off x="0" y="1923678"/>
            <a:ext cx="3219822" cy="3219822"/>
          </a:xfrm>
          <a:prstGeom prst="rect">
            <a:avLst/>
          </a:prstGeom>
          <a:noFill/>
        </p:spPr>
      </p:pic>
      <p:sp>
        <p:nvSpPr>
          <p:cNvPr id="2" name="矩形 9"/>
          <p:cNvSpPr>
            <a:spLocks noChangeArrowheads="1"/>
          </p:cNvSpPr>
          <p:nvPr/>
        </p:nvSpPr>
        <p:spPr bwMode="auto">
          <a:xfrm>
            <a:off x="3436341" y="3129584"/>
            <a:ext cx="3352218" cy="618934"/>
          </a:xfrm>
          <a:prstGeom prst="rect">
            <a:avLst/>
          </a:prstGeom>
          <a:solidFill>
            <a:schemeClr val="accent1"/>
          </a:solidFill>
          <a:ln w="25400">
            <a:noFill/>
            <a:miter lim="800000"/>
          </a:ln>
        </p:spPr>
        <p:txBody>
          <a:bodyPr lIns="86376" tIns="43188" rIns="86376" bIns="43188" anchor="ctr"/>
          <a:lstStyle/>
          <a:p>
            <a:pPr algn="ctr" defTabSz="912495"/>
            <a:r>
              <a:rPr lang="zh-CN" altLang="en-US" sz="2400" dirty="0" smtClean="0">
                <a:solidFill>
                  <a:srgbClr val="ECECEC"/>
                </a:solidFill>
                <a:cs typeface="+mn-ea"/>
                <a:sym typeface="+mn-lt"/>
              </a:rPr>
              <a:t>第四部分</a:t>
            </a:r>
            <a:endParaRPr lang="zh-CN" altLang="en-US" sz="2400" dirty="0">
              <a:solidFill>
                <a:srgbClr val="ECECEC"/>
              </a:solidFill>
              <a:cs typeface="+mn-ea"/>
              <a:sym typeface="+mn-lt"/>
            </a:endParaRPr>
          </a:p>
        </p:txBody>
      </p:sp>
      <p:sp>
        <p:nvSpPr>
          <p:cNvPr id="3" name="椭圆 7"/>
          <p:cNvSpPr>
            <a:spLocks noChangeArrowheads="1"/>
          </p:cNvSpPr>
          <p:nvPr/>
        </p:nvSpPr>
        <p:spPr bwMode="auto">
          <a:xfrm>
            <a:off x="3801403" y="403100"/>
            <a:ext cx="2588762" cy="2621741"/>
          </a:xfrm>
          <a:prstGeom prst="ellipse">
            <a:avLst/>
          </a:prstGeom>
          <a:solidFill>
            <a:schemeClr val="accent1"/>
          </a:solidFill>
          <a:ln w="76200">
            <a:solidFill>
              <a:srgbClr val="F6F6F6"/>
            </a:solidFill>
            <a:round/>
          </a:ln>
        </p:spPr>
        <p:txBody>
          <a:bodyPr lIns="86376" tIns="43188" rIns="86376" bIns="43188" anchor="ctr"/>
          <a:lstStyle/>
          <a:p>
            <a:pPr algn="ctr" defTabSz="912495"/>
            <a:endParaRPr lang="zh-CN" altLang="zh-CN" dirty="0">
              <a:solidFill>
                <a:srgbClr val="FFFFFF"/>
              </a:solidFill>
              <a:cs typeface="+mn-ea"/>
              <a:sym typeface="+mn-lt"/>
            </a:endParaRPr>
          </a:p>
        </p:txBody>
      </p:sp>
      <p:sp>
        <p:nvSpPr>
          <p:cNvPr id="4" name="椭圆 6"/>
          <p:cNvSpPr>
            <a:spLocks noChangeArrowheads="1"/>
          </p:cNvSpPr>
          <p:nvPr/>
        </p:nvSpPr>
        <p:spPr bwMode="auto">
          <a:xfrm>
            <a:off x="4025202" y="595129"/>
            <a:ext cx="2174497" cy="2202770"/>
          </a:xfrm>
          <a:prstGeom prst="ellipse">
            <a:avLst/>
          </a:prstGeom>
          <a:solidFill>
            <a:schemeClr val="accent1"/>
          </a:solidFill>
          <a:ln w="76200">
            <a:solidFill>
              <a:srgbClr val="F6F6F6"/>
            </a:solidFill>
            <a:round/>
          </a:ln>
        </p:spPr>
        <p:txBody>
          <a:bodyPr lIns="86376" tIns="43188" rIns="86376" bIns="43188" anchor="ctr"/>
          <a:lstStyle/>
          <a:p>
            <a:pPr algn="ctr" defTabSz="912495"/>
            <a:endParaRPr lang="zh-CN" altLang="zh-CN" dirty="0">
              <a:solidFill>
                <a:srgbClr val="FFFFFF"/>
              </a:solidFill>
              <a:cs typeface="+mn-ea"/>
              <a:sym typeface="+mn-lt"/>
            </a:endParaRPr>
          </a:p>
        </p:txBody>
      </p:sp>
      <p:sp>
        <p:nvSpPr>
          <p:cNvPr id="5" name="椭圆 5"/>
          <p:cNvSpPr>
            <a:spLocks noChangeArrowheads="1"/>
          </p:cNvSpPr>
          <p:nvPr/>
        </p:nvSpPr>
        <p:spPr bwMode="auto">
          <a:xfrm>
            <a:off x="4199796" y="771287"/>
            <a:ext cx="1826896" cy="1852041"/>
          </a:xfrm>
          <a:prstGeom prst="ellipse">
            <a:avLst/>
          </a:prstGeom>
          <a:solidFill>
            <a:schemeClr val="accent1"/>
          </a:solidFill>
          <a:ln w="76200">
            <a:solidFill>
              <a:srgbClr val="F6F6F6"/>
            </a:solidFill>
            <a:round/>
          </a:ln>
        </p:spPr>
        <p:txBody>
          <a:bodyPr lIns="86376" tIns="43188" rIns="86376" bIns="43188" anchor="ctr"/>
          <a:lstStyle/>
          <a:p>
            <a:pPr algn="ctr" defTabSz="912495"/>
            <a:endParaRPr lang="zh-CN" altLang="zh-CN" dirty="0">
              <a:solidFill>
                <a:srgbClr val="FFFFFF"/>
              </a:solidFill>
              <a:cs typeface="+mn-ea"/>
              <a:sym typeface="+mn-lt"/>
            </a:endParaRPr>
          </a:p>
        </p:txBody>
      </p:sp>
      <p:sp>
        <p:nvSpPr>
          <p:cNvPr id="7" name="椭圆 3"/>
          <p:cNvSpPr>
            <a:spLocks noChangeArrowheads="1"/>
          </p:cNvSpPr>
          <p:nvPr/>
        </p:nvSpPr>
        <p:spPr bwMode="auto">
          <a:xfrm>
            <a:off x="4604538" y="1182323"/>
            <a:ext cx="1015824" cy="1029969"/>
          </a:xfrm>
          <a:prstGeom prst="ellipse">
            <a:avLst/>
          </a:prstGeom>
          <a:solidFill>
            <a:schemeClr val="accent1"/>
          </a:solidFill>
          <a:ln w="76200">
            <a:solidFill>
              <a:srgbClr val="F6F6F6"/>
            </a:solidFill>
            <a:round/>
          </a:ln>
        </p:spPr>
        <p:txBody>
          <a:bodyPr lIns="86376" tIns="43188" rIns="86376" bIns="43188" anchor="ctr"/>
          <a:lstStyle/>
          <a:p>
            <a:pPr algn="ctr" defTabSz="912495"/>
            <a:r>
              <a:rPr lang="en-US" altLang="zh-CN" sz="7600" b="1" dirty="0">
                <a:solidFill>
                  <a:srgbClr val="F8F8F8"/>
                </a:solidFill>
                <a:cs typeface="+mn-ea"/>
                <a:sym typeface="+mn-lt"/>
              </a:rPr>
              <a:t>4</a:t>
            </a:r>
            <a:endParaRPr lang="zh-CN" altLang="en-US" sz="7600" b="1" dirty="0">
              <a:solidFill>
                <a:srgbClr val="F8F8F8"/>
              </a:solidFill>
              <a:cs typeface="+mn-ea"/>
              <a:sym typeface="+mn-lt"/>
            </a:endParaRPr>
          </a:p>
        </p:txBody>
      </p:sp>
      <p:sp>
        <p:nvSpPr>
          <p:cNvPr id="8" name="矩形 20"/>
          <p:cNvSpPr>
            <a:spLocks noChangeArrowheads="1"/>
          </p:cNvSpPr>
          <p:nvPr/>
        </p:nvSpPr>
        <p:spPr bwMode="auto">
          <a:xfrm>
            <a:off x="3436341" y="3748517"/>
            <a:ext cx="3352218" cy="441163"/>
          </a:xfrm>
          <a:prstGeom prst="rect">
            <a:avLst/>
          </a:prstGeom>
          <a:noFill/>
          <a:ln w="9525">
            <a:noFill/>
            <a:miter lim="800000"/>
          </a:ln>
        </p:spPr>
        <p:txBody>
          <a:bodyPr lIns="86376" tIns="43188" rIns="86376" bIns="43188">
            <a:spAutoFit/>
          </a:bodyPr>
          <a:lstStyle/>
          <a:p>
            <a:pPr algn="ctr" defTabSz="912495"/>
            <a:r>
              <a:rPr lang="zh-CN" altLang="en-US" sz="2300" dirty="0" smtClean="0">
                <a:solidFill>
                  <a:schemeClr val="accent1"/>
                </a:solidFill>
                <a:cs typeface="+mn-ea"/>
                <a:sym typeface="+mn-lt"/>
              </a:rPr>
              <a:t>标题文字内容</a:t>
            </a:r>
            <a:endParaRPr lang="zh-CN" altLang="en-US" sz="2300" dirty="0">
              <a:solidFill>
                <a:schemeClr val="accent1"/>
              </a:solidFill>
              <a:cs typeface="+mn-ea"/>
              <a:sym typeface="+mn-lt"/>
            </a:endParaRPr>
          </a:p>
        </p:txBody>
      </p:sp>
    </p:spTree>
  </p:cSld>
  <p:clrMapOvr>
    <a:masterClrMapping/>
  </p:clrMapOvr>
  <p:transition advClick="0" advTm="7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1" presetClass="entr" presetSubtype="8"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heel(8)">
                                      <p:cBhvr>
                                        <p:cTn id="13" dur="2000"/>
                                        <p:tgtEl>
                                          <p:spTgt spid="3"/>
                                        </p:tgtEl>
                                      </p:cBhvr>
                                    </p:animEffect>
                                  </p:childTnLst>
                                </p:cTn>
                              </p:par>
                              <p:par>
                                <p:cTn id="14" presetID="21" presetClass="entr" presetSubtype="2"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heel(2)">
                                      <p:cBhvr>
                                        <p:cTn id="16" dur="1750"/>
                                        <p:tgtEl>
                                          <p:spTgt spid="4"/>
                                        </p:tgtEl>
                                      </p:cBhvr>
                                    </p:animEffect>
                                  </p:childTnLst>
                                </p:cTn>
                              </p:par>
                              <p:par>
                                <p:cTn id="17" presetID="21" presetClass="entr" presetSubtype="3"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3)">
                                      <p:cBhvr>
                                        <p:cTn id="19" dur="1500"/>
                                        <p:tgtEl>
                                          <p:spTgt spid="5"/>
                                        </p:tgtEl>
                                      </p:cBhvr>
                                    </p:animEffect>
                                  </p:childTnLst>
                                </p:cTn>
                              </p:par>
                              <p:par>
                                <p:cTn id="20" presetID="21" presetClass="entr" presetSubtype="2"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heel(2)">
                                      <p:cBhvr>
                                        <p:cTn id="22" dur="1000"/>
                                        <p:tgtEl>
                                          <p:spTgt spid="7"/>
                                        </p:tgtEl>
                                      </p:cBhvr>
                                    </p:animEffect>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2"/>
                                        </p:tgtEl>
                                        <p:attrNameLst>
                                          <p:attrName>style.visibility</p:attrName>
                                        </p:attrNameLst>
                                      </p:cBhvr>
                                      <p:to>
                                        <p:strVal val="visible"/>
                                      </p:to>
                                    </p:set>
                                    <p:animEffect>
                                      <p:cBhvr>
                                        <p:cTn id="26" dur="750"/>
                                        <p:tgtEl>
                                          <p:spTgt spid="2"/>
                                        </p:tgtEl>
                                      </p:cBhvr>
                                    </p:animEffect>
                                    <p:anim calcmode="lin" valueType="num">
                                      <p:cBhvr>
                                        <p:cTn id="27" dur="750" fill="hold"/>
                                        <p:tgtEl>
                                          <p:spTgt spid="2"/>
                                        </p:tgtEl>
                                        <p:attrNameLst>
                                          <p:attrName>ppt_x</p:attrName>
                                        </p:attrNameLst>
                                      </p:cBhvr>
                                      <p:tavLst>
                                        <p:tav tm="0">
                                          <p:val>
                                            <p:strVal val="#ppt_x"/>
                                          </p:val>
                                        </p:tav>
                                        <p:tav tm="100000">
                                          <p:val>
                                            <p:strVal val="#ppt_x"/>
                                          </p:val>
                                        </p:tav>
                                      </p:tavLst>
                                    </p:anim>
                                    <p:anim calcmode="lin" valueType="num">
                                      <p:cBhvr>
                                        <p:cTn id="28" dur="750" fill="hold"/>
                                        <p:tgtEl>
                                          <p:spTgt spid="2"/>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250"/>
                                  </p:stCondLst>
                                  <p:childTnLst>
                                    <p:set>
                                      <p:cBhvr>
                                        <p:cTn id="30" dur="1" fill="hold">
                                          <p:stCondLst>
                                            <p:cond delay="0"/>
                                          </p:stCondLst>
                                        </p:cTn>
                                        <p:tgtEl>
                                          <p:spTgt spid="8"/>
                                        </p:tgtEl>
                                        <p:attrNameLst>
                                          <p:attrName>style.visibility</p:attrName>
                                        </p:attrNameLst>
                                      </p:cBhvr>
                                      <p:to>
                                        <p:strVal val="visible"/>
                                      </p:to>
                                    </p:set>
                                    <p:animEffect>
                                      <p:cBhvr>
                                        <p:cTn id="31" dur="750"/>
                                        <p:tgtEl>
                                          <p:spTgt spid="8"/>
                                        </p:tgtEl>
                                      </p:cBhvr>
                                    </p:animEffect>
                                    <p:anim calcmode="lin" valueType="num">
                                      <p:cBhvr>
                                        <p:cTn id="32" dur="750" fill="hold"/>
                                        <p:tgtEl>
                                          <p:spTgt spid="8"/>
                                        </p:tgtEl>
                                        <p:attrNameLst>
                                          <p:attrName>ppt_x</p:attrName>
                                        </p:attrNameLst>
                                      </p:cBhvr>
                                      <p:tavLst>
                                        <p:tav tm="0">
                                          <p:val>
                                            <p:strVal val="#ppt_x"/>
                                          </p:val>
                                        </p:tav>
                                        <p:tav tm="100000">
                                          <p:val>
                                            <p:strVal val="#ppt_x"/>
                                          </p:val>
                                        </p:tav>
                                      </p:tavLst>
                                    </p:anim>
                                    <p:anim calcmode="lin" valueType="num">
                                      <p:cBhvr>
                                        <p:cTn id="33" dur="75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autoUpdateAnimBg="0"/>
      <p:bldP spid="3" grpId="0" bldLvl="0" animBg="1" autoUpdateAnimBg="0"/>
      <p:bldP spid="4" grpId="0" bldLvl="0" animBg="1" autoUpdateAnimBg="0"/>
      <p:bldP spid="5" grpId="0" bldLvl="0" animBg="1" autoUpdateAnimBg="0"/>
      <p:bldP spid="7" grpId="0" bldLvl="0" animBg="1" autoUpdateAnimBg="0"/>
      <p:bldP spid="8" grpId="0" bldLvl="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1"/>
          <p:cNvGrpSpPr/>
          <p:nvPr/>
        </p:nvGrpSpPr>
        <p:grpSpPr bwMode="auto">
          <a:xfrm>
            <a:off x="1020763" y="1525589"/>
            <a:ext cx="1674812" cy="2630487"/>
            <a:chOff x="778084" y="1038958"/>
            <a:chExt cx="1850186" cy="2900945"/>
          </a:xfrm>
        </p:grpSpPr>
        <p:sp>
          <p:nvSpPr>
            <p:cNvPr id="33" name="圆角矩形 32"/>
            <p:cNvSpPr/>
            <p:nvPr/>
          </p:nvSpPr>
          <p:spPr>
            <a:xfrm>
              <a:off x="886815" y="1038958"/>
              <a:ext cx="1632723" cy="1502119"/>
            </a:xfrm>
            <a:prstGeom prst="roundRect">
              <a:avLst>
                <a:gd name="adj" fmla="val 935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endParaRPr lang="zh-HK" altLang="en-US" noProof="1">
                <a:cs typeface="+mn-ea"/>
                <a:sym typeface="+mn-lt"/>
              </a:endParaRPr>
            </a:p>
          </p:txBody>
        </p:sp>
        <p:sp>
          <p:nvSpPr>
            <p:cNvPr id="34" name="任意多边形 33"/>
            <p:cNvSpPr/>
            <p:nvPr/>
          </p:nvSpPr>
          <p:spPr>
            <a:xfrm>
              <a:off x="778084" y="1947582"/>
              <a:ext cx="1850186" cy="199232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endParaRPr lang="zh-HK" altLang="en-US" noProof="1">
                <a:solidFill>
                  <a:schemeClr val="bg1"/>
                </a:solidFill>
                <a:cs typeface="+mn-ea"/>
                <a:sym typeface="+mn-lt"/>
              </a:endParaRPr>
            </a:p>
          </p:txBody>
        </p:sp>
        <p:sp>
          <p:nvSpPr>
            <p:cNvPr id="35" name="椭圆 34"/>
            <p:cNvSpPr/>
            <p:nvPr/>
          </p:nvSpPr>
          <p:spPr>
            <a:xfrm>
              <a:off x="1402412" y="1648209"/>
              <a:ext cx="601529" cy="60049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endParaRPr lang="zh-HK" altLang="en-US" noProof="1">
                <a:cs typeface="+mn-ea"/>
                <a:sym typeface="+mn-lt"/>
              </a:endParaRPr>
            </a:p>
          </p:txBody>
        </p:sp>
        <p:sp>
          <p:nvSpPr>
            <p:cNvPr id="38917" name="文本框 11"/>
            <p:cNvSpPr txBox="1">
              <a:spLocks noChangeArrowheads="1"/>
            </p:cNvSpPr>
            <p:nvPr/>
          </p:nvSpPr>
          <p:spPr bwMode="auto">
            <a:xfrm>
              <a:off x="1304926" y="1222952"/>
              <a:ext cx="839367" cy="641613"/>
            </a:xfrm>
            <a:prstGeom prst="rect">
              <a:avLst/>
            </a:prstGeom>
            <a:noFill/>
            <a:ln w="9525">
              <a:noFill/>
              <a:miter lim="800000"/>
            </a:ln>
          </p:spPr>
          <p:txBody>
            <a:bodyPr lIns="68580" tIns="34290" rIns="68580" bIns="34290">
              <a:spAutoFit/>
            </a:bodyPr>
            <a:lstStyle/>
            <a:p>
              <a:pPr algn="ctr"/>
              <a:r>
                <a:rPr lang="en-US" altLang="zh-HK" sz="3300" dirty="0">
                  <a:solidFill>
                    <a:schemeClr val="bg1"/>
                  </a:solidFill>
                  <a:cs typeface="+mn-ea"/>
                  <a:sym typeface="+mn-lt"/>
                </a:rPr>
                <a:t>01</a:t>
              </a:r>
              <a:endParaRPr lang="zh-HK" altLang="en-US" sz="3300" dirty="0">
                <a:solidFill>
                  <a:schemeClr val="bg1"/>
                </a:solidFill>
                <a:cs typeface="+mn-ea"/>
                <a:sym typeface="+mn-lt"/>
              </a:endParaRPr>
            </a:p>
          </p:txBody>
        </p:sp>
        <p:sp>
          <p:nvSpPr>
            <p:cNvPr id="38918" name="文本框 64"/>
            <p:cNvSpPr txBox="1">
              <a:spLocks noChangeArrowheads="1"/>
            </p:cNvSpPr>
            <p:nvPr/>
          </p:nvSpPr>
          <p:spPr bwMode="auto">
            <a:xfrm>
              <a:off x="1148007" y="2434566"/>
              <a:ext cx="1110344" cy="279936"/>
            </a:xfrm>
            <a:prstGeom prst="rect">
              <a:avLst/>
            </a:prstGeom>
            <a:noFill/>
            <a:ln w="9525">
              <a:noFill/>
              <a:miter lim="800000"/>
            </a:ln>
          </p:spPr>
          <p:txBody>
            <a:bodyPr lIns="68580" tIns="34290" rIns="68580" bIns="34290">
              <a:spAutoFit/>
            </a:bodyPr>
            <a:lstStyle/>
            <a:p>
              <a:pPr algn="ctr"/>
              <a:r>
                <a:rPr lang="zh-CN" altLang="en-US" sz="1200" b="1" dirty="0">
                  <a:solidFill>
                    <a:schemeClr val="bg1">
                      <a:lumMod val="50000"/>
                    </a:schemeClr>
                  </a:solidFill>
                  <a:cs typeface="+mn-ea"/>
                  <a:sym typeface="+mn-lt"/>
                </a:rPr>
                <a:t>添加标题</a:t>
              </a:r>
              <a:endParaRPr lang="zh-HK" altLang="en-US" sz="1200" b="1" dirty="0">
                <a:solidFill>
                  <a:schemeClr val="bg1">
                    <a:lumMod val="50000"/>
                  </a:schemeClr>
                </a:solidFill>
                <a:cs typeface="+mn-ea"/>
                <a:sym typeface="+mn-lt"/>
              </a:endParaRPr>
            </a:p>
          </p:txBody>
        </p:sp>
        <p:sp>
          <p:nvSpPr>
            <p:cNvPr id="38919" name="文本框 65"/>
            <p:cNvSpPr txBox="1">
              <a:spLocks noChangeArrowheads="1"/>
            </p:cNvSpPr>
            <p:nvPr/>
          </p:nvSpPr>
          <p:spPr bwMode="auto">
            <a:xfrm>
              <a:off x="1139623" y="2788385"/>
              <a:ext cx="1127111" cy="483676"/>
            </a:xfrm>
            <a:prstGeom prst="rect">
              <a:avLst/>
            </a:prstGeom>
            <a:noFill/>
            <a:ln w="9525">
              <a:noFill/>
              <a:miter lim="800000"/>
            </a:ln>
          </p:spPr>
          <p:txBody>
            <a:bodyPr lIns="68580" tIns="34290" rIns="68580" bIns="34290">
              <a:spAutoFit/>
            </a:bodyPr>
            <a:lstStyle/>
            <a:p>
              <a:pPr algn="ctr"/>
              <a:r>
                <a:rPr lang="zh-CN" altLang="en-US" sz="800" dirty="0">
                  <a:solidFill>
                    <a:schemeClr val="bg1">
                      <a:lumMod val="50000"/>
                    </a:schemeClr>
                  </a:solidFill>
                  <a:cs typeface="+mn-ea"/>
                  <a:sym typeface="+mn-lt"/>
                </a:rPr>
                <a:t>的作业</a:t>
              </a:r>
              <a:endParaRPr lang="en-US" altLang="zh-CN" sz="800" dirty="0">
                <a:solidFill>
                  <a:schemeClr val="bg1">
                    <a:lumMod val="50000"/>
                  </a:schemeClr>
                </a:solidFill>
                <a:cs typeface="+mn-ea"/>
                <a:sym typeface="+mn-lt"/>
              </a:endParaRPr>
            </a:p>
            <a:p>
              <a:pPr algn="ctr"/>
              <a:r>
                <a:rPr lang="zh-CN" altLang="en-US" sz="800" dirty="0">
                  <a:solidFill>
                    <a:schemeClr val="bg1">
                      <a:lumMod val="50000"/>
                    </a:schemeClr>
                  </a:solidFill>
                  <a:cs typeface="+mn-ea"/>
                  <a:sym typeface="+mn-lt"/>
                </a:rPr>
                <a:t>争取尽快做</a:t>
              </a:r>
              <a:endParaRPr lang="en-US" altLang="zh-CN" sz="800" dirty="0">
                <a:solidFill>
                  <a:schemeClr val="bg1">
                    <a:lumMod val="50000"/>
                  </a:schemeClr>
                </a:solidFill>
                <a:cs typeface="+mn-ea"/>
                <a:sym typeface="+mn-lt"/>
              </a:endParaRPr>
            </a:p>
            <a:p>
              <a:pPr algn="ctr"/>
              <a:r>
                <a:rPr lang="zh-CN" altLang="en-US" sz="800" dirty="0">
                  <a:solidFill>
                    <a:schemeClr val="bg1">
                      <a:lumMod val="50000"/>
                    </a:schemeClr>
                  </a:solidFill>
                  <a:cs typeface="+mn-ea"/>
                  <a:sym typeface="+mn-lt"/>
                </a:rPr>
                <a:t>好不能再拖</a:t>
              </a:r>
              <a:endParaRPr lang="zh-HK" altLang="en-US" sz="800" dirty="0">
                <a:solidFill>
                  <a:schemeClr val="bg1">
                    <a:lumMod val="50000"/>
                  </a:schemeClr>
                </a:solidFill>
                <a:cs typeface="+mn-ea"/>
                <a:sym typeface="+mn-lt"/>
              </a:endParaRPr>
            </a:p>
          </p:txBody>
        </p:sp>
      </p:grpSp>
      <p:grpSp>
        <p:nvGrpSpPr>
          <p:cNvPr id="3" name="组合 38"/>
          <p:cNvGrpSpPr/>
          <p:nvPr/>
        </p:nvGrpSpPr>
        <p:grpSpPr bwMode="auto">
          <a:xfrm>
            <a:off x="2824164" y="1525589"/>
            <a:ext cx="1676400" cy="2630487"/>
            <a:chOff x="2690633" y="1038958"/>
            <a:chExt cx="1850186" cy="2900945"/>
          </a:xfrm>
        </p:grpSpPr>
        <p:sp>
          <p:nvSpPr>
            <p:cNvPr id="40" name="圆角矩形 39"/>
            <p:cNvSpPr/>
            <p:nvPr/>
          </p:nvSpPr>
          <p:spPr>
            <a:xfrm>
              <a:off x="2799261" y="1038958"/>
              <a:ext cx="1632929" cy="1502119"/>
            </a:xfrm>
            <a:prstGeom prst="roundRect">
              <a:avLst>
                <a:gd name="adj" fmla="val 935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endParaRPr lang="zh-HK" altLang="en-US" noProof="1">
                <a:cs typeface="+mn-ea"/>
                <a:sym typeface="+mn-lt"/>
              </a:endParaRPr>
            </a:p>
          </p:txBody>
        </p:sp>
        <p:sp>
          <p:nvSpPr>
            <p:cNvPr id="41" name="任意多边形 40"/>
            <p:cNvSpPr/>
            <p:nvPr/>
          </p:nvSpPr>
          <p:spPr>
            <a:xfrm>
              <a:off x="2690633" y="1947582"/>
              <a:ext cx="1850186" cy="199232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endParaRPr lang="zh-HK" altLang="en-US" noProof="1">
                <a:solidFill>
                  <a:schemeClr val="bg1"/>
                </a:solidFill>
                <a:cs typeface="+mn-ea"/>
                <a:sym typeface="+mn-lt"/>
              </a:endParaRPr>
            </a:p>
          </p:txBody>
        </p:sp>
        <p:sp>
          <p:nvSpPr>
            <p:cNvPr id="42" name="椭圆 41"/>
            <p:cNvSpPr/>
            <p:nvPr/>
          </p:nvSpPr>
          <p:spPr>
            <a:xfrm>
              <a:off x="3316121" y="1648209"/>
              <a:ext cx="599208" cy="60049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endParaRPr lang="zh-HK" altLang="en-US" noProof="1">
                <a:cs typeface="+mn-ea"/>
                <a:sym typeface="+mn-lt"/>
              </a:endParaRPr>
            </a:p>
          </p:txBody>
        </p:sp>
        <p:sp>
          <p:nvSpPr>
            <p:cNvPr id="38924" name="文本框 48"/>
            <p:cNvSpPr txBox="1">
              <a:spLocks noChangeArrowheads="1"/>
            </p:cNvSpPr>
            <p:nvPr/>
          </p:nvSpPr>
          <p:spPr bwMode="auto">
            <a:xfrm>
              <a:off x="3185327" y="1222952"/>
              <a:ext cx="894944" cy="641613"/>
            </a:xfrm>
            <a:prstGeom prst="rect">
              <a:avLst/>
            </a:prstGeom>
            <a:noFill/>
            <a:ln w="9525">
              <a:noFill/>
              <a:miter lim="800000"/>
            </a:ln>
          </p:spPr>
          <p:txBody>
            <a:bodyPr lIns="68580" tIns="34290" rIns="68580" bIns="34290">
              <a:spAutoFit/>
            </a:bodyPr>
            <a:lstStyle/>
            <a:p>
              <a:pPr algn="ctr"/>
              <a:r>
                <a:rPr lang="en-US" altLang="zh-HK" sz="3300" dirty="0">
                  <a:solidFill>
                    <a:schemeClr val="bg1"/>
                  </a:solidFill>
                  <a:cs typeface="+mn-ea"/>
                  <a:sym typeface="+mn-lt"/>
                </a:rPr>
                <a:t>02</a:t>
              </a:r>
              <a:endParaRPr lang="zh-HK" altLang="en-US" sz="3300" dirty="0">
                <a:solidFill>
                  <a:schemeClr val="bg1"/>
                </a:solidFill>
                <a:cs typeface="+mn-ea"/>
                <a:sym typeface="+mn-lt"/>
              </a:endParaRPr>
            </a:p>
          </p:txBody>
        </p:sp>
        <p:sp>
          <p:nvSpPr>
            <p:cNvPr id="38925" name="文本框 66"/>
            <p:cNvSpPr txBox="1">
              <a:spLocks noChangeArrowheads="1"/>
            </p:cNvSpPr>
            <p:nvPr/>
          </p:nvSpPr>
          <p:spPr bwMode="auto">
            <a:xfrm>
              <a:off x="3060555" y="2434566"/>
              <a:ext cx="1110344" cy="279936"/>
            </a:xfrm>
            <a:prstGeom prst="rect">
              <a:avLst/>
            </a:prstGeom>
            <a:noFill/>
            <a:ln w="9525">
              <a:noFill/>
              <a:miter lim="800000"/>
            </a:ln>
          </p:spPr>
          <p:txBody>
            <a:bodyPr lIns="68580" tIns="34290" rIns="68580" bIns="34290">
              <a:spAutoFit/>
            </a:bodyPr>
            <a:lstStyle/>
            <a:p>
              <a:pPr algn="ctr"/>
              <a:r>
                <a:rPr lang="zh-CN" altLang="en-US" sz="1200" b="1" dirty="0">
                  <a:solidFill>
                    <a:schemeClr val="bg1">
                      <a:lumMod val="50000"/>
                    </a:schemeClr>
                  </a:solidFill>
                  <a:cs typeface="+mn-ea"/>
                  <a:sym typeface="+mn-lt"/>
                </a:rPr>
                <a:t>添加标题</a:t>
              </a:r>
              <a:endParaRPr lang="zh-HK" altLang="en-US" sz="1200" b="1" dirty="0">
                <a:solidFill>
                  <a:schemeClr val="bg1">
                    <a:lumMod val="50000"/>
                  </a:schemeClr>
                </a:solidFill>
                <a:cs typeface="+mn-ea"/>
                <a:sym typeface="+mn-lt"/>
              </a:endParaRPr>
            </a:p>
          </p:txBody>
        </p:sp>
        <p:sp>
          <p:nvSpPr>
            <p:cNvPr id="38926" name="文本框 67"/>
            <p:cNvSpPr txBox="1">
              <a:spLocks noChangeArrowheads="1"/>
            </p:cNvSpPr>
            <p:nvPr/>
          </p:nvSpPr>
          <p:spPr bwMode="auto">
            <a:xfrm>
              <a:off x="2955048" y="2788385"/>
              <a:ext cx="1321356" cy="619252"/>
            </a:xfrm>
            <a:prstGeom prst="rect">
              <a:avLst/>
            </a:prstGeom>
            <a:noFill/>
            <a:ln w="9525">
              <a:noFill/>
              <a:miter lim="800000"/>
            </a:ln>
          </p:spPr>
          <p:txBody>
            <a:bodyPr lIns="68580" tIns="34290" rIns="68580" bIns="34290">
              <a:spAutoFit/>
            </a:bodyPr>
            <a:lstStyle/>
            <a:p>
              <a:pPr algn="ctr"/>
              <a:r>
                <a:rPr lang="zh-CN" altLang="en-US" sz="800" dirty="0">
                  <a:solidFill>
                    <a:schemeClr val="bg1">
                      <a:lumMod val="50000"/>
                    </a:schemeClr>
                  </a:solidFill>
                  <a:cs typeface="+mn-ea"/>
                  <a:sym typeface="+mn-lt"/>
                </a:rPr>
                <a:t>辅助软件可以</a:t>
              </a:r>
              <a:endParaRPr lang="en-US" altLang="zh-CN" sz="800" dirty="0">
                <a:solidFill>
                  <a:schemeClr val="bg1">
                    <a:lumMod val="50000"/>
                  </a:schemeClr>
                </a:solidFill>
                <a:cs typeface="+mn-ea"/>
                <a:sym typeface="+mn-lt"/>
              </a:endParaRPr>
            </a:p>
            <a:p>
              <a:pPr algn="ctr"/>
              <a:r>
                <a:rPr lang="zh-CN" altLang="en-US" sz="800" dirty="0">
                  <a:solidFill>
                    <a:schemeClr val="bg1">
                      <a:lumMod val="50000"/>
                    </a:schemeClr>
                  </a:solidFill>
                  <a:cs typeface="+mn-ea"/>
                  <a:sym typeface="+mn-lt"/>
                </a:rPr>
                <a:t>为幻灯片提供</a:t>
              </a:r>
              <a:endParaRPr lang="en-US" altLang="zh-CN" sz="800" dirty="0">
                <a:solidFill>
                  <a:schemeClr val="bg1">
                    <a:lumMod val="50000"/>
                  </a:schemeClr>
                </a:solidFill>
                <a:cs typeface="+mn-ea"/>
                <a:sym typeface="+mn-lt"/>
              </a:endParaRPr>
            </a:p>
            <a:p>
              <a:pPr algn="ctr"/>
              <a:r>
                <a:rPr lang="zh-CN" altLang="en-US" sz="800" dirty="0">
                  <a:solidFill>
                    <a:schemeClr val="bg1">
                      <a:lumMod val="50000"/>
                    </a:schemeClr>
                  </a:solidFill>
                  <a:cs typeface="+mn-ea"/>
                  <a:sym typeface="+mn-lt"/>
                </a:rPr>
                <a:t>很好的辅助等</a:t>
              </a:r>
              <a:endParaRPr lang="en-US" altLang="zh-CN" sz="800" dirty="0">
                <a:solidFill>
                  <a:schemeClr val="bg1">
                    <a:lumMod val="50000"/>
                  </a:schemeClr>
                </a:solidFill>
                <a:cs typeface="+mn-ea"/>
                <a:sym typeface="+mn-lt"/>
              </a:endParaRPr>
            </a:p>
            <a:p>
              <a:pPr algn="ctr"/>
              <a:r>
                <a:rPr lang="zh-CN" altLang="en-US" sz="800" dirty="0">
                  <a:solidFill>
                    <a:schemeClr val="bg1">
                      <a:lumMod val="50000"/>
                    </a:schemeClr>
                  </a:solidFill>
                  <a:cs typeface="+mn-ea"/>
                  <a:sym typeface="+mn-lt"/>
                </a:rPr>
                <a:t>有必要去学习</a:t>
              </a:r>
              <a:endParaRPr lang="en-US" altLang="zh-CN" sz="800" dirty="0">
                <a:solidFill>
                  <a:schemeClr val="bg1">
                    <a:lumMod val="50000"/>
                  </a:schemeClr>
                </a:solidFill>
                <a:cs typeface="+mn-ea"/>
                <a:sym typeface="+mn-lt"/>
              </a:endParaRPr>
            </a:p>
          </p:txBody>
        </p:sp>
      </p:grpSp>
      <p:grpSp>
        <p:nvGrpSpPr>
          <p:cNvPr id="4" name="组合 45"/>
          <p:cNvGrpSpPr/>
          <p:nvPr/>
        </p:nvGrpSpPr>
        <p:grpSpPr bwMode="auto">
          <a:xfrm>
            <a:off x="4621213" y="1525589"/>
            <a:ext cx="1674812" cy="2630487"/>
            <a:chOff x="4603182" y="1038958"/>
            <a:chExt cx="1850186" cy="2900945"/>
          </a:xfrm>
        </p:grpSpPr>
        <p:sp>
          <p:nvSpPr>
            <p:cNvPr id="47" name="圆角矩形 46"/>
            <p:cNvSpPr/>
            <p:nvPr/>
          </p:nvSpPr>
          <p:spPr>
            <a:xfrm>
              <a:off x="4711913" y="1038958"/>
              <a:ext cx="1632723" cy="1502119"/>
            </a:xfrm>
            <a:prstGeom prst="roundRect">
              <a:avLst>
                <a:gd name="adj" fmla="val 935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endParaRPr lang="zh-HK" altLang="en-US" noProof="1">
                <a:cs typeface="+mn-ea"/>
                <a:sym typeface="+mn-lt"/>
              </a:endParaRPr>
            </a:p>
          </p:txBody>
        </p:sp>
        <p:sp>
          <p:nvSpPr>
            <p:cNvPr id="48" name="任意多边形 47"/>
            <p:cNvSpPr/>
            <p:nvPr/>
          </p:nvSpPr>
          <p:spPr>
            <a:xfrm>
              <a:off x="4603182" y="1947582"/>
              <a:ext cx="1850186" cy="199232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31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endParaRPr lang="zh-HK" altLang="en-US" noProof="1">
                <a:solidFill>
                  <a:schemeClr val="bg1"/>
                </a:solidFill>
                <a:cs typeface="+mn-ea"/>
                <a:sym typeface="+mn-lt"/>
              </a:endParaRPr>
            </a:p>
          </p:txBody>
        </p:sp>
        <p:sp>
          <p:nvSpPr>
            <p:cNvPr id="49" name="椭圆 48"/>
            <p:cNvSpPr/>
            <p:nvPr/>
          </p:nvSpPr>
          <p:spPr>
            <a:xfrm>
              <a:off x="5227510" y="1648209"/>
              <a:ext cx="601529" cy="60049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endParaRPr lang="zh-HK" altLang="en-US" noProof="1">
                <a:cs typeface="+mn-ea"/>
                <a:sym typeface="+mn-lt"/>
              </a:endParaRPr>
            </a:p>
          </p:txBody>
        </p:sp>
        <p:sp>
          <p:nvSpPr>
            <p:cNvPr id="38931" name="文本框 54"/>
            <p:cNvSpPr txBox="1">
              <a:spLocks noChangeArrowheads="1"/>
            </p:cNvSpPr>
            <p:nvPr/>
          </p:nvSpPr>
          <p:spPr bwMode="auto">
            <a:xfrm>
              <a:off x="5044295" y="1222952"/>
              <a:ext cx="978584" cy="641613"/>
            </a:xfrm>
            <a:prstGeom prst="rect">
              <a:avLst/>
            </a:prstGeom>
            <a:noFill/>
            <a:ln w="9525">
              <a:noFill/>
              <a:miter lim="800000"/>
            </a:ln>
          </p:spPr>
          <p:txBody>
            <a:bodyPr lIns="68580" tIns="34290" rIns="68580" bIns="34290">
              <a:spAutoFit/>
            </a:bodyPr>
            <a:lstStyle/>
            <a:p>
              <a:pPr algn="ctr"/>
              <a:r>
                <a:rPr lang="en-US" altLang="zh-HK" sz="3300" dirty="0">
                  <a:solidFill>
                    <a:schemeClr val="bg1"/>
                  </a:solidFill>
                  <a:cs typeface="+mn-ea"/>
                  <a:sym typeface="+mn-lt"/>
                </a:rPr>
                <a:t>03</a:t>
              </a:r>
              <a:endParaRPr lang="zh-HK" altLang="en-US" sz="3300" dirty="0">
                <a:solidFill>
                  <a:schemeClr val="bg1"/>
                </a:solidFill>
                <a:cs typeface="+mn-ea"/>
                <a:sym typeface="+mn-lt"/>
              </a:endParaRPr>
            </a:p>
          </p:txBody>
        </p:sp>
        <p:sp>
          <p:nvSpPr>
            <p:cNvPr id="38932" name="文本框 68"/>
            <p:cNvSpPr txBox="1">
              <a:spLocks noChangeArrowheads="1"/>
            </p:cNvSpPr>
            <p:nvPr/>
          </p:nvSpPr>
          <p:spPr bwMode="auto">
            <a:xfrm>
              <a:off x="4973104" y="2434566"/>
              <a:ext cx="1110344" cy="279936"/>
            </a:xfrm>
            <a:prstGeom prst="rect">
              <a:avLst/>
            </a:prstGeom>
            <a:noFill/>
            <a:ln w="9525">
              <a:noFill/>
              <a:miter lim="800000"/>
            </a:ln>
          </p:spPr>
          <p:txBody>
            <a:bodyPr lIns="68580" tIns="34290" rIns="68580" bIns="34290">
              <a:spAutoFit/>
            </a:bodyPr>
            <a:lstStyle/>
            <a:p>
              <a:pPr algn="ctr"/>
              <a:r>
                <a:rPr lang="zh-CN" altLang="en-US" sz="1200" b="1" dirty="0">
                  <a:solidFill>
                    <a:schemeClr val="bg1">
                      <a:lumMod val="50000"/>
                    </a:schemeClr>
                  </a:solidFill>
                  <a:cs typeface="+mn-ea"/>
                  <a:sym typeface="+mn-lt"/>
                </a:rPr>
                <a:t>添加标题</a:t>
              </a:r>
              <a:endParaRPr lang="zh-HK" altLang="en-US" sz="1200" b="1" dirty="0">
                <a:solidFill>
                  <a:schemeClr val="bg1">
                    <a:lumMod val="50000"/>
                  </a:schemeClr>
                </a:solidFill>
                <a:cs typeface="+mn-ea"/>
                <a:sym typeface="+mn-lt"/>
              </a:endParaRPr>
            </a:p>
          </p:txBody>
        </p:sp>
        <p:sp>
          <p:nvSpPr>
            <p:cNvPr id="38933" name="文本框 69"/>
            <p:cNvSpPr txBox="1">
              <a:spLocks noChangeArrowheads="1"/>
            </p:cNvSpPr>
            <p:nvPr/>
          </p:nvSpPr>
          <p:spPr bwMode="auto">
            <a:xfrm>
              <a:off x="4833160" y="2788385"/>
              <a:ext cx="1390229" cy="483526"/>
            </a:xfrm>
            <a:prstGeom prst="rect">
              <a:avLst/>
            </a:prstGeom>
            <a:noFill/>
            <a:ln w="9525">
              <a:noFill/>
              <a:miter lim="800000"/>
            </a:ln>
          </p:spPr>
          <p:txBody>
            <a:bodyPr lIns="68580" tIns="34290" rIns="68580" bIns="34290">
              <a:spAutoFit/>
            </a:bodyPr>
            <a:lstStyle/>
            <a:p>
              <a:pPr algn="ctr"/>
              <a:r>
                <a:rPr lang="zh-CN" altLang="en-US" sz="800" dirty="0">
                  <a:solidFill>
                    <a:schemeClr val="bg1">
                      <a:lumMod val="50000"/>
                    </a:schemeClr>
                  </a:solidFill>
                  <a:cs typeface="+mn-ea"/>
                  <a:sym typeface="+mn-lt"/>
                </a:rPr>
                <a:t>形成思路风格</a:t>
              </a:r>
              <a:endParaRPr lang="en-US" altLang="zh-CN" sz="800" dirty="0">
                <a:solidFill>
                  <a:schemeClr val="bg1">
                    <a:lumMod val="50000"/>
                  </a:schemeClr>
                </a:solidFill>
                <a:cs typeface="+mn-ea"/>
                <a:sym typeface="+mn-lt"/>
              </a:endParaRPr>
            </a:p>
            <a:p>
              <a:pPr algn="ctr"/>
              <a:r>
                <a:rPr lang="zh-CN" altLang="en-US" sz="800" dirty="0">
                  <a:solidFill>
                    <a:schemeClr val="bg1">
                      <a:lumMod val="50000"/>
                    </a:schemeClr>
                  </a:solidFill>
                  <a:cs typeface="+mn-ea"/>
                  <a:sym typeface="+mn-lt"/>
                </a:rPr>
                <a:t>仔细考量细节 </a:t>
              </a:r>
              <a:endParaRPr lang="en-US" altLang="zh-CN" sz="800" dirty="0">
                <a:solidFill>
                  <a:schemeClr val="bg1">
                    <a:lumMod val="50000"/>
                  </a:schemeClr>
                </a:solidFill>
                <a:cs typeface="+mn-ea"/>
                <a:sym typeface="+mn-lt"/>
              </a:endParaRPr>
            </a:p>
            <a:p>
              <a:pPr algn="ctr"/>
              <a:r>
                <a:rPr lang="zh-CN" altLang="en-US" sz="800" dirty="0">
                  <a:solidFill>
                    <a:schemeClr val="bg1">
                      <a:lumMod val="50000"/>
                    </a:schemeClr>
                  </a:solidFill>
                  <a:cs typeface="+mn-ea"/>
                  <a:sym typeface="+mn-lt"/>
                </a:rPr>
                <a:t>把每一步做好</a:t>
              </a:r>
              <a:endParaRPr lang="en-US" altLang="zh-CN" sz="800" dirty="0">
                <a:solidFill>
                  <a:schemeClr val="bg1">
                    <a:lumMod val="50000"/>
                  </a:schemeClr>
                </a:solidFill>
                <a:cs typeface="+mn-ea"/>
                <a:sym typeface="+mn-lt"/>
              </a:endParaRPr>
            </a:p>
          </p:txBody>
        </p:sp>
      </p:grpSp>
      <p:grpSp>
        <p:nvGrpSpPr>
          <p:cNvPr id="5" name="组合 52"/>
          <p:cNvGrpSpPr/>
          <p:nvPr/>
        </p:nvGrpSpPr>
        <p:grpSpPr bwMode="auto">
          <a:xfrm>
            <a:off x="6424614" y="1525589"/>
            <a:ext cx="1676400" cy="2630487"/>
            <a:chOff x="6515731" y="1038958"/>
            <a:chExt cx="1850186" cy="2900945"/>
          </a:xfrm>
        </p:grpSpPr>
        <p:sp>
          <p:nvSpPr>
            <p:cNvPr id="54" name="圆角矩形 53"/>
            <p:cNvSpPr/>
            <p:nvPr/>
          </p:nvSpPr>
          <p:spPr>
            <a:xfrm>
              <a:off x="6624359" y="1038958"/>
              <a:ext cx="1632929" cy="1502119"/>
            </a:xfrm>
            <a:prstGeom prst="roundRect">
              <a:avLst>
                <a:gd name="adj" fmla="val 935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endParaRPr lang="zh-HK" altLang="en-US" noProof="1">
                <a:cs typeface="+mn-ea"/>
                <a:sym typeface="+mn-lt"/>
              </a:endParaRPr>
            </a:p>
          </p:txBody>
        </p:sp>
        <p:sp>
          <p:nvSpPr>
            <p:cNvPr id="55" name="任意多边形 54"/>
            <p:cNvSpPr/>
            <p:nvPr/>
          </p:nvSpPr>
          <p:spPr>
            <a:xfrm>
              <a:off x="6515731" y="1947582"/>
              <a:ext cx="1850186" cy="199232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31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endParaRPr lang="zh-HK" altLang="en-US" noProof="1">
                <a:solidFill>
                  <a:schemeClr val="bg1"/>
                </a:solidFill>
                <a:cs typeface="+mn-ea"/>
                <a:sym typeface="+mn-lt"/>
              </a:endParaRPr>
            </a:p>
          </p:txBody>
        </p:sp>
        <p:sp>
          <p:nvSpPr>
            <p:cNvPr id="56" name="椭圆 55"/>
            <p:cNvSpPr/>
            <p:nvPr/>
          </p:nvSpPr>
          <p:spPr>
            <a:xfrm>
              <a:off x="7141219" y="1648209"/>
              <a:ext cx="599208" cy="60049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endParaRPr lang="zh-HK" altLang="en-US" noProof="1">
                <a:cs typeface="+mn-ea"/>
                <a:sym typeface="+mn-lt"/>
              </a:endParaRPr>
            </a:p>
          </p:txBody>
        </p:sp>
        <p:sp>
          <p:nvSpPr>
            <p:cNvPr id="38938" name="文本框 60"/>
            <p:cNvSpPr txBox="1">
              <a:spLocks noChangeArrowheads="1"/>
            </p:cNvSpPr>
            <p:nvPr/>
          </p:nvSpPr>
          <p:spPr bwMode="auto">
            <a:xfrm>
              <a:off x="6988992" y="1222952"/>
              <a:ext cx="876274" cy="641613"/>
            </a:xfrm>
            <a:prstGeom prst="rect">
              <a:avLst/>
            </a:prstGeom>
            <a:noFill/>
            <a:ln w="9525">
              <a:noFill/>
              <a:miter lim="800000"/>
            </a:ln>
          </p:spPr>
          <p:txBody>
            <a:bodyPr lIns="68580" tIns="34290" rIns="68580" bIns="34290">
              <a:spAutoFit/>
            </a:bodyPr>
            <a:lstStyle/>
            <a:p>
              <a:pPr algn="ctr"/>
              <a:r>
                <a:rPr lang="en-US" altLang="zh-HK" sz="3300" dirty="0">
                  <a:solidFill>
                    <a:schemeClr val="bg1"/>
                  </a:solidFill>
                  <a:cs typeface="+mn-ea"/>
                  <a:sym typeface="+mn-lt"/>
                </a:rPr>
                <a:t>04</a:t>
              </a:r>
              <a:endParaRPr lang="zh-HK" altLang="en-US" sz="3300" dirty="0">
                <a:solidFill>
                  <a:schemeClr val="bg1"/>
                </a:solidFill>
                <a:cs typeface="+mn-ea"/>
                <a:sym typeface="+mn-lt"/>
              </a:endParaRPr>
            </a:p>
          </p:txBody>
        </p:sp>
        <p:sp>
          <p:nvSpPr>
            <p:cNvPr id="38939" name="文本框 70"/>
            <p:cNvSpPr txBox="1">
              <a:spLocks noChangeArrowheads="1"/>
            </p:cNvSpPr>
            <p:nvPr/>
          </p:nvSpPr>
          <p:spPr bwMode="auto">
            <a:xfrm>
              <a:off x="6885653" y="2434566"/>
              <a:ext cx="1110344" cy="279936"/>
            </a:xfrm>
            <a:prstGeom prst="rect">
              <a:avLst/>
            </a:prstGeom>
            <a:noFill/>
            <a:ln w="9525">
              <a:noFill/>
              <a:miter lim="800000"/>
            </a:ln>
          </p:spPr>
          <p:txBody>
            <a:bodyPr lIns="68580" tIns="34290" rIns="68580" bIns="34290">
              <a:spAutoFit/>
            </a:bodyPr>
            <a:lstStyle/>
            <a:p>
              <a:pPr algn="ctr"/>
              <a:r>
                <a:rPr lang="zh-CN" altLang="en-US" sz="1200" b="1" dirty="0">
                  <a:solidFill>
                    <a:schemeClr val="bg1">
                      <a:lumMod val="50000"/>
                    </a:schemeClr>
                  </a:solidFill>
                  <a:cs typeface="+mn-ea"/>
                  <a:sym typeface="+mn-lt"/>
                </a:rPr>
                <a:t>添加标题</a:t>
              </a:r>
              <a:endParaRPr lang="zh-HK" altLang="en-US" sz="1200" b="1" dirty="0">
                <a:solidFill>
                  <a:schemeClr val="bg1">
                    <a:lumMod val="50000"/>
                  </a:schemeClr>
                </a:solidFill>
                <a:cs typeface="+mn-ea"/>
                <a:sym typeface="+mn-lt"/>
              </a:endParaRPr>
            </a:p>
          </p:txBody>
        </p:sp>
        <p:sp>
          <p:nvSpPr>
            <p:cNvPr id="38940" name="文本框 71"/>
            <p:cNvSpPr txBox="1">
              <a:spLocks noChangeArrowheads="1"/>
            </p:cNvSpPr>
            <p:nvPr/>
          </p:nvSpPr>
          <p:spPr bwMode="auto">
            <a:xfrm>
              <a:off x="6770752" y="2788385"/>
              <a:ext cx="1340145" cy="636218"/>
            </a:xfrm>
            <a:prstGeom prst="rect">
              <a:avLst/>
            </a:prstGeom>
            <a:noFill/>
            <a:ln w="9525">
              <a:noFill/>
              <a:miter lim="800000"/>
            </a:ln>
          </p:spPr>
          <p:txBody>
            <a:bodyPr lIns="68580" tIns="34290" rIns="68580" bIns="34290">
              <a:spAutoFit/>
            </a:bodyPr>
            <a:lstStyle/>
            <a:p>
              <a:pPr algn="ctr"/>
              <a:r>
                <a:rPr lang="zh-CN" altLang="en-US" sz="800" dirty="0">
                  <a:solidFill>
                    <a:schemeClr val="bg1">
                      <a:lumMod val="50000"/>
                    </a:schemeClr>
                  </a:solidFill>
                  <a:cs typeface="+mn-ea"/>
                  <a:sym typeface="+mn-lt"/>
                </a:rPr>
                <a:t>这是并列关系</a:t>
              </a:r>
              <a:endParaRPr lang="en-US" altLang="zh-CN" sz="800" dirty="0">
                <a:solidFill>
                  <a:schemeClr val="bg1">
                    <a:lumMod val="50000"/>
                  </a:schemeClr>
                </a:solidFill>
                <a:cs typeface="+mn-ea"/>
                <a:sym typeface="+mn-lt"/>
              </a:endParaRPr>
            </a:p>
            <a:p>
              <a:pPr algn="ctr"/>
              <a:r>
                <a:rPr lang="zh-CN" altLang="en-US" sz="800" dirty="0">
                  <a:solidFill>
                    <a:schemeClr val="bg1">
                      <a:lumMod val="50000"/>
                    </a:schemeClr>
                  </a:solidFill>
                  <a:cs typeface="+mn-ea"/>
                  <a:sym typeface="+mn-lt"/>
                </a:rPr>
                <a:t>的表达方式之</a:t>
              </a:r>
              <a:endParaRPr lang="en-US" altLang="zh-CN" sz="800" dirty="0">
                <a:solidFill>
                  <a:schemeClr val="bg1">
                    <a:lumMod val="50000"/>
                  </a:schemeClr>
                </a:solidFill>
                <a:cs typeface="+mn-ea"/>
                <a:sym typeface="+mn-lt"/>
              </a:endParaRPr>
            </a:p>
            <a:p>
              <a:pPr algn="ctr"/>
              <a:r>
                <a:rPr lang="zh-CN" altLang="en-US" sz="800" dirty="0">
                  <a:solidFill>
                    <a:schemeClr val="bg1">
                      <a:lumMod val="50000"/>
                    </a:schemeClr>
                  </a:solidFill>
                  <a:cs typeface="+mn-ea"/>
                  <a:sym typeface="+mn-lt"/>
                </a:rPr>
                <a:t>你可以输入其</a:t>
              </a:r>
              <a:endParaRPr lang="en-US" altLang="zh-CN" sz="800" dirty="0">
                <a:solidFill>
                  <a:schemeClr val="bg1">
                    <a:lumMod val="50000"/>
                  </a:schemeClr>
                </a:solidFill>
                <a:cs typeface="+mn-ea"/>
                <a:sym typeface="+mn-lt"/>
              </a:endParaRPr>
            </a:p>
            <a:p>
              <a:pPr algn="ctr"/>
              <a:r>
                <a:rPr lang="zh-CN" altLang="en-US" sz="800" dirty="0">
                  <a:solidFill>
                    <a:schemeClr val="bg1">
                      <a:lumMod val="50000"/>
                    </a:schemeClr>
                  </a:solidFill>
                  <a:cs typeface="+mn-ea"/>
                  <a:sym typeface="+mn-lt"/>
                </a:rPr>
                <a:t>他的内容代替</a:t>
              </a:r>
              <a:endParaRPr lang="zh-HK" altLang="en-US" sz="800" dirty="0">
                <a:solidFill>
                  <a:schemeClr val="bg1">
                    <a:lumMod val="50000"/>
                  </a:schemeClr>
                </a:solidFill>
                <a:cs typeface="+mn-ea"/>
                <a:sym typeface="+mn-lt"/>
              </a:endParaRPr>
            </a:p>
          </p:txBody>
        </p:sp>
      </p:grpSp>
    </p:spTree>
  </p:cSld>
  <p:clrMapOvr>
    <a:masterClrMapping/>
  </p:clrMapOvr>
  <p:transition spd="med"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ppt_x</p:attrName>
                                        </p:attrNameLst>
                                      </p:cBhvr>
                                      <p:tavLst>
                                        <p:tav tm="0">
                                          <p:val>
                                            <p:strVal val="#ppt_x"/>
                                          </p:val>
                                        </p:tav>
                                        <p:tav tm="100000">
                                          <p:val>
                                            <p:strVal val="#ppt_x"/>
                                          </p:val>
                                        </p:tav>
                                      </p:tavLst>
                                    </p:anim>
                                    <p:anim calcmode="lin" valueType="num">
                                      <p:cBhvr>
                                        <p:cTn id="13" dur="500" fill="hold"/>
                                        <p:tgtEl>
                                          <p:spTgt spid="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ppt_x</p:attrName>
                                        </p:attrNameLst>
                                      </p:cBhvr>
                                      <p:tavLst>
                                        <p:tav tm="0">
                                          <p:val>
                                            <p:strVal val="#ppt_x"/>
                                          </p:val>
                                        </p:tav>
                                        <p:tav tm="100000">
                                          <p:val>
                                            <p:strVal val="#ppt_x"/>
                                          </p:val>
                                        </p:tav>
                                      </p:tavLst>
                                    </p:anim>
                                    <p:anim calcmode="lin" valueType="num">
                                      <p:cBhvr>
                                        <p:cTn id="18" dur="500" fill="hold"/>
                                        <p:tgtEl>
                                          <p:spTgt spid="4"/>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ppt_x</p:attrName>
                                        </p:attrNameLst>
                                      </p:cBhvr>
                                      <p:tavLst>
                                        <p:tav tm="0">
                                          <p:val>
                                            <p:strVal val="#ppt_x"/>
                                          </p:val>
                                        </p:tav>
                                        <p:tav tm="100000">
                                          <p:val>
                                            <p:strVal val="#ppt_x"/>
                                          </p:val>
                                        </p:tav>
                                      </p:tavLst>
                                    </p:anim>
                                    <p:anim calcmode="lin" valueType="num">
                                      <p:cBhvr>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AutoShape 10"/>
          <p:cNvSpPr>
            <a:spLocks noChangeArrowheads="1"/>
          </p:cNvSpPr>
          <p:nvPr/>
        </p:nvSpPr>
        <p:spPr bwMode="auto">
          <a:xfrm rot="-5400000">
            <a:off x="4046538" y="-1392237"/>
            <a:ext cx="1268412" cy="8424862"/>
          </a:xfrm>
          <a:prstGeom prst="downArrow">
            <a:avLst>
              <a:gd name="adj1" fmla="val 49074"/>
              <a:gd name="adj2" fmla="val 44803"/>
            </a:avLst>
          </a:prstGeom>
          <a:solidFill>
            <a:srgbClr val="BFBFBF"/>
          </a:solidFill>
          <a:ln w="9525">
            <a:noFill/>
            <a:miter lim="800000"/>
          </a:ln>
        </p:spPr>
        <p:txBody>
          <a:bodyPr vert="eaVert" lIns="82802" tIns="41401" rIns="82802" bIns="41401"/>
          <a:lstStyle/>
          <a:p>
            <a:endParaRPr lang="zh-CN" altLang="en-US" sz="1900" dirty="0">
              <a:solidFill>
                <a:schemeClr val="bg1"/>
              </a:solidFill>
              <a:cs typeface="+mn-ea"/>
              <a:sym typeface="+mn-lt"/>
            </a:endParaRPr>
          </a:p>
        </p:txBody>
      </p:sp>
      <p:grpSp>
        <p:nvGrpSpPr>
          <p:cNvPr id="2" name="组合 31"/>
          <p:cNvGrpSpPr/>
          <p:nvPr/>
        </p:nvGrpSpPr>
        <p:grpSpPr bwMode="auto">
          <a:xfrm>
            <a:off x="2843213" y="2154238"/>
            <a:ext cx="1541462" cy="1395412"/>
            <a:chOff x="1214414" y="2786058"/>
            <a:chExt cx="1935848" cy="1751017"/>
          </a:xfrm>
        </p:grpSpPr>
        <p:grpSp>
          <p:nvGrpSpPr>
            <p:cNvPr id="3" name="Group 6"/>
            <p:cNvGrpSpPr/>
            <p:nvPr/>
          </p:nvGrpSpPr>
          <p:grpSpPr bwMode="auto">
            <a:xfrm>
              <a:off x="1295400" y="2786058"/>
              <a:ext cx="1753450" cy="1751017"/>
              <a:chOff x="1823" y="2371"/>
              <a:chExt cx="1801" cy="1801"/>
            </a:xfrm>
          </p:grpSpPr>
          <p:sp>
            <p:nvSpPr>
              <p:cNvPr id="43012" name="Oval 7"/>
              <p:cNvSpPr>
                <a:spLocks noChangeArrowheads="1"/>
              </p:cNvSpPr>
              <p:nvPr/>
            </p:nvSpPr>
            <p:spPr bwMode="auto">
              <a:xfrm>
                <a:off x="1823" y="2371"/>
                <a:ext cx="1801" cy="1801"/>
              </a:xfrm>
              <a:prstGeom prst="ellipse">
                <a:avLst/>
              </a:prstGeom>
              <a:solidFill>
                <a:srgbClr val="D8D8D8">
                  <a:alpha val="48000"/>
                </a:srgbClr>
              </a:solidFill>
              <a:ln w="9525">
                <a:noFill/>
                <a:round/>
              </a:ln>
            </p:spPr>
            <p:txBody>
              <a:bodyPr/>
              <a:lstStyle/>
              <a:p>
                <a:endParaRPr lang="zh-CN" altLang="en-US" sz="1400" dirty="0">
                  <a:solidFill>
                    <a:schemeClr val="bg1"/>
                  </a:solidFill>
                  <a:cs typeface="+mn-ea"/>
                  <a:sym typeface="+mn-lt"/>
                </a:endParaRPr>
              </a:p>
            </p:txBody>
          </p:sp>
          <p:sp>
            <p:nvSpPr>
              <p:cNvPr id="43013" name="Oval 8"/>
              <p:cNvSpPr>
                <a:spLocks noChangeArrowheads="1"/>
              </p:cNvSpPr>
              <p:nvPr/>
            </p:nvSpPr>
            <p:spPr bwMode="auto">
              <a:xfrm>
                <a:off x="1945" y="2493"/>
                <a:ext cx="1556" cy="1556"/>
              </a:xfrm>
              <a:prstGeom prst="ellipse">
                <a:avLst/>
              </a:prstGeom>
              <a:solidFill>
                <a:schemeClr val="accent2"/>
              </a:solidFill>
              <a:ln w="38100">
                <a:solidFill>
                  <a:srgbClr val="FFFFFF"/>
                </a:solidFill>
                <a:round/>
              </a:ln>
            </p:spPr>
            <p:txBody>
              <a:bodyPr/>
              <a:lstStyle/>
              <a:p>
                <a:endParaRPr lang="zh-CN" altLang="en-US" sz="1400" dirty="0">
                  <a:solidFill>
                    <a:schemeClr val="bg1"/>
                  </a:solidFill>
                  <a:cs typeface="+mn-ea"/>
                  <a:sym typeface="+mn-lt"/>
                </a:endParaRPr>
              </a:p>
            </p:txBody>
          </p:sp>
        </p:grpSp>
        <p:sp>
          <p:nvSpPr>
            <p:cNvPr id="43014" name="Text Box 9"/>
            <p:cNvSpPr txBox="1">
              <a:spLocks noChangeArrowheads="1"/>
            </p:cNvSpPr>
            <p:nvPr/>
          </p:nvSpPr>
          <p:spPr bwMode="auto">
            <a:xfrm>
              <a:off x="1214414" y="3533074"/>
              <a:ext cx="1935848" cy="620153"/>
            </a:xfrm>
            <a:prstGeom prst="rect">
              <a:avLst/>
            </a:prstGeom>
            <a:noFill/>
            <a:ln w="9525">
              <a:noFill/>
              <a:miter lim="800000"/>
            </a:ln>
          </p:spPr>
          <p:txBody>
            <a:bodyPr/>
            <a:lstStyle/>
            <a:p>
              <a:pPr algn="ctr"/>
              <a:r>
                <a:rPr lang="zh-CN" altLang="en-US" sz="1200" b="1" dirty="0">
                  <a:solidFill>
                    <a:schemeClr val="bg1"/>
                  </a:solidFill>
                  <a:cs typeface="+mn-ea"/>
                  <a:sym typeface="+mn-lt"/>
                </a:rPr>
                <a:t>写入文本</a:t>
              </a:r>
            </a:p>
          </p:txBody>
        </p:sp>
      </p:grpSp>
      <p:grpSp>
        <p:nvGrpSpPr>
          <p:cNvPr id="4" name="组合 36"/>
          <p:cNvGrpSpPr/>
          <p:nvPr/>
        </p:nvGrpSpPr>
        <p:grpSpPr bwMode="auto">
          <a:xfrm>
            <a:off x="4637088" y="2154238"/>
            <a:ext cx="1541462" cy="1395412"/>
            <a:chOff x="1214414" y="2786058"/>
            <a:chExt cx="1935848" cy="1751017"/>
          </a:xfrm>
        </p:grpSpPr>
        <p:grpSp>
          <p:nvGrpSpPr>
            <p:cNvPr id="5" name="Group 6"/>
            <p:cNvGrpSpPr/>
            <p:nvPr/>
          </p:nvGrpSpPr>
          <p:grpSpPr bwMode="auto">
            <a:xfrm>
              <a:off x="1295400" y="2786058"/>
              <a:ext cx="1753450" cy="1751017"/>
              <a:chOff x="1823" y="2371"/>
              <a:chExt cx="1801" cy="1801"/>
            </a:xfrm>
          </p:grpSpPr>
          <p:sp>
            <p:nvSpPr>
              <p:cNvPr id="43017" name="Oval 7"/>
              <p:cNvSpPr>
                <a:spLocks noChangeArrowheads="1"/>
              </p:cNvSpPr>
              <p:nvPr/>
            </p:nvSpPr>
            <p:spPr bwMode="auto">
              <a:xfrm>
                <a:off x="1823" y="2371"/>
                <a:ext cx="1801" cy="1801"/>
              </a:xfrm>
              <a:prstGeom prst="ellipse">
                <a:avLst/>
              </a:prstGeom>
              <a:solidFill>
                <a:srgbClr val="D8D8D8">
                  <a:alpha val="48000"/>
                </a:srgbClr>
              </a:solidFill>
              <a:ln w="9525">
                <a:noFill/>
                <a:round/>
              </a:ln>
            </p:spPr>
            <p:txBody>
              <a:bodyPr/>
              <a:lstStyle/>
              <a:p>
                <a:endParaRPr lang="zh-CN" altLang="en-US" sz="1400" dirty="0">
                  <a:solidFill>
                    <a:schemeClr val="bg1"/>
                  </a:solidFill>
                  <a:cs typeface="+mn-ea"/>
                  <a:sym typeface="+mn-lt"/>
                </a:endParaRPr>
              </a:p>
            </p:txBody>
          </p:sp>
          <p:sp>
            <p:nvSpPr>
              <p:cNvPr id="43018" name="Oval 8"/>
              <p:cNvSpPr>
                <a:spLocks noChangeArrowheads="1"/>
              </p:cNvSpPr>
              <p:nvPr/>
            </p:nvSpPr>
            <p:spPr bwMode="auto">
              <a:xfrm>
                <a:off x="1945" y="2493"/>
                <a:ext cx="1556" cy="1556"/>
              </a:xfrm>
              <a:prstGeom prst="ellipse">
                <a:avLst/>
              </a:prstGeom>
              <a:solidFill>
                <a:schemeClr val="accent3"/>
              </a:solidFill>
              <a:ln w="38100">
                <a:solidFill>
                  <a:srgbClr val="FFFFFF"/>
                </a:solidFill>
                <a:round/>
              </a:ln>
            </p:spPr>
            <p:txBody>
              <a:bodyPr/>
              <a:lstStyle/>
              <a:p>
                <a:endParaRPr lang="zh-CN" altLang="en-US" sz="1400" dirty="0">
                  <a:solidFill>
                    <a:schemeClr val="bg1"/>
                  </a:solidFill>
                  <a:cs typeface="+mn-ea"/>
                  <a:sym typeface="+mn-lt"/>
                </a:endParaRPr>
              </a:p>
            </p:txBody>
          </p:sp>
        </p:grpSp>
        <p:sp>
          <p:nvSpPr>
            <p:cNvPr id="43019" name="Text Box 9"/>
            <p:cNvSpPr txBox="1">
              <a:spLocks noChangeArrowheads="1"/>
            </p:cNvSpPr>
            <p:nvPr/>
          </p:nvSpPr>
          <p:spPr bwMode="auto">
            <a:xfrm>
              <a:off x="1214414" y="3514026"/>
              <a:ext cx="1935848" cy="620153"/>
            </a:xfrm>
            <a:prstGeom prst="rect">
              <a:avLst/>
            </a:prstGeom>
            <a:noFill/>
            <a:ln w="9525">
              <a:noFill/>
              <a:miter lim="800000"/>
            </a:ln>
          </p:spPr>
          <p:txBody>
            <a:bodyPr/>
            <a:lstStyle/>
            <a:p>
              <a:pPr algn="ctr"/>
              <a:r>
                <a:rPr lang="zh-CN" altLang="en-US" sz="1200" b="1" dirty="0">
                  <a:solidFill>
                    <a:schemeClr val="bg1"/>
                  </a:solidFill>
                  <a:cs typeface="+mn-ea"/>
                  <a:sym typeface="+mn-lt"/>
                </a:rPr>
                <a:t>写入文本</a:t>
              </a:r>
            </a:p>
          </p:txBody>
        </p:sp>
      </p:grpSp>
      <p:grpSp>
        <p:nvGrpSpPr>
          <p:cNvPr id="6" name="组合 41"/>
          <p:cNvGrpSpPr/>
          <p:nvPr/>
        </p:nvGrpSpPr>
        <p:grpSpPr bwMode="auto">
          <a:xfrm>
            <a:off x="6429375" y="2154238"/>
            <a:ext cx="1539875" cy="1395412"/>
            <a:chOff x="1214414" y="2786058"/>
            <a:chExt cx="1935848" cy="1751017"/>
          </a:xfrm>
        </p:grpSpPr>
        <p:grpSp>
          <p:nvGrpSpPr>
            <p:cNvPr id="7" name="Group 6"/>
            <p:cNvGrpSpPr/>
            <p:nvPr/>
          </p:nvGrpSpPr>
          <p:grpSpPr bwMode="auto">
            <a:xfrm>
              <a:off x="1295400" y="2786058"/>
              <a:ext cx="1753450" cy="1751017"/>
              <a:chOff x="1823" y="2371"/>
              <a:chExt cx="1801" cy="1801"/>
            </a:xfrm>
          </p:grpSpPr>
          <p:sp>
            <p:nvSpPr>
              <p:cNvPr id="43022" name="Oval 7"/>
              <p:cNvSpPr>
                <a:spLocks noChangeArrowheads="1"/>
              </p:cNvSpPr>
              <p:nvPr/>
            </p:nvSpPr>
            <p:spPr bwMode="auto">
              <a:xfrm>
                <a:off x="1823" y="2371"/>
                <a:ext cx="1801" cy="1801"/>
              </a:xfrm>
              <a:prstGeom prst="ellipse">
                <a:avLst/>
              </a:prstGeom>
              <a:solidFill>
                <a:srgbClr val="D8D8D8">
                  <a:alpha val="48000"/>
                </a:srgbClr>
              </a:solidFill>
              <a:ln w="9525">
                <a:noFill/>
                <a:round/>
              </a:ln>
            </p:spPr>
            <p:txBody>
              <a:bodyPr/>
              <a:lstStyle/>
              <a:p>
                <a:endParaRPr lang="zh-CN" altLang="en-US" sz="1400" dirty="0">
                  <a:solidFill>
                    <a:schemeClr val="bg1"/>
                  </a:solidFill>
                  <a:cs typeface="+mn-ea"/>
                  <a:sym typeface="+mn-lt"/>
                </a:endParaRPr>
              </a:p>
            </p:txBody>
          </p:sp>
          <p:sp>
            <p:nvSpPr>
              <p:cNvPr id="43023" name="Oval 8"/>
              <p:cNvSpPr>
                <a:spLocks noChangeArrowheads="1"/>
              </p:cNvSpPr>
              <p:nvPr/>
            </p:nvSpPr>
            <p:spPr bwMode="auto">
              <a:xfrm>
                <a:off x="1945" y="2493"/>
                <a:ext cx="1556" cy="1556"/>
              </a:xfrm>
              <a:prstGeom prst="ellipse">
                <a:avLst/>
              </a:prstGeom>
              <a:solidFill>
                <a:schemeClr val="accent4"/>
              </a:solidFill>
              <a:ln w="38100">
                <a:solidFill>
                  <a:srgbClr val="FFFFFF"/>
                </a:solidFill>
                <a:round/>
              </a:ln>
            </p:spPr>
            <p:txBody>
              <a:bodyPr/>
              <a:lstStyle/>
              <a:p>
                <a:endParaRPr lang="zh-CN" altLang="en-US" sz="1400" dirty="0">
                  <a:solidFill>
                    <a:schemeClr val="bg1"/>
                  </a:solidFill>
                  <a:cs typeface="+mn-ea"/>
                  <a:sym typeface="+mn-lt"/>
                </a:endParaRPr>
              </a:p>
            </p:txBody>
          </p:sp>
        </p:grpSp>
        <p:sp>
          <p:nvSpPr>
            <p:cNvPr id="43024" name="Text Box 9"/>
            <p:cNvSpPr txBox="1">
              <a:spLocks noChangeArrowheads="1"/>
            </p:cNvSpPr>
            <p:nvPr/>
          </p:nvSpPr>
          <p:spPr bwMode="auto">
            <a:xfrm>
              <a:off x="1214414" y="3496890"/>
              <a:ext cx="1935848" cy="620153"/>
            </a:xfrm>
            <a:prstGeom prst="rect">
              <a:avLst/>
            </a:prstGeom>
            <a:noFill/>
            <a:ln w="9525">
              <a:noFill/>
              <a:miter lim="800000"/>
            </a:ln>
          </p:spPr>
          <p:txBody>
            <a:bodyPr/>
            <a:lstStyle/>
            <a:p>
              <a:pPr algn="ctr"/>
              <a:r>
                <a:rPr lang="zh-CN" altLang="en-US" sz="1200" b="1" dirty="0">
                  <a:solidFill>
                    <a:schemeClr val="bg1"/>
                  </a:solidFill>
                  <a:cs typeface="+mn-ea"/>
                  <a:sym typeface="+mn-lt"/>
                </a:rPr>
                <a:t>写入文本</a:t>
              </a:r>
            </a:p>
          </p:txBody>
        </p:sp>
      </p:grpSp>
      <p:grpSp>
        <p:nvGrpSpPr>
          <p:cNvPr id="8" name="组合 40"/>
          <p:cNvGrpSpPr/>
          <p:nvPr/>
        </p:nvGrpSpPr>
        <p:grpSpPr bwMode="auto">
          <a:xfrm>
            <a:off x="1042988" y="2154238"/>
            <a:ext cx="1541462" cy="1395412"/>
            <a:chOff x="1214414" y="2786058"/>
            <a:chExt cx="1935848" cy="1751017"/>
          </a:xfrm>
        </p:grpSpPr>
        <p:grpSp>
          <p:nvGrpSpPr>
            <p:cNvPr id="9" name="Group 6"/>
            <p:cNvGrpSpPr/>
            <p:nvPr/>
          </p:nvGrpSpPr>
          <p:grpSpPr bwMode="auto">
            <a:xfrm>
              <a:off x="1295400" y="2786058"/>
              <a:ext cx="1753450" cy="1751017"/>
              <a:chOff x="1823" y="2371"/>
              <a:chExt cx="1801" cy="1801"/>
            </a:xfrm>
          </p:grpSpPr>
          <p:sp>
            <p:nvSpPr>
              <p:cNvPr id="43027" name="Oval 7"/>
              <p:cNvSpPr>
                <a:spLocks noChangeArrowheads="1"/>
              </p:cNvSpPr>
              <p:nvPr/>
            </p:nvSpPr>
            <p:spPr bwMode="auto">
              <a:xfrm>
                <a:off x="1823" y="2371"/>
                <a:ext cx="1801" cy="1801"/>
              </a:xfrm>
              <a:prstGeom prst="ellipse">
                <a:avLst/>
              </a:prstGeom>
              <a:solidFill>
                <a:srgbClr val="D8D8D8">
                  <a:alpha val="48000"/>
                </a:srgbClr>
              </a:solidFill>
              <a:ln w="9525">
                <a:noFill/>
                <a:round/>
              </a:ln>
            </p:spPr>
            <p:txBody>
              <a:bodyPr/>
              <a:lstStyle/>
              <a:p>
                <a:endParaRPr lang="zh-CN" altLang="en-US" sz="1400" dirty="0">
                  <a:solidFill>
                    <a:schemeClr val="bg1"/>
                  </a:solidFill>
                  <a:cs typeface="+mn-ea"/>
                  <a:sym typeface="+mn-lt"/>
                </a:endParaRPr>
              </a:p>
            </p:txBody>
          </p:sp>
          <p:sp>
            <p:nvSpPr>
              <p:cNvPr id="43028" name="Oval 8"/>
              <p:cNvSpPr>
                <a:spLocks noChangeArrowheads="1"/>
              </p:cNvSpPr>
              <p:nvPr/>
            </p:nvSpPr>
            <p:spPr bwMode="auto">
              <a:xfrm>
                <a:off x="1946" y="2493"/>
                <a:ext cx="1556" cy="1556"/>
              </a:xfrm>
              <a:prstGeom prst="ellipse">
                <a:avLst/>
              </a:prstGeom>
              <a:solidFill>
                <a:schemeClr val="accent1"/>
              </a:solidFill>
              <a:ln w="38100">
                <a:solidFill>
                  <a:srgbClr val="FFFFFF"/>
                </a:solidFill>
                <a:round/>
              </a:ln>
            </p:spPr>
            <p:txBody>
              <a:bodyPr/>
              <a:lstStyle/>
              <a:p>
                <a:endParaRPr lang="zh-CN" altLang="en-US" sz="1400" dirty="0">
                  <a:solidFill>
                    <a:schemeClr val="bg1"/>
                  </a:solidFill>
                  <a:cs typeface="+mn-ea"/>
                  <a:sym typeface="+mn-lt"/>
                </a:endParaRPr>
              </a:p>
            </p:txBody>
          </p:sp>
        </p:grpSp>
        <p:sp>
          <p:nvSpPr>
            <p:cNvPr id="43029" name="Text Box 9"/>
            <p:cNvSpPr txBox="1">
              <a:spLocks noChangeArrowheads="1"/>
            </p:cNvSpPr>
            <p:nvPr/>
          </p:nvSpPr>
          <p:spPr bwMode="auto">
            <a:xfrm>
              <a:off x="1214414" y="3496890"/>
              <a:ext cx="1935848" cy="620153"/>
            </a:xfrm>
            <a:prstGeom prst="rect">
              <a:avLst/>
            </a:prstGeom>
            <a:noFill/>
            <a:ln w="9525">
              <a:noFill/>
              <a:miter lim="800000"/>
            </a:ln>
          </p:spPr>
          <p:txBody>
            <a:bodyPr/>
            <a:lstStyle/>
            <a:p>
              <a:pPr algn="ctr"/>
              <a:r>
                <a:rPr lang="zh-CN" altLang="en-US" sz="1200" b="1" dirty="0">
                  <a:solidFill>
                    <a:schemeClr val="bg1"/>
                  </a:solidFill>
                  <a:cs typeface="+mn-ea"/>
                  <a:sym typeface="+mn-lt"/>
                </a:rPr>
                <a:t>写入文本</a:t>
              </a:r>
            </a:p>
          </p:txBody>
        </p:sp>
      </p:grpSp>
      <p:sp>
        <p:nvSpPr>
          <p:cNvPr id="52" name="矩形标注 51"/>
          <p:cNvSpPr/>
          <p:nvPr/>
        </p:nvSpPr>
        <p:spPr>
          <a:xfrm>
            <a:off x="3144839" y="3802063"/>
            <a:ext cx="1336675" cy="41275"/>
          </a:xfrm>
          <a:prstGeom prst="wedgeRectCallout">
            <a:avLst>
              <a:gd name="adj1" fmla="val -17526"/>
              <a:gd name="adj2" fmla="val -50946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82802" tIns="41401" rIns="82802" bIns="41401" anchor="ctr"/>
          <a:lstStyle/>
          <a:p>
            <a:pPr algn="ctr" fontAlgn="auto"/>
            <a:endParaRPr lang="zh-CN" altLang="en-US" noProof="1">
              <a:solidFill>
                <a:schemeClr val="tx1">
                  <a:lumMod val="85000"/>
                  <a:lumOff val="15000"/>
                </a:schemeClr>
              </a:solidFill>
              <a:cs typeface="+mn-ea"/>
              <a:sym typeface="+mn-lt"/>
            </a:endParaRPr>
          </a:p>
        </p:txBody>
      </p:sp>
      <p:sp>
        <p:nvSpPr>
          <p:cNvPr id="53" name="矩形标注 52"/>
          <p:cNvSpPr/>
          <p:nvPr/>
        </p:nvSpPr>
        <p:spPr>
          <a:xfrm>
            <a:off x="1319213" y="1839913"/>
            <a:ext cx="1435100" cy="57150"/>
          </a:xfrm>
          <a:prstGeom prst="wedgeRectCallout">
            <a:avLst>
              <a:gd name="adj1" fmla="val -23398"/>
              <a:gd name="adj2" fmla="val 403291"/>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802" tIns="41401" rIns="82802" bIns="41401" anchor="ctr"/>
          <a:lstStyle/>
          <a:p>
            <a:pPr algn="ctr" fontAlgn="auto"/>
            <a:endParaRPr lang="zh-CN" altLang="en-US" noProof="1">
              <a:solidFill>
                <a:schemeClr val="tx1">
                  <a:lumMod val="85000"/>
                  <a:lumOff val="15000"/>
                </a:schemeClr>
              </a:solidFill>
              <a:cs typeface="+mn-ea"/>
              <a:sym typeface="+mn-lt"/>
            </a:endParaRPr>
          </a:p>
        </p:txBody>
      </p:sp>
      <p:sp>
        <p:nvSpPr>
          <p:cNvPr id="54" name="Rectangle 28"/>
          <p:cNvSpPr>
            <a:spLocks noChangeArrowheads="1"/>
          </p:cNvSpPr>
          <p:nvPr/>
        </p:nvSpPr>
        <p:spPr bwMode="auto">
          <a:xfrm>
            <a:off x="3125789" y="3836989"/>
            <a:ext cx="1335087" cy="379076"/>
          </a:xfrm>
          <a:prstGeom prst="rect">
            <a:avLst/>
          </a:prstGeom>
          <a:noFill/>
          <a:ln w="9525">
            <a:noFill/>
            <a:miter lim="800000"/>
          </a:ln>
        </p:spPr>
        <p:txBody>
          <a:bodyPr lIns="82802" tIns="41401" rIns="82802" bIns="41401">
            <a:spAutoFit/>
          </a:bodyPr>
          <a:lstStyle/>
          <a:p>
            <a:pPr>
              <a:lnSpc>
                <a:spcPct val="120000"/>
              </a:lnSpc>
            </a:pPr>
            <a:r>
              <a:rPr lang="zh-CN" altLang="en-US" sz="800" dirty="0">
                <a:solidFill>
                  <a:schemeClr val="bg1">
                    <a:lumMod val="50000"/>
                  </a:schemeClr>
                </a:solidFill>
                <a:cs typeface="+mn-ea"/>
                <a:sym typeface="+mn-lt"/>
              </a:rPr>
              <a:t>单击此处添加文字</a:t>
            </a:r>
          </a:p>
          <a:p>
            <a:pPr>
              <a:lnSpc>
                <a:spcPct val="120000"/>
              </a:lnSpc>
            </a:pPr>
            <a:r>
              <a:rPr lang="zh-CN" altLang="en-US" sz="800" dirty="0">
                <a:solidFill>
                  <a:schemeClr val="bg1">
                    <a:lumMod val="50000"/>
                  </a:schemeClr>
                </a:solidFill>
                <a:cs typeface="+mn-ea"/>
                <a:sym typeface="+mn-lt"/>
              </a:rPr>
              <a:t>单击此处添加文字</a:t>
            </a:r>
          </a:p>
        </p:txBody>
      </p:sp>
      <p:sp>
        <p:nvSpPr>
          <p:cNvPr id="55" name="Rectangle 28"/>
          <p:cNvSpPr>
            <a:spLocks noChangeArrowheads="1"/>
          </p:cNvSpPr>
          <p:nvPr/>
        </p:nvSpPr>
        <p:spPr bwMode="auto">
          <a:xfrm>
            <a:off x="1379539" y="1347789"/>
            <a:ext cx="1336675" cy="379076"/>
          </a:xfrm>
          <a:prstGeom prst="rect">
            <a:avLst/>
          </a:prstGeom>
          <a:noFill/>
          <a:ln w="9525">
            <a:noFill/>
            <a:miter lim="800000"/>
          </a:ln>
        </p:spPr>
        <p:txBody>
          <a:bodyPr lIns="82802" tIns="41401" rIns="82802" bIns="41401">
            <a:spAutoFit/>
          </a:bodyPr>
          <a:lstStyle/>
          <a:p>
            <a:pPr>
              <a:lnSpc>
                <a:spcPct val="120000"/>
              </a:lnSpc>
            </a:pPr>
            <a:r>
              <a:rPr lang="zh-CN" altLang="en-US" sz="800" dirty="0">
                <a:solidFill>
                  <a:schemeClr val="bg1">
                    <a:lumMod val="50000"/>
                  </a:schemeClr>
                </a:solidFill>
                <a:cs typeface="+mn-ea"/>
                <a:sym typeface="+mn-lt"/>
              </a:rPr>
              <a:t>单击此处添加文字</a:t>
            </a:r>
          </a:p>
          <a:p>
            <a:pPr>
              <a:lnSpc>
                <a:spcPct val="120000"/>
              </a:lnSpc>
            </a:pPr>
            <a:r>
              <a:rPr lang="zh-CN" altLang="en-US" sz="800" dirty="0">
                <a:solidFill>
                  <a:schemeClr val="bg1">
                    <a:lumMod val="50000"/>
                  </a:schemeClr>
                </a:solidFill>
                <a:cs typeface="+mn-ea"/>
                <a:sym typeface="+mn-lt"/>
              </a:rPr>
              <a:t>单击此处添加文字</a:t>
            </a:r>
          </a:p>
        </p:txBody>
      </p:sp>
      <p:sp>
        <p:nvSpPr>
          <p:cNvPr id="56" name="矩形标注 55"/>
          <p:cNvSpPr/>
          <p:nvPr/>
        </p:nvSpPr>
        <p:spPr>
          <a:xfrm>
            <a:off x="4865688" y="1839913"/>
            <a:ext cx="1435100" cy="57150"/>
          </a:xfrm>
          <a:prstGeom prst="wedgeRectCallout">
            <a:avLst>
              <a:gd name="adj1" fmla="val -23398"/>
              <a:gd name="adj2" fmla="val 4032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82802" tIns="41401" rIns="82802" bIns="41401" anchor="ctr"/>
          <a:lstStyle/>
          <a:p>
            <a:pPr algn="ctr" fontAlgn="auto"/>
            <a:endParaRPr lang="zh-CN" altLang="en-US" noProof="1">
              <a:solidFill>
                <a:schemeClr val="tx1">
                  <a:lumMod val="85000"/>
                  <a:lumOff val="15000"/>
                </a:schemeClr>
              </a:solidFill>
              <a:cs typeface="+mn-ea"/>
              <a:sym typeface="+mn-lt"/>
            </a:endParaRPr>
          </a:p>
        </p:txBody>
      </p:sp>
      <p:sp>
        <p:nvSpPr>
          <p:cNvPr id="57" name="Rectangle 28"/>
          <p:cNvSpPr>
            <a:spLocks noChangeArrowheads="1"/>
          </p:cNvSpPr>
          <p:nvPr/>
        </p:nvSpPr>
        <p:spPr bwMode="auto">
          <a:xfrm>
            <a:off x="4926014" y="1347789"/>
            <a:ext cx="1335087" cy="379076"/>
          </a:xfrm>
          <a:prstGeom prst="rect">
            <a:avLst/>
          </a:prstGeom>
          <a:noFill/>
          <a:ln w="9525">
            <a:noFill/>
            <a:miter lim="800000"/>
          </a:ln>
        </p:spPr>
        <p:txBody>
          <a:bodyPr lIns="82802" tIns="41401" rIns="82802" bIns="41401">
            <a:spAutoFit/>
          </a:bodyPr>
          <a:lstStyle/>
          <a:p>
            <a:pPr>
              <a:lnSpc>
                <a:spcPct val="120000"/>
              </a:lnSpc>
            </a:pPr>
            <a:r>
              <a:rPr lang="zh-CN" altLang="en-US" sz="800" dirty="0">
                <a:solidFill>
                  <a:schemeClr val="bg1">
                    <a:lumMod val="50000"/>
                  </a:schemeClr>
                </a:solidFill>
                <a:cs typeface="+mn-ea"/>
                <a:sym typeface="+mn-lt"/>
              </a:rPr>
              <a:t>单击此处添加文字</a:t>
            </a:r>
          </a:p>
          <a:p>
            <a:pPr>
              <a:lnSpc>
                <a:spcPct val="120000"/>
              </a:lnSpc>
            </a:pPr>
            <a:r>
              <a:rPr lang="zh-CN" altLang="en-US" sz="800" dirty="0">
                <a:solidFill>
                  <a:schemeClr val="bg1">
                    <a:lumMod val="50000"/>
                  </a:schemeClr>
                </a:solidFill>
                <a:cs typeface="+mn-ea"/>
                <a:sym typeface="+mn-lt"/>
              </a:rPr>
              <a:t>单击此处添加文字</a:t>
            </a:r>
          </a:p>
        </p:txBody>
      </p:sp>
      <p:sp>
        <p:nvSpPr>
          <p:cNvPr id="58" name="矩形标注 57"/>
          <p:cNvSpPr/>
          <p:nvPr/>
        </p:nvSpPr>
        <p:spPr>
          <a:xfrm>
            <a:off x="6762751" y="3802063"/>
            <a:ext cx="1338263" cy="41275"/>
          </a:xfrm>
          <a:prstGeom prst="wedgeRectCallout">
            <a:avLst>
              <a:gd name="adj1" fmla="val -17526"/>
              <a:gd name="adj2" fmla="val -50946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82802" tIns="41401" rIns="82802" bIns="41401" anchor="ctr"/>
          <a:lstStyle/>
          <a:p>
            <a:pPr algn="ctr" fontAlgn="auto"/>
            <a:endParaRPr lang="zh-CN" altLang="en-US" noProof="1">
              <a:solidFill>
                <a:schemeClr val="tx1">
                  <a:lumMod val="85000"/>
                  <a:lumOff val="15000"/>
                </a:schemeClr>
              </a:solidFill>
              <a:cs typeface="+mn-ea"/>
              <a:sym typeface="+mn-lt"/>
            </a:endParaRPr>
          </a:p>
        </p:txBody>
      </p:sp>
      <p:sp>
        <p:nvSpPr>
          <p:cNvPr id="59" name="Rectangle 28"/>
          <p:cNvSpPr>
            <a:spLocks noChangeArrowheads="1"/>
          </p:cNvSpPr>
          <p:nvPr/>
        </p:nvSpPr>
        <p:spPr bwMode="auto">
          <a:xfrm>
            <a:off x="6743700" y="3836989"/>
            <a:ext cx="1335088" cy="379076"/>
          </a:xfrm>
          <a:prstGeom prst="rect">
            <a:avLst/>
          </a:prstGeom>
          <a:noFill/>
          <a:ln w="9525">
            <a:noFill/>
            <a:miter lim="800000"/>
          </a:ln>
        </p:spPr>
        <p:txBody>
          <a:bodyPr lIns="82802" tIns="41401" rIns="82802" bIns="41401">
            <a:spAutoFit/>
          </a:bodyPr>
          <a:lstStyle/>
          <a:p>
            <a:pPr>
              <a:lnSpc>
                <a:spcPct val="120000"/>
              </a:lnSpc>
            </a:pPr>
            <a:r>
              <a:rPr lang="zh-CN" altLang="en-US" sz="800" dirty="0">
                <a:solidFill>
                  <a:schemeClr val="bg1">
                    <a:lumMod val="50000"/>
                  </a:schemeClr>
                </a:solidFill>
                <a:cs typeface="+mn-ea"/>
                <a:sym typeface="+mn-lt"/>
              </a:rPr>
              <a:t>单击此处添加文字</a:t>
            </a:r>
          </a:p>
          <a:p>
            <a:pPr>
              <a:lnSpc>
                <a:spcPct val="120000"/>
              </a:lnSpc>
            </a:pPr>
            <a:r>
              <a:rPr lang="zh-CN" altLang="en-US" sz="800" dirty="0">
                <a:solidFill>
                  <a:schemeClr val="bg1">
                    <a:lumMod val="50000"/>
                  </a:schemeClr>
                </a:solidFill>
                <a:cs typeface="+mn-ea"/>
                <a:sym typeface="+mn-lt"/>
              </a:rPr>
              <a:t>单击此处添加文字</a:t>
            </a:r>
          </a:p>
        </p:txBody>
      </p:sp>
    </p:spTree>
  </p:cSld>
  <p:clrMapOvr>
    <a:masterClrMapping/>
  </p:clrMapOvr>
  <p:transition spd="med"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par>
                          <p:cTn id="8" fill="hold">
                            <p:stCondLst>
                              <p:cond delay="500"/>
                            </p:stCondLst>
                            <p:childTnLst>
                              <p:par>
                                <p:cTn id="9" presetID="15"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ppt_w</p:attrName>
                                        </p:attrNameLst>
                                      </p:cBhvr>
                                      <p:tavLst>
                                        <p:tav tm="0">
                                          <p:val>
                                            <p:fltVal val="0"/>
                                          </p:val>
                                        </p:tav>
                                        <p:tav tm="100000">
                                          <p:val>
                                            <p:strVal val="#ppt_w"/>
                                          </p:val>
                                        </p:tav>
                                      </p:tavLst>
                                    </p:anim>
                                    <p:anim calcmode="lin" valueType="num">
                                      <p:cBhvr>
                                        <p:cTn id="12" dur="1000" fill="hold"/>
                                        <p:tgtEl>
                                          <p:spTgt spid="8"/>
                                        </p:tgtEl>
                                        <p:attrNameLst>
                                          <p:attrName>ppt_h</p:attrName>
                                        </p:attrNameLst>
                                      </p:cBhvr>
                                      <p:tavLst>
                                        <p:tav tm="0">
                                          <p:val>
                                            <p:fltVal val="0"/>
                                          </p:val>
                                        </p:tav>
                                        <p:tav tm="100000">
                                          <p:val>
                                            <p:strVal val="#ppt_h"/>
                                          </p:val>
                                        </p:tav>
                                      </p:tavLst>
                                    </p:anim>
                                    <p:anim calcmode="lin" valueType="num">
                                      <p:cBhvr>
                                        <p:cTn id="13"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8"/>
                                        </p:tgtEl>
                                        <p:attrNameLst>
                                          <p:attrName>ppt_y</p:attrName>
                                        </p:attrNameLst>
                                      </p:cBhvr>
                                      <p:tavLst>
                                        <p:tav tm="0" fmla="#ppt_y+(sin(-2*pi*(1-$))*-#ppt_x+cos(-2*pi*(1-$))*(1-#ppt_y))*(1-$)">
                                          <p:val>
                                            <p:fltVal val="0"/>
                                          </p:val>
                                        </p:tav>
                                        <p:tav tm="100000">
                                          <p:val>
                                            <p:fltVal val="1"/>
                                          </p:val>
                                        </p:tav>
                                      </p:tavLst>
                                    </p:anim>
                                  </p:childTnLst>
                                </p:cTn>
                              </p:par>
                              <p:par>
                                <p:cTn id="15" presetID="15" presetClass="entr" presetSubtype="0" fill="hold" nodeType="withEffect">
                                  <p:stCondLst>
                                    <p:cond delay="25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2"/>
                                        </p:tgtEl>
                                        <p:attrNameLst>
                                          <p:attrName>ppt_y</p:attrName>
                                        </p:attrNameLst>
                                      </p:cBhvr>
                                      <p:tavLst>
                                        <p:tav tm="0" fmla="#ppt_y+(sin(-2*pi*(1-$))*-#ppt_x+cos(-2*pi*(1-$))*(1-#ppt_y))*(1-$)">
                                          <p:val>
                                            <p:fltVal val="0"/>
                                          </p:val>
                                        </p:tav>
                                        <p:tav tm="100000">
                                          <p:val>
                                            <p:fltVal val="1"/>
                                          </p:val>
                                        </p:tav>
                                      </p:tavLst>
                                    </p:anim>
                                  </p:childTnLst>
                                </p:cTn>
                              </p:par>
                              <p:par>
                                <p:cTn id="21" presetID="15" presetClass="entr" presetSubtype="0" fill="hold" nodeType="withEffect">
                                  <p:stCondLst>
                                    <p:cond delay="500"/>
                                  </p:stCondLst>
                                  <p:childTnLst>
                                    <p:set>
                                      <p:cBhvr>
                                        <p:cTn id="22" dur="1" fill="hold">
                                          <p:stCondLst>
                                            <p:cond delay="0"/>
                                          </p:stCondLst>
                                        </p:cTn>
                                        <p:tgtEl>
                                          <p:spTgt spid="4"/>
                                        </p:tgtEl>
                                        <p:attrNameLst>
                                          <p:attrName>style.visibility</p:attrName>
                                        </p:attrNameLst>
                                      </p:cBhvr>
                                      <p:to>
                                        <p:strVal val="visible"/>
                                      </p:to>
                                    </p:set>
                                    <p:anim calcmode="lin" valueType="num">
                                      <p:cBhvr>
                                        <p:cTn id="23" dur="1000" fill="hold"/>
                                        <p:tgtEl>
                                          <p:spTgt spid="4"/>
                                        </p:tgtEl>
                                        <p:attrNameLst>
                                          <p:attrName>ppt_w</p:attrName>
                                        </p:attrNameLst>
                                      </p:cBhvr>
                                      <p:tavLst>
                                        <p:tav tm="0">
                                          <p:val>
                                            <p:fltVal val="0"/>
                                          </p:val>
                                        </p:tav>
                                        <p:tav tm="100000">
                                          <p:val>
                                            <p:strVal val="#ppt_w"/>
                                          </p:val>
                                        </p:tav>
                                      </p:tavLst>
                                    </p:anim>
                                    <p:anim calcmode="lin" valueType="num">
                                      <p:cBhvr>
                                        <p:cTn id="24" dur="1000" fill="hold"/>
                                        <p:tgtEl>
                                          <p:spTgt spid="4"/>
                                        </p:tgtEl>
                                        <p:attrNameLst>
                                          <p:attrName>ppt_h</p:attrName>
                                        </p:attrNameLst>
                                      </p:cBhvr>
                                      <p:tavLst>
                                        <p:tav tm="0">
                                          <p:val>
                                            <p:fltVal val="0"/>
                                          </p:val>
                                        </p:tav>
                                        <p:tav tm="100000">
                                          <p:val>
                                            <p:strVal val="#ppt_h"/>
                                          </p:val>
                                        </p:tav>
                                      </p:tavLst>
                                    </p:anim>
                                    <p:anim calcmode="lin" valueType="num">
                                      <p:cBhvr>
                                        <p:cTn id="25"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4"/>
                                        </p:tgtEl>
                                        <p:attrNameLst>
                                          <p:attrName>ppt_y</p:attrName>
                                        </p:attrNameLst>
                                      </p:cBhvr>
                                      <p:tavLst>
                                        <p:tav tm="0" fmla="#ppt_y+(sin(-2*pi*(1-$))*-#ppt_x+cos(-2*pi*(1-$))*(1-#ppt_y))*(1-$)">
                                          <p:val>
                                            <p:fltVal val="0"/>
                                          </p:val>
                                        </p:tav>
                                        <p:tav tm="100000">
                                          <p:val>
                                            <p:fltVal val="1"/>
                                          </p:val>
                                        </p:tav>
                                      </p:tavLst>
                                    </p:anim>
                                  </p:childTnLst>
                                </p:cTn>
                              </p:par>
                              <p:par>
                                <p:cTn id="27" presetID="15" presetClass="entr" presetSubtype="0" fill="hold" nodeType="withEffect">
                                  <p:stCondLst>
                                    <p:cond delay="750"/>
                                  </p:stCondLst>
                                  <p:childTnLst>
                                    <p:set>
                                      <p:cBhvr>
                                        <p:cTn id="28" dur="1" fill="hold">
                                          <p:stCondLst>
                                            <p:cond delay="0"/>
                                          </p:stCondLst>
                                        </p:cTn>
                                        <p:tgtEl>
                                          <p:spTgt spid="6"/>
                                        </p:tgtEl>
                                        <p:attrNameLst>
                                          <p:attrName>style.visibility</p:attrName>
                                        </p:attrNameLst>
                                      </p:cBhvr>
                                      <p:to>
                                        <p:strVal val="visible"/>
                                      </p:to>
                                    </p:set>
                                    <p:anim calcmode="lin" valueType="num">
                                      <p:cBhvr>
                                        <p:cTn id="29" dur="1000" fill="hold"/>
                                        <p:tgtEl>
                                          <p:spTgt spid="6"/>
                                        </p:tgtEl>
                                        <p:attrNameLst>
                                          <p:attrName>ppt_w</p:attrName>
                                        </p:attrNameLst>
                                      </p:cBhvr>
                                      <p:tavLst>
                                        <p:tav tm="0">
                                          <p:val>
                                            <p:fltVal val="0"/>
                                          </p:val>
                                        </p:tav>
                                        <p:tav tm="100000">
                                          <p:val>
                                            <p:strVal val="#ppt_w"/>
                                          </p:val>
                                        </p:tav>
                                      </p:tavLst>
                                    </p:anim>
                                    <p:anim calcmode="lin" valueType="num">
                                      <p:cBhvr>
                                        <p:cTn id="30" dur="1000" fill="hold"/>
                                        <p:tgtEl>
                                          <p:spTgt spid="6"/>
                                        </p:tgtEl>
                                        <p:attrNameLst>
                                          <p:attrName>ppt_h</p:attrName>
                                        </p:attrNameLst>
                                      </p:cBhvr>
                                      <p:tavLst>
                                        <p:tav tm="0">
                                          <p:val>
                                            <p:fltVal val="0"/>
                                          </p:val>
                                        </p:tav>
                                        <p:tav tm="100000">
                                          <p:val>
                                            <p:strVal val="#ppt_h"/>
                                          </p:val>
                                        </p:tav>
                                      </p:tavLst>
                                    </p:anim>
                                    <p:anim calcmode="lin" valueType="num">
                                      <p:cBhvr>
                                        <p:cTn id="31"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par>
                          <p:cTn id="33" fill="hold">
                            <p:stCondLst>
                              <p:cond delay="1500"/>
                            </p:stCondLst>
                            <p:childTnLst>
                              <p:par>
                                <p:cTn id="34" presetID="2" presetClass="entr" presetSubtype="1" fill="hold" grpId="0" nodeType="afterEffect">
                                  <p:stCondLst>
                                    <p:cond delay="0"/>
                                  </p:stCondLst>
                                  <p:childTnLst>
                                    <p:set>
                                      <p:cBhvr>
                                        <p:cTn id="35" dur="1" fill="hold">
                                          <p:stCondLst>
                                            <p:cond delay="0"/>
                                          </p:stCondLst>
                                        </p:cTn>
                                        <p:tgtEl>
                                          <p:spTgt spid="53"/>
                                        </p:tgtEl>
                                        <p:attrNameLst>
                                          <p:attrName>style.visibility</p:attrName>
                                        </p:attrNameLst>
                                      </p:cBhvr>
                                      <p:to>
                                        <p:strVal val="visible"/>
                                      </p:to>
                                    </p:set>
                                    <p:anim calcmode="lin" valueType="num">
                                      <p:cBhvr>
                                        <p:cTn id="36" dur="500" fill="hold"/>
                                        <p:tgtEl>
                                          <p:spTgt spid="53"/>
                                        </p:tgtEl>
                                        <p:attrNameLst>
                                          <p:attrName>ppt_x</p:attrName>
                                        </p:attrNameLst>
                                      </p:cBhvr>
                                      <p:tavLst>
                                        <p:tav tm="0">
                                          <p:val>
                                            <p:strVal val="#ppt_x"/>
                                          </p:val>
                                        </p:tav>
                                        <p:tav tm="100000">
                                          <p:val>
                                            <p:strVal val="#ppt_x"/>
                                          </p:val>
                                        </p:tav>
                                      </p:tavLst>
                                    </p:anim>
                                    <p:anim calcmode="lin" valueType="num">
                                      <p:cBhvr>
                                        <p:cTn id="37" dur="500" fill="hold"/>
                                        <p:tgtEl>
                                          <p:spTgt spid="53"/>
                                        </p:tgtEl>
                                        <p:attrNameLst>
                                          <p:attrName>ppt_y</p:attrName>
                                        </p:attrNameLst>
                                      </p:cBhvr>
                                      <p:tavLst>
                                        <p:tav tm="0">
                                          <p:val>
                                            <p:strVal val="0-#ppt_h/2"/>
                                          </p:val>
                                        </p:tav>
                                        <p:tav tm="100000">
                                          <p:val>
                                            <p:strVal val="#ppt_y"/>
                                          </p:val>
                                        </p:tav>
                                      </p:tavLst>
                                    </p:anim>
                                  </p:childTnLst>
                                </p:cTn>
                              </p:par>
                            </p:childTnLst>
                          </p:cTn>
                        </p:par>
                        <p:par>
                          <p:cTn id="38" fill="hold">
                            <p:stCondLst>
                              <p:cond delay="2000"/>
                            </p:stCondLst>
                            <p:childTnLst>
                              <p:par>
                                <p:cTn id="39" presetID="32" presetClass="emph" presetSubtype="0" fill="hold" grpId="1" nodeType="afterEffect">
                                  <p:stCondLst>
                                    <p:cond delay="0"/>
                                  </p:stCondLst>
                                  <p:childTnLst>
                                    <p:animRot by="120000">
                                      <p:cBhvr>
                                        <p:cTn id="40" dur="50" fill="hold">
                                          <p:stCondLst>
                                            <p:cond delay="0"/>
                                          </p:stCondLst>
                                        </p:cTn>
                                        <p:tgtEl>
                                          <p:spTgt spid="53"/>
                                        </p:tgtEl>
                                        <p:attrNameLst>
                                          <p:attrName>r</p:attrName>
                                        </p:attrNameLst>
                                      </p:cBhvr>
                                    </p:animRot>
                                    <p:animRot by="-240000">
                                      <p:cBhvr>
                                        <p:cTn id="41" dur="100" fill="hold">
                                          <p:stCondLst>
                                            <p:cond delay="100"/>
                                          </p:stCondLst>
                                        </p:cTn>
                                        <p:tgtEl>
                                          <p:spTgt spid="53"/>
                                        </p:tgtEl>
                                        <p:attrNameLst>
                                          <p:attrName>r</p:attrName>
                                        </p:attrNameLst>
                                      </p:cBhvr>
                                    </p:animRot>
                                    <p:animRot by="240000">
                                      <p:cBhvr>
                                        <p:cTn id="42" dur="100" fill="hold">
                                          <p:stCondLst>
                                            <p:cond delay="200"/>
                                          </p:stCondLst>
                                        </p:cTn>
                                        <p:tgtEl>
                                          <p:spTgt spid="53"/>
                                        </p:tgtEl>
                                        <p:attrNameLst>
                                          <p:attrName>r</p:attrName>
                                        </p:attrNameLst>
                                      </p:cBhvr>
                                    </p:animRot>
                                    <p:animRot by="-240000">
                                      <p:cBhvr>
                                        <p:cTn id="43" dur="100" fill="hold">
                                          <p:stCondLst>
                                            <p:cond delay="300"/>
                                          </p:stCondLst>
                                        </p:cTn>
                                        <p:tgtEl>
                                          <p:spTgt spid="53"/>
                                        </p:tgtEl>
                                        <p:attrNameLst>
                                          <p:attrName>r</p:attrName>
                                        </p:attrNameLst>
                                      </p:cBhvr>
                                    </p:animRot>
                                    <p:animRot by="120000">
                                      <p:cBhvr>
                                        <p:cTn id="44" dur="100" fill="hold">
                                          <p:stCondLst>
                                            <p:cond delay="400"/>
                                          </p:stCondLst>
                                        </p:cTn>
                                        <p:tgtEl>
                                          <p:spTgt spid="53"/>
                                        </p:tgtEl>
                                        <p:attrNameLst>
                                          <p:attrName>r</p:attrName>
                                        </p:attrNameLst>
                                      </p:cBhvr>
                                    </p:animRot>
                                  </p:childTnLst>
                                </p:cTn>
                              </p:par>
                            </p:childTnLst>
                          </p:cTn>
                        </p:par>
                        <p:par>
                          <p:cTn id="45" fill="hold">
                            <p:stCondLst>
                              <p:cond delay="2500"/>
                            </p:stCondLst>
                            <p:childTnLst>
                              <p:par>
                                <p:cTn id="46" presetID="18" presetClass="entr" presetSubtype="9" fill="hold" grpId="0" nodeType="afterEffect">
                                  <p:stCondLst>
                                    <p:cond delay="0"/>
                                  </p:stCondLst>
                                  <p:childTnLst>
                                    <p:set>
                                      <p:cBhvr>
                                        <p:cTn id="47" dur="1" fill="hold">
                                          <p:stCondLst>
                                            <p:cond delay="0"/>
                                          </p:stCondLst>
                                        </p:cTn>
                                        <p:tgtEl>
                                          <p:spTgt spid="55"/>
                                        </p:tgtEl>
                                        <p:attrNameLst>
                                          <p:attrName>style.visibility</p:attrName>
                                        </p:attrNameLst>
                                      </p:cBhvr>
                                      <p:to>
                                        <p:strVal val="visible"/>
                                      </p:to>
                                    </p:set>
                                    <p:animEffect transition="in" filter="strips(upLeft)">
                                      <p:cBhvr>
                                        <p:cTn id="48" dur="500"/>
                                        <p:tgtEl>
                                          <p:spTgt spid="55"/>
                                        </p:tgtEl>
                                      </p:cBhvr>
                                    </p:animEffect>
                                  </p:childTnLst>
                                </p:cTn>
                              </p:par>
                            </p:childTnLst>
                          </p:cTn>
                        </p:par>
                        <p:par>
                          <p:cTn id="49" fill="hold">
                            <p:stCondLst>
                              <p:cond delay="3000"/>
                            </p:stCondLst>
                            <p:childTnLst>
                              <p:par>
                                <p:cTn id="50" presetID="2" presetClass="entr" presetSubtype="4" fill="hold" grpId="0" nodeType="afterEffect">
                                  <p:stCondLst>
                                    <p:cond delay="0"/>
                                  </p:stCondLst>
                                  <p:childTnLst>
                                    <p:set>
                                      <p:cBhvr>
                                        <p:cTn id="51" dur="1" fill="hold">
                                          <p:stCondLst>
                                            <p:cond delay="0"/>
                                          </p:stCondLst>
                                        </p:cTn>
                                        <p:tgtEl>
                                          <p:spTgt spid="52"/>
                                        </p:tgtEl>
                                        <p:attrNameLst>
                                          <p:attrName>style.visibility</p:attrName>
                                        </p:attrNameLst>
                                      </p:cBhvr>
                                      <p:to>
                                        <p:strVal val="visible"/>
                                      </p:to>
                                    </p:set>
                                    <p:anim calcmode="lin" valueType="num">
                                      <p:cBhvr>
                                        <p:cTn id="52" dur="500" fill="hold"/>
                                        <p:tgtEl>
                                          <p:spTgt spid="52"/>
                                        </p:tgtEl>
                                        <p:attrNameLst>
                                          <p:attrName>ppt_x</p:attrName>
                                        </p:attrNameLst>
                                      </p:cBhvr>
                                      <p:tavLst>
                                        <p:tav tm="0">
                                          <p:val>
                                            <p:strVal val="#ppt_x"/>
                                          </p:val>
                                        </p:tav>
                                        <p:tav tm="100000">
                                          <p:val>
                                            <p:strVal val="#ppt_x"/>
                                          </p:val>
                                        </p:tav>
                                      </p:tavLst>
                                    </p:anim>
                                    <p:anim calcmode="lin" valueType="num">
                                      <p:cBhvr>
                                        <p:cTn id="53" dur="500" fill="hold"/>
                                        <p:tgtEl>
                                          <p:spTgt spid="52"/>
                                        </p:tgtEl>
                                        <p:attrNameLst>
                                          <p:attrName>ppt_y</p:attrName>
                                        </p:attrNameLst>
                                      </p:cBhvr>
                                      <p:tavLst>
                                        <p:tav tm="0">
                                          <p:val>
                                            <p:strVal val="1+#ppt_h/2"/>
                                          </p:val>
                                        </p:tav>
                                        <p:tav tm="100000">
                                          <p:val>
                                            <p:strVal val="#ppt_y"/>
                                          </p:val>
                                        </p:tav>
                                      </p:tavLst>
                                    </p:anim>
                                  </p:childTnLst>
                                </p:cTn>
                              </p:par>
                            </p:childTnLst>
                          </p:cTn>
                        </p:par>
                        <p:par>
                          <p:cTn id="54" fill="hold">
                            <p:stCondLst>
                              <p:cond delay="3500"/>
                            </p:stCondLst>
                            <p:childTnLst>
                              <p:par>
                                <p:cTn id="55" presetID="32" presetClass="emph" presetSubtype="0" fill="hold" grpId="1" nodeType="afterEffect">
                                  <p:stCondLst>
                                    <p:cond delay="0"/>
                                  </p:stCondLst>
                                  <p:childTnLst>
                                    <p:animRot by="120000">
                                      <p:cBhvr>
                                        <p:cTn id="56" dur="50" fill="hold">
                                          <p:stCondLst>
                                            <p:cond delay="0"/>
                                          </p:stCondLst>
                                        </p:cTn>
                                        <p:tgtEl>
                                          <p:spTgt spid="52"/>
                                        </p:tgtEl>
                                        <p:attrNameLst>
                                          <p:attrName>r</p:attrName>
                                        </p:attrNameLst>
                                      </p:cBhvr>
                                    </p:animRot>
                                    <p:animRot by="-240000">
                                      <p:cBhvr>
                                        <p:cTn id="57" dur="100" fill="hold">
                                          <p:stCondLst>
                                            <p:cond delay="100"/>
                                          </p:stCondLst>
                                        </p:cTn>
                                        <p:tgtEl>
                                          <p:spTgt spid="52"/>
                                        </p:tgtEl>
                                        <p:attrNameLst>
                                          <p:attrName>r</p:attrName>
                                        </p:attrNameLst>
                                      </p:cBhvr>
                                    </p:animRot>
                                    <p:animRot by="240000">
                                      <p:cBhvr>
                                        <p:cTn id="58" dur="100" fill="hold">
                                          <p:stCondLst>
                                            <p:cond delay="200"/>
                                          </p:stCondLst>
                                        </p:cTn>
                                        <p:tgtEl>
                                          <p:spTgt spid="52"/>
                                        </p:tgtEl>
                                        <p:attrNameLst>
                                          <p:attrName>r</p:attrName>
                                        </p:attrNameLst>
                                      </p:cBhvr>
                                    </p:animRot>
                                    <p:animRot by="-240000">
                                      <p:cBhvr>
                                        <p:cTn id="59" dur="100" fill="hold">
                                          <p:stCondLst>
                                            <p:cond delay="300"/>
                                          </p:stCondLst>
                                        </p:cTn>
                                        <p:tgtEl>
                                          <p:spTgt spid="52"/>
                                        </p:tgtEl>
                                        <p:attrNameLst>
                                          <p:attrName>r</p:attrName>
                                        </p:attrNameLst>
                                      </p:cBhvr>
                                    </p:animRot>
                                    <p:animRot by="120000">
                                      <p:cBhvr>
                                        <p:cTn id="60" dur="100" fill="hold">
                                          <p:stCondLst>
                                            <p:cond delay="400"/>
                                          </p:stCondLst>
                                        </p:cTn>
                                        <p:tgtEl>
                                          <p:spTgt spid="52"/>
                                        </p:tgtEl>
                                        <p:attrNameLst>
                                          <p:attrName>r</p:attrName>
                                        </p:attrNameLst>
                                      </p:cBhvr>
                                    </p:animRot>
                                  </p:childTnLst>
                                </p:cTn>
                              </p:par>
                            </p:childTnLst>
                          </p:cTn>
                        </p:par>
                        <p:par>
                          <p:cTn id="61" fill="hold">
                            <p:stCondLst>
                              <p:cond delay="4000"/>
                            </p:stCondLst>
                            <p:childTnLst>
                              <p:par>
                                <p:cTn id="62" presetID="18" presetClass="entr" presetSubtype="9" fill="hold" grpId="0" nodeType="afterEffect">
                                  <p:stCondLst>
                                    <p:cond delay="0"/>
                                  </p:stCondLst>
                                  <p:childTnLst>
                                    <p:set>
                                      <p:cBhvr>
                                        <p:cTn id="63" dur="1" fill="hold">
                                          <p:stCondLst>
                                            <p:cond delay="0"/>
                                          </p:stCondLst>
                                        </p:cTn>
                                        <p:tgtEl>
                                          <p:spTgt spid="54"/>
                                        </p:tgtEl>
                                        <p:attrNameLst>
                                          <p:attrName>style.visibility</p:attrName>
                                        </p:attrNameLst>
                                      </p:cBhvr>
                                      <p:to>
                                        <p:strVal val="visible"/>
                                      </p:to>
                                    </p:set>
                                    <p:animEffect transition="in" filter="strips(upLeft)">
                                      <p:cBhvr>
                                        <p:cTn id="64" dur="500"/>
                                        <p:tgtEl>
                                          <p:spTgt spid="54"/>
                                        </p:tgtEl>
                                      </p:cBhvr>
                                    </p:animEffect>
                                  </p:childTnLst>
                                </p:cTn>
                              </p:par>
                            </p:childTnLst>
                          </p:cTn>
                        </p:par>
                        <p:par>
                          <p:cTn id="65" fill="hold">
                            <p:stCondLst>
                              <p:cond delay="4500"/>
                            </p:stCondLst>
                            <p:childTnLst>
                              <p:par>
                                <p:cTn id="66" presetID="2" presetClass="entr" presetSubtype="1" fill="hold" grpId="0" nodeType="afterEffect">
                                  <p:stCondLst>
                                    <p:cond delay="0"/>
                                  </p:stCondLst>
                                  <p:childTnLst>
                                    <p:set>
                                      <p:cBhvr>
                                        <p:cTn id="67" dur="1" fill="hold">
                                          <p:stCondLst>
                                            <p:cond delay="0"/>
                                          </p:stCondLst>
                                        </p:cTn>
                                        <p:tgtEl>
                                          <p:spTgt spid="56"/>
                                        </p:tgtEl>
                                        <p:attrNameLst>
                                          <p:attrName>style.visibility</p:attrName>
                                        </p:attrNameLst>
                                      </p:cBhvr>
                                      <p:to>
                                        <p:strVal val="visible"/>
                                      </p:to>
                                    </p:set>
                                    <p:anim calcmode="lin" valueType="num">
                                      <p:cBhvr>
                                        <p:cTn id="68" dur="500" fill="hold"/>
                                        <p:tgtEl>
                                          <p:spTgt spid="56"/>
                                        </p:tgtEl>
                                        <p:attrNameLst>
                                          <p:attrName>ppt_x</p:attrName>
                                        </p:attrNameLst>
                                      </p:cBhvr>
                                      <p:tavLst>
                                        <p:tav tm="0">
                                          <p:val>
                                            <p:strVal val="#ppt_x"/>
                                          </p:val>
                                        </p:tav>
                                        <p:tav tm="100000">
                                          <p:val>
                                            <p:strVal val="#ppt_x"/>
                                          </p:val>
                                        </p:tav>
                                      </p:tavLst>
                                    </p:anim>
                                    <p:anim calcmode="lin" valueType="num">
                                      <p:cBhvr>
                                        <p:cTn id="69" dur="500" fill="hold"/>
                                        <p:tgtEl>
                                          <p:spTgt spid="56"/>
                                        </p:tgtEl>
                                        <p:attrNameLst>
                                          <p:attrName>ppt_y</p:attrName>
                                        </p:attrNameLst>
                                      </p:cBhvr>
                                      <p:tavLst>
                                        <p:tav tm="0">
                                          <p:val>
                                            <p:strVal val="0-#ppt_h/2"/>
                                          </p:val>
                                        </p:tav>
                                        <p:tav tm="100000">
                                          <p:val>
                                            <p:strVal val="#ppt_y"/>
                                          </p:val>
                                        </p:tav>
                                      </p:tavLst>
                                    </p:anim>
                                  </p:childTnLst>
                                </p:cTn>
                              </p:par>
                            </p:childTnLst>
                          </p:cTn>
                        </p:par>
                        <p:par>
                          <p:cTn id="70" fill="hold">
                            <p:stCondLst>
                              <p:cond delay="5000"/>
                            </p:stCondLst>
                            <p:childTnLst>
                              <p:par>
                                <p:cTn id="71" presetID="32" presetClass="emph" presetSubtype="0" fill="hold" grpId="1" nodeType="afterEffect">
                                  <p:stCondLst>
                                    <p:cond delay="0"/>
                                  </p:stCondLst>
                                  <p:childTnLst>
                                    <p:animRot by="120000">
                                      <p:cBhvr>
                                        <p:cTn id="72" dur="50" fill="hold">
                                          <p:stCondLst>
                                            <p:cond delay="0"/>
                                          </p:stCondLst>
                                        </p:cTn>
                                        <p:tgtEl>
                                          <p:spTgt spid="56"/>
                                        </p:tgtEl>
                                        <p:attrNameLst>
                                          <p:attrName>r</p:attrName>
                                        </p:attrNameLst>
                                      </p:cBhvr>
                                    </p:animRot>
                                    <p:animRot by="-240000">
                                      <p:cBhvr>
                                        <p:cTn id="73" dur="100" fill="hold">
                                          <p:stCondLst>
                                            <p:cond delay="100"/>
                                          </p:stCondLst>
                                        </p:cTn>
                                        <p:tgtEl>
                                          <p:spTgt spid="56"/>
                                        </p:tgtEl>
                                        <p:attrNameLst>
                                          <p:attrName>r</p:attrName>
                                        </p:attrNameLst>
                                      </p:cBhvr>
                                    </p:animRot>
                                    <p:animRot by="240000">
                                      <p:cBhvr>
                                        <p:cTn id="74" dur="100" fill="hold">
                                          <p:stCondLst>
                                            <p:cond delay="200"/>
                                          </p:stCondLst>
                                        </p:cTn>
                                        <p:tgtEl>
                                          <p:spTgt spid="56"/>
                                        </p:tgtEl>
                                        <p:attrNameLst>
                                          <p:attrName>r</p:attrName>
                                        </p:attrNameLst>
                                      </p:cBhvr>
                                    </p:animRot>
                                    <p:animRot by="-240000">
                                      <p:cBhvr>
                                        <p:cTn id="75" dur="100" fill="hold">
                                          <p:stCondLst>
                                            <p:cond delay="300"/>
                                          </p:stCondLst>
                                        </p:cTn>
                                        <p:tgtEl>
                                          <p:spTgt spid="56"/>
                                        </p:tgtEl>
                                        <p:attrNameLst>
                                          <p:attrName>r</p:attrName>
                                        </p:attrNameLst>
                                      </p:cBhvr>
                                    </p:animRot>
                                    <p:animRot by="120000">
                                      <p:cBhvr>
                                        <p:cTn id="76" dur="100" fill="hold">
                                          <p:stCondLst>
                                            <p:cond delay="400"/>
                                          </p:stCondLst>
                                        </p:cTn>
                                        <p:tgtEl>
                                          <p:spTgt spid="56"/>
                                        </p:tgtEl>
                                        <p:attrNameLst>
                                          <p:attrName>r</p:attrName>
                                        </p:attrNameLst>
                                      </p:cBhvr>
                                    </p:animRot>
                                  </p:childTnLst>
                                </p:cTn>
                              </p:par>
                            </p:childTnLst>
                          </p:cTn>
                        </p:par>
                        <p:par>
                          <p:cTn id="77" fill="hold">
                            <p:stCondLst>
                              <p:cond delay="5500"/>
                            </p:stCondLst>
                            <p:childTnLst>
                              <p:par>
                                <p:cTn id="78" presetID="18" presetClass="entr" presetSubtype="9" fill="hold" grpId="0" nodeType="afterEffect">
                                  <p:stCondLst>
                                    <p:cond delay="0"/>
                                  </p:stCondLst>
                                  <p:childTnLst>
                                    <p:set>
                                      <p:cBhvr>
                                        <p:cTn id="79" dur="1" fill="hold">
                                          <p:stCondLst>
                                            <p:cond delay="0"/>
                                          </p:stCondLst>
                                        </p:cTn>
                                        <p:tgtEl>
                                          <p:spTgt spid="57"/>
                                        </p:tgtEl>
                                        <p:attrNameLst>
                                          <p:attrName>style.visibility</p:attrName>
                                        </p:attrNameLst>
                                      </p:cBhvr>
                                      <p:to>
                                        <p:strVal val="visible"/>
                                      </p:to>
                                    </p:set>
                                    <p:animEffect transition="in" filter="strips(upLeft)">
                                      <p:cBhvr>
                                        <p:cTn id="80" dur="500"/>
                                        <p:tgtEl>
                                          <p:spTgt spid="57"/>
                                        </p:tgtEl>
                                      </p:cBhvr>
                                    </p:animEffect>
                                  </p:childTnLst>
                                </p:cTn>
                              </p:par>
                            </p:childTnLst>
                          </p:cTn>
                        </p:par>
                        <p:par>
                          <p:cTn id="81" fill="hold">
                            <p:stCondLst>
                              <p:cond delay="6000"/>
                            </p:stCondLst>
                            <p:childTnLst>
                              <p:par>
                                <p:cTn id="82" presetID="2" presetClass="entr" presetSubtype="4" fill="hold" grpId="0" nodeType="afterEffect">
                                  <p:stCondLst>
                                    <p:cond delay="0"/>
                                  </p:stCondLst>
                                  <p:childTnLst>
                                    <p:set>
                                      <p:cBhvr>
                                        <p:cTn id="83" dur="1" fill="hold">
                                          <p:stCondLst>
                                            <p:cond delay="0"/>
                                          </p:stCondLst>
                                        </p:cTn>
                                        <p:tgtEl>
                                          <p:spTgt spid="58"/>
                                        </p:tgtEl>
                                        <p:attrNameLst>
                                          <p:attrName>style.visibility</p:attrName>
                                        </p:attrNameLst>
                                      </p:cBhvr>
                                      <p:to>
                                        <p:strVal val="visible"/>
                                      </p:to>
                                    </p:set>
                                    <p:anim calcmode="lin" valueType="num">
                                      <p:cBhvr>
                                        <p:cTn id="84" dur="500" fill="hold"/>
                                        <p:tgtEl>
                                          <p:spTgt spid="58"/>
                                        </p:tgtEl>
                                        <p:attrNameLst>
                                          <p:attrName>ppt_x</p:attrName>
                                        </p:attrNameLst>
                                      </p:cBhvr>
                                      <p:tavLst>
                                        <p:tav tm="0">
                                          <p:val>
                                            <p:strVal val="#ppt_x"/>
                                          </p:val>
                                        </p:tav>
                                        <p:tav tm="100000">
                                          <p:val>
                                            <p:strVal val="#ppt_x"/>
                                          </p:val>
                                        </p:tav>
                                      </p:tavLst>
                                    </p:anim>
                                    <p:anim calcmode="lin" valueType="num">
                                      <p:cBhvr>
                                        <p:cTn id="85" dur="500" fill="hold"/>
                                        <p:tgtEl>
                                          <p:spTgt spid="58"/>
                                        </p:tgtEl>
                                        <p:attrNameLst>
                                          <p:attrName>ppt_y</p:attrName>
                                        </p:attrNameLst>
                                      </p:cBhvr>
                                      <p:tavLst>
                                        <p:tav tm="0">
                                          <p:val>
                                            <p:strVal val="1+#ppt_h/2"/>
                                          </p:val>
                                        </p:tav>
                                        <p:tav tm="100000">
                                          <p:val>
                                            <p:strVal val="#ppt_y"/>
                                          </p:val>
                                        </p:tav>
                                      </p:tavLst>
                                    </p:anim>
                                  </p:childTnLst>
                                </p:cTn>
                              </p:par>
                            </p:childTnLst>
                          </p:cTn>
                        </p:par>
                        <p:par>
                          <p:cTn id="86" fill="hold">
                            <p:stCondLst>
                              <p:cond delay="6500"/>
                            </p:stCondLst>
                            <p:childTnLst>
                              <p:par>
                                <p:cTn id="87" presetID="32" presetClass="emph" presetSubtype="0" fill="hold" grpId="1" nodeType="afterEffect">
                                  <p:stCondLst>
                                    <p:cond delay="0"/>
                                  </p:stCondLst>
                                  <p:childTnLst>
                                    <p:animRot by="120000">
                                      <p:cBhvr>
                                        <p:cTn id="88" dur="50" fill="hold">
                                          <p:stCondLst>
                                            <p:cond delay="0"/>
                                          </p:stCondLst>
                                        </p:cTn>
                                        <p:tgtEl>
                                          <p:spTgt spid="58"/>
                                        </p:tgtEl>
                                        <p:attrNameLst>
                                          <p:attrName>r</p:attrName>
                                        </p:attrNameLst>
                                      </p:cBhvr>
                                    </p:animRot>
                                    <p:animRot by="-240000">
                                      <p:cBhvr>
                                        <p:cTn id="89" dur="100" fill="hold">
                                          <p:stCondLst>
                                            <p:cond delay="100"/>
                                          </p:stCondLst>
                                        </p:cTn>
                                        <p:tgtEl>
                                          <p:spTgt spid="58"/>
                                        </p:tgtEl>
                                        <p:attrNameLst>
                                          <p:attrName>r</p:attrName>
                                        </p:attrNameLst>
                                      </p:cBhvr>
                                    </p:animRot>
                                    <p:animRot by="240000">
                                      <p:cBhvr>
                                        <p:cTn id="90" dur="100" fill="hold">
                                          <p:stCondLst>
                                            <p:cond delay="200"/>
                                          </p:stCondLst>
                                        </p:cTn>
                                        <p:tgtEl>
                                          <p:spTgt spid="58"/>
                                        </p:tgtEl>
                                        <p:attrNameLst>
                                          <p:attrName>r</p:attrName>
                                        </p:attrNameLst>
                                      </p:cBhvr>
                                    </p:animRot>
                                    <p:animRot by="-240000">
                                      <p:cBhvr>
                                        <p:cTn id="91" dur="100" fill="hold">
                                          <p:stCondLst>
                                            <p:cond delay="300"/>
                                          </p:stCondLst>
                                        </p:cTn>
                                        <p:tgtEl>
                                          <p:spTgt spid="58"/>
                                        </p:tgtEl>
                                        <p:attrNameLst>
                                          <p:attrName>r</p:attrName>
                                        </p:attrNameLst>
                                      </p:cBhvr>
                                    </p:animRot>
                                    <p:animRot by="120000">
                                      <p:cBhvr>
                                        <p:cTn id="92" dur="100" fill="hold">
                                          <p:stCondLst>
                                            <p:cond delay="400"/>
                                          </p:stCondLst>
                                        </p:cTn>
                                        <p:tgtEl>
                                          <p:spTgt spid="58"/>
                                        </p:tgtEl>
                                        <p:attrNameLst>
                                          <p:attrName>r</p:attrName>
                                        </p:attrNameLst>
                                      </p:cBhvr>
                                    </p:animRot>
                                  </p:childTnLst>
                                </p:cTn>
                              </p:par>
                            </p:childTnLst>
                          </p:cTn>
                        </p:par>
                        <p:par>
                          <p:cTn id="93" fill="hold">
                            <p:stCondLst>
                              <p:cond delay="7000"/>
                            </p:stCondLst>
                            <p:childTnLst>
                              <p:par>
                                <p:cTn id="94" presetID="18" presetClass="entr" presetSubtype="9" fill="hold" grpId="0" nodeType="afterEffect">
                                  <p:stCondLst>
                                    <p:cond delay="0"/>
                                  </p:stCondLst>
                                  <p:childTnLst>
                                    <p:set>
                                      <p:cBhvr>
                                        <p:cTn id="95" dur="1" fill="hold">
                                          <p:stCondLst>
                                            <p:cond delay="0"/>
                                          </p:stCondLst>
                                        </p:cTn>
                                        <p:tgtEl>
                                          <p:spTgt spid="59"/>
                                        </p:tgtEl>
                                        <p:attrNameLst>
                                          <p:attrName>style.visibility</p:attrName>
                                        </p:attrNameLst>
                                      </p:cBhvr>
                                      <p:to>
                                        <p:strVal val="visible"/>
                                      </p:to>
                                    </p:set>
                                    <p:animEffect transition="in" filter="strips(upLeft)">
                                      <p:cBhvr>
                                        <p:cTn id="96"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52" grpId="0" animBg="1"/>
      <p:bldP spid="52" grpId="1" animBg="1"/>
      <p:bldP spid="53" grpId="0" animBg="1"/>
      <p:bldP spid="53" grpId="1" animBg="1"/>
      <p:bldP spid="54" grpId="0"/>
      <p:bldP spid="55" grpId="0"/>
      <p:bldP spid="56" grpId="0" animBg="1"/>
      <p:bldP spid="56" grpId="1" animBg="1"/>
      <p:bldP spid="57" grpId="0"/>
      <p:bldP spid="58" grpId="0" animBg="1"/>
      <p:bldP spid="58" grpId="1" animBg="1"/>
      <p:bldP spid="5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dministrator\Desktop\04572954ed4af31.jpg"/>
          <p:cNvPicPr>
            <a:picLocks noChangeAspect="1" noChangeArrowheads="1"/>
          </p:cNvPicPr>
          <p:nvPr/>
        </p:nvPicPr>
        <p:blipFill>
          <a:blip r:embed="rId2" cstate="print"/>
          <a:srcRect/>
          <a:stretch>
            <a:fillRect/>
          </a:stretch>
        </p:blipFill>
        <p:spPr bwMode="auto">
          <a:xfrm>
            <a:off x="0" y="1795636"/>
            <a:ext cx="3347864" cy="3347864"/>
          </a:xfrm>
          <a:prstGeom prst="rect">
            <a:avLst/>
          </a:prstGeom>
          <a:noFill/>
        </p:spPr>
      </p:pic>
      <p:sp>
        <p:nvSpPr>
          <p:cNvPr id="6147" name="文本框 3"/>
          <p:cNvSpPr txBox="1">
            <a:spLocks noChangeArrowheads="1"/>
          </p:cNvSpPr>
          <p:nvPr/>
        </p:nvSpPr>
        <p:spPr bwMode="auto">
          <a:xfrm>
            <a:off x="731213" y="685589"/>
            <a:ext cx="2112595" cy="684793"/>
          </a:xfrm>
          <a:prstGeom prst="rect">
            <a:avLst/>
          </a:prstGeom>
          <a:noFill/>
          <a:ln w="9525">
            <a:noFill/>
            <a:miter lim="800000"/>
          </a:ln>
        </p:spPr>
        <p:txBody>
          <a:bodyPr lIns="68568" tIns="34285" rIns="68568" bIns="34285">
            <a:spAutoFit/>
          </a:bodyPr>
          <a:lstStyle/>
          <a:p>
            <a:pPr algn="ctr" defTabSz="685800"/>
            <a:r>
              <a:rPr lang="zh-CN" altLang="en-US" sz="4000" b="1" dirty="0">
                <a:solidFill>
                  <a:schemeClr val="tx2"/>
                </a:solidFill>
                <a:cs typeface="+mn-ea"/>
                <a:sym typeface="+mn-lt"/>
              </a:rPr>
              <a:t>目录</a:t>
            </a:r>
          </a:p>
        </p:txBody>
      </p:sp>
      <p:sp>
        <p:nvSpPr>
          <p:cNvPr id="6148" name="矩形 4"/>
          <p:cNvSpPr>
            <a:spLocks noChangeArrowheads="1"/>
          </p:cNvSpPr>
          <p:nvPr/>
        </p:nvSpPr>
        <p:spPr bwMode="auto">
          <a:xfrm>
            <a:off x="585771" y="1347614"/>
            <a:ext cx="2330045" cy="586304"/>
          </a:xfrm>
          <a:prstGeom prst="rect">
            <a:avLst/>
          </a:prstGeom>
          <a:noFill/>
          <a:ln w="9525">
            <a:noFill/>
            <a:miter lim="800000"/>
          </a:ln>
        </p:spPr>
        <p:txBody>
          <a:bodyPr lIns="68568" tIns="34285" rIns="68568" bIns="34285">
            <a:spAutoFit/>
          </a:bodyPr>
          <a:lstStyle/>
          <a:p>
            <a:pPr algn="ctr" defTabSz="685800">
              <a:lnSpc>
                <a:spcPct val="120000"/>
              </a:lnSpc>
            </a:pPr>
            <a:r>
              <a:rPr lang="en-US" altLang="zh-CN" sz="2800" dirty="0" smtClean="0">
                <a:solidFill>
                  <a:srgbClr val="595959"/>
                </a:solidFill>
                <a:cs typeface="+mn-ea"/>
                <a:sym typeface="+mn-lt"/>
              </a:rPr>
              <a:t>CONTENT</a:t>
            </a:r>
            <a:endParaRPr lang="zh-CN" altLang="en-US" sz="2800" dirty="0">
              <a:solidFill>
                <a:srgbClr val="595959"/>
              </a:solidFill>
              <a:cs typeface="+mn-ea"/>
              <a:sym typeface="+mn-lt"/>
            </a:endParaRPr>
          </a:p>
        </p:txBody>
      </p:sp>
      <p:grpSp>
        <p:nvGrpSpPr>
          <p:cNvPr id="2" name="组合 16"/>
          <p:cNvGrpSpPr/>
          <p:nvPr/>
        </p:nvGrpSpPr>
        <p:grpSpPr bwMode="auto">
          <a:xfrm>
            <a:off x="4342646" y="691937"/>
            <a:ext cx="4134720" cy="779222"/>
            <a:chOff x="0" y="0"/>
            <a:chExt cx="5511800" cy="1039854"/>
          </a:xfrm>
        </p:grpSpPr>
        <p:grpSp>
          <p:nvGrpSpPr>
            <p:cNvPr id="3" name="组合 8"/>
            <p:cNvGrpSpPr/>
            <p:nvPr/>
          </p:nvGrpSpPr>
          <p:grpSpPr bwMode="auto">
            <a:xfrm>
              <a:off x="0" y="0"/>
              <a:ext cx="754743" cy="482600"/>
              <a:chOff x="0" y="0"/>
              <a:chExt cx="754743" cy="482600"/>
            </a:xfrm>
          </p:grpSpPr>
          <p:sp>
            <p:nvSpPr>
              <p:cNvPr id="29742" name="等腰三角形 6"/>
              <p:cNvSpPr/>
              <p:nvPr/>
            </p:nvSpPr>
            <p:spPr bwMode="auto">
              <a:xfrm>
                <a:off x="0" y="3629"/>
                <a:ext cx="754743" cy="478971"/>
              </a:xfrm>
              <a:custGeom>
                <a:avLst/>
                <a:gdLst>
                  <a:gd name="T0" fmla="*/ 0 w 754743"/>
                  <a:gd name="T1" fmla="*/ 348342 h 478971"/>
                  <a:gd name="T2" fmla="*/ 246743 w 754743"/>
                  <a:gd name="T3" fmla="*/ 0 h 478971"/>
                  <a:gd name="T4" fmla="*/ 754743 w 754743"/>
                  <a:gd name="T5" fmla="*/ 478971 h 478971"/>
                  <a:gd name="T6" fmla="*/ 0 w 754743"/>
                  <a:gd name="T7" fmla="*/ 348342 h 478971"/>
                  <a:gd name="T8" fmla="*/ 0 60000 65536"/>
                  <a:gd name="T9" fmla="*/ 0 60000 65536"/>
                  <a:gd name="T10" fmla="*/ 0 60000 65536"/>
                  <a:gd name="T11" fmla="*/ 0 60000 65536"/>
                  <a:gd name="T12" fmla="*/ 0 w 754743"/>
                  <a:gd name="T13" fmla="*/ 0 h 478971"/>
                  <a:gd name="T14" fmla="*/ 754743 w 754743"/>
                  <a:gd name="T15" fmla="*/ 478971 h 478971"/>
                </a:gdLst>
                <a:ahLst/>
                <a:cxnLst>
                  <a:cxn ang="T8">
                    <a:pos x="T0" y="T1"/>
                  </a:cxn>
                  <a:cxn ang="T9">
                    <a:pos x="T2" y="T3"/>
                  </a:cxn>
                  <a:cxn ang="T10">
                    <a:pos x="T4" y="T5"/>
                  </a:cxn>
                  <a:cxn ang="T11">
                    <a:pos x="T6" y="T7"/>
                  </a:cxn>
                </a:cxnLst>
                <a:rect l="T12" t="T13" r="T14" b="T15"/>
                <a:pathLst>
                  <a:path w="754743" h="478971">
                    <a:moveTo>
                      <a:pt x="0" y="348342"/>
                    </a:moveTo>
                    <a:lnTo>
                      <a:pt x="246743" y="0"/>
                    </a:lnTo>
                    <a:lnTo>
                      <a:pt x="754743" y="478971"/>
                    </a:lnTo>
                    <a:lnTo>
                      <a:pt x="0" y="348342"/>
                    </a:lnTo>
                    <a:close/>
                  </a:path>
                </a:pathLst>
              </a:custGeom>
              <a:solidFill>
                <a:schemeClr val="accent1"/>
              </a:solidFill>
              <a:ln w="9525">
                <a:noFill/>
                <a:round/>
              </a:ln>
            </p:spPr>
            <p:txBody>
              <a:bodyPr anchor="ctr"/>
              <a:lstStyle/>
              <a:p>
                <a:endParaRPr lang="zh-CN" altLang="en-US">
                  <a:cs typeface="+mn-ea"/>
                  <a:sym typeface="+mn-lt"/>
                </a:endParaRPr>
              </a:p>
            </p:txBody>
          </p:sp>
          <p:sp>
            <p:nvSpPr>
              <p:cNvPr id="29743" name="等腰三角形 7"/>
              <p:cNvSpPr/>
              <p:nvPr/>
            </p:nvSpPr>
            <p:spPr bwMode="auto">
              <a:xfrm>
                <a:off x="242207" y="0"/>
                <a:ext cx="512535" cy="482600"/>
              </a:xfrm>
              <a:custGeom>
                <a:avLst/>
                <a:gdLst>
                  <a:gd name="T0" fmla="*/ 512535 w 512535"/>
                  <a:gd name="T1" fmla="*/ 482600 h 482600"/>
                  <a:gd name="T2" fmla="*/ 0 w 512535"/>
                  <a:gd name="T3" fmla="*/ 12700 h 482600"/>
                  <a:gd name="T4" fmla="*/ 198664 w 512535"/>
                  <a:gd name="T5" fmla="*/ 0 h 482600"/>
                  <a:gd name="T6" fmla="*/ 512535 w 512535"/>
                  <a:gd name="T7" fmla="*/ 482600 h 482600"/>
                  <a:gd name="T8" fmla="*/ 0 60000 65536"/>
                  <a:gd name="T9" fmla="*/ 0 60000 65536"/>
                  <a:gd name="T10" fmla="*/ 0 60000 65536"/>
                  <a:gd name="T11" fmla="*/ 0 60000 65536"/>
                  <a:gd name="T12" fmla="*/ 0 w 512535"/>
                  <a:gd name="T13" fmla="*/ 0 h 482600"/>
                  <a:gd name="T14" fmla="*/ 512535 w 512535"/>
                  <a:gd name="T15" fmla="*/ 482600 h 482600"/>
                </a:gdLst>
                <a:ahLst/>
                <a:cxnLst>
                  <a:cxn ang="T8">
                    <a:pos x="T0" y="T1"/>
                  </a:cxn>
                  <a:cxn ang="T9">
                    <a:pos x="T2" y="T3"/>
                  </a:cxn>
                  <a:cxn ang="T10">
                    <a:pos x="T4" y="T5"/>
                  </a:cxn>
                  <a:cxn ang="T11">
                    <a:pos x="T6" y="T7"/>
                  </a:cxn>
                </a:cxnLst>
                <a:rect l="T12" t="T13" r="T14" b="T15"/>
                <a:pathLst>
                  <a:path w="512535" h="482600">
                    <a:moveTo>
                      <a:pt x="512535" y="482600"/>
                    </a:moveTo>
                    <a:lnTo>
                      <a:pt x="0" y="12700"/>
                    </a:lnTo>
                    <a:lnTo>
                      <a:pt x="198664" y="0"/>
                    </a:lnTo>
                    <a:lnTo>
                      <a:pt x="512535" y="482600"/>
                    </a:lnTo>
                    <a:close/>
                  </a:path>
                </a:pathLst>
              </a:custGeom>
              <a:solidFill>
                <a:srgbClr val="963248"/>
              </a:solidFill>
              <a:ln w="9525">
                <a:noFill/>
                <a:round/>
              </a:ln>
            </p:spPr>
            <p:txBody>
              <a:bodyPr anchor="ctr"/>
              <a:lstStyle/>
              <a:p>
                <a:endParaRPr lang="zh-CN" altLang="en-US">
                  <a:cs typeface="+mn-ea"/>
                  <a:sym typeface="+mn-lt"/>
                </a:endParaRPr>
              </a:p>
            </p:txBody>
          </p:sp>
        </p:grpSp>
        <p:grpSp>
          <p:nvGrpSpPr>
            <p:cNvPr id="4" name="组合 9"/>
            <p:cNvGrpSpPr/>
            <p:nvPr/>
          </p:nvGrpSpPr>
          <p:grpSpPr bwMode="auto">
            <a:xfrm rot="10346141">
              <a:off x="90601" y="581660"/>
              <a:ext cx="573538" cy="235402"/>
              <a:chOff x="0" y="0"/>
              <a:chExt cx="513443" cy="275771"/>
            </a:xfrm>
          </p:grpSpPr>
          <p:sp>
            <p:nvSpPr>
              <p:cNvPr id="29740" name="等腰三角形 6"/>
              <p:cNvSpPr/>
              <p:nvPr/>
            </p:nvSpPr>
            <p:spPr bwMode="auto">
              <a:xfrm>
                <a:off x="0" y="16329"/>
                <a:ext cx="513443" cy="259442"/>
              </a:xfrm>
              <a:custGeom>
                <a:avLst/>
                <a:gdLst>
                  <a:gd name="T0" fmla="*/ 0 w 513443"/>
                  <a:gd name="T1" fmla="*/ 259442 h 259442"/>
                  <a:gd name="T2" fmla="*/ 246743 w 513443"/>
                  <a:gd name="T3" fmla="*/ 0 h 259442"/>
                  <a:gd name="T4" fmla="*/ 513443 w 513443"/>
                  <a:gd name="T5" fmla="*/ 240846 h 259442"/>
                  <a:gd name="T6" fmla="*/ 0 w 513443"/>
                  <a:gd name="T7" fmla="*/ 259442 h 259442"/>
                  <a:gd name="T8" fmla="*/ 0 60000 65536"/>
                  <a:gd name="T9" fmla="*/ 0 60000 65536"/>
                  <a:gd name="T10" fmla="*/ 0 60000 65536"/>
                  <a:gd name="T11" fmla="*/ 0 60000 65536"/>
                  <a:gd name="T12" fmla="*/ 0 w 513443"/>
                  <a:gd name="T13" fmla="*/ 0 h 259442"/>
                  <a:gd name="T14" fmla="*/ 513443 w 513443"/>
                  <a:gd name="T15" fmla="*/ 259442 h 259442"/>
                </a:gdLst>
                <a:ahLst/>
                <a:cxnLst>
                  <a:cxn ang="T8">
                    <a:pos x="T0" y="T1"/>
                  </a:cxn>
                  <a:cxn ang="T9">
                    <a:pos x="T2" y="T3"/>
                  </a:cxn>
                  <a:cxn ang="T10">
                    <a:pos x="T4" y="T5"/>
                  </a:cxn>
                  <a:cxn ang="T11">
                    <a:pos x="T6" y="T7"/>
                  </a:cxn>
                </a:cxnLst>
                <a:rect l="T12" t="T13" r="T14" b="T15"/>
                <a:pathLst>
                  <a:path w="513443" h="259442">
                    <a:moveTo>
                      <a:pt x="0" y="259442"/>
                    </a:moveTo>
                    <a:lnTo>
                      <a:pt x="246743" y="0"/>
                    </a:lnTo>
                    <a:lnTo>
                      <a:pt x="513443" y="240846"/>
                    </a:lnTo>
                    <a:lnTo>
                      <a:pt x="0" y="259442"/>
                    </a:lnTo>
                    <a:close/>
                  </a:path>
                </a:pathLst>
              </a:custGeom>
              <a:solidFill>
                <a:schemeClr val="accent2"/>
              </a:solidFill>
              <a:ln w="9525">
                <a:noFill/>
                <a:round/>
              </a:ln>
            </p:spPr>
            <p:txBody>
              <a:bodyPr anchor="ctr"/>
              <a:lstStyle/>
              <a:p>
                <a:endParaRPr lang="zh-CN" altLang="en-US">
                  <a:cs typeface="+mn-ea"/>
                  <a:sym typeface="+mn-lt"/>
                </a:endParaRPr>
              </a:p>
            </p:txBody>
          </p:sp>
          <p:sp>
            <p:nvSpPr>
              <p:cNvPr id="29741" name="等腰三角形 7"/>
              <p:cNvSpPr/>
              <p:nvPr/>
            </p:nvSpPr>
            <p:spPr bwMode="auto">
              <a:xfrm>
                <a:off x="243795" y="0"/>
                <a:ext cx="266472" cy="260350"/>
              </a:xfrm>
              <a:custGeom>
                <a:avLst/>
                <a:gdLst>
                  <a:gd name="T0" fmla="*/ 266472 w 266472"/>
                  <a:gd name="T1" fmla="*/ 260350 h 260350"/>
                  <a:gd name="T2" fmla="*/ 0 w 266472"/>
                  <a:gd name="T3" fmla="*/ 19843 h 260350"/>
                  <a:gd name="T4" fmla="*/ 197076 w 266472"/>
                  <a:gd name="T5" fmla="*/ 0 h 260350"/>
                  <a:gd name="T6" fmla="*/ 266472 w 266472"/>
                  <a:gd name="T7" fmla="*/ 260350 h 260350"/>
                  <a:gd name="T8" fmla="*/ 0 60000 65536"/>
                  <a:gd name="T9" fmla="*/ 0 60000 65536"/>
                  <a:gd name="T10" fmla="*/ 0 60000 65536"/>
                  <a:gd name="T11" fmla="*/ 0 60000 65536"/>
                  <a:gd name="T12" fmla="*/ 0 w 266472"/>
                  <a:gd name="T13" fmla="*/ 0 h 260350"/>
                  <a:gd name="T14" fmla="*/ 266472 w 266472"/>
                  <a:gd name="T15" fmla="*/ 260350 h 260350"/>
                </a:gdLst>
                <a:ahLst/>
                <a:cxnLst>
                  <a:cxn ang="T8">
                    <a:pos x="T0" y="T1"/>
                  </a:cxn>
                  <a:cxn ang="T9">
                    <a:pos x="T2" y="T3"/>
                  </a:cxn>
                  <a:cxn ang="T10">
                    <a:pos x="T4" y="T5"/>
                  </a:cxn>
                  <a:cxn ang="T11">
                    <a:pos x="T6" y="T7"/>
                  </a:cxn>
                </a:cxnLst>
                <a:rect l="T12" t="T13" r="T14" b="T15"/>
                <a:pathLst>
                  <a:path w="266472" h="260350">
                    <a:moveTo>
                      <a:pt x="266472" y="260350"/>
                    </a:moveTo>
                    <a:lnTo>
                      <a:pt x="0" y="19843"/>
                    </a:lnTo>
                    <a:lnTo>
                      <a:pt x="197076" y="0"/>
                    </a:lnTo>
                    <a:lnTo>
                      <a:pt x="266472" y="260350"/>
                    </a:lnTo>
                    <a:close/>
                  </a:path>
                </a:pathLst>
              </a:custGeom>
              <a:solidFill>
                <a:srgbClr val="27345C"/>
              </a:solidFill>
              <a:ln w="9525">
                <a:noFill/>
                <a:round/>
              </a:ln>
            </p:spPr>
            <p:txBody>
              <a:bodyPr anchor="ctr"/>
              <a:lstStyle/>
              <a:p>
                <a:endParaRPr lang="zh-CN" altLang="en-US">
                  <a:cs typeface="+mn-ea"/>
                  <a:sym typeface="+mn-lt"/>
                </a:endParaRPr>
              </a:p>
            </p:txBody>
          </p:sp>
        </p:grpSp>
        <p:grpSp>
          <p:nvGrpSpPr>
            <p:cNvPr id="5" name="组合 12"/>
            <p:cNvGrpSpPr/>
            <p:nvPr/>
          </p:nvGrpSpPr>
          <p:grpSpPr bwMode="auto">
            <a:xfrm>
              <a:off x="754742" y="0"/>
              <a:ext cx="4757058" cy="1039854"/>
              <a:chOff x="0" y="0"/>
              <a:chExt cx="4757058" cy="1039854"/>
            </a:xfrm>
          </p:grpSpPr>
          <p:cxnSp>
            <p:nvCxnSpPr>
              <p:cNvPr id="29737" name="直接连接符 13"/>
              <p:cNvCxnSpPr>
                <a:cxnSpLocks noChangeShapeType="1"/>
              </p:cNvCxnSpPr>
              <p:nvPr/>
            </p:nvCxnSpPr>
            <p:spPr bwMode="auto">
              <a:xfrm>
                <a:off x="96656" y="470009"/>
                <a:ext cx="3698530" cy="0"/>
              </a:xfrm>
              <a:prstGeom prst="line">
                <a:avLst/>
              </a:prstGeom>
              <a:noFill/>
              <a:ln w="6350">
                <a:solidFill>
                  <a:srgbClr val="7F7F7F"/>
                </a:solidFill>
                <a:prstDash val="dash"/>
                <a:round/>
              </a:ln>
            </p:spPr>
          </p:cxnSp>
          <p:sp>
            <p:nvSpPr>
              <p:cNvPr id="29738" name="文本框 14"/>
              <p:cNvSpPr txBox="1">
                <a:spLocks noChangeArrowheads="1"/>
              </p:cNvSpPr>
              <p:nvPr/>
            </p:nvSpPr>
            <p:spPr bwMode="auto">
              <a:xfrm>
                <a:off x="0" y="0"/>
                <a:ext cx="3452780" cy="461665"/>
              </a:xfrm>
              <a:prstGeom prst="rect">
                <a:avLst/>
              </a:prstGeom>
              <a:noFill/>
              <a:ln w="9525">
                <a:noFill/>
                <a:miter lim="800000"/>
              </a:ln>
            </p:spPr>
            <p:txBody>
              <a:bodyPr lIns="68589" tIns="34295" rIns="68589" bIns="34295">
                <a:spAutoFit/>
              </a:bodyPr>
              <a:lstStyle/>
              <a:p>
                <a:pPr defTabSz="685800"/>
                <a:r>
                  <a:rPr lang="zh-CN" altLang="en-US" b="1" dirty="0">
                    <a:solidFill>
                      <a:srgbClr val="404040"/>
                    </a:solidFill>
                    <a:cs typeface="+mn-ea"/>
                    <a:sym typeface="+mn-lt"/>
                  </a:rPr>
                  <a:t>单击输入您的标题</a:t>
                </a:r>
              </a:p>
            </p:txBody>
          </p:sp>
          <p:sp>
            <p:nvSpPr>
              <p:cNvPr id="29739" name="文本框 15"/>
              <p:cNvSpPr txBox="1">
                <a:spLocks noChangeArrowheads="1"/>
              </p:cNvSpPr>
              <p:nvPr/>
            </p:nvSpPr>
            <p:spPr bwMode="auto">
              <a:xfrm>
                <a:off x="69832" y="497690"/>
                <a:ext cx="4687226" cy="542164"/>
              </a:xfrm>
              <a:prstGeom prst="rect">
                <a:avLst/>
              </a:prstGeom>
              <a:noFill/>
              <a:ln w="9525">
                <a:noFill/>
                <a:miter lim="800000"/>
              </a:ln>
            </p:spPr>
            <p:txBody>
              <a:bodyPr lIns="68589" tIns="34295" rIns="68589" bIns="34295">
                <a:spAutoFit/>
              </a:bodyPr>
              <a:lstStyle/>
              <a:p>
                <a:pPr defTabSz="685800"/>
                <a:r>
                  <a:rPr lang="zh-CN" altLang="en-US" sz="1100" dirty="0">
                    <a:solidFill>
                      <a:srgbClr val="7F7F7F"/>
                    </a:solidFill>
                    <a:cs typeface="+mn-ea"/>
                    <a:sym typeface="+mn-lt"/>
                  </a:rPr>
                  <a:t>Once when I was six years old I saw a magnificent picture in a book, called True Stories from Nature</a:t>
                </a:r>
              </a:p>
            </p:txBody>
          </p:sp>
        </p:grpSp>
      </p:grpSp>
      <p:grpSp>
        <p:nvGrpSpPr>
          <p:cNvPr id="6" name="组合 17"/>
          <p:cNvGrpSpPr/>
          <p:nvPr/>
        </p:nvGrpSpPr>
        <p:grpSpPr bwMode="auto">
          <a:xfrm>
            <a:off x="4342646" y="1706036"/>
            <a:ext cx="4134720" cy="779221"/>
            <a:chOff x="0" y="0"/>
            <a:chExt cx="5511800" cy="1039854"/>
          </a:xfrm>
        </p:grpSpPr>
        <p:grpSp>
          <p:nvGrpSpPr>
            <p:cNvPr id="7" name="组合 18"/>
            <p:cNvGrpSpPr/>
            <p:nvPr/>
          </p:nvGrpSpPr>
          <p:grpSpPr bwMode="auto">
            <a:xfrm>
              <a:off x="0" y="0"/>
              <a:ext cx="754743" cy="482600"/>
              <a:chOff x="0" y="0"/>
              <a:chExt cx="754743" cy="482600"/>
            </a:xfrm>
          </p:grpSpPr>
          <p:sp>
            <p:nvSpPr>
              <p:cNvPr id="29732" name="等腰三角形 6"/>
              <p:cNvSpPr/>
              <p:nvPr/>
            </p:nvSpPr>
            <p:spPr bwMode="auto">
              <a:xfrm>
                <a:off x="0" y="3629"/>
                <a:ext cx="754743" cy="478971"/>
              </a:xfrm>
              <a:custGeom>
                <a:avLst/>
                <a:gdLst>
                  <a:gd name="T0" fmla="*/ 0 w 754743"/>
                  <a:gd name="T1" fmla="*/ 348342 h 478971"/>
                  <a:gd name="T2" fmla="*/ 246743 w 754743"/>
                  <a:gd name="T3" fmla="*/ 0 h 478971"/>
                  <a:gd name="T4" fmla="*/ 754743 w 754743"/>
                  <a:gd name="T5" fmla="*/ 478971 h 478971"/>
                  <a:gd name="T6" fmla="*/ 0 w 754743"/>
                  <a:gd name="T7" fmla="*/ 348342 h 478971"/>
                  <a:gd name="T8" fmla="*/ 0 60000 65536"/>
                  <a:gd name="T9" fmla="*/ 0 60000 65536"/>
                  <a:gd name="T10" fmla="*/ 0 60000 65536"/>
                  <a:gd name="T11" fmla="*/ 0 60000 65536"/>
                  <a:gd name="T12" fmla="*/ 0 w 754743"/>
                  <a:gd name="T13" fmla="*/ 0 h 478971"/>
                  <a:gd name="T14" fmla="*/ 754743 w 754743"/>
                  <a:gd name="T15" fmla="*/ 478971 h 478971"/>
                </a:gdLst>
                <a:ahLst/>
                <a:cxnLst>
                  <a:cxn ang="T8">
                    <a:pos x="T0" y="T1"/>
                  </a:cxn>
                  <a:cxn ang="T9">
                    <a:pos x="T2" y="T3"/>
                  </a:cxn>
                  <a:cxn ang="T10">
                    <a:pos x="T4" y="T5"/>
                  </a:cxn>
                  <a:cxn ang="T11">
                    <a:pos x="T6" y="T7"/>
                  </a:cxn>
                </a:cxnLst>
                <a:rect l="T12" t="T13" r="T14" b="T15"/>
                <a:pathLst>
                  <a:path w="754743" h="478971">
                    <a:moveTo>
                      <a:pt x="0" y="348342"/>
                    </a:moveTo>
                    <a:lnTo>
                      <a:pt x="246743" y="0"/>
                    </a:lnTo>
                    <a:lnTo>
                      <a:pt x="754743" y="478971"/>
                    </a:lnTo>
                    <a:lnTo>
                      <a:pt x="0" y="348342"/>
                    </a:lnTo>
                    <a:close/>
                  </a:path>
                </a:pathLst>
              </a:custGeom>
              <a:solidFill>
                <a:schemeClr val="accent1"/>
              </a:solidFill>
              <a:ln w="9525">
                <a:noFill/>
                <a:round/>
              </a:ln>
            </p:spPr>
            <p:txBody>
              <a:bodyPr anchor="ctr"/>
              <a:lstStyle/>
              <a:p>
                <a:endParaRPr lang="zh-CN" altLang="en-US">
                  <a:cs typeface="+mn-ea"/>
                  <a:sym typeface="+mn-lt"/>
                </a:endParaRPr>
              </a:p>
            </p:txBody>
          </p:sp>
          <p:sp>
            <p:nvSpPr>
              <p:cNvPr id="29733" name="等腰三角形 7"/>
              <p:cNvSpPr/>
              <p:nvPr/>
            </p:nvSpPr>
            <p:spPr bwMode="auto">
              <a:xfrm>
                <a:off x="242207" y="0"/>
                <a:ext cx="512535" cy="482600"/>
              </a:xfrm>
              <a:custGeom>
                <a:avLst/>
                <a:gdLst>
                  <a:gd name="T0" fmla="*/ 512535 w 512535"/>
                  <a:gd name="T1" fmla="*/ 482600 h 482600"/>
                  <a:gd name="T2" fmla="*/ 0 w 512535"/>
                  <a:gd name="T3" fmla="*/ 12700 h 482600"/>
                  <a:gd name="T4" fmla="*/ 198664 w 512535"/>
                  <a:gd name="T5" fmla="*/ 0 h 482600"/>
                  <a:gd name="T6" fmla="*/ 512535 w 512535"/>
                  <a:gd name="T7" fmla="*/ 482600 h 482600"/>
                  <a:gd name="T8" fmla="*/ 0 60000 65536"/>
                  <a:gd name="T9" fmla="*/ 0 60000 65536"/>
                  <a:gd name="T10" fmla="*/ 0 60000 65536"/>
                  <a:gd name="T11" fmla="*/ 0 60000 65536"/>
                  <a:gd name="T12" fmla="*/ 0 w 512535"/>
                  <a:gd name="T13" fmla="*/ 0 h 482600"/>
                  <a:gd name="T14" fmla="*/ 512535 w 512535"/>
                  <a:gd name="T15" fmla="*/ 482600 h 482600"/>
                </a:gdLst>
                <a:ahLst/>
                <a:cxnLst>
                  <a:cxn ang="T8">
                    <a:pos x="T0" y="T1"/>
                  </a:cxn>
                  <a:cxn ang="T9">
                    <a:pos x="T2" y="T3"/>
                  </a:cxn>
                  <a:cxn ang="T10">
                    <a:pos x="T4" y="T5"/>
                  </a:cxn>
                  <a:cxn ang="T11">
                    <a:pos x="T6" y="T7"/>
                  </a:cxn>
                </a:cxnLst>
                <a:rect l="T12" t="T13" r="T14" b="T15"/>
                <a:pathLst>
                  <a:path w="512535" h="482600">
                    <a:moveTo>
                      <a:pt x="512535" y="482600"/>
                    </a:moveTo>
                    <a:lnTo>
                      <a:pt x="0" y="12700"/>
                    </a:lnTo>
                    <a:lnTo>
                      <a:pt x="198664" y="0"/>
                    </a:lnTo>
                    <a:lnTo>
                      <a:pt x="512535" y="482600"/>
                    </a:lnTo>
                    <a:close/>
                  </a:path>
                </a:pathLst>
              </a:custGeom>
              <a:solidFill>
                <a:srgbClr val="963248"/>
              </a:solidFill>
              <a:ln w="9525">
                <a:noFill/>
                <a:round/>
              </a:ln>
            </p:spPr>
            <p:txBody>
              <a:bodyPr anchor="ctr"/>
              <a:lstStyle/>
              <a:p>
                <a:endParaRPr lang="zh-CN" altLang="en-US">
                  <a:cs typeface="+mn-ea"/>
                  <a:sym typeface="+mn-lt"/>
                </a:endParaRPr>
              </a:p>
            </p:txBody>
          </p:sp>
        </p:grpSp>
        <p:grpSp>
          <p:nvGrpSpPr>
            <p:cNvPr id="8" name="组合 19"/>
            <p:cNvGrpSpPr/>
            <p:nvPr/>
          </p:nvGrpSpPr>
          <p:grpSpPr bwMode="auto">
            <a:xfrm rot="10346141">
              <a:off x="90601" y="581660"/>
              <a:ext cx="573538" cy="235402"/>
              <a:chOff x="0" y="0"/>
              <a:chExt cx="513443" cy="275771"/>
            </a:xfrm>
          </p:grpSpPr>
          <p:sp>
            <p:nvSpPr>
              <p:cNvPr id="29730" name="等腰三角形 6"/>
              <p:cNvSpPr/>
              <p:nvPr/>
            </p:nvSpPr>
            <p:spPr bwMode="auto">
              <a:xfrm>
                <a:off x="0" y="16329"/>
                <a:ext cx="513443" cy="259442"/>
              </a:xfrm>
              <a:custGeom>
                <a:avLst/>
                <a:gdLst>
                  <a:gd name="T0" fmla="*/ 0 w 513443"/>
                  <a:gd name="T1" fmla="*/ 259442 h 259442"/>
                  <a:gd name="T2" fmla="*/ 246743 w 513443"/>
                  <a:gd name="T3" fmla="*/ 0 h 259442"/>
                  <a:gd name="T4" fmla="*/ 513443 w 513443"/>
                  <a:gd name="T5" fmla="*/ 240846 h 259442"/>
                  <a:gd name="T6" fmla="*/ 0 w 513443"/>
                  <a:gd name="T7" fmla="*/ 259442 h 259442"/>
                  <a:gd name="T8" fmla="*/ 0 60000 65536"/>
                  <a:gd name="T9" fmla="*/ 0 60000 65536"/>
                  <a:gd name="T10" fmla="*/ 0 60000 65536"/>
                  <a:gd name="T11" fmla="*/ 0 60000 65536"/>
                  <a:gd name="T12" fmla="*/ 0 w 513443"/>
                  <a:gd name="T13" fmla="*/ 0 h 259442"/>
                  <a:gd name="T14" fmla="*/ 513443 w 513443"/>
                  <a:gd name="T15" fmla="*/ 259442 h 259442"/>
                </a:gdLst>
                <a:ahLst/>
                <a:cxnLst>
                  <a:cxn ang="T8">
                    <a:pos x="T0" y="T1"/>
                  </a:cxn>
                  <a:cxn ang="T9">
                    <a:pos x="T2" y="T3"/>
                  </a:cxn>
                  <a:cxn ang="T10">
                    <a:pos x="T4" y="T5"/>
                  </a:cxn>
                  <a:cxn ang="T11">
                    <a:pos x="T6" y="T7"/>
                  </a:cxn>
                </a:cxnLst>
                <a:rect l="T12" t="T13" r="T14" b="T15"/>
                <a:pathLst>
                  <a:path w="513443" h="259442">
                    <a:moveTo>
                      <a:pt x="0" y="259442"/>
                    </a:moveTo>
                    <a:lnTo>
                      <a:pt x="246743" y="0"/>
                    </a:lnTo>
                    <a:lnTo>
                      <a:pt x="513443" y="240846"/>
                    </a:lnTo>
                    <a:lnTo>
                      <a:pt x="0" y="259442"/>
                    </a:lnTo>
                    <a:close/>
                  </a:path>
                </a:pathLst>
              </a:custGeom>
              <a:solidFill>
                <a:schemeClr val="accent2"/>
              </a:solidFill>
              <a:ln w="9525">
                <a:noFill/>
                <a:round/>
              </a:ln>
            </p:spPr>
            <p:txBody>
              <a:bodyPr anchor="ctr"/>
              <a:lstStyle/>
              <a:p>
                <a:endParaRPr lang="zh-CN" altLang="en-US">
                  <a:cs typeface="+mn-ea"/>
                  <a:sym typeface="+mn-lt"/>
                </a:endParaRPr>
              </a:p>
            </p:txBody>
          </p:sp>
          <p:sp>
            <p:nvSpPr>
              <p:cNvPr id="29731" name="等腰三角形 7"/>
              <p:cNvSpPr/>
              <p:nvPr/>
            </p:nvSpPr>
            <p:spPr bwMode="auto">
              <a:xfrm>
                <a:off x="243795" y="0"/>
                <a:ext cx="266472" cy="260350"/>
              </a:xfrm>
              <a:custGeom>
                <a:avLst/>
                <a:gdLst>
                  <a:gd name="T0" fmla="*/ 266472 w 266472"/>
                  <a:gd name="T1" fmla="*/ 260350 h 260350"/>
                  <a:gd name="T2" fmla="*/ 0 w 266472"/>
                  <a:gd name="T3" fmla="*/ 19843 h 260350"/>
                  <a:gd name="T4" fmla="*/ 197076 w 266472"/>
                  <a:gd name="T5" fmla="*/ 0 h 260350"/>
                  <a:gd name="T6" fmla="*/ 266472 w 266472"/>
                  <a:gd name="T7" fmla="*/ 260350 h 260350"/>
                  <a:gd name="T8" fmla="*/ 0 60000 65536"/>
                  <a:gd name="T9" fmla="*/ 0 60000 65536"/>
                  <a:gd name="T10" fmla="*/ 0 60000 65536"/>
                  <a:gd name="T11" fmla="*/ 0 60000 65536"/>
                  <a:gd name="T12" fmla="*/ 0 w 266472"/>
                  <a:gd name="T13" fmla="*/ 0 h 260350"/>
                  <a:gd name="T14" fmla="*/ 266472 w 266472"/>
                  <a:gd name="T15" fmla="*/ 260350 h 260350"/>
                </a:gdLst>
                <a:ahLst/>
                <a:cxnLst>
                  <a:cxn ang="T8">
                    <a:pos x="T0" y="T1"/>
                  </a:cxn>
                  <a:cxn ang="T9">
                    <a:pos x="T2" y="T3"/>
                  </a:cxn>
                  <a:cxn ang="T10">
                    <a:pos x="T4" y="T5"/>
                  </a:cxn>
                  <a:cxn ang="T11">
                    <a:pos x="T6" y="T7"/>
                  </a:cxn>
                </a:cxnLst>
                <a:rect l="T12" t="T13" r="T14" b="T15"/>
                <a:pathLst>
                  <a:path w="266472" h="260350">
                    <a:moveTo>
                      <a:pt x="266472" y="260350"/>
                    </a:moveTo>
                    <a:lnTo>
                      <a:pt x="0" y="19843"/>
                    </a:lnTo>
                    <a:lnTo>
                      <a:pt x="197076" y="0"/>
                    </a:lnTo>
                    <a:lnTo>
                      <a:pt x="266472" y="260350"/>
                    </a:lnTo>
                    <a:close/>
                  </a:path>
                </a:pathLst>
              </a:custGeom>
              <a:solidFill>
                <a:srgbClr val="27345C"/>
              </a:solidFill>
              <a:ln w="9525">
                <a:noFill/>
                <a:round/>
              </a:ln>
            </p:spPr>
            <p:txBody>
              <a:bodyPr anchor="ctr"/>
              <a:lstStyle/>
              <a:p>
                <a:endParaRPr lang="zh-CN" altLang="en-US">
                  <a:cs typeface="+mn-ea"/>
                  <a:sym typeface="+mn-lt"/>
                </a:endParaRPr>
              </a:p>
            </p:txBody>
          </p:sp>
        </p:grpSp>
        <p:grpSp>
          <p:nvGrpSpPr>
            <p:cNvPr id="9" name="组合 20"/>
            <p:cNvGrpSpPr/>
            <p:nvPr/>
          </p:nvGrpSpPr>
          <p:grpSpPr bwMode="auto">
            <a:xfrm>
              <a:off x="754742" y="0"/>
              <a:ext cx="4757058" cy="1039854"/>
              <a:chOff x="0" y="0"/>
              <a:chExt cx="4757058" cy="1039854"/>
            </a:xfrm>
          </p:grpSpPr>
          <p:cxnSp>
            <p:nvCxnSpPr>
              <p:cNvPr id="29727" name="直接连接符 21"/>
              <p:cNvCxnSpPr>
                <a:cxnSpLocks noChangeShapeType="1"/>
              </p:cNvCxnSpPr>
              <p:nvPr/>
            </p:nvCxnSpPr>
            <p:spPr bwMode="auto">
              <a:xfrm>
                <a:off x="96656" y="470009"/>
                <a:ext cx="3698530" cy="0"/>
              </a:xfrm>
              <a:prstGeom prst="line">
                <a:avLst/>
              </a:prstGeom>
              <a:noFill/>
              <a:ln w="6350">
                <a:solidFill>
                  <a:srgbClr val="7F7F7F"/>
                </a:solidFill>
                <a:prstDash val="dash"/>
                <a:round/>
              </a:ln>
            </p:spPr>
          </p:cxnSp>
          <p:sp>
            <p:nvSpPr>
              <p:cNvPr id="29728" name="文本框 22"/>
              <p:cNvSpPr txBox="1">
                <a:spLocks noChangeArrowheads="1"/>
              </p:cNvSpPr>
              <p:nvPr/>
            </p:nvSpPr>
            <p:spPr bwMode="auto">
              <a:xfrm>
                <a:off x="0" y="0"/>
                <a:ext cx="3453523" cy="459569"/>
              </a:xfrm>
              <a:prstGeom prst="rect">
                <a:avLst/>
              </a:prstGeom>
              <a:noFill/>
              <a:ln w="9525">
                <a:noFill/>
                <a:miter lim="800000"/>
              </a:ln>
            </p:spPr>
            <p:txBody>
              <a:bodyPr lIns="68589" tIns="34295" rIns="68589" bIns="34295">
                <a:spAutoFit/>
              </a:bodyPr>
              <a:lstStyle/>
              <a:p>
                <a:pPr defTabSz="685800"/>
                <a:r>
                  <a:rPr lang="zh-CN" altLang="en-US" b="1" dirty="0">
                    <a:solidFill>
                      <a:srgbClr val="404040"/>
                    </a:solidFill>
                    <a:cs typeface="+mn-ea"/>
                    <a:sym typeface="+mn-lt"/>
                  </a:rPr>
                  <a:t>单击输入您的标题</a:t>
                </a:r>
              </a:p>
            </p:txBody>
          </p:sp>
          <p:sp>
            <p:nvSpPr>
              <p:cNvPr id="29729" name="文本框 23"/>
              <p:cNvSpPr txBox="1">
                <a:spLocks noChangeArrowheads="1"/>
              </p:cNvSpPr>
              <p:nvPr/>
            </p:nvSpPr>
            <p:spPr bwMode="auto">
              <a:xfrm>
                <a:off x="69832" y="497690"/>
                <a:ext cx="4687226" cy="542164"/>
              </a:xfrm>
              <a:prstGeom prst="rect">
                <a:avLst/>
              </a:prstGeom>
              <a:noFill/>
              <a:ln w="9525">
                <a:noFill/>
                <a:miter lim="800000"/>
              </a:ln>
            </p:spPr>
            <p:txBody>
              <a:bodyPr lIns="68589" tIns="34295" rIns="68589" bIns="34295">
                <a:spAutoFit/>
              </a:bodyPr>
              <a:lstStyle/>
              <a:p>
                <a:pPr defTabSz="685800"/>
                <a:r>
                  <a:rPr lang="zh-CN" altLang="en-US" sz="1100" dirty="0">
                    <a:solidFill>
                      <a:srgbClr val="7F7F7F"/>
                    </a:solidFill>
                    <a:cs typeface="+mn-ea"/>
                    <a:sym typeface="+mn-lt"/>
                  </a:rPr>
                  <a:t>Once when I was six years old I saw a magnificent picture in a book, called True Stories from Nature</a:t>
                </a:r>
              </a:p>
            </p:txBody>
          </p:sp>
        </p:grpSp>
      </p:grpSp>
      <p:grpSp>
        <p:nvGrpSpPr>
          <p:cNvPr id="10" name="组合 28"/>
          <p:cNvGrpSpPr/>
          <p:nvPr/>
        </p:nvGrpSpPr>
        <p:grpSpPr bwMode="auto">
          <a:xfrm>
            <a:off x="4342646" y="2756637"/>
            <a:ext cx="4134720" cy="779221"/>
            <a:chOff x="0" y="0"/>
            <a:chExt cx="5511800" cy="1039854"/>
          </a:xfrm>
        </p:grpSpPr>
        <p:grpSp>
          <p:nvGrpSpPr>
            <p:cNvPr id="11" name="组合 29"/>
            <p:cNvGrpSpPr/>
            <p:nvPr/>
          </p:nvGrpSpPr>
          <p:grpSpPr bwMode="auto">
            <a:xfrm>
              <a:off x="0" y="0"/>
              <a:ext cx="754743" cy="482600"/>
              <a:chOff x="0" y="0"/>
              <a:chExt cx="754743" cy="482600"/>
            </a:xfrm>
          </p:grpSpPr>
          <p:sp>
            <p:nvSpPr>
              <p:cNvPr id="29722" name="等腰三角形 6"/>
              <p:cNvSpPr/>
              <p:nvPr/>
            </p:nvSpPr>
            <p:spPr bwMode="auto">
              <a:xfrm>
                <a:off x="0" y="3629"/>
                <a:ext cx="754743" cy="478971"/>
              </a:xfrm>
              <a:custGeom>
                <a:avLst/>
                <a:gdLst>
                  <a:gd name="T0" fmla="*/ 0 w 754743"/>
                  <a:gd name="T1" fmla="*/ 348342 h 478971"/>
                  <a:gd name="T2" fmla="*/ 246743 w 754743"/>
                  <a:gd name="T3" fmla="*/ 0 h 478971"/>
                  <a:gd name="T4" fmla="*/ 754743 w 754743"/>
                  <a:gd name="T5" fmla="*/ 478971 h 478971"/>
                  <a:gd name="T6" fmla="*/ 0 w 754743"/>
                  <a:gd name="T7" fmla="*/ 348342 h 478971"/>
                  <a:gd name="T8" fmla="*/ 0 60000 65536"/>
                  <a:gd name="T9" fmla="*/ 0 60000 65536"/>
                  <a:gd name="T10" fmla="*/ 0 60000 65536"/>
                  <a:gd name="T11" fmla="*/ 0 60000 65536"/>
                  <a:gd name="T12" fmla="*/ 0 w 754743"/>
                  <a:gd name="T13" fmla="*/ 0 h 478971"/>
                  <a:gd name="T14" fmla="*/ 754743 w 754743"/>
                  <a:gd name="T15" fmla="*/ 478971 h 478971"/>
                </a:gdLst>
                <a:ahLst/>
                <a:cxnLst>
                  <a:cxn ang="T8">
                    <a:pos x="T0" y="T1"/>
                  </a:cxn>
                  <a:cxn ang="T9">
                    <a:pos x="T2" y="T3"/>
                  </a:cxn>
                  <a:cxn ang="T10">
                    <a:pos x="T4" y="T5"/>
                  </a:cxn>
                  <a:cxn ang="T11">
                    <a:pos x="T6" y="T7"/>
                  </a:cxn>
                </a:cxnLst>
                <a:rect l="T12" t="T13" r="T14" b="T15"/>
                <a:pathLst>
                  <a:path w="754743" h="478971">
                    <a:moveTo>
                      <a:pt x="0" y="348342"/>
                    </a:moveTo>
                    <a:lnTo>
                      <a:pt x="246743" y="0"/>
                    </a:lnTo>
                    <a:lnTo>
                      <a:pt x="754743" y="478971"/>
                    </a:lnTo>
                    <a:lnTo>
                      <a:pt x="0" y="348342"/>
                    </a:lnTo>
                    <a:close/>
                  </a:path>
                </a:pathLst>
              </a:custGeom>
              <a:solidFill>
                <a:schemeClr val="accent1"/>
              </a:solidFill>
              <a:ln w="9525">
                <a:noFill/>
                <a:round/>
              </a:ln>
            </p:spPr>
            <p:txBody>
              <a:bodyPr anchor="ctr"/>
              <a:lstStyle/>
              <a:p>
                <a:endParaRPr lang="zh-CN" altLang="en-US">
                  <a:cs typeface="+mn-ea"/>
                  <a:sym typeface="+mn-lt"/>
                </a:endParaRPr>
              </a:p>
            </p:txBody>
          </p:sp>
          <p:sp>
            <p:nvSpPr>
              <p:cNvPr id="29723" name="等腰三角形 7"/>
              <p:cNvSpPr/>
              <p:nvPr/>
            </p:nvSpPr>
            <p:spPr bwMode="auto">
              <a:xfrm>
                <a:off x="242207" y="0"/>
                <a:ext cx="512535" cy="482600"/>
              </a:xfrm>
              <a:custGeom>
                <a:avLst/>
                <a:gdLst>
                  <a:gd name="T0" fmla="*/ 512535 w 512535"/>
                  <a:gd name="T1" fmla="*/ 482600 h 482600"/>
                  <a:gd name="T2" fmla="*/ 0 w 512535"/>
                  <a:gd name="T3" fmla="*/ 12700 h 482600"/>
                  <a:gd name="T4" fmla="*/ 198664 w 512535"/>
                  <a:gd name="T5" fmla="*/ 0 h 482600"/>
                  <a:gd name="T6" fmla="*/ 512535 w 512535"/>
                  <a:gd name="T7" fmla="*/ 482600 h 482600"/>
                  <a:gd name="T8" fmla="*/ 0 60000 65536"/>
                  <a:gd name="T9" fmla="*/ 0 60000 65536"/>
                  <a:gd name="T10" fmla="*/ 0 60000 65536"/>
                  <a:gd name="T11" fmla="*/ 0 60000 65536"/>
                  <a:gd name="T12" fmla="*/ 0 w 512535"/>
                  <a:gd name="T13" fmla="*/ 0 h 482600"/>
                  <a:gd name="T14" fmla="*/ 512535 w 512535"/>
                  <a:gd name="T15" fmla="*/ 482600 h 482600"/>
                </a:gdLst>
                <a:ahLst/>
                <a:cxnLst>
                  <a:cxn ang="T8">
                    <a:pos x="T0" y="T1"/>
                  </a:cxn>
                  <a:cxn ang="T9">
                    <a:pos x="T2" y="T3"/>
                  </a:cxn>
                  <a:cxn ang="T10">
                    <a:pos x="T4" y="T5"/>
                  </a:cxn>
                  <a:cxn ang="T11">
                    <a:pos x="T6" y="T7"/>
                  </a:cxn>
                </a:cxnLst>
                <a:rect l="T12" t="T13" r="T14" b="T15"/>
                <a:pathLst>
                  <a:path w="512535" h="482600">
                    <a:moveTo>
                      <a:pt x="512535" y="482600"/>
                    </a:moveTo>
                    <a:lnTo>
                      <a:pt x="0" y="12700"/>
                    </a:lnTo>
                    <a:lnTo>
                      <a:pt x="198664" y="0"/>
                    </a:lnTo>
                    <a:lnTo>
                      <a:pt x="512535" y="482600"/>
                    </a:lnTo>
                    <a:close/>
                  </a:path>
                </a:pathLst>
              </a:custGeom>
              <a:solidFill>
                <a:srgbClr val="963248"/>
              </a:solidFill>
              <a:ln w="9525">
                <a:noFill/>
                <a:round/>
              </a:ln>
            </p:spPr>
            <p:txBody>
              <a:bodyPr anchor="ctr"/>
              <a:lstStyle/>
              <a:p>
                <a:endParaRPr lang="zh-CN" altLang="en-US">
                  <a:cs typeface="+mn-ea"/>
                  <a:sym typeface="+mn-lt"/>
                </a:endParaRPr>
              </a:p>
            </p:txBody>
          </p:sp>
        </p:grpSp>
        <p:grpSp>
          <p:nvGrpSpPr>
            <p:cNvPr id="12" name="组合 30"/>
            <p:cNvGrpSpPr/>
            <p:nvPr/>
          </p:nvGrpSpPr>
          <p:grpSpPr bwMode="auto">
            <a:xfrm rot="10346141">
              <a:off x="90601" y="581660"/>
              <a:ext cx="573538" cy="235402"/>
              <a:chOff x="0" y="0"/>
              <a:chExt cx="513443" cy="275771"/>
            </a:xfrm>
          </p:grpSpPr>
          <p:sp>
            <p:nvSpPr>
              <p:cNvPr id="29720" name="等腰三角形 6"/>
              <p:cNvSpPr/>
              <p:nvPr/>
            </p:nvSpPr>
            <p:spPr bwMode="auto">
              <a:xfrm>
                <a:off x="0" y="16329"/>
                <a:ext cx="513443" cy="259442"/>
              </a:xfrm>
              <a:custGeom>
                <a:avLst/>
                <a:gdLst>
                  <a:gd name="T0" fmla="*/ 0 w 513443"/>
                  <a:gd name="T1" fmla="*/ 259442 h 259442"/>
                  <a:gd name="T2" fmla="*/ 246743 w 513443"/>
                  <a:gd name="T3" fmla="*/ 0 h 259442"/>
                  <a:gd name="T4" fmla="*/ 513443 w 513443"/>
                  <a:gd name="T5" fmla="*/ 240846 h 259442"/>
                  <a:gd name="T6" fmla="*/ 0 w 513443"/>
                  <a:gd name="T7" fmla="*/ 259442 h 259442"/>
                  <a:gd name="T8" fmla="*/ 0 60000 65536"/>
                  <a:gd name="T9" fmla="*/ 0 60000 65536"/>
                  <a:gd name="T10" fmla="*/ 0 60000 65536"/>
                  <a:gd name="T11" fmla="*/ 0 60000 65536"/>
                  <a:gd name="T12" fmla="*/ 0 w 513443"/>
                  <a:gd name="T13" fmla="*/ 0 h 259442"/>
                  <a:gd name="T14" fmla="*/ 513443 w 513443"/>
                  <a:gd name="T15" fmla="*/ 259442 h 259442"/>
                </a:gdLst>
                <a:ahLst/>
                <a:cxnLst>
                  <a:cxn ang="T8">
                    <a:pos x="T0" y="T1"/>
                  </a:cxn>
                  <a:cxn ang="T9">
                    <a:pos x="T2" y="T3"/>
                  </a:cxn>
                  <a:cxn ang="T10">
                    <a:pos x="T4" y="T5"/>
                  </a:cxn>
                  <a:cxn ang="T11">
                    <a:pos x="T6" y="T7"/>
                  </a:cxn>
                </a:cxnLst>
                <a:rect l="T12" t="T13" r="T14" b="T15"/>
                <a:pathLst>
                  <a:path w="513443" h="259442">
                    <a:moveTo>
                      <a:pt x="0" y="259442"/>
                    </a:moveTo>
                    <a:lnTo>
                      <a:pt x="246743" y="0"/>
                    </a:lnTo>
                    <a:lnTo>
                      <a:pt x="513443" y="240846"/>
                    </a:lnTo>
                    <a:lnTo>
                      <a:pt x="0" y="259442"/>
                    </a:lnTo>
                    <a:close/>
                  </a:path>
                </a:pathLst>
              </a:custGeom>
              <a:solidFill>
                <a:schemeClr val="accent2"/>
              </a:solidFill>
              <a:ln w="9525">
                <a:noFill/>
                <a:round/>
              </a:ln>
            </p:spPr>
            <p:txBody>
              <a:bodyPr anchor="ctr"/>
              <a:lstStyle/>
              <a:p>
                <a:endParaRPr lang="zh-CN" altLang="en-US">
                  <a:cs typeface="+mn-ea"/>
                  <a:sym typeface="+mn-lt"/>
                </a:endParaRPr>
              </a:p>
            </p:txBody>
          </p:sp>
          <p:sp>
            <p:nvSpPr>
              <p:cNvPr id="29721" name="等腰三角形 7"/>
              <p:cNvSpPr/>
              <p:nvPr/>
            </p:nvSpPr>
            <p:spPr bwMode="auto">
              <a:xfrm>
                <a:off x="243795" y="0"/>
                <a:ext cx="266472" cy="260350"/>
              </a:xfrm>
              <a:custGeom>
                <a:avLst/>
                <a:gdLst>
                  <a:gd name="T0" fmla="*/ 266472 w 266472"/>
                  <a:gd name="T1" fmla="*/ 260350 h 260350"/>
                  <a:gd name="T2" fmla="*/ 0 w 266472"/>
                  <a:gd name="T3" fmla="*/ 19843 h 260350"/>
                  <a:gd name="T4" fmla="*/ 197076 w 266472"/>
                  <a:gd name="T5" fmla="*/ 0 h 260350"/>
                  <a:gd name="T6" fmla="*/ 266472 w 266472"/>
                  <a:gd name="T7" fmla="*/ 260350 h 260350"/>
                  <a:gd name="T8" fmla="*/ 0 60000 65536"/>
                  <a:gd name="T9" fmla="*/ 0 60000 65536"/>
                  <a:gd name="T10" fmla="*/ 0 60000 65536"/>
                  <a:gd name="T11" fmla="*/ 0 60000 65536"/>
                  <a:gd name="T12" fmla="*/ 0 w 266472"/>
                  <a:gd name="T13" fmla="*/ 0 h 260350"/>
                  <a:gd name="T14" fmla="*/ 266472 w 266472"/>
                  <a:gd name="T15" fmla="*/ 260350 h 260350"/>
                </a:gdLst>
                <a:ahLst/>
                <a:cxnLst>
                  <a:cxn ang="T8">
                    <a:pos x="T0" y="T1"/>
                  </a:cxn>
                  <a:cxn ang="T9">
                    <a:pos x="T2" y="T3"/>
                  </a:cxn>
                  <a:cxn ang="T10">
                    <a:pos x="T4" y="T5"/>
                  </a:cxn>
                  <a:cxn ang="T11">
                    <a:pos x="T6" y="T7"/>
                  </a:cxn>
                </a:cxnLst>
                <a:rect l="T12" t="T13" r="T14" b="T15"/>
                <a:pathLst>
                  <a:path w="266472" h="260350">
                    <a:moveTo>
                      <a:pt x="266472" y="260350"/>
                    </a:moveTo>
                    <a:lnTo>
                      <a:pt x="0" y="19843"/>
                    </a:lnTo>
                    <a:lnTo>
                      <a:pt x="197076" y="0"/>
                    </a:lnTo>
                    <a:lnTo>
                      <a:pt x="266472" y="260350"/>
                    </a:lnTo>
                    <a:close/>
                  </a:path>
                </a:pathLst>
              </a:custGeom>
              <a:solidFill>
                <a:srgbClr val="27345C"/>
              </a:solidFill>
              <a:ln w="9525">
                <a:noFill/>
                <a:round/>
              </a:ln>
            </p:spPr>
            <p:txBody>
              <a:bodyPr anchor="ctr"/>
              <a:lstStyle/>
              <a:p>
                <a:endParaRPr lang="zh-CN" altLang="en-US">
                  <a:cs typeface="+mn-ea"/>
                  <a:sym typeface="+mn-lt"/>
                </a:endParaRPr>
              </a:p>
            </p:txBody>
          </p:sp>
        </p:grpSp>
        <p:grpSp>
          <p:nvGrpSpPr>
            <p:cNvPr id="13" name="组合 31"/>
            <p:cNvGrpSpPr/>
            <p:nvPr/>
          </p:nvGrpSpPr>
          <p:grpSpPr bwMode="auto">
            <a:xfrm>
              <a:off x="754742" y="0"/>
              <a:ext cx="4757058" cy="1039854"/>
              <a:chOff x="0" y="0"/>
              <a:chExt cx="4757058" cy="1039854"/>
            </a:xfrm>
          </p:grpSpPr>
          <p:cxnSp>
            <p:nvCxnSpPr>
              <p:cNvPr id="29717" name="直接连接符 32"/>
              <p:cNvCxnSpPr>
                <a:cxnSpLocks noChangeShapeType="1"/>
              </p:cNvCxnSpPr>
              <p:nvPr/>
            </p:nvCxnSpPr>
            <p:spPr bwMode="auto">
              <a:xfrm>
                <a:off x="96656" y="470009"/>
                <a:ext cx="3698530" cy="0"/>
              </a:xfrm>
              <a:prstGeom prst="line">
                <a:avLst/>
              </a:prstGeom>
              <a:noFill/>
              <a:ln w="6350">
                <a:solidFill>
                  <a:srgbClr val="7F7F7F"/>
                </a:solidFill>
                <a:prstDash val="dash"/>
                <a:round/>
              </a:ln>
            </p:spPr>
          </p:cxnSp>
          <p:sp>
            <p:nvSpPr>
              <p:cNvPr id="29718" name="文本框 33"/>
              <p:cNvSpPr txBox="1">
                <a:spLocks noChangeArrowheads="1"/>
              </p:cNvSpPr>
              <p:nvPr/>
            </p:nvSpPr>
            <p:spPr bwMode="auto">
              <a:xfrm>
                <a:off x="0" y="0"/>
                <a:ext cx="3453523" cy="459569"/>
              </a:xfrm>
              <a:prstGeom prst="rect">
                <a:avLst/>
              </a:prstGeom>
              <a:noFill/>
              <a:ln w="9525">
                <a:noFill/>
                <a:miter lim="800000"/>
              </a:ln>
            </p:spPr>
            <p:txBody>
              <a:bodyPr lIns="68589" tIns="34295" rIns="68589" bIns="34295">
                <a:spAutoFit/>
              </a:bodyPr>
              <a:lstStyle/>
              <a:p>
                <a:pPr defTabSz="685800"/>
                <a:r>
                  <a:rPr lang="zh-CN" altLang="en-US" b="1" dirty="0">
                    <a:solidFill>
                      <a:srgbClr val="404040"/>
                    </a:solidFill>
                    <a:cs typeface="+mn-ea"/>
                    <a:sym typeface="+mn-lt"/>
                  </a:rPr>
                  <a:t>单击输入您的标题</a:t>
                </a:r>
              </a:p>
            </p:txBody>
          </p:sp>
          <p:sp>
            <p:nvSpPr>
              <p:cNvPr id="29719" name="文本框 34"/>
              <p:cNvSpPr txBox="1">
                <a:spLocks noChangeArrowheads="1"/>
              </p:cNvSpPr>
              <p:nvPr/>
            </p:nvSpPr>
            <p:spPr bwMode="auto">
              <a:xfrm>
                <a:off x="69832" y="497690"/>
                <a:ext cx="4687226" cy="542164"/>
              </a:xfrm>
              <a:prstGeom prst="rect">
                <a:avLst/>
              </a:prstGeom>
              <a:noFill/>
              <a:ln w="9525">
                <a:noFill/>
                <a:miter lim="800000"/>
              </a:ln>
            </p:spPr>
            <p:txBody>
              <a:bodyPr lIns="68589" tIns="34295" rIns="68589" bIns="34295">
                <a:spAutoFit/>
              </a:bodyPr>
              <a:lstStyle/>
              <a:p>
                <a:pPr defTabSz="685800"/>
                <a:r>
                  <a:rPr lang="zh-CN" altLang="en-US" sz="1100" dirty="0">
                    <a:solidFill>
                      <a:srgbClr val="7F7F7F"/>
                    </a:solidFill>
                    <a:cs typeface="+mn-ea"/>
                    <a:sym typeface="+mn-lt"/>
                  </a:rPr>
                  <a:t>Once when I was six years old I saw a magnificent picture in a book, called True Stories from Nature</a:t>
                </a:r>
              </a:p>
            </p:txBody>
          </p:sp>
        </p:grpSp>
      </p:grpSp>
      <p:grpSp>
        <p:nvGrpSpPr>
          <p:cNvPr id="14" name="组合 61"/>
          <p:cNvGrpSpPr/>
          <p:nvPr/>
        </p:nvGrpSpPr>
        <p:grpSpPr bwMode="auto">
          <a:xfrm>
            <a:off x="4342646" y="3772324"/>
            <a:ext cx="4134720" cy="779221"/>
            <a:chOff x="0" y="0"/>
            <a:chExt cx="5511800" cy="1039854"/>
          </a:xfrm>
        </p:grpSpPr>
        <p:grpSp>
          <p:nvGrpSpPr>
            <p:cNvPr id="15" name="组合 62"/>
            <p:cNvGrpSpPr/>
            <p:nvPr/>
          </p:nvGrpSpPr>
          <p:grpSpPr bwMode="auto">
            <a:xfrm>
              <a:off x="0" y="0"/>
              <a:ext cx="754743" cy="482600"/>
              <a:chOff x="0" y="0"/>
              <a:chExt cx="754743" cy="482600"/>
            </a:xfrm>
          </p:grpSpPr>
          <p:sp>
            <p:nvSpPr>
              <p:cNvPr id="29712" name="等腰三角形 6"/>
              <p:cNvSpPr/>
              <p:nvPr/>
            </p:nvSpPr>
            <p:spPr bwMode="auto">
              <a:xfrm>
                <a:off x="0" y="3629"/>
                <a:ext cx="754743" cy="478971"/>
              </a:xfrm>
              <a:custGeom>
                <a:avLst/>
                <a:gdLst>
                  <a:gd name="T0" fmla="*/ 0 w 754743"/>
                  <a:gd name="T1" fmla="*/ 348342 h 478971"/>
                  <a:gd name="T2" fmla="*/ 246743 w 754743"/>
                  <a:gd name="T3" fmla="*/ 0 h 478971"/>
                  <a:gd name="T4" fmla="*/ 754743 w 754743"/>
                  <a:gd name="T5" fmla="*/ 478971 h 478971"/>
                  <a:gd name="T6" fmla="*/ 0 w 754743"/>
                  <a:gd name="T7" fmla="*/ 348342 h 478971"/>
                  <a:gd name="T8" fmla="*/ 0 60000 65536"/>
                  <a:gd name="T9" fmla="*/ 0 60000 65536"/>
                  <a:gd name="T10" fmla="*/ 0 60000 65536"/>
                  <a:gd name="T11" fmla="*/ 0 60000 65536"/>
                  <a:gd name="T12" fmla="*/ 0 w 754743"/>
                  <a:gd name="T13" fmla="*/ 0 h 478971"/>
                  <a:gd name="T14" fmla="*/ 754743 w 754743"/>
                  <a:gd name="T15" fmla="*/ 478971 h 478971"/>
                </a:gdLst>
                <a:ahLst/>
                <a:cxnLst>
                  <a:cxn ang="T8">
                    <a:pos x="T0" y="T1"/>
                  </a:cxn>
                  <a:cxn ang="T9">
                    <a:pos x="T2" y="T3"/>
                  </a:cxn>
                  <a:cxn ang="T10">
                    <a:pos x="T4" y="T5"/>
                  </a:cxn>
                  <a:cxn ang="T11">
                    <a:pos x="T6" y="T7"/>
                  </a:cxn>
                </a:cxnLst>
                <a:rect l="T12" t="T13" r="T14" b="T15"/>
                <a:pathLst>
                  <a:path w="754743" h="478971">
                    <a:moveTo>
                      <a:pt x="0" y="348342"/>
                    </a:moveTo>
                    <a:lnTo>
                      <a:pt x="246743" y="0"/>
                    </a:lnTo>
                    <a:lnTo>
                      <a:pt x="754743" y="478971"/>
                    </a:lnTo>
                    <a:lnTo>
                      <a:pt x="0" y="348342"/>
                    </a:lnTo>
                    <a:close/>
                  </a:path>
                </a:pathLst>
              </a:custGeom>
              <a:solidFill>
                <a:schemeClr val="accent1"/>
              </a:solidFill>
              <a:ln w="9525">
                <a:noFill/>
                <a:round/>
              </a:ln>
            </p:spPr>
            <p:txBody>
              <a:bodyPr anchor="ctr"/>
              <a:lstStyle/>
              <a:p>
                <a:endParaRPr lang="zh-CN" altLang="en-US">
                  <a:cs typeface="+mn-ea"/>
                  <a:sym typeface="+mn-lt"/>
                </a:endParaRPr>
              </a:p>
            </p:txBody>
          </p:sp>
          <p:sp>
            <p:nvSpPr>
              <p:cNvPr id="29713" name="等腰三角形 7"/>
              <p:cNvSpPr/>
              <p:nvPr/>
            </p:nvSpPr>
            <p:spPr bwMode="auto">
              <a:xfrm>
                <a:off x="242207" y="0"/>
                <a:ext cx="512535" cy="482600"/>
              </a:xfrm>
              <a:custGeom>
                <a:avLst/>
                <a:gdLst>
                  <a:gd name="T0" fmla="*/ 512535 w 512535"/>
                  <a:gd name="T1" fmla="*/ 482600 h 482600"/>
                  <a:gd name="T2" fmla="*/ 0 w 512535"/>
                  <a:gd name="T3" fmla="*/ 12700 h 482600"/>
                  <a:gd name="T4" fmla="*/ 198664 w 512535"/>
                  <a:gd name="T5" fmla="*/ 0 h 482600"/>
                  <a:gd name="T6" fmla="*/ 512535 w 512535"/>
                  <a:gd name="T7" fmla="*/ 482600 h 482600"/>
                  <a:gd name="T8" fmla="*/ 0 60000 65536"/>
                  <a:gd name="T9" fmla="*/ 0 60000 65536"/>
                  <a:gd name="T10" fmla="*/ 0 60000 65536"/>
                  <a:gd name="T11" fmla="*/ 0 60000 65536"/>
                  <a:gd name="T12" fmla="*/ 0 w 512535"/>
                  <a:gd name="T13" fmla="*/ 0 h 482600"/>
                  <a:gd name="T14" fmla="*/ 512535 w 512535"/>
                  <a:gd name="T15" fmla="*/ 482600 h 482600"/>
                </a:gdLst>
                <a:ahLst/>
                <a:cxnLst>
                  <a:cxn ang="T8">
                    <a:pos x="T0" y="T1"/>
                  </a:cxn>
                  <a:cxn ang="T9">
                    <a:pos x="T2" y="T3"/>
                  </a:cxn>
                  <a:cxn ang="T10">
                    <a:pos x="T4" y="T5"/>
                  </a:cxn>
                  <a:cxn ang="T11">
                    <a:pos x="T6" y="T7"/>
                  </a:cxn>
                </a:cxnLst>
                <a:rect l="T12" t="T13" r="T14" b="T15"/>
                <a:pathLst>
                  <a:path w="512535" h="482600">
                    <a:moveTo>
                      <a:pt x="512535" y="482600"/>
                    </a:moveTo>
                    <a:lnTo>
                      <a:pt x="0" y="12700"/>
                    </a:lnTo>
                    <a:lnTo>
                      <a:pt x="198664" y="0"/>
                    </a:lnTo>
                    <a:lnTo>
                      <a:pt x="512535" y="482600"/>
                    </a:lnTo>
                    <a:close/>
                  </a:path>
                </a:pathLst>
              </a:custGeom>
              <a:solidFill>
                <a:srgbClr val="963248"/>
              </a:solidFill>
              <a:ln w="9525">
                <a:noFill/>
                <a:round/>
              </a:ln>
            </p:spPr>
            <p:txBody>
              <a:bodyPr anchor="ctr"/>
              <a:lstStyle/>
              <a:p>
                <a:endParaRPr lang="zh-CN" altLang="en-US">
                  <a:cs typeface="+mn-ea"/>
                  <a:sym typeface="+mn-lt"/>
                </a:endParaRPr>
              </a:p>
            </p:txBody>
          </p:sp>
        </p:grpSp>
        <p:grpSp>
          <p:nvGrpSpPr>
            <p:cNvPr id="16" name="组合 63"/>
            <p:cNvGrpSpPr/>
            <p:nvPr/>
          </p:nvGrpSpPr>
          <p:grpSpPr bwMode="auto">
            <a:xfrm rot="10346141">
              <a:off x="90601" y="581660"/>
              <a:ext cx="573538" cy="235402"/>
              <a:chOff x="0" y="0"/>
              <a:chExt cx="513443" cy="275771"/>
            </a:xfrm>
          </p:grpSpPr>
          <p:sp>
            <p:nvSpPr>
              <p:cNvPr id="29710" name="等腰三角形 6"/>
              <p:cNvSpPr/>
              <p:nvPr/>
            </p:nvSpPr>
            <p:spPr bwMode="auto">
              <a:xfrm>
                <a:off x="0" y="16329"/>
                <a:ext cx="513443" cy="259442"/>
              </a:xfrm>
              <a:custGeom>
                <a:avLst/>
                <a:gdLst>
                  <a:gd name="T0" fmla="*/ 0 w 513443"/>
                  <a:gd name="T1" fmla="*/ 259442 h 259442"/>
                  <a:gd name="T2" fmla="*/ 246743 w 513443"/>
                  <a:gd name="T3" fmla="*/ 0 h 259442"/>
                  <a:gd name="T4" fmla="*/ 513443 w 513443"/>
                  <a:gd name="T5" fmla="*/ 240846 h 259442"/>
                  <a:gd name="T6" fmla="*/ 0 w 513443"/>
                  <a:gd name="T7" fmla="*/ 259442 h 259442"/>
                  <a:gd name="T8" fmla="*/ 0 60000 65536"/>
                  <a:gd name="T9" fmla="*/ 0 60000 65536"/>
                  <a:gd name="T10" fmla="*/ 0 60000 65536"/>
                  <a:gd name="T11" fmla="*/ 0 60000 65536"/>
                  <a:gd name="T12" fmla="*/ 0 w 513443"/>
                  <a:gd name="T13" fmla="*/ 0 h 259442"/>
                  <a:gd name="T14" fmla="*/ 513443 w 513443"/>
                  <a:gd name="T15" fmla="*/ 259442 h 259442"/>
                </a:gdLst>
                <a:ahLst/>
                <a:cxnLst>
                  <a:cxn ang="T8">
                    <a:pos x="T0" y="T1"/>
                  </a:cxn>
                  <a:cxn ang="T9">
                    <a:pos x="T2" y="T3"/>
                  </a:cxn>
                  <a:cxn ang="T10">
                    <a:pos x="T4" y="T5"/>
                  </a:cxn>
                  <a:cxn ang="T11">
                    <a:pos x="T6" y="T7"/>
                  </a:cxn>
                </a:cxnLst>
                <a:rect l="T12" t="T13" r="T14" b="T15"/>
                <a:pathLst>
                  <a:path w="513443" h="259442">
                    <a:moveTo>
                      <a:pt x="0" y="259442"/>
                    </a:moveTo>
                    <a:lnTo>
                      <a:pt x="246743" y="0"/>
                    </a:lnTo>
                    <a:lnTo>
                      <a:pt x="513443" y="240846"/>
                    </a:lnTo>
                    <a:lnTo>
                      <a:pt x="0" y="259442"/>
                    </a:lnTo>
                    <a:close/>
                  </a:path>
                </a:pathLst>
              </a:custGeom>
              <a:solidFill>
                <a:schemeClr val="accent2"/>
              </a:solidFill>
              <a:ln w="9525">
                <a:noFill/>
                <a:round/>
              </a:ln>
            </p:spPr>
            <p:txBody>
              <a:bodyPr anchor="ctr"/>
              <a:lstStyle/>
              <a:p>
                <a:endParaRPr lang="zh-CN" altLang="en-US">
                  <a:cs typeface="+mn-ea"/>
                  <a:sym typeface="+mn-lt"/>
                </a:endParaRPr>
              </a:p>
            </p:txBody>
          </p:sp>
          <p:sp>
            <p:nvSpPr>
              <p:cNvPr id="29711" name="等腰三角形 7"/>
              <p:cNvSpPr/>
              <p:nvPr/>
            </p:nvSpPr>
            <p:spPr bwMode="auto">
              <a:xfrm>
                <a:off x="243795" y="0"/>
                <a:ext cx="266472" cy="260350"/>
              </a:xfrm>
              <a:custGeom>
                <a:avLst/>
                <a:gdLst>
                  <a:gd name="T0" fmla="*/ 266472 w 266472"/>
                  <a:gd name="T1" fmla="*/ 260350 h 260350"/>
                  <a:gd name="T2" fmla="*/ 0 w 266472"/>
                  <a:gd name="T3" fmla="*/ 19843 h 260350"/>
                  <a:gd name="T4" fmla="*/ 197076 w 266472"/>
                  <a:gd name="T5" fmla="*/ 0 h 260350"/>
                  <a:gd name="T6" fmla="*/ 266472 w 266472"/>
                  <a:gd name="T7" fmla="*/ 260350 h 260350"/>
                  <a:gd name="T8" fmla="*/ 0 60000 65536"/>
                  <a:gd name="T9" fmla="*/ 0 60000 65536"/>
                  <a:gd name="T10" fmla="*/ 0 60000 65536"/>
                  <a:gd name="T11" fmla="*/ 0 60000 65536"/>
                  <a:gd name="T12" fmla="*/ 0 w 266472"/>
                  <a:gd name="T13" fmla="*/ 0 h 260350"/>
                  <a:gd name="T14" fmla="*/ 266472 w 266472"/>
                  <a:gd name="T15" fmla="*/ 260350 h 260350"/>
                </a:gdLst>
                <a:ahLst/>
                <a:cxnLst>
                  <a:cxn ang="T8">
                    <a:pos x="T0" y="T1"/>
                  </a:cxn>
                  <a:cxn ang="T9">
                    <a:pos x="T2" y="T3"/>
                  </a:cxn>
                  <a:cxn ang="T10">
                    <a:pos x="T4" y="T5"/>
                  </a:cxn>
                  <a:cxn ang="T11">
                    <a:pos x="T6" y="T7"/>
                  </a:cxn>
                </a:cxnLst>
                <a:rect l="T12" t="T13" r="T14" b="T15"/>
                <a:pathLst>
                  <a:path w="266472" h="260350">
                    <a:moveTo>
                      <a:pt x="266472" y="260350"/>
                    </a:moveTo>
                    <a:lnTo>
                      <a:pt x="0" y="19843"/>
                    </a:lnTo>
                    <a:lnTo>
                      <a:pt x="197076" y="0"/>
                    </a:lnTo>
                    <a:lnTo>
                      <a:pt x="266472" y="260350"/>
                    </a:lnTo>
                    <a:close/>
                  </a:path>
                </a:pathLst>
              </a:custGeom>
              <a:solidFill>
                <a:srgbClr val="27345C"/>
              </a:solidFill>
              <a:ln w="9525">
                <a:noFill/>
                <a:round/>
              </a:ln>
            </p:spPr>
            <p:txBody>
              <a:bodyPr anchor="ctr"/>
              <a:lstStyle/>
              <a:p>
                <a:endParaRPr lang="zh-CN" altLang="en-US">
                  <a:cs typeface="+mn-ea"/>
                  <a:sym typeface="+mn-lt"/>
                </a:endParaRPr>
              </a:p>
            </p:txBody>
          </p:sp>
        </p:grpSp>
        <p:grpSp>
          <p:nvGrpSpPr>
            <p:cNvPr id="17" name="组合 64"/>
            <p:cNvGrpSpPr/>
            <p:nvPr/>
          </p:nvGrpSpPr>
          <p:grpSpPr bwMode="auto">
            <a:xfrm>
              <a:off x="754742" y="0"/>
              <a:ext cx="4757058" cy="1039854"/>
              <a:chOff x="0" y="0"/>
              <a:chExt cx="4757058" cy="1039854"/>
            </a:xfrm>
          </p:grpSpPr>
          <p:cxnSp>
            <p:nvCxnSpPr>
              <p:cNvPr id="29707" name="直接连接符 65"/>
              <p:cNvCxnSpPr>
                <a:cxnSpLocks noChangeShapeType="1"/>
              </p:cNvCxnSpPr>
              <p:nvPr/>
            </p:nvCxnSpPr>
            <p:spPr bwMode="auto">
              <a:xfrm>
                <a:off x="96656" y="470009"/>
                <a:ext cx="3698530" cy="0"/>
              </a:xfrm>
              <a:prstGeom prst="line">
                <a:avLst/>
              </a:prstGeom>
              <a:noFill/>
              <a:ln w="6350">
                <a:solidFill>
                  <a:srgbClr val="7F7F7F"/>
                </a:solidFill>
                <a:prstDash val="dash"/>
                <a:round/>
              </a:ln>
            </p:spPr>
          </p:cxnSp>
          <p:sp>
            <p:nvSpPr>
              <p:cNvPr id="29708" name="文本框 66"/>
              <p:cNvSpPr txBox="1">
                <a:spLocks noChangeArrowheads="1"/>
              </p:cNvSpPr>
              <p:nvPr/>
            </p:nvSpPr>
            <p:spPr bwMode="auto">
              <a:xfrm>
                <a:off x="0" y="0"/>
                <a:ext cx="3453523" cy="459569"/>
              </a:xfrm>
              <a:prstGeom prst="rect">
                <a:avLst/>
              </a:prstGeom>
              <a:noFill/>
              <a:ln w="9525">
                <a:noFill/>
                <a:miter lim="800000"/>
              </a:ln>
            </p:spPr>
            <p:txBody>
              <a:bodyPr lIns="68589" tIns="34295" rIns="68589" bIns="34295">
                <a:spAutoFit/>
              </a:bodyPr>
              <a:lstStyle/>
              <a:p>
                <a:pPr defTabSz="685800"/>
                <a:r>
                  <a:rPr lang="zh-CN" altLang="en-US" b="1" dirty="0">
                    <a:solidFill>
                      <a:srgbClr val="404040"/>
                    </a:solidFill>
                    <a:cs typeface="+mn-ea"/>
                    <a:sym typeface="+mn-lt"/>
                  </a:rPr>
                  <a:t>单击输入您的标题</a:t>
                </a:r>
              </a:p>
            </p:txBody>
          </p:sp>
          <p:sp>
            <p:nvSpPr>
              <p:cNvPr id="29709" name="文本框 67"/>
              <p:cNvSpPr txBox="1">
                <a:spLocks noChangeArrowheads="1"/>
              </p:cNvSpPr>
              <p:nvPr/>
            </p:nvSpPr>
            <p:spPr bwMode="auto">
              <a:xfrm>
                <a:off x="69832" y="497690"/>
                <a:ext cx="4687226" cy="542164"/>
              </a:xfrm>
              <a:prstGeom prst="rect">
                <a:avLst/>
              </a:prstGeom>
              <a:noFill/>
              <a:ln w="9525">
                <a:noFill/>
                <a:miter lim="800000"/>
              </a:ln>
            </p:spPr>
            <p:txBody>
              <a:bodyPr lIns="68589" tIns="34295" rIns="68589" bIns="34295">
                <a:spAutoFit/>
              </a:bodyPr>
              <a:lstStyle/>
              <a:p>
                <a:pPr defTabSz="685800"/>
                <a:r>
                  <a:rPr lang="zh-CN" altLang="en-US" sz="1100" dirty="0">
                    <a:solidFill>
                      <a:srgbClr val="7F7F7F"/>
                    </a:solidFill>
                    <a:cs typeface="+mn-ea"/>
                    <a:sym typeface="+mn-lt"/>
                  </a:rPr>
                  <a:t>Once when I was six years old I saw a magnificent picture in a book, called True Stories from Nature</a:t>
                </a:r>
              </a:p>
            </p:txBody>
          </p:sp>
        </p:grpSp>
      </p:grpSp>
    </p:spTree>
  </p:cSld>
  <p:clrMapOvr>
    <a:masterClrMapping/>
  </p:clrMapOvr>
  <p:transition advClick="0" advTm="7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6147"/>
                                        </p:tgtEl>
                                        <p:attrNameLst>
                                          <p:attrName>style.visibility</p:attrName>
                                        </p:attrNameLst>
                                      </p:cBhvr>
                                      <p:to>
                                        <p:strVal val="visible"/>
                                      </p:to>
                                    </p:set>
                                    <p:animEffect transition="in" filter="fade">
                                      <p:cBhvr>
                                        <p:cTn id="13" dur="500"/>
                                        <p:tgtEl>
                                          <p:spTgt spid="6147"/>
                                        </p:tgtEl>
                                      </p:cBhvr>
                                    </p:animEffect>
                                  </p:childTnLst>
                                </p:cTn>
                              </p:par>
                            </p:childTnLst>
                          </p:cTn>
                        </p:par>
                        <p:par>
                          <p:cTn id="14" fill="hold">
                            <p:stCondLst>
                              <p:cond delay="1500"/>
                            </p:stCondLst>
                            <p:childTnLst>
                              <p:par>
                                <p:cTn id="15" presetID="12" presetClass="entr" presetSubtype="1" fill="hold" grpId="0" nodeType="afterEffect">
                                  <p:stCondLst>
                                    <p:cond delay="0"/>
                                  </p:stCondLst>
                                  <p:childTnLst>
                                    <p:set>
                                      <p:cBhvr>
                                        <p:cTn id="16" dur="1" fill="hold">
                                          <p:stCondLst>
                                            <p:cond delay="0"/>
                                          </p:stCondLst>
                                        </p:cTn>
                                        <p:tgtEl>
                                          <p:spTgt spid="6148"/>
                                        </p:tgtEl>
                                        <p:attrNameLst>
                                          <p:attrName>style.visibility</p:attrName>
                                        </p:attrNameLst>
                                      </p:cBhvr>
                                      <p:to>
                                        <p:strVal val="visible"/>
                                      </p:to>
                                    </p:set>
                                    <p:anim calcmode="lin" valueType="num">
                                      <p:cBhvr additive="base">
                                        <p:cTn id="17" dur="500"/>
                                        <p:tgtEl>
                                          <p:spTgt spid="6148"/>
                                        </p:tgtEl>
                                        <p:attrNameLst>
                                          <p:attrName>ppt_y</p:attrName>
                                        </p:attrNameLst>
                                      </p:cBhvr>
                                      <p:tavLst>
                                        <p:tav tm="0">
                                          <p:val>
                                            <p:strVal val="#ppt_y-#ppt_h*1.125000"/>
                                          </p:val>
                                        </p:tav>
                                        <p:tav tm="100000">
                                          <p:val>
                                            <p:strVal val="#ppt_y"/>
                                          </p:val>
                                        </p:tav>
                                      </p:tavLst>
                                    </p:anim>
                                    <p:animEffect transition="in" filter="wipe(down)">
                                      <p:cBhvr>
                                        <p:cTn id="18" dur="500"/>
                                        <p:tgtEl>
                                          <p:spTgt spid="6148"/>
                                        </p:tgtEl>
                                      </p:cBhvr>
                                    </p:animEffect>
                                  </p:childTnLst>
                                </p:cTn>
                              </p:par>
                            </p:childTnLst>
                          </p:cTn>
                        </p:par>
                        <p:par>
                          <p:cTn id="19" fill="hold">
                            <p:stCondLst>
                              <p:cond delay="2000"/>
                            </p:stCondLst>
                            <p:childTnLst>
                              <p:par>
                                <p:cTn id="20" presetID="2" presetClass="entr" presetSubtype="2" decel="100000"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500" fill="hold"/>
                                        <p:tgtEl>
                                          <p:spTgt spid="2"/>
                                        </p:tgtEl>
                                        <p:attrNameLst>
                                          <p:attrName>ppt_x</p:attrName>
                                        </p:attrNameLst>
                                      </p:cBhvr>
                                      <p:tavLst>
                                        <p:tav tm="0">
                                          <p:val>
                                            <p:strVal val="1+#ppt_w/2"/>
                                          </p:val>
                                        </p:tav>
                                        <p:tav tm="100000">
                                          <p:val>
                                            <p:strVal val="#ppt_x"/>
                                          </p:val>
                                        </p:tav>
                                      </p:tavLst>
                                    </p:anim>
                                    <p:anim calcmode="lin" valueType="num">
                                      <p:cBhvr additive="base">
                                        <p:cTn id="23" dur="500" fill="hold"/>
                                        <p:tgtEl>
                                          <p:spTgt spid="2"/>
                                        </p:tgtEl>
                                        <p:attrNameLst>
                                          <p:attrName>ppt_y</p:attrName>
                                        </p:attrNameLst>
                                      </p:cBhvr>
                                      <p:tavLst>
                                        <p:tav tm="0">
                                          <p:val>
                                            <p:strVal val="#ppt_y"/>
                                          </p:val>
                                        </p:tav>
                                        <p:tav tm="100000">
                                          <p:val>
                                            <p:strVal val="#ppt_y"/>
                                          </p:val>
                                        </p:tav>
                                      </p:tavLst>
                                    </p:anim>
                                  </p:childTnLst>
                                </p:cTn>
                              </p:par>
                              <p:par>
                                <p:cTn id="24" presetID="2" presetClass="entr" presetSubtype="2" decel="100000" fill="hold" nodeType="withEffect">
                                  <p:stCondLst>
                                    <p:cond delay="10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1+#ppt_w/2"/>
                                          </p:val>
                                        </p:tav>
                                        <p:tav tm="100000">
                                          <p:val>
                                            <p:strVal val="#ppt_x"/>
                                          </p:val>
                                        </p:tav>
                                      </p:tavLst>
                                    </p:anim>
                                    <p:anim calcmode="lin" valueType="num">
                                      <p:cBhvr additive="base">
                                        <p:cTn id="27" dur="500" fill="hold"/>
                                        <p:tgtEl>
                                          <p:spTgt spid="6"/>
                                        </p:tgtEl>
                                        <p:attrNameLst>
                                          <p:attrName>ppt_y</p:attrName>
                                        </p:attrNameLst>
                                      </p:cBhvr>
                                      <p:tavLst>
                                        <p:tav tm="0">
                                          <p:val>
                                            <p:strVal val="#ppt_y"/>
                                          </p:val>
                                        </p:tav>
                                        <p:tav tm="100000">
                                          <p:val>
                                            <p:strVal val="#ppt_y"/>
                                          </p:val>
                                        </p:tav>
                                      </p:tavLst>
                                    </p:anim>
                                  </p:childTnLst>
                                </p:cTn>
                              </p:par>
                              <p:par>
                                <p:cTn id="28" presetID="2" presetClass="entr" presetSubtype="2" decel="100000" fill="hold" nodeType="withEffect">
                                  <p:stCondLst>
                                    <p:cond delay="200"/>
                                  </p:stCondLst>
                                  <p:childTnLst>
                                    <p:set>
                                      <p:cBhvr>
                                        <p:cTn id="29" dur="1" fill="hold">
                                          <p:stCondLst>
                                            <p:cond delay="0"/>
                                          </p:stCondLst>
                                        </p:cTn>
                                        <p:tgtEl>
                                          <p:spTgt spid="10"/>
                                        </p:tgtEl>
                                        <p:attrNameLst>
                                          <p:attrName>style.visibility</p:attrName>
                                        </p:attrNameLst>
                                      </p:cBhvr>
                                      <p:to>
                                        <p:strVal val="visible"/>
                                      </p:to>
                                    </p:set>
                                    <p:anim calcmode="lin" valueType="num">
                                      <p:cBhvr additive="base">
                                        <p:cTn id="30" dur="500" fill="hold"/>
                                        <p:tgtEl>
                                          <p:spTgt spid="10"/>
                                        </p:tgtEl>
                                        <p:attrNameLst>
                                          <p:attrName>ppt_x</p:attrName>
                                        </p:attrNameLst>
                                      </p:cBhvr>
                                      <p:tavLst>
                                        <p:tav tm="0">
                                          <p:val>
                                            <p:strVal val="1+#ppt_w/2"/>
                                          </p:val>
                                        </p:tav>
                                        <p:tav tm="100000">
                                          <p:val>
                                            <p:strVal val="#ppt_x"/>
                                          </p:val>
                                        </p:tav>
                                      </p:tavLst>
                                    </p:anim>
                                    <p:anim calcmode="lin" valueType="num">
                                      <p:cBhvr additive="base">
                                        <p:cTn id="31" dur="500" fill="hold"/>
                                        <p:tgtEl>
                                          <p:spTgt spid="10"/>
                                        </p:tgtEl>
                                        <p:attrNameLst>
                                          <p:attrName>ppt_y</p:attrName>
                                        </p:attrNameLst>
                                      </p:cBhvr>
                                      <p:tavLst>
                                        <p:tav tm="0">
                                          <p:val>
                                            <p:strVal val="#ppt_y"/>
                                          </p:val>
                                        </p:tav>
                                        <p:tav tm="100000">
                                          <p:val>
                                            <p:strVal val="#ppt_y"/>
                                          </p:val>
                                        </p:tav>
                                      </p:tavLst>
                                    </p:anim>
                                  </p:childTnLst>
                                </p:cTn>
                              </p:par>
                              <p:par>
                                <p:cTn id="32" presetID="2" presetClass="entr" presetSubtype="2" decel="100000" fill="hold" nodeType="withEffect">
                                  <p:stCondLst>
                                    <p:cond delay="300"/>
                                  </p:stCondLst>
                                  <p:childTnLst>
                                    <p:set>
                                      <p:cBhvr>
                                        <p:cTn id="33" dur="1" fill="hold">
                                          <p:stCondLst>
                                            <p:cond delay="0"/>
                                          </p:stCondLst>
                                        </p:cTn>
                                        <p:tgtEl>
                                          <p:spTgt spid="14"/>
                                        </p:tgtEl>
                                        <p:attrNameLst>
                                          <p:attrName>style.visibility</p:attrName>
                                        </p:attrNameLst>
                                      </p:cBhvr>
                                      <p:to>
                                        <p:strVal val="visible"/>
                                      </p:to>
                                    </p:set>
                                    <p:anim calcmode="lin" valueType="num">
                                      <p:cBhvr additive="base">
                                        <p:cTn id="34" dur="500" fill="hold"/>
                                        <p:tgtEl>
                                          <p:spTgt spid="14"/>
                                        </p:tgtEl>
                                        <p:attrNameLst>
                                          <p:attrName>ppt_x</p:attrName>
                                        </p:attrNameLst>
                                      </p:cBhvr>
                                      <p:tavLst>
                                        <p:tav tm="0">
                                          <p:val>
                                            <p:strVal val="1+#ppt_w/2"/>
                                          </p:val>
                                        </p:tav>
                                        <p:tav tm="100000">
                                          <p:val>
                                            <p:strVal val="#ppt_x"/>
                                          </p:val>
                                        </p:tav>
                                      </p:tavLst>
                                    </p:anim>
                                    <p:anim calcmode="lin" valueType="num">
                                      <p:cBhvr additive="base">
                                        <p:cTn id="35"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utoUpdateAnimBg="0"/>
      <p:bldP spid="6148"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6"/>
          <p:cNvSpPr>
            <a:spLocks noChangeArrowheads="1"/>
          </p:cNvSpPr>
          <p:nvPr/>
        </p:nvSpPr>
        <p:spPr bwMode="auto">
          <a:xfrm>
            <a:off x="755650" y="1423989"/>
            <a:ext cx="2349500" cy="2803525"/>
          </a:xfrm>
          <a:custGeom>
            <a:avLst/>
            <a:gdLst/>
            <a:ahLst/>
            <a:cxnLst>
              <a:cxn ang="0">
                <a:pos x="2932" y="0"/>
              </a:cxn>
              <a:cxn ang="0">
                <a:pos x="5863" y="2932"/>
              </a:cxn>
              <a:cxn ang="0">
                <a:pos x="5450" y="4434"/>
              </a:cxn>
              <a:cxn ang="0">
                <a:pos x="2932" y="6999"/>
              </a:cxn>
              <a:cxn ang="0">
                <a:pos x="414" y="4434"/>
              </a:cxn>
              <a:cxn ang="0">
                <a:pos x="0" y="2932"/>
              </a:cxn>
              <a:cxn ang="0">
                <a:pos x="2932" y="0"/>
              </a:cxn>
            </a:cxnLst>
            <a:rect l="0" t="0" r="r" b="b"/>
            <a:pathLst>
              <a:path w="5863" h="6999">
                <a:moveTo>
                  <a:pt x="2932" y="0"/>
                </a:moveTo>
                <a:cubicBezTo>
                  <a:pt x="4550" y="0"/>
                  <a:pt x="5863" y="1313"/>
                  <a:pt x="5863" y="2932"/>
                </a:cubicBezTo>
                <a:cubicBezTo>
                  <a:pt x="5863" y="3480"/>
                  <a:pt x="5712" y="3994"/>
                  <a:pt x="5450" y="4434"/>
                </a:cubicBezTo>
                <a:cubicBezTo>
                  <a:pt x="5201" y="4840"/>
                  <a:pt x="3807" y="6359"/>
                  <a:pt x="2932" y="6999"/>
                </a:cubicBezTo>
                <a:cubicBezTo>
                  <a:pt x="2056" y="6359"/>
                  <a:pt x="663" y="4840"/>
                  <a:pt x="414" y="4434"/>
                </a:cubicBezTo>
                <a:cubicBezTo>
                  <a:pt x="151" y="3994"/>
                  <a:pt x="0" y="3480"/>
                  <a:pt x="0" y="2932"/>
                </a:cubicBezTo>
                <a:cubicBezTo>
                  <a:pt x="0" y="1313"/>
                  <a:pt x="1313" y="0"/>
                  <a:pt x="2932" y="0"/>
                </a:cubicBezTo>
                <a:close/>
              </a:path>
            </a:pathLst>
          </a:custGeom>
          <a:solidFill>
            <a:schemeClr val="accent1"/>
          </a:solidFill>
          <a:ln w="9525">
            <a:noFill/>
            <a:round/>
          </a:ln>
        </p:spPr>
        <p:txBody>
          <a:bodyPr lIns="68555" tIns="34278" rIns="68555" bIns="34278"/>
          <a:lstStyle/>
          <a:p>
            <a:endParaRPr lang="zh-CN" altLang="en-US">
              <a:cs typeface="+mn-ea"/>
              <a:sym typeface="+mn-lt"/>
            </a:endParaRPr>
          </a:p>
        </p:txBody>
      </p:sp>
      <p:sp>
        <p:nvSpPr>
          <p:cNvPr id="4" name="Freeform 6"/>
          <p:cNvSpPr>
            <a:spLocks noChangeArrowheads="1"/>
          </p:cNvSpPr>
          <p:nvPr/>
        </p:nvSpPr>
        <p:spPr bwMode="auto">
          <a:xfrm>
            <a:off x="2830514" y="2474913"/>
            <a:ext cx="1495425" cy="1782762"/>
          </a:xfrm>
          <a:custGeom>
            <a:avLst/>
            <a:gdLst/>
            <a:ahLst/>
            <a:cxnLst>
              <a:cxn ang="0">
                <a:pos x="2932" y="0"/>
              </a:cxn>
              <a:cxn ang="0">
                <a:pos x="5863" y="2932"/>
              </a:cxn>
              <a:cxn ang="0">
                <a:pos x="5450" y="4434"/>
              </a:cxn>
              <a:cxn ang="0">
                <a:pos x="2932" y="6999"/>
              </a:cxn>
              <a:cxn ang="0">
                <a:pos x="414" y="4434"/>
              </a:cxn>
              <a:cxn ang="0">
                <a:pos x="0" y="2932"/>
              </a:cxn>
              <a:cxn ang="0">
                <a:pos x="2932" y="0"/>
              </a:cxn>
            </a:cxnLst>
            <a:rect l="0" t="0" r="r" b="b"/>
            <a:pathLst>
              <a:path w="5863" h="6999">
                <a:moveTo>
                  <a:pt x="2932" y="0"/>
                </a:moveTo>
                <a:cubicBezTo>
                  <a:pt x="4550" y="0"/>
                  <a:pt x="5863" y="1313"/>
                  <a:pt x="5863" y="2932"/>
                </a:cubicBezTo>
                <a:cubicBezTo>
                  <a:pt x="5863" y="3480"/>
                  <a:pt x="5712" y="3994"/>
                  <a:pt x="5450" y="4434"/>
                </a:cubicBezTo>
                <a:cubicBezTo>
                  <a:pt x="5201" y="4840"/>
                  <a:pt x="3807" y="6359"/>
                  <a:pt x="2932" y="6999"/>
                </a:cubicBezTo>
                <a:cubicBezTo>
                  <a:pt x="2056" y="6359"/>
                  <a:pt x="663" y="4840"/>
                  <a:pt x="414" y="4434"/>
                </a:cubicBezTo>
                <a:cubicBezTo>
                  <a:pt x="151" y="3994"/>
                  <a:pt x="0" y="3480"/>
                  <a:pt x="0" y="2932"/>
                </a:cubicBezTo>
                <a:cubicBezTo>
                  <a:pt x="0" y="1313"/>
                  <a:pt x="1313" y="0"/>
                  <a:pt x="2932" y="0"/>
                </a:cubicBezTo>
                <a:close/>
              </a:path>
            </a:pathLst>
          </a:custGeom>
          <a:solidFill>
            <a:schemeClr val="accent3"/>
          </a:solidFill>
          <a:ln w="9525">
            <a:noFill/>
            <a:round/>
          </a:ln>
        </p:spPr>
        <p:txBody>
          <a:bodyPr lIns="68555" tIns="34278" rIns="68555" bIns="34278"/>
          <a:lstStyle/>
          <a:p>
            <a:endParaRPr lang="zh-CN" altLang="en-US">
              <a:cs typeface="+mn-ea"/>
              <a:sym typeface="+mn-lt"/>
            </a:endParaRPr>
          </a:p>
        </p:txBody>
      </p:sp>
      <p:sp>
        <p:nvSpPr>
          <p:cNvPr id="5" name="椭圆 4"/>
          <p:cNvSpPr>
            <a:spLocks noChangeArrowheads="1"/>
          </p:cNvSpPr>
          <p:nvPr/>
        </p:nvSpPr>
        <p:spPr bwMode="auto">
          <a:xfrm>
            <a:off x="2435226" y="1419226"/>
            <a:ext cx="701675" cy="703263"/>
          </a:xfrm>
          <a:prstGeom prst="ellipse">
            <a:avLst/>
          </a:prstGeom>
          <a:solidFill>
            <a:schemeClr val="accent2"/>
          </a:solidFill>
          <a:ln w="9525">
            <a:solidFill>
              <a:srgbClr val="F8F8F8"/>
            </a:solidFill>
            <a:round/>
          </a:ln>
        </p:spPr>
        <p:txBody>
          <a:bodyPr lIns="68555" tIns="34278" rIns="68555" bIns="34278"/>
          <a:lstStyle/>
          <a:p>
            <a:pPr defTabSz="685800"/>
            <a:endParaRPr lang="zh-CN" altLang="en-US" sz="1300" dirty="0">
              <a:cs typeface="+mn-ea"/>
              <a:sym typeface="+mn-lt"/>
            </a:endParaRPr>
          </a:p>
        </p:txBody>
      </p:sp>
      <p:sp>
        <p:nvSpPr>
          <p:cNvPr id="6" name="椭圆 5"/>
          <p:cNvSpPr>
            <a:spLocks noChangeArrowheads="1"/>
          </p:cNvSpPr>
          <p:nvPr/>
        </p:nvSpPr>
        <p:spPr bwMode="auto">
          <a:xfrm>
            <a:off x="4032250" y="2638426"/>
            <a:ext cx="585788" cy="585788"/>
          </a:xfrm>
          <a:prstGeom prst="ellipse">
            <a:avLst/>
          </a:prstGeom>
          <a:solidFill>
            <a:schemeClr val="accent4"/>
          </a:solidFill>
          <a:ln w="9525">
            <a:solidFill>
              <a:srgbClr val="F8F8F8"/>
            </a:solidFill>
            <a:round/>
          </a:ln>
        </p:spPr>
        <p:txBody>
          <a:bodyPr lIns="68555" tIns="34278" rIns="68555" bIns="34278"/>
          <a:lstStyle/>
          <a:p>
            <a:pPr defTabSz="685800"/>
            <a:endParaRPr lang="zh-CN" altLang="en-US" sz="1300" dirty="0">
              <a:cs typeface="+mn-ea"/>
              <a:sym typeface="+mn-lt"/>
            </a:endParaRPr>
          </a:p>
        </p:txBody>
      </p:sp>
      <p:sp>
        <p:nvSpPr>
          <p:cNvPr id="7" name="TextBox 6"/>
          <p:cNvSpPr txBox="1">
            <a:spLocks noChangeArrowheads="1"/>
          </p:cNvSpPr>
          <p:nvPr/>
        </p:nvSpPr>
        <p:spPr bwMode="auto">
          <a:xfrm>
            <a:off x="2484438" y="1563689"/>
            <a:ext cx="666750" cy="376237"/>
          </a:xfrm>
          <a:prstGeom prst="rect">
            <a:avLst/>
          </a:prstGeom>
          <a:noFill/>
          <a:ln w="9525">
            <a:noFill/>
            <a:miter lim="800000"/>
          </a:ln>
        </p:spPr>
        <p:txBody>
          <a:bodyPr wrap="none" lIns="68555" tIns="34278" rIns="68555" bIns="34278">
            <a:spAutoFit/>
          </a:bodyPr>
          <a:lstStyle/>
          <a:p>
            <a:pPr algn="ctr"/>
            <a:r>
              <a:rPr lang="en-US" altLang="zh-CN" sz="2000" dirty="0">
                <a:solidFill>
                  <a:srgbClr val="F8F8F8"/>
                </a:solidFill>
                <a:cs typeface="+mn-ea"/>
                <a:sym typeface="+mn-lt"/>
              </a:rPr>
              <a:t>75%</a:t>
            </a:r>
            <a:endParaRPr lang="zh-CN" altLang="en-US" sz="2000" dirty="0">
              <a:solidFill>
                <a:srgbClr val="F8F8F8"/>
              </a:solidFill>
              <a:cs typeface="+mn-ea"/>
              <a:sym typeface="+mn-lt"/>
            </a:endParaRPr>
          </a:p>
        </p:txBody>
      </p:sp>
      <p:sp>
        <p:nvSpPr>
          <p:cNvPr id="9" name="TextBox 8"/>
          <p:cNvSpPr txBox="1">
            <a:spLocks noChangeArrowheads="1"/>
          </p:cNvSpPr>
          <p:nvPr/>
        </p:nvSpPr>
        <p:spPr bwMode="auto">
          <a:xfrm>
            <a:off x="4030664" y="2757489"/>
            <a:ext cx="612775" cy="347662"/>
          </a:xfrm>
          <a:prstGeom prst="rect">
            <a:avLst/>
          </a:prstGeom>
          <a:noFill/>
          <a:ln w="9525">
            <a:noFill/>
            <a:miter lim="800000"/>
          </a:ln>
        </p:spPr>
        <p:txBody>
          <a:bodyPr wrap="none" lIns="68555" tIns="34278" rIns="68555" bIns="34278">
            <a:spAutoFit/>
          </a:bodyPr>
          <a:lstStyle/>
          <a:p>
            <a:r>
              <a:rPr lang="en-US" altLang="zh-CN">
                <a:solidFill>
                  <a:srgbClr val="F8F8F8"/>
                </a:solidFill>
                <a:cs typeface="+mn-ea"/>
                <a:sym typeface="+mn-lt"/>
              </a:rPr>
              <a:t>34%</a:t>
            </a:r>
            <a:endParaRPr lang="zh-CN" altLang="en-US">
              <a:solidFill>
                <a:srgbClr val="F8F8F8"/>
              </a:solidFill>
              <a:cs typeface="+mn-ea"/>
              <a:sym typeface="+mn-lt"/>
            </a:endParaRPr>
          </a:p>
        </p:txBody>
      </p:sp>
      <p:sp>
        <p:nvSpPr>
          <p:cNvPr id="10" name="TextBox 9"/>
          <p:cNvSpPr txBox="1">
            <a:spLocks noChangeArrowheads="1"/>
          </p:cNvSpPr>
          <p:nvPr/>
        </p:nvSpPr>
        <p:spPr bwMode="auto">
          <a:xfrm>
            <a:off x="1677962" y="2101960"/>
            <a:ext cx="497478" cy="284601"/>
          </a:xfrm>
          <a:prstGeom prst="rect">
            <a:avLst/>
          </a:prstGeom>
          <a:noFill/>
          <a:ln w="9525">
            <a:noFill/>
            <a:miter lim="800000"/>
          </a:ln>
        </p:spPr>
        <p:txBody>
          <a:bodyPr wrap="none" lIns="68555" tIns="34278" rIns="68555" bIns="34278">
            <a:spAutoFit/>
          </a:bodyPr>
          <a:lstStyle/>
          <a:p>
            <a:r>
              <a:rPr lang="zh-CN" altLang="en-US" sz="1400" b="1" dirty="0">
                <a:solidFill>
                  <a:srgbClr val="F8F8F8"/>
                </a:solidFill>
                <a:cs typeface="+mn-ea"/>
                <a:sym typeface="+mn-lt"/>
              </a:rPr>
              <a:t>目标</a:t>
            </a:r>
          </a:p>
        </p:txBody>
      </p:sp>
      <p:sp>
        <p:nvSpPr>
          <p:cNvPr id="11" name="TextBox 10"/>
          <p:cNvSpPr txBox="1">
            <a:spLocks noChangeArrowheads="1"/>
          </p:cNvSpPr>
          <p:nvPr/>
        </p:nvSpPr>
        <p:spPr bwMode="auto">
          <a:xfrm>
            <a:off x="941389" y="2419350"/>
            <a:ext cx="1957387" cy="623052"/>
          </a:xfrm>
          <a:prstGeom prst="rect">
            <a:avLst/>
          </a:prstGeom>
          <a:noFill/>
          <a:ln w="9525">
            <a:noFill/>
            <a:miter lim="800000"/>
          </a:ln>
        </p:spPr>
        <p:txBody>
          <a:bodyPr lIns="68555" tIns="34278" rIns="68555" bIns="34278">
            <a:spAutoFit/>
          </a:bodyPr>
          <a:lstStyle/>
          <a:p>
            <a:pPr algn="ctr"/>
            <a:r>
              <a:rPr lang="zh-CN" altLang="en-US" sz="800" dirty="0">
                <a:solidFill>
                  <a:srgbClr val="F8F8F8"/>
                </a:solidFill>
                <a:cs typeface="+mn-ea"/>
                <a:sym typeface="+mn-lt"/>
              </a:rPr>
              <a:t>请输入您的文字对目标进行说明请输入您的文字对目标进行说明请输入您的文字对目标进行说明</a:t>
            </a:r>
          </a:p>
          <a:p>
            <a:pPr algn="ctr"/>
            <a:endParaRPr lang="zh-CN" altLang="en-US" sz="1200" dirty="0">
              <a:solidFill>
                <a:srgbClr val="F8F8F8"/>
              </a:solidFill>
              <a:cs typeface="+mn-ea"/>
              <a:sym typeface="+mn-lt"/>
            </a:endParaRPr>
          </a:p>
        </p:txBody>
      </p:sp>
      <p:sp>
        <p:nvSpPr>
          <p:cNvPr id="12" name="TextBox 11"/>
          <p:cNvSpPr txBox="1">
            <a:spLocks noChangeArrowheads="1"/>
          </p:cNvSpPr>
          <p:nvPr/>
        </p:nvSpPr>
        <p:spPr bwMode="auto">
          <a:xfrm>
            <a:off x="3405854" y="2931679"/>
            <a:ext cx="446191" cy="253834"/>
          </a:xfrm>
          <a:prstGeom prst="rect">
            <a:avLst/>
          </a:prstGeom>
          <a:noFill/>
          <a:ln w="9525">
            <a:noFill/>
            <a:miter lim="800000"/>
          </a:ln>
        </p:spPr>
        <p:txBody>
          <a:bodyPr wrap="none" lIns="68555" tIns="34278" rIns="68555" bIns="34278">
            <a:spAutoFit/>
          </a:bodyPr>
          <a:lstStyle/>
          <a:p>
            <a:r>
              <a:rPr lang="zh-CN" altLang="en-US" sz="1200" b="1" dirty="0">
                <a:solidFill>
                  <a:srgbClr val="F8F8F8"/>
                </a:solidFill>
                <a:cs typeface="+mn-ea"/>
                <a:sym typeface="+mn-lt"/>
              </a:rPr>
              <a:t>实际</a:t>
            </a:r>
          </a:p>
        </p:txBody>
      </p:sp>
      <p:sp>
        <p:nvSpPr>
          <p:cNvPr id="13" name="TextBox 12"/>
          <p:cNvSpPr txBox="1">
            <a:spLocks noChangeArrowheads="1"/>
          </p:cNvSpPr>
          <p:nvPr/>
        </p:nvSpPr>
        <p:spPr bwMode="auto">
          <a:xfrm>
            <a:off x="2925764" y="3219450"/>
            <a:ext cx="1400175" cy="315370"/>
          </a:xfrm>
          <a:prstGeom prst="rect">
            <a:avLst/>
          </a:prstGeom>
          <a:noFill/>
          <a:ln w="9525">
            <a:noFill/>
            <a:miter lim="800000"/>
          </a:ln>
        </p:spPr>
        <p:txBody>
          <a:bodyPr lIns="68555" tIns="34278" rIns="68555" bIns="34278">
            <a:spAutoFit/>
          </a:bodyPr>
          <a:lstStyle/>
          <a:p>
            <a:pPr algn="ctr"/>
            <a:r>
              <a:rPr lang="zh-CN" altLang="en-US" sz="800" dirty="0">
                <a:solidFill>
                  <a:srgbClr val="F8F8F8"/>
                </a:solidFill>
                <a:cs typeface="+mn-ea"/>
                <a:sym typeface="+mn-lt"/>
              </a:rPr>
              <a:t>请输入您的文字对实际情况进行说明</a:t>
            </a:r>
          </a:p>
        </p:txBody>
      </p:sp>
      <p:sp>
        <p:nvSpPr>
          <p:cNvPr id="14" name="TextBox 13"/>
          <p:cNvSpPr txBox="1">
            <a:spLocks noChangeArrowheads="1"/>
          </p:cNvSpPr>
          <p:nvPr/>
        </p:nvSpPr>
        <p:spPr bwMode="auto">
          <a:xfrm>
            <a:off x="3462338" y="1476375"/>
            <a:ext cx="4298950" cy="438443"/>
          </a:xfrm>
          <a:prstGeom prst="rect">
            <a:avLst/>
          </a:prstGeom>
          <a:noFill/>
          <a:ln w="9525">
            <a:noFill/>
            <a:miter lim="800000"/>
          </a:ln>
        </p:spPr>
        <p:txBody>
          <a:bodyPr lIns="68555" tIns="34278" rIns="68555" bIns="34278">
            <a:spAutoFit/>
          </a:bodyPr>
          <a:lstStyle/>
          <a:p>
            <a:r>
              <a:rPr lang="zh-CN" altLang="en-US" sz="800" dirty="0">
                <a:solidFill>
                  <a:schemeClr val="bg1">
                    <a:lumMod val="50000"/>
                  </a:schemeClr>
                </a:solidFill>
                <a:cs typeface="+mn-ea"/>
                <a:sym typeface="+mn-lt"/>
              </a:rPr>
              <a:t>在此处添加详细描述文本，尽量与标题文本语言风格相符合，语言描述尽量简洁生动，尽可能概括出段落内容。在此处添加详细描述文本，尽量与标题文本语言风格相符合，语言描述尽量简洁生动，尽可能概括出段落内容。</a:t>
            </a:r>
            <a:endParaRPr lang="en-US" altLang="zh-CN" sz="800" dirty="0">
              <a:solidFill>
                <a:schemeClr val="bg1">
                  <a:lumMod val="50000"/>
                </a:schemeClr>
              </a:solidFill>
              <a:cs typeface="+mn-ea"/>
              <a:sym typeface="+mn-lt"/>
            </a:endParaRPr>
          </a:p>
        </p:txBody>
      </p:sp>
      <p:sp>
        <p:nvSpPr>
          <p:cNvPr id="15" name="TextBox 14"/>
          <p:cNvSpPr txBox="1">
            <a:spLocks noChangeArrowheads="1"/>
          </p:cNvSpPr>
          <p:nvPr/>
        </p:nvSpPr>
        <p:spPr bwMode="auto">
          <a:xfrm>
            <a:off x="4787901" y="2947989"/>
            <a:ext cx="3600450" cy="438443"/>
          </a:xfrm>
          <a:prstGeom prst="rect">
            <a:avLst/>
          </a:prstGeom>
          <a:noFill/>
          <a:ln w="9525">
            <a:noFill/>
            <a:miter lim="800000"/>
          </a:ln>
        </p:spPr>
        <p:txBody>
          <a:bodyPr lIns="68555" tIns="34278" rIns="68555" bIns="34278">
            <a:spAutoFit/>
          </a:bodyPr>
          <a:lstStyle/>
          <a:p>
            <a:r>
              <a:rPr lang="zh-CN" altLang="en-US" sz="800" dirty="0">
                <a:solidFill>
                  <a:schemeClr val="bg1">
                    <a:lumMod val="50000"/>
                  </a:schemeClr>
                </a:solidFill>
                <a:cs typeface="+mn-ea"/>
                <a:sym typeface="+mn-lt"/>
              </a:rPr>
              <a:t>在此处添加详细描述文本，尽量与标题文本语言风格相符合，语言描述尽量简洁生动，尽可能概括出段落内容。在此处添加详细描述文本，尽量与标题文本语言风格相符合，语言描述尽量简洁生动，尽可能概括出段落内容。</a:t>
            </a:r>
            <a:endParaRPr lang="en-US" altLang="zh-CN" sz="800" dirty="0">
              <a:solidFill>
                <a:schemeClr val="bg1">
                  <a:lumMod val="50000"/>
                </a:schemeClr>
              </a:solidFill>
              <a:cs typeface="+mn-ea"/>
              <a:sym typeface="+mn-lt"/>
            </a:endParaRPr>
          </a:p>
        </p:txBody>
      </p:sp>
    </p:spTree>
  </p:cSld>
  <p:clrMapOvr>
    <a:masterClrMapping/>
  </p:clrMapOvr>
  <p:transition spd="med"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435">
                                          <p:stCondLst>
                                            <p:cond delay="0"/>
                                          </p:stCondLst>
                                        </p:cTn>
                                        <p:tgtEl>
                                          <p:spTgt spid="3"/>
                                        </p:tgtEl>
                                      </p:cBhvr>
                                    </p:animEffect>
                                    <p:anim calcmode="lin" valueType="num">
                                      <p:cBhvr>
                                        <p:cTn id="8" dur="1367"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498"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498" tmFilter="0, 0; 0.125,0.2665; 0.25,0.4; 0.375,0.465; 0.5,0.5;  0.625,0.535; 0.75,0.6; 0.875,0.7335; 1,1">
                                          <p:stCondLst>
                                            <p:cond delay="498"/>
                                          </p:stCondLst>
                                        </p:cTn>
                                        <p:tgtEl>
                                          <p:spTgt spid="3"/>
                                        </p:tgtEl>
                                        <p:attrNameLst>
                                          <p:attrName>ppt_y</p:attrName>
                                        </p:attrNameLst>
                                      </p:cBhvr>
                                      <p:tavLst>
                                        <p:tav tm="0" fmla="#ppt_y-sin(pi*$)/9">
                                          <p:val>
                                            <p:fltVal val="0"/>
                                          </p:val>
                                        </p:tav>
                                        <p:tav tm="100000">
                                          <p:val>
                                            <p:fltVal val="1"/>
                                          </p:val>
                                        </p:tav>
                                      </p:tavLst>
                                    </p:anim>
                                    <p:anim calcmode="lin" valueType="num">
                                      <p:cBhvr>
                                        <p:cTn id="11" dur="249" tmFilter="0, 0; 0.125,0.2665; 0.25,0.4; 0.375,0.465; 0.5,0.5;  0.625,0.535; 0.75,0.6; 0.875,0.7335; 1,1">
                                          <p:stCondLst>
                                            <p:cond delay="993"/>
                                          </p:stCondLst>
                                        </p:cTn>
                                        <p:tgtEl>
                                          <p:spTgt spid="3"/>
                                        </p:tgtEl>
                                        <p:attrNameLst>
                                          <p:attrName>ppt_y</p:attrName>
                                        </p:attrNameLst>
                                      </p:cBhvr>
                                      <p:tavLst>
                                        <p:tav tm="0" fmla="#ppt_y-sin(pi*$)/27">
                                          <p:val>
                                            <p:fltVal val="0"/>
                                          </p:val>
                                        </p:tav>
                                        <p:tav tm="100000">
                                          <p:val>
                                            <p:fltVal val="1"/>
                                          </p:val>
                                        </p:tav>
                                      </p:tavLst>
                                    </p:anim>
                                    <p:anim calcmode="lin" valueType="num">
                                      <p:cBhvr>
                                        <p:cTn id="12" dur="123" tmFilter="0, 0; 0.125,0.2665; 0.25,0.4; 0.375,0.465; 0.5,0.5;  0.625,0.535; 0.75,0.6; 0.875,0.7335; 1,1">
                                          <p:stCondLst>
                                            <p:cond delay="1242"/>
                                          </p:stCondLst>
                                        </p:cTn>
                                        <p:tgtEl>
                                          <p:spTgt spid="3"/>
                                        </p:tgtEl>
                                        <p:attrNameLst>
                                          <p:attrName>ppt_y</p:attrName>
                                        </p:attrNameLst>
                                      </p:cBhvr>
                                      <p:tavLst>
                                        <p:tav tm="0" fmla="#ppt_y-sin(pi*$)/81">
                                          <p:val>
                                            <p:fltVal val="0"/>
                                          </p:val>
                                        </p:tav>
                                        <p:tav tm="100000">
                                          <p:val>
                                            <p:fltVal val="1"/>
                                          </p:val>
                                        </p:tav>
                                      </p:tavLst>
                                    </p:anim>
                                    <p:animScale>
                                      <p:cBhvr>
                                        <p:cTn id="13" dur="20">
                                          <p:stCondLst>
                                            <p:cond delay="487"/>
                                          </p:stCondLst>
                                        </p:cTn>
                                        <p:tgtEl>
                                          <p:spTgt spid="3"/>
                                        </p:tgtEl>
                                      </p:cBhvr>
                                      <p:to x="100000" y="60000"/>
                                    </p:animScale>
                                    <p:animScale>
                                      <p:cBhvr>
                                        <p:cTn id="14" dur="124" decel="50000">
                                          <p:stCondLst>
                                            <p:cond delay="507"/>
                                          </p:stCondLst>
                                        </p:cTn>
                                        <p:tgtEl>
                                          <p:spTgt spid="3"/>
                                        </p:tgtEl>
                                      </p:cBhvr>
                                      <p:to x="100000" y="100000"/>
                                    </p:animScale>
                                    <p:animScale>
                                      <p:cBhvr>
                                        <p:cTn id="15" dur="20">
                                          <p:stCondLst>
                                            <p:cond delay="984"/>
                                          </p:stCondLst>
                                        </p:cTn>
                                        <p:tgtEl>
                                          <p:spTgt spid="3"/>
                                        </p:tgtEl>
                                      </p:cBhvr>
                                      <p:to x="100000" y="80000"/>
                                    </p:animScale>
                                    <p:animScale>
                                      <p:cBhvr>
                                        <p:cTn id="16" dur="124" decel="50000">
                                          <p:stCondLst>
                                            <p:cond delay="1004"/>
                                          </p:stCondLst>
                                        </p:cTn>
                                        <p:tgtEl>
                                          <p:spTgt spid="3"/>
                                        </p:tgtEl>
                                      </p:cBhvr>
                                      <p:to x="100000" y="100000"/>
                                    </p:animScale>
                                    <p:animScale>
                                      <p:cBhvr>
                                        <p:cTn id="17" dur="20">
                                          <p:stCondLst>
                                            <p:cond delay="1231"/>
                                          </p:stCondLst>
                                        </p:cTn>
                                        <p:tgtEl>
                                          <p:spTgt spid="3"/>
                                        </p:tgtEl>
                                      </p:cBhvr>
                                      <p:to x="100000" y="90000"/>
                                    </p:animScale>
                                    <p:animScale>
                                      <p:cBhvr>
                                        <p:cTn id="18" dur="124" decel="50000">
                                          <p:stCondLst>
                                            <p:cond delay="1251"/>
                                          </p:stCondLst>
                                        </p:cTn>
                                        <p:tgtEl>
                                          <p:spTgt spid="3"/>
                                        </p:tgtEl>
                                      </p:cBhvr>
                                      <p:to x="100000" y="100000"/>
                                    </p:animScale>
                                    <p:animScale>
                                      <p:cBhvr>
                                        <p:cTn id="19" dur="20">
                                          <p:stCondLst>
                                            <p:cond delay="1356"/>
                                          </p:stCondLst>
                                        </p:cTn>
                                        <p:tgtEl>
                                          <p:spTgt spid="3"/>
                                        </p:tgtEl>
                                      </p:cBhvr>
                                      <p:to x="100000" y="95000"/>
                                    </p:animScale>
                                    <p:animScale>
                                      <p:cBhvr>
                                        <p:cTn id="20" dur="124" decel="50000">
                                          <p:stCondLst>
                                            <p:cond delay="1376"/>
                                          </p:stCondLst>
                                        </p:cTn>
                                        <p:tgtEl>
                                          <p:spTgt spid="3"/>
                                        </p:tgtEl>
                                      </p:cBhvr>
                                      <p:to x="100000" y="100000"/>
                                    </p:animScale>
                                  </p:childTnLst>
                                </p:cTn>
                              </p:par>
                              <p:par>
                                <p:cTn id="21" presetID="26" presetClass="entr" presetSubtype="0" fill="hold" grpId="0" nodeType="withEffect">
                                  <p:stCondLst>
                                    <p:cond delay="50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435">
                                          <p:stCondLst>
                                            <p:cond delay="0"/>
                                          </p:stCondLst>
                                        </p:cTn>
                                        <p:tgtEl>
                                          <p:spTgt spid="4"/>
                                        </p:tgtEl>
                                      </p:cBhvr>
                                    </p:animEffect>
                                    <p:anim calcmode="lin" valueType="num">
                                      <p:cBhvr>
                                        <p:cTn id="24" dur="1367"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5" dur="498"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6" dur="498" tmFilter="0, 0; 0.125,0.2665; 0.25,0.4; 0.375,0.465; 0.5,0.5;  0.625,0.535; 0.75,0.6; 0.875,0.7335; 1,1">
                                          <p:stCondLst>
                                            <p:cond delay="498"/>
                                          </p:stCondLst>
                                        </p:cTn>
                                        <p:tgtEl>
                                          <p:spTgt spid="4"/>
                                        </p:tgtEl>
                                        <p:attrNameLst>
                                          <p:attrName>ppt_y</p:attrName>
                                        </p:attrNameLst>
                                      </p:cBhvr>
                                      <p:tavLst>
                                        <p:tav tm="0" fmla="#ppt_y-sin(pi*$)/9">
                                          <p:val>
                                            <p:fltVal val="0"/>
                                          </p:val>
                                        </p:tav>
                                        <p:tav tm="100000">
                                          <p:val>
                                            <p:fltVal val="1"/>
                                          </p:val>
                                        </p:tav>
                                      </p:tavLst>
                                    </p:anim>
                                    <p:anim calcmode="lin" valueType="num">
                                      <p:cBhvr>
                                        <p:cTn id="27" dur="249" tmFilter="0, 0; 0.125,0.2665; 0.25,0.4; 0.375,0.465; 0.5,0.5;  0.625,0.535; 0.75,0.6; 0.875,0.7335; 1,1">
                                          <p:stCondLst>
                                            <p:cond delay="993"/>
                                          </p:stCondLst>
                                        </p:cTn>
                                        <p:tgtEl>
                                          <p:spTgt spid="4"/>
                                        </p:tgtEl>
                                        <p:attrNameLst>
                                          <p:attrName>ppt_y</p:attrName>
                                        </p:attrNameLst>
                                      </p:cBhvr>
                                      <p:tavLst>
                                        <p:tav tm="0" fmla="#ppt_y-sin(pi*$)/27">
                                          <p:val>
                                            <p:fltVal val="0"/>
                                          </p:val>
                                        </p:tav>
                                        <p:tav tm="100000">
                                          <p:val>
                                            <p:fltVal val="1"/>
                                          </p:val>
                                        </p:tav>
                                      </p:tavLst>
                                    </p:anim>
                                    <p:anim calcmode="lin" valueType="num">
                                      <p:cBhvr>
                                        <p:cTn id="28" dur="123" tmFilter="0, 0; 0.125,0.2665; 0.25,0.4; 0.375,0.465; 0.5,0.5;  0.625,0.535; 0.75,0.6; 0.875,0.7335; 1,1">
                                          <p:stCondLst>
                                            <p:cond delay="1242"/>
                                          </p:stCondLst>
                                        </p:cTn>
                                        <p:tgtEl>
                                          <p:spTgt spid="4"/>
                                        </p:tgtEl>
                                        <p:attrNameLst>
                                          <p:attrName>ppt_y</p:attrName>
                                        </p:attrNameLst>
                                      </p:cBhvr>
                                      <p:tavLst>
                                        <p:tav tm="0" fmla="#ppt_y-sin(pi*$)/81">
                                          <p:val>
                                            <p:fltVal val="0"/>
                                          </p:val>
                                        </p:tav>
                                        <p:tav tm="100000">
                                          <p:val>
                                            <p:fltVal val="1"/>
                                          </p:val>
                                        </p:tav>
                                      </p:tavLst>
                                    </p:anim>
                                    <p:animScale>
                                      <p:cBhvr>
                                        <p:cTn id="29" dur="20">
                                          <p:stCondLst>
                                            <p:cond delay="487"/>
                                          </p:stCondLst>
                                        </p:cTn>
                                        <p:tgtEl>
                                          <p:spTgt spid="4"/>
                                        </p:tgtEl>
                                      </p:cBhvr>
                                      <p:to x="100000" y="60000"/>
                                    </p:animScale>
                                    <p:animScale>
                                      <p:cBhvr>
                                        <p:cTn id="30" dur="124" decel="50000">
                                          <p:stCondLst>
                                            <p:cond delay="507"/>
                                          </p:stCondLst>
                                        </p:cTn>
                                        <p:tgtEl>
                                          <p:spTgt spid="4"/>
                                        </p:tgtEl>
                                      </p:cBhvr>
                                      <p:to x="100000" y="100000"/>
                                    </p:animScale>
                                    <p:animScale>
                                      <p:cBhvr>
                                        <p:cTn id="31" dur="20">
                                          <p:stCondLst>
                                            <p:cond delay="984"/>
                                          </p:stCondLst>
                                        </p:cTn>
                                        <p:tgtEl>
                                          <p:spTgt spid="4"/>
                                        </p:tgtEl>
                                      </p:cBhvr>
                                      <p:to x="100000" y="80000"/>
                                    </p:animScale>
                                    <p:animScale>
                                      <p:cBhvr>
                                        <p:cTn id="32" dur="124" decel="50000">
                                          <p:stCondLst>
                                            <p:cond delay="1004"/>
                                          </p:stCondLst>
                                        </p:cTn>
                                        <p:tgtEl>
                                          <p:spTgt spid="4"/>
                                        </p:tgtEl>
                                      </p:cBhvr>
                                      <p:to x="100000" y="100000"/>
                                    </p:animScale>
                                    <p:animScale>
                                      <p:cBhvr>
                                        <p:cTn id="33" dur="20">
                                          <p:stCondLst>
                                            <p:cond delay="1231"/>
                                          </p:stCondLst>
                                        </p:cTn>
                                        <p:tgtEl>
                                          <p:spTgt spid="4"/>
                                        </p:tgtEl>
                                      </p:cBhvr>
                                      <p:to x="100000" y="90000"/>
                                    </p:animScale>
                                    <p:animScale>
                                      <p:cBhvr>
                                        <p:cTn id="34" dur="124" decel="50000">
                                          <p:stCondLst>
                                            <p:cond delay="1251"/>
                                          </p:stCondLst>
                                        </p:cTn>
                                        <p:tgtEl>
                                          <p:spTgt spid="4"/>
                                        </p:tgtEl>
                                      </p:cBhvr>
                                      <p:to x="100000" y="100000"/>
                                    </p:animScale>
                                    <p:animScale>
                                      <p:cBhvr>
                                        <p:cTn id="35" dur="20">
                                          <p:stCondLst>
                                            <p:cond delay="1356"/>
                                          </p:stCondLst>
                                        </p:cTn>
                                        <p:tgtEl>
                                          <p:spTgt spid="4"/>
                                        </p:tgtEl>
                                      </p:cBhvr>
                                      <p:to x="100000" y="95000"/>
                                    </p:animScale>
                                    <p:animScale>
                                      <p:cBhvr>
                                        <p:cTn id="36" dur="124" decel="50000">
                                          <p:stCondLst>
                                            <p:cond delay="1376"/>
                                          </p:stCondLst>
                                        </p:cTn>
                                        <p:tgtEl>
                                          <p:spTgt spid="4"/>
                                        </p:tgtEl>
                                      </p:cBhvr>
                                      <p:to x="100000" y="100000"/>
                                    </p:animScale>
                                  </p:childTnLst>
                                </p:cTn>
                              </p:par>
                            </p:childTnLst>
                          </p:cTn>
                        </p:par>
                        <p:par>
                          <p:cTn id="37" fill="hold">
                            <p:stCondLst>
                              <p:cond delay="1500"/>
                            </p:stCondLst>
                            <p:childTnLst>
                              <p:par>
                                <p:cTn id="38" presetID="31" presetClass="entr" presetSubtype="0" fill="hold" grpId="0" nodeType="after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p:cTn id="40" dur="500" fill="hold"/>
                                        <p:tgtEl>
                                          <p:spTgt spid="10"/>
                                        </p:tgtEl>
                                        <p:attrNameLst>
                                          <p:attrName>ppt_w</p:attrName>
                                        </p:attrNameLst>
                                      </p:cBhvr>
                                      <p:tavLst>
                                        <p:tav tm="0">
                                          <p:val>
                                            <p:fltVal val="0"/>
                                          </p:val>
                                        </p:tav>
                                        <p:tav tm="100000">
                                          <p:val>
                                            <p:strVal val="#ppt_w"/>
                                          </p:val>
                                        </p:tav>
                                      </p:tavLst>
                                    </p:anim>
                                    <p:anim calcmode="lin" valueType="num">
                                      <p:cBhvr>
                                        <p:cTn id="41" dur="500" fill="hold"/>
                                        <p:tgtEl>
                                          <p:spTgt spid="10"/>
                                        </p:tgtEl>
                                        <p:attrNameLst>
                                          <p:attrName>ppt_h</p:attrName>
                                        </p:attrNameLst>
                                      </p:cBhvr>
                                      <p:tavLst>
                                        <p:tav tm="0">
                                          <p:val>
                                            <p:fltVal val="0"/>
                                          </p:val>
                                        </p:tav>
                                        <p:tav tm="100000">
                                          <p:val>
                                            <p:strVal val="#ppt_h"/>
                                          </p:val>
                                        </p:tav>
                                      </p:tavLst>
                                    </p:anim>
                                    <p:anim calcmode="lin" valueType="num">
                                      <p:cBhvr>
                                        <p:cTn id="42" dur="500" fill="hold"/>
                                        <p:tgtEl>
                                          <p:spTgt spid="10"/>
                                        </p:tgtEl>
                                        <p:attrNameLst>
                                          <p:attrName>style.rotation</p:attrName>
                                        </p:attrNameLst>
                                      </p:cBhvr>
                                      <p:tavLst>
                                        <p:tav tm="0">
                                          <p:val>
                                            <p:fltVal val="90"/>
                                          </p:val>
                                        </p:tav>
                                        <p:tav tm="100000">
                                          <p:val>
                                            <p:fltVal val="0"/>
                                          </p:val>
                                        </p:tav>
                                      </p:tavLst>
                                    </p:anim>
                                    <p:animEffect transition="in" filter="fade">
                                      <p:cBhvr>
                                        <p:cTn id="43" dur="500"/>
                                        <p:tgtEl>
                                          <p:spTgt spid="10"/>
                                        </p:tgtEl>
                                      </p:cBhvr>
                                    </p:animEffect>
                                  </p:childTnLst>
                                </p:cTn>
                              </p:par>
                              <p:par>
                                <p:cTn id="44" presetID="31" presetClass="entr" presetSubtype="0"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 calcmode="lin" valueType="num">
                                      <p:cBhvr>
                                        <p:cTn id="46" dur="500" fill="hold"/>
                                        <p:tgtEl>
                                          <p:spTgt spid="11"/>
                                        </p:tgtEl>
                                        <p:attrNameLst>
                                          <p:attrName>ppt_w</p:attrName>
                                        </p:attrNameLst>
                                      </p:cBhvr>
                                      <p:tavLst>
                                        <p:tav tm="0">
                                          <p:val>
                                            <p:fltVal val="0"/>
                                          </p:val>
                                        </p:tav>
                                        <p:tav tm="100000">
                                          <p:val>
                                            <p:strVal val="#ppt_w"/>
                                          </p:val>
                                        </p:tav>
                                      </p:tavLst>
                                    </p:anim>
                                    <p:anim calcmode="lin" valueType="num">
                                      <p:cBhvr>
                                        <p:cTn id="47" dur="500" fill="hold"/>
                                        <p:tgtEl>
                                          <p:spTgt spid="11"/>
                                        </p:tgtEl>
                                        <p:attrNameLst>
                                          <p:attrName>ppt_h</p:attrName>
                                        </p:attrNameLst>
                                      </p:cBhvr>
                                      <p:tavLst>
                                        <p:tav tm="0">
                                          <p:val>
                                            <p:fltVal val="0"/>
                                          </p:val>
                                        </p:tav>
                                        <p:tav tm="100000">
                                          <p:val>
                                            <p:strVal val="#ppt_h"/>
                                          </p:val>
                                        </p:tav>
                                      </p:tavLst>
                                    </p:anim>
                                    <p:anim calcmode="lin" valueType="num">
                                      <p:cBhvr>
                                        <p:cTn id="48" dur="500" fill="hold"/>
                                        <p:tgtEl>
                                          <p:spTgt spid="11"/>
                                        </p:tgtEl>
                                        <p:attrNameLst>
                                          <p:attrName>style.rotation</p:attrName>
                                        </p:attrNameLst>
                                      </p:cBhvr>
                                      <p:tavLst>
                                        <p:tav tm="0">
                                          <p:val>
                                            <p:fltVal val="90"/>
                                          </p:val>
                                        </p:tav>
                                        <p:tav tm="100000">
                                          <p:val>
                                            <p:fltVal val="0"/>
                                          </p:val>
                                        </p:tav>
                                      </p:tavLst>
                                    </p:anim>
                                    <p:animEffect transition="in" filter="fade">
                                      <p:cBhvr>
                                        <p:cTn id="49" dur="500"/>
                                        <p:tgtEl>
                                          <p:spTgt spid="11"/>
                                        </p:tgtEl>
                                      </p:cBhvr>
                                    </p:animEffect>
                                  </p:childTnLst>
                                </p:cTn>
                              </p:par>
                            </p:childTnLst>
                          </p:cTn>
                        </p:par>
                        <p:par>
                          <p:cTn id="50" fill="hold">
                            <p:stCondLst>
                              <p:cond delay="2000"/>
                            </p:stCondLst>
                            <p:childTnLst>
                              <p:par>
                                <p:cTn id="51" presetID="52" presetClass="entr" presetSubtype="0" fill="hold" grpId="0" nodeType="afterEffect">
                                  <p:stCondLst>
                                    <p:cond delay="0"/>
                                  </p:stCondLst>
                                  <p:childTnLst>
                                    <p:set>
                                      <p:cBhvr>
                                        <p:cTn id="52" dur="1" fill="hold">
                                          <p:stCondLst>
                                            <p:cond delay="0"/>
                                          </p:stCondLst>
                                        </p:cTn>
                                        <p:tgtEl>
                                          <p:spTgt spid="5"/>
                                        </p:tgtEl>
                                        <p:attrNameLst>
                                          <p:attrName>style.visibility</p:attrName>
                                        </p:attrNameLst>
                                      </p:cBhvr>
                                      <p:to>
                                        <p:strVal val="visible"/>
                                      </p:to>
                                    </p:set>
                                    <p:animScale>
                                      <p:cBhvr>
                                        <p:cTn id="53"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54" dur="1000" decel="50000" fill="hold">
                                          <p:stCondLst>
                                            <p:cond delay="0"/>
                                          </p:stCondLst>
                                        </p:cTn>
                                        <p:tgtEl>
                                          <p:spTgt spid="5"/>
                                        </p:tgtEl>
                                        <p:attrNameLst>
                                          <p:attrName>ppt_x</p:attrName>
                                          <p:attrName>ppt_y</p:attrName>
                                        </p:attrNameLst>
                                      </p:cBhvr>
                                      <p:rCtr x="0" y="0"/>
                                    </p:animMotion>
                                    <p:animEffect transition="in" filter="fade">
                                      <p:cBhvr>
                                        <p:cTn id="55" dur="1000"/>
                                        <p:tgtEl>
                                          <p:spTgt spid="5"/>
                                        </p:tgtEl>
                                      </p:cBhvr>
                                    </p:animEffect>
                                  </p:childTnLst>
                                </p:cTn>
                              </p:par>
                              <p:par>
                                <p:cTn id="56" presetID="52" presetClass="entr" presetSubtype="0" fill="hold" grpId="0" nodeType="withEffect">
                                  <p:stCondLst>
                                    <p:cond delay="0"/>
                                  </p:stCondLst>
                                  <p:childTnLst>
                                    <p:set>
                                      <p:cBhvr>
                                        <p:cTn id="57" dur="1" fill="hold">
                                          <p:stCondLst>
                                            <p:cond delay="0"/>
                                          </p:stCondLst>
                                        </p:cTn>
                                        <p:tgtEl>
                                          <p:spTgt spid="7"/>
                                        </p:tgtEl>
                                        <p:attrNameLst>
                                          <p:attrName>style.visibility</p:attrName>
                                        </p:attrNameLst>
                                      </p:cBhvr>
                                      <p:to>
                                        <p:strVal val="visible"/>
                                      </p:to>
                                    </p:set>
                                    <p:animScale>
                                      <p:cBhvr>
                                        <p:cTn id="58"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59" dur="1000" decel="50000" fill="hold">
                                          <p:stCondLst>
                                            <p:cond delay="0"/>
                                          </p:stCondLst>
                                        </p:cTn>
                                        <p:tgtEl>
                                          <p:spTgt spid="7"/>
                                        </p:tgtEl>
                                        <p:attrNameLst>
                                          <p:attrName>ppt_x</p:attrName>
                                          <p:attrName>ppt_y</p:attrName>
                                        </p:attrNameLst>
                                      </p:cBhvr>
                                      <p:rCtr x="0" y="0"/>
                                    </p:animMotion>
                                    <p:animEffect transition="in" filter="fade">
                                      <p:cBhvr>
                                        <p:cTn id="60" dur="1000"/>
                                        <p:tgtEl>
                                          <p:spTgt spid="7"/>
                                        </p:tgtEl>
                                      </p:cBhvr>
                                    </p:animEffect>
                                  </p:childTnLst>
                                </p:cTn>
                              </p:par>
                            </p:childTnLst>
                          </p:cTn>
                        </p:par>
                        <p:par>
                          <p:cTn id="61" fill="hold">
                            <p:stCondLst>
                              <p:cond delay="3000"/>
                            </p:stCondLst>
                            <p:childTnLst>
                              <p:par>
                                <p:cTn id="62" presetID="22" presetClass="entr" presetSubtype="2" fill="hold" grpId="0" nodeType="after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wipe(right)">
                                      <p:cBhvr>
                                        <p:cTn id="64" dur="500"/>
                                        <p:tgtEl>
                                          <p:spTgt spid="14"/>
                                        </p:tgtEl>
                                      </p:cBhvr>
                                    </p:animEffect>
                                  </p:childTnLst>
                                </p:cTn>
                              </p:par>
                            </p:childTnLst>
                          </p:cTn>
                        </p:par>
                        <p:par>
                          <p:cTn id="65" fill="hold">
                            <p:stCondLst>
                              <p:cond delay="3500"/>
                            </p:stCondLst>
                            <p:childTnLst>
                              <p:par>
                                <p:cTn id="66" presetID="31" presetClass="entr" presetSubtype="0" fill="hold" grpId="0" nodeType="afterEffect">
                                  <p:stCondLst>
                                    <p:cond delay="0"/>
                                  </p:stCondLst>
                                  <p:childTnLst>
                                    <p:set>
                                      <p:cBhvr>
                                        <p:cTn id="67" dur="1" fill="hold">
                                          <p:stCondLst>
                                            <p:cond delay="0"/>
                                          </p:stCondLst>
                                        </p:cTn>
                                        <p:tgtEl>
                                          <p:spTgt spid="12"/>
                                        </p:tgtEl>
                                        <p:attrNameLst>
                                          <p:attrName>style.visibility</p:attrName>
                                        </p:attrNameLst>
                                      </p:cBhvr>
                                      <p:to>
                                        <p:strVal val="visible"/>
                                      </p:to>
                                    </p:set>
                                    <p:anim calcmode="lin" valueType="num">
                                      <p:cBhvr>
                                        <p:cTn id="68" dur="500" fill="hold"/>
                                        <p:tgtEl>
                                          <p:spTgt spid="12"/>
                                        </p:tgtEl>
                                        <p:attrNameLst>
                                          <p:attrName>ppt_w</p:attrName>
                                        </p:attrNameLst>
                                      </p:cBhvr>
                                      <p:tavLst>
                                        <p:tav tm="0">
                                          <p:val>
                                            <p:fltVal val="0"/>
                                          </p:val>
                                        </p:tav>
                                        <p:tav tm="100000">
                                          <p:val>
                                            <p:strVal val="#ppt_w"/>
                                          </p:val>
                                        </p:tav>
                                      </p:tavLst>
                                    </p:anim>
                                    <p:anim calcmode="lin" valueType="num">
                                      <p:cBhvr>
                                        <p:cTn id="69" dur="500" fill="hold"/>
                                        <p:tgtEl>
                                          <p:spTgt spid="12"/>
                                        </p:tgtEl>
                                        <p:attrNameLst>
                                          <p:attrName>ppt_h</p:attrName>
                                        </p:attrNameLst>
                                      </p:cBhvr>
                                      <p:tavLst>
                                        <p:tav tm="0">
                                          <p:val>
                                            <p:fltVal val="0"/>
                                          </p:val>
                                        </p:tav>
                                        <p:tav tm="100000">
                                          <p:val>
                                            <p:strVal val="#ppt_h"/>
                                          </p:val>
                                        </p:tav>
                                      </p:tavLst>
                                    </p:anim>
                                    <p:anim calcmode="lin" valueType="num">
                                      <p:cBhvr>
                                        <p:cTn id="70" dur="500" fill="hold"/>
                                        <p:tgtEl>
                                          <p:spTgt spid="12"/>
                                        </p:tgtEl>
                                        <p:attrNameLst>
                                          <p:attrName>style.rotation</p:attrName>
                                        </p:attrNameLst>
                                      </p:cBhvr>
                                      <p:tavLst>
                                        <p:tav tm="0">
                                          <p:val>
                                            <p:fltVal val="90"/>
                                          </p:val>
                                        </p:tav>
                                        <p:tav tm="100000">
                                          <p:val>
                                            <p:fltVal val="0"/>
                                          </p:val>
                                        </p:tav>
                                      </p:tavLst>
                                    </p:anim>
                                    <p:animEffect transition="in" filter="fade">
                                      <p:cBhvr>
                                        <p:cTn id="71" dur="500"/>
                                        <p:tgtEl>
                                          <p:spTgt spid="12"/>
                                        </p:tgtEl>
                                      </p:cBhvr>
                                    </p:animEffect>
                                  </p:childTnLst>
                                </p:cTn>
                              </p:par>
                              <p:par>
                                <p:cTn id="72" presetID="31" presetClass="entr" presetSubtype="0" fill="hold" grpId="0" nodeType="withEffect">
                                  <p:stCondLst>
                                    <p:cond delay="0"/>
                                  </p:stCondLst>
                                  <p:childTnLst>
                                    <p:set>
                                      <p:cBhvr>
                                        <p:cTn id="73" dur="1" fill="hold">
                                          <p:stCondLst>
                                            <p:cond delay="0"/>
                                          </p:stCondLst>
                                        </p:cTn>
                                        <p:tgtEl>
                                          <p:spTgt spid="13"/>
                                        </p:tgtEl>
                                        <p:attrNameLst>
                                          <p:attrName>style.visibility</p:attrName>
                                        </p:attrNameLst>
                                      </p:cBhvr>
                                      <p:to>
                                        <p:strVal val="visible"/>
                                      </p:to>
                                    </p:set>
                                    <p:anim calcmode="lin" valueType="num">
                                      <p:cBhvr>
                                        <p:cTn id="74" dur="500" fill="hold"/>
                                        <p:tgtEl>
                                          <p:spTgt spid="13"/>
                                        </p:tgtEl>
                                        <p:attrNameLst>
                                          <p:attrName>ppt_w</p:attrName>
                                        </p:attrNameLst>
                                      </p:cBhvr>
                                      <p:tavLst>
                                        <p:tav tm="0">
                                          <p:val>
                                            <p:fltVal val="0"/>
                                          </p:val>
                                        </p:tav>
                                        <p:tav tm="100000">
                                          <p:val>
                                            <p:strVal val="#ppt_w"/>
                                          </p:val>
                                        </p:tav>
                                      </p:tavLst>
                                    </p:anim>
                                    <p:anim calcmode="lin" valueType="num">
                                      <p:cBhvr>
                                        <p:cTn id="75" dur="500" fill="hold"/>
                                        <p:tgtEl>
                                          <p:spTgt spid="13"/>
                                        </p:tgtEl>
                                        <p:attrNameLst>
                                          <p:attrName>ppt_h</p:attrName>
                                        </p:attrNameLst>
                                      </p:cBhvr>
                                      <p:tavLst>
                                        <p:tav tm="0">
                                          <p:val>
                                            <p:fltVal val="0"/>
                                          </p:val>
                                        </p:tav>
                                        <p:tav tm="100000">
                                          <p:val>
                                            <p:strVal val="#ppt_h"/>
                                          </p:val>
                                        </p:tav>
                                      </p:tavLst>
                                    </p:anim>
                                    <p:anim calcmode="lin" valueType="num">
                                      <p:cBhvr>
                                        <p:cTn id="76" dur="500" fill="hold"/>
                                        <p:tgtEl>
                                          <p:spTgt spid="13"/>
                                        </p:tgtEl>
                                        <p:attrNameLst>
                                          <p:attrName>style.rotation</p:attrName>
                                        </p:attrNameLst>
                                      </p:cBhvr>
                                      <p:tavLst>
                                        <p:tav tm="0">
                                          <p:val>
                                            <p:fltVal val="90"/>
                                          </p:val>
                                        </p:tav>
                                        <p:tav tm="100000">
                                          <p:val>
                                            <p:fltVal val="0"/>
                                          </p:val>
                                        </p:tav>
                                      </p:tavLst>
                                    </p:anim>
                                    <p:animEffect transition="in" filter="fade">
                                      <p:cBhvr>
                                        <p:cTn id="77" dur="500"/>
                                        <p:tgtEl>
                                          <p:spTgt spid="13"/>
                                        </p:tgtEl>
                                      </p:cBhvr>
                                    </p:animEffect>
                                  </p:childTnLst>
                                </p:cTn>
                              </p:par>
                            </p:childTnLst>
                          </p:cTn>
                        </p:par>
                        <p:par>
                          <p:cTn id="78" fill="hold">
                            <p:stCondLst>
                              <p:cond delay="4000"/>
                            </p:stCondLst>
                            <p:childTnLst>
                              <p:par>
                                <p:cTn id="79" presetID="52" presetClass="entr" presetSubtype="0" fill="hold" grpId="0" nodeType="afterEffect">
                                  <p:stCondLst>
                                    <p:cond delay="0"/>
                                  </p:stCondLst>
                                  <p:childTnLst>
                                    <p:set>
                                      <p:cBhvr>
                                        <p:cTn id="80" dur="1" fill="hold">
                                          <p:stCondLst>
                                            <p:cond delay="0"/>
                                          </p:stCondLst>
                                        </p:cTn>
                                        <p:tgtEl>
                                          <p:spTgt spid="6"/>
                                        </p:tgtEl>
                                        <p:attrNameLst>
                                          <p:attrName>style.visibility</p:attrName>
                                        </p:attrNameLst>
                                      </p:cBhvr>
                                      <p:to>
                                        <p:strVal val="visible"/>
                                      </p:to>
                                    </p:set>
                                    <p:animScale>
                                      <p:cBhvr>
                                        <p:cTn id="81"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82" dur="1000" decel="50000" fill="hold">
                                          <p:stCondLst>
                                            <p:cond delay="0"/>
                                          </p:stCondLst>
                                        </p:cTn>
                                        <p:tgtEl>
                                          <p:spTgt spid="6"/>
                                        </p:tgtEl>
                                        <p:attrNameLst>
                                          <p:attrName>ppt_x</p:attrName>
                                          <p:attrName>ppt_y</p:attrName>
                                        </p:attrNameLst>
                                      </p:cBhvr>
                                      <p:rCtr x="0" y="0"/>
                                    </p:animMotion>
                                    <p:animEffect transition="in" filter="fade">
                                      <p:cBhvr>
                                        <p:cTn id="83" dur="1000"/>
                                        <p:tgtEl>
                                          <p:spTgt spid="6"/>
                                        </p:tgtEl>
                                      </p:cBhvr>
                                    </p:animEffect>
                                  </p:childTnLst>
                                </p:cTn>
                              </p:par>
                              <p:par>
                                <p:cTn id="84" presetID="52" presetClass="entr" presetSubtype="0" fill="hold" grpId="0" nodeType="withEffect">
                                  <p:stCondLst>
                                    <p:cond delay="0"/>
                                  </p:stCondLst>
                                  <p:childTnLst>
                                    <p:set>
                                      <p:cBhvr>
                                        <p:cTn id="85" dur="1" fill="hold">
                                          <p:stCondLst>
                                            <p:cond delay="0"/>
                                          </p:stCondLst>
                                        </p:cTn>
                                        <p:tgtEl>
                                          <p:spTgt spid="9"/>
                                        </p:tgtEl>
                                        <p:attrNameLst>
                                          <p:attrName>style.visibility</p:attrName>
                                        </p:attrNameLst>
                                      </p:cBhvr>
                                      <p:to>
                                        <p:strVal val="visible"/>
                                      </p:to>
                                    </p:set>
                                    <p:animScale>
                                      <p:cBhvr>
                                        <p:cTn id="86"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87" dur="1000" decel="50000" fill="hold">
                                          <p:stCondLst>
                                            <p:cond delay="0"/>
                                          </p:stCondLst>
                                        </p:cTn>
                                        <p:tgtEl>
                                          <p:spTgt spid="9"/>
                                        </p:tgtEl>
                                        <p:attrNameLst>
                                          <p:attrName>ppt_x</p:attrName>
                                          <p:attrName>ppt_y</p:attrName>
                                        </p:attrNameLst>
                                      </p:cBhvr>
                                      <p:rCtr x="0" y="0"/>
                                    </p:animMotion>
                                    <p:animEffect transition="in" filter="fade">
                                      <p:cBhvr>
                                        <p:cTn id="88" dur="1000"/>
                                        <p:tgtEl>
                                          <p:spTgt spid="9"/>
                                        </p:tgtEl>
                                      </p:cBhvr>
                                    </p:animEffect>
                                  </p:childTnLst>
                                </p:cTn>
                              </p:par>
                            </p:childTnLst>
                          </p:cTn>
                        </p:par>
                        <p:par>
                          <p:cTn id="89" fill="hold">
                            <p:stCondLst>
                              <p:cond delay="5000"/>
                            </p:stCondLst>
                            <p:childTnLst>
                              <p:par>
                                <p:cTn id="90" presetID="22" presetClass="entr" presetSubtype="2" fill="hold" grpId="0" nodeType="afterEffect">
                                  <p:stCondLst>
                                    <p:cond delay="0"/>
                                  </p:stCondLst>
                                  <p:childTnLst>
                                    <p:set>
                                      <p:cBhvr>
                                        <p:cTn id="91" dur="1" fill="hold">
                                          <p:stCondLst>
                                            <p:cond delay="0"/>
                                          </p:stCondLst>
                                        </p:cTn>
                                        <p:tgtEl>
                                          <p:spTgt spid="15"/>
                                        </p:tgtEl>
                                        <p:attrNameLst>
                                          <p:attrName>style.visibility</p:attrName>
                                        </p:attrNameLst>
                                      </p:cBhvr>
                                      <p:to>
                                        <p:strVal val="visible"/>
                                      </p:to>
                                    </p:set>
                                    <p:animEffect transition="in" filter="wipe(right)">
                                      <p:cBhvr>
                                        <p:cTn id="9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p:bldP spid="9" grpId="0"/>
      <p:bldP spid="10" grpId="0"/>
      <p:bldP spid="11" grpId="0"/>
      <p:bldP spid="12" grpId="0"/>
      <p:bldP spid="13" grpId="0"/>
      <p:bldP spid="14" grpId="0"/>
      <p:bldP spid="1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Oval 16"/>
          <p:cNvSpPr/>
          <p:nvPr/>
        </p:nvSpPr>
        <p:spPr>
          <a:xfrm rot="16200000">
            <a:off x="3840163" y="2811464"/>
            <a:ext cx="185737" cy="192087"/>
          </a:xfrm>
          <a:prstGeom prst="ellipse">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anchor="ctr"/>
          <a:lstStyle/>
          <a:p>
            <a:pPr algn="ctr" fontAlgn="auto"/>
            <a:endParaRPr lang="id-ID" sz="1100" noProof="1">
              <a:cs typeface="+mn-ea"/>
              <a:sym typeface="+mn-lt"/>
            </a:endParaRPr>
          </a:p>
        </p:txBody>
      </p:sp>
      <p:pic>
        <p:nvPicPr>
          <p:cNvPr id="47" name="Group 1"/>
          <p:cNvPicPr>
            <a:picLocks noGrp="1" noChangeAspect="1" noChangeArrowheads="1"/>
          </p:cNvPicPr>
          <p:nvPr/>
        </p:nvPicPr>
        <p:blipFill>
          <a:blip r:embed="rId3" cstate="print"/>
          <a:srcRect/>
          <a:stretch>
            <a:fillRect/>
          </a:stretch>
        </p:blipFill>
        <p:spPr bwMode="auto">
          <a:xfrm>
            <a:off x="2566989" y="2879725"/>
            <a:ext cx="1277937" cy="58738"/>
          </a:xfrm>
          <a:prstGeom prst="rect">
            <a:avLst/>
          </a:prstGeom>
          <a:noFill/>
        </p:spPr>
      </p:pic>
      <p:pic>
        <p:nvPicPr>
          <p:cNvPr id="50" name="Group 2"/>
          <p:cNvPicPr>
            <a:picLocks noGrp="1" noChangeAspect="1" noChangeArrowheads="1"/>
          </p:cNvPicPr>
          <p:nvPr/>
        </p:nvPicPr>
        <p:blipFill>
          <a:blip r:embed="rId4" cstate="print"/>
          <a:srcRect/>
          <a:stretch>
            <a:fillRect/>
          </a:stretch>
        </p:blipFill>
        <p:spPr bwMode="auto">
          <a:xfrm>
            <a:off x="4029076" y="2884489"/>
            <a:ext cx="1128713" cy="60325"/>
          </a:xfrm>
          <a:prstGeom prst="rect">
            <a:avLst/>
          </a:prstGeom>
          <a:noFill/>
        </p:spPr>
      </p:pic>
      <p:pic>
        <p:nvPicPr>
          <p:cNvPr id="53" name="Group 3"/>
          <p:cNvPicPr>
            <a:picLocks noGrp="1" noChangeAspect="1" noChangeArrowheads="1"/>
          </p:cNvPicPr>
          <p:nvPr/>
        </p:nvPicPr>
        <p:blipFill>
          <a:blip r:embed="rId5" cstate="print"/>
          <a:srcRect/>
          <a:stretch>
            <a:fillRect/>
          </a:stretch>
        </p:blipFill>
        <p:spPr bwMode="auto">
          <a:xfrm>
            <a:off x="5367339" y="2886075"/>
            <a:ext cx="1279525" cy="60325"/>
          </a:xfrm>
          <a:prstGeom prst="rect">
            <a:avLst/>
          </a:prstGeom>
          <a:noFill/>
        </p:spPr>
      </p:pic>
      <p:sp>
        <p:nvSpPr>
          <p:cNvPr id="56" name="Oval 40"/>
          <p:cNvSpPr/>
          <p:nvPr/>
        </p:nvSpPr>
        <p:spPr>
          <a:xfrm rot="16200000">
            <a:off x="2368550" y="2798763"/>
            <a:ext cx="185737" cy="192088"/>
          </a:xfrm>
          <a:prstGeom prst="ellipse">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anchor="ctr"/>
          <a:lstStyle/>
          <a:p>
            <a:pPr algn="ctr" fontAlgn="auto"/>
            <a:endParaRPr lang="id-ID" sz="1100" noProof="1">
              <a:cs typeface="+mn-ea"/>
              <a:sym typeface="+mn-lt"/>
            </a:endParaRPr>
          </a:p>
        </p:txBody>
      </p:sp>
      <p:sp>
        <p:nvSpPr>
          <p:cNvPr id="57" name="Oval 41"/>
          <p:cNvSpPr/>
          <p:nvPr/>
        </p:nvSpPr>
        <p:spPr>
          <a:xfrm rot="16200000">
            <a:off x="5162551" y="2813051"/>
            <a:ext cx="184150" cy="193675"/>
          </a:xfrm>
          <a:prstGeom prst="ellipse">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anchor="ctr"/>
          <a:lstStyle/>
          <a:p>
            <a:pPr algn="ctr" fontAlgn="auto"/>
            <a:endParaRPr lang="id-ID" sz="1000" noProof="1">
              <a:cs typeface="+mn-ea"/>
              <a:sym typeface="+mn-lt"/>
            </a:endParaRPr>
          </a:p>
        </p:txBody>
      </p:sp>
      <p:sp>
        <p:nvSpPr>
          <p:cNvPr id="58" name="Isosceles Triangle 45"/>
          <p:cNvSpPr/>
          <p:nvPr/>
        </p:nvSpPr>
        <p:spPr>
          <a:xfrm>
            <a:off x="2420938" y="2603501"/>
            <a:ext cx="95250" cy="163513"/>
          </a:xfrm>
          <a:prstGeom prs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anchor="ctr"/>
          <a:lstStyle/>
          <a:p>
            <a:pPr algn="ctr" fontAlgn="auto"/>
            <a:endParaRPr lang="id-ID" sz="1100" noProof="1">
              <a:cs typeface="+mn-ea"/>
              <a:sym typeface="+mn-lt"/>
            </a:endParaRPr>
          </a:p>
        </p:txBody>
      </p:sp>
      <p:sp>
        <p:nvSpPr>
          <p:cNvPr id="59" name="Isosceles Triangle 48"/>
          <p:cNvSpPr/>
          <p:nvPr/>
        </p:nvSpPr>
        <p:spPr>
          <a:xfrm rot="10800000" flipH="1">
            <a:off x="3892551" y="3040064"/>
            <a:ext cx="93663" cy="165100"/>
          </a:xfrm>
          <a:prstGeom prs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anchor="ctr"/>
          <a:lstStyle/>
          <a:p>
            <a:pPr algn="ctr" fontAlgn="auto"/>
            <a:endParaRPr lang="id-ID" sz="1100" noProof="1">
              <a:cs typeface="+mn-ea"/>
              <a:sym typeface="+mn-lt"/>
            </a:endParaRPr>
          </a:p>
        </p:txBody>
      </p:sp>
      <p:sp>
        <p:nvSpPr>
          <p:cNvPr id="60" name="Isosceles Triangle 69"/>
          <p:cNvSpPr/>
          <p:nvPr/>
        </p:nvSpPr>
        <p:spPr>
          <a:xfrm>
            <a:off x="5205413" y="2622551"/>
            <a:ext cx="93662" cy="163513"/>
          </a:xfrm>
          <a:prstGeom prs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anchor="ctr"/>
          <a:lstStyle/>
          <a:p>
            <a:pPr algn="ctr" fontAlgn="auto"/>
            <a:endParaRPr lang="id-ID" sz="1000" noProof="1">
              <a:cs typeface="+mn-ea"/>
              <a:sym typeface="+mn-lt"/>
            </a:endParaRPr>
          </a:p>
        </p:txBody>
      </p:sp>
      <p:sp>
        <p:nvSpPr>
          <p:cNvPr id="61" name="Rectangle 70"/>
          <p:cNvSpPr/>
          <p:nvPr/>
        </p:nvSpPr>
        <p:spPr>
          <a:xfrm>
            <a:off x="1331914" y="1387476"/>
            <a:ext cx="2295525" cy="1063625"/>
          </a:xfrm>
          <a:prstGeom prst="rect">
            <a:avLst/>
          </a:prstGeom>
          <a:noFill/>
          <a:ln w="38100">
            <a:solidFill>
              <a:schemeClr val="accent1"/>
            </a:solidFill>
          </a:ln>
          <a:effectLst>
            <a:outerShdw blurRad="177800" dist="63500" dir="2700000" algn="t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anchor="ctr"/>
          <a:lstStyle/>
          <a:p>
            <a:pPr algn="ctr" fontAlgn="auto"/>
            <a:endParaRPr lang="id-ID" sz="1100" noProof="1">
              <a:cs typeface="+mn-ea"/>
              <a:sym typeface="+mn-lt"/>
            </a:endParaRPr>
          </a:p>
        </p:txBody>
      </p:sp>
      <p:sp>
        <p:nvSpPr>
          <p:cNvPr id="62" name="TextBox 61"/>
          <p:cNvSpPr txBox="1">
            <a:spLocks noChangeArrowheads="1"/>
          </p:cNvSpPr>
          <p:nvPr/>
        </p:nvSpPr>
        <p:spPr bwMode="auto">
          <a:xfrm>
            <a:off x="1331914" y="1709738"/>
            <a:ext cx="2295525" cy="315388"/>
          </a:xfrm>
          <a:prstGeom prst="rect">
            <a:avLst/>
          </a:prstGeom>
          <a:noFill/>
          <a:ln w="9525">
            <a:noFill/>
            <a:miter lim="800000"/>
          </a:ln>
        </p:spPr>
        <p:txBody>
          <a:bodyPr lIns="68573" tIns="34287" rIns="68573" bIns="34287">
            <a:spAutoFit/>
          </a:bodyPr>
          <a:lstStyle/>
          <a:p>
            <a:pPr algn="ctr"/>
            <a:r>
              <a:rPr lang="zh-CN" altLang="en-US" sz="800" dirty="0">
                <a:solidFill>
                  <a:schemeClr val="bg1">
                    <a:lumMod val="50000"/>
                  </a:schemeClr>
                </a:solidFill>
                <a:cs typeface="+mn-ea"/>
                <a:sym typeface="+mn-lt"/>
              </a:rPr>
              <a:t>您的内容打在这里，或者通过复制您的文本后，在此框中选择粘贴，并选择只保留文字。</a:t>
            </a:r>
            <a:endParaRPr lang="id-ID" altLang="en-US" sz="800" dirty="0">
              <a:solidFill>
                <a:schemeClr val="bg1">
                  <a:lumMod val="50000"/>
                </a:schemeClr>
              </a:solidFill>
              <a:cs typeface="+mn-ea"/>
              <a:sym typeface="+mn-lt"/>
            </a:endParaRPr>
          </a:p>
        </p:txBody>
      </p:sp>
      <p:sp>
        <p:nvSpPr>
          <p:cNvPr id="63" name="TextBox 62"/>
          <p:cNvSpPr txBox="1">
            <a:spLocks noChangeArrowheads="1"/>
          </p:cNvSpPr>
          <p:nvPr/>
        </p:nvSpPr>
        <p:spPr bwMode="auto">
          <a:xfrm>
            <a:off x="1331914" y="1401763"/>
            <a:ext cx="2295525" cy="254000"/>
          </a:xfrm>
          <a:prstGeom prst="rect">
            <a:avLst/>
          </a:prstGeom>
          <a:solidFill>
            <a:schemeClr val="accent1"/>
          </a:solidFill>
          <a:ln w="9525">
            <a:noFill/>
            <a:miter lim="800000"/>
          </a:ln>
        </p:spPr>
        <p:txBody>
          <a:bodyPr lIns="68573" tIns="34287" rIns="68573" bIns="34287">
            <a:spAutoFit/>
          </a:bodyPr>
          <a:lstStyle/>
          <a:p>
            <a:pPr algn="ctr"/>
            <a:r>
              <a:rPr lang="zh-CN" altLang="en-US" sz="1200" b="1" dirty="0">
                <a:solidFill>
                  <a:schemeClr val="bg1"/>
                </a:solidFill>
                <a:cs typeface="+mn-ea"/>
                <a:sym typeface="+mn-lt"/>
              </a:rPr>
              <a:t>项目一完成情况</a:t>
            </a:r>
            <a:endParaRPr lang="id-ID" altLang="en-US" sz="1200" b="1" dirty="0">
              <a:solidFill>
                <a:schemeClr val="bg1"/>
              </a:solidFill>
              <a:cs typeface="+mn-ea"/>
              <a:sym typeface="+mn-lt"/>
            </a:endParaRPr>
          </a:p>
        </p:txBody>
      </p:sp>
      <p:sp>
        <p:nvSpPr>
          <p:cNvPr id="64" name="Oval 40"/>
          <p:cNvSpPr/>
          <p:nvPr/>
        </p:nvSpPr>
        <p:spPr>
          <a:xfrm rot="16200000">
            <a:off x="6655594" y="2817020"/>
            <a:ext cx="184150" cy="192088"/>
          </a:xfrm>
          <a:prstGeom prst="ellipse">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anchor="ctr"/>
          <a:lstStyle/>
          <a:p>
            <a:pPr algn="ctr" fontAlgn="auto"/>
            <a:endParaRPr lang="id-ID" sz="1000" noProof="1">
              <a:cs typeface="+mn-ea"/>
              <a:sym typeface="+mn-lt"/>
            </a:endParaRPr>
          </a:p>
        </p:txBody>
      </p:sp>
      <p:sp>
        <p:nvSpPr>
          <p:cNvPr id="65" name="Isosceles Triangle 45"/>
          <p:cNvSpPr/>
          <p:nvPr/>
        </p:nvSpPr>
        <p:spPr>
          <a:xfrm rot="10800000">
            <a:off x="6707188" y="3055938"/>
            <a:ext cx="93662" cy="165100"/>
          </a:xfrm>
          <a:prstGeom prs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anchor="ctr"/>
          <a:lstStyle/>
          <a:p>
            <a:pPr algn="ctr" fontAlgn="auto"/>
            <a:endParaRPr lang="id-ID" sz="1000" noProof="1">
              <a:cs typeface="+mn-ea"/>
              <a:sym typeface="+mn-lt"/>
            </a:endParaRPr>
          </a:p>
        </p:txBody>
      </p:sp>
      <p:pic>
        <p:nvPicPr>
          <p:cNvPr id="66" name="Group 1"/>
          <p:cNvPicPr>
            <a:picLocks noGrp="1" noChangeAspect="1" noChangeArrowheads="1"/>
          </p:cNvPicPr>
          <p:nvPr/>
        </p:nvPicPr>
        <p:blipFill>
          <a:blip r:embed="rId6" cstate="print"/>
          <a:srcRect/>
          <a:stretch>
            <a:fillRect/>
          </a:stretch>
        </p:blipFill>
        <p:spPr bwMode="auto">
          <a:xfrm>
            <a:off x="6843714" y="2884489"/>
            <a:ext cx="1760537" cy="60325"/>
          </a:xfrm>
          <a:prstGeom prst="rect">
            <a:avLst/>
          </a:prstGeom>
          <a:noFill/>
        </p:spPr>
      </p:pic>
      <p:pic>
        <p:nvPicPr>
          <p:cNvPr id="69" name="Group 1"/>
          <p:cNvPicPr>
            <a:picLocks noGrp="1" noChangeAspect="1" noChangeArrowheads="1"/>
          </p:cNvPicPr>
          <p:nvPr/>
        </p:nvPicPr>
        <p:blipFill>
          <a:blip r:embed="rId7" cstate="print"/>
          <a:srcRect/>
          <a:stretch>
            <a:fillRect/>
          </a:stretch>
        </p:blipFill>
        <p:spPr bwMode="auto">
          <a:xfrm>
            <a:off x="452439" y="2879725"/>
            <a:ext cx="1927225" cy="60325"/>
          </a:xfrm>
          <a:prstGeom prst="rect">
            <a:avLst/>
          </a:prstGeom>
          <a:noFill/>
        </p:spPr>
      </p:pic>
      <p:sp>
        <p:nvSpPr>
          <p:cNvPr id="72" name="Oval 71"/>
          <p:cNvSpPr/>
          <p:nvPr/>
        </p:nvSpPr>
        <p:spPr>
          <a:xfrm>
            <a:off x="3346451" y="1131889"/>
            <a:ext cx="479425" cy="479425"/>
          </a:xfrm>
          <a:prstGeom prst="ellipse">
            <a:avLst/>
          </a:prstGeom>
          <a:solidFill>
            <a:schemeClr val="bg1">
              <a:lumMod val="95000"/>
            </a:schemeClr>
          </a:solidFill>
          <a:ln w="730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anchor="ctr"/>
          <a:lstStyle/>
          <a:p>
            <a:pPr algn="ctr" fontAlgn="auto"/>
            <a:r>
              <a:rPr lang="en-US" sz="2300" b="1" noProof="1">
                <a:solidFill>
                  <a:schemeClr val="accent1"/>
                </a:solidFill>
                <a:cs typeface="+mn-ea"/>
                <a:sym typeface="+mn-lt"/>
              </a:rPr>
              <a:t>1</a:t>
            </a:r>
            <a:endParaRPr lang="id-ID" sz="2300" b="1" noProof="1">
              <a:solidFill>
                <a:schemeClr val="accent1"/>
              </a:solidFill>
              <a:cs typeface="+mn-ea"/>
              <a:sym typeface="+mn-lt"/>
            </a:endParaRPr>
          </a:p>
        </p:txBody>
      </p:sp>
      <p:sp>
        <p:nvSpPr>
          <p:cNvPr id="74" name="Rectangle 70"/>
          <p:cNvSpPr/>
          <p:nvPr/>
        </p:nvSpPr>
        <p:spPr>
          <a:xfrm>
            <a:off x="4106864" y="1387476"/>
            <a:ext cx="2295525" cy="1063625"/>
          </a:xfrm>
          <a:prstGeom prst="rect">
            <a:avLst/>
          </a:prstGeom>
          <a:noFill/>
          <a:ln w="38100">
            <a:solidFill>
              <a:schemeClr val="accent2"/>
            </a:solidFill>
          </a:ln>
          <a:effectLst>
            <a:outerShdw blurRad="177800" dist="63500" dir="2700000" algn="t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anchor="ctr"/>
          <a:lstStyle/>
          <a:p>
            <a:pPr algn="ctr" fontAlgn="auto"/>
            <a:endParaRPr lang="id-ID" sz="1100" noProof="1">
              <a:cs typeface="+mn-ea"/>
              <a:sym typeface="+mn-lt"/>
            </a:endParaRPr>
          </a:p>
        </p:txBody>
      </p:sp>
      <p:sp>
        <p:nvSpPr>
          <p:cNvPr id="75" name="TextBox 74"/>
          <p:cNvSpPr txBox="1">
            <a:spLocks noChangeArrowheads="1"/>
          </p:cNvSpPr>
          <p:nvPr/>
        </p:nvSpPr>
        <p:spPr bwMode="auto">
          <a:xfrm>
            <a:off x="4106864" y="1709738"/>
            <a:ext cx="2295525" cy="315388"/>
          </a:xfrm>
          <a:prstGeom prst="rect">
            <a:avLst/>
          </a:prstGeom>
          <a:noFill/>
          <a:ln w="9525">
            <a:noFill/>
            <a:miter lim="800000"/>
          </a:ln>
        </p:spPr>
        <p:txBody>
          <a:bodyPr lIns="68573" tIns="34287" rIns="68573" bIns="34287">
            <a:spAutoFit/>
          </a:bodyPr>
          <a:lstStyle/>
          <a:p>
            <a:pPr algn="ctr"/>
            <a:r>
              <a:rPr lang="zh-CN" altLang="en-US" sz="800" dirty="0">
                <a:solidFill>
                  <a:schemeClr val="bg1">
                    <a:lumMod val="50000"/>
                  </a:schemeClr>
                </a:solidFill>
                <a:cs typeface="+mn-ea"/>
                <a:sym typeface="+mn-lt"/>
              </a:rPr>
              <a:t>您的内容打在这里，或者通过复制您的文本后，在此框中选择粘贴，并选择只保留文字。</a:t>
            </a:r>
            <a:endParaRPr lang="id-ID" altLang="en-US" sz="800" dirty="0">
              <a:solidFill>
                <a:schemeClr val="bg1">
                  <a:lumMod val="50000"/>
                </a:schemeClr>
              </a:solidFill>
              <a:cs typeface="+mn-ea"/>
              <a:sym typeface="+mn-lt"/>
            </a:endParaRPr>
          </a:p>
        </p:txBody>
      </p:sp>
      <p:sp>
        <p:nvSpPr>
          <p:cNvPr id="76" name="TextBox 75"/>
          <p:cNvSpPr txBox="1">
            <a:spLocks noChangeArrowheads="1"/>
          </p:cNvSpPr>
          <p:nvPr/>
        </p:nvSpPr>
        <p:spPr bwMode="auto">
          <a:xfrm>
            <a:off x="4106864" y="1400175"/>
            <a:ext cx="2295525" cy="254000"/>
          </a:xfrm>
          <a:prstGeom prst="rect">
            <a:avLst/>
          </a:prstGeom>
          <a:solidFill>
            <a:schemeClr val="accent2"/>
          </a:solidFill>
          <a:ln w="9525">
            <a:noFill/>
            <a:miter lim="800000"/>
          </a:ln>
        </p:spPr>
        <p:txBody>
          <a:bodyPr lIns="68573" tIns="34287" rIns="68573" bIns="34287">
            <a:spAutoFit/>
          </a:bodyPr>
          <a:lstStyle/>
          <a:p>
            <a:pPr algn="ctr"/>
            <a:r>
              <a:rPr lang="zh-CN" altLang="en-US" sz="1200" b="1" dirty="0">
                <a:solidFill>
                  <a:schemeClr val="bg1"/>
                </a:solidFill>
                <a:cs typeface="+mn-ea"/>
                <a:sym typeface="+mn-lt"/>
              </a:rPr>
              <a:t>项目三完成情况</a:t>
            </a:r>
            <a:endParaRPr lang="id-ID" altLang="en-US" sz="1200" b="1" dirty="0">
              <a:solidFill>
                <a:schemeClr val="bg1"/>
              </a:solidFill>
              <a:cs typeface="+mn-ea"/>
              <a:sym typeface="+mn-lt"/>
            </a:endParaRPr>
          </a:p>
        </p:txBody>
      </p:sp>
      <p:sp>
        <p:nvSpPr>
          <p:cNvPr id="77" name="Oval 71"/>
          <p:cNvSpPr/>
          <p:nvPr/>
        </p:nvSpPr>
        <p:spPr>
          <a:xfrm>
            <a:off x="6121401" y="1131889"/>
            <a:ext cx="479425" cy="479425"/>
          </a:xfrm>
          <a:prstGeom prst="ellipse">
            <a:avLst/>
          </a:prstGeom>
          <a:solidFill>
            <a:schemeClr val="bg1">
              <a:lumMod val="95000"/>
            </a:schemeClr>
          </a:solidFill>
          <a:ln w="730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anchor="ctr"/>
          <a:lstStyle/>
          <a:p>
            <a:pPr algn="ctr" fontAlgn="auto"/>
            <a:r>
              <a:rPr lang="en-US" sz="2300" b="1" noProof="1">
                <a:solidFill>
                  <a:schemeClr val="accent2"/>
                </a:solidFill>
                <a:cs typeface="+mn-ea"/>
                <a:sym typeface="+mn-lt"/>
              </a:rPr>
              <a:t>3</a:t>
            </a:r>
            <a:endParaRPr lang="id-ID" sz="2300" b="1" noProof="1">
              <a:solidFill>
                <a:schemeClr val="accent2"/>
              </a:solidFill>
              <a:cs typeface="+mn-ea"/>
              <a:sym typeface="+mn-lt"/>
            </a:endParaRPr>
          </a:p>
        </p:txBody>
      </p:sp>
      <p:sp>
        <p:nvSpPr>
          <p:cNvPr id="78" name="Rectangle 70"/>
          <p:cNvSpPr/>
          <p:nvPr/>
        </p:nvSpPr>
        <p:spPr>
          <a:xfrm>
            <a:off x="2797175" y="3452814"/>
            <a:ext cx="2295525" cy="1063625"/>
          </a:xfrm>
          <a:prstGeom prst="rect">
            <a:avLst/>
          </a:prstGeom>
          <a:noFill/>
          <a:ln w="38100">
            <a:solidFill>
              <a:schemeClr val="accent3"/>
            </a:solidFill>
          </a:ln>
          <a:effectLst>
            <a:outerShdw blurRad="177800" dist="63500" dir="2700000" algn="t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anchor="ctr"/>
          <a:lstStyle/>
          <a:p>
            <a:pPr algn="ctr" fontAlgn="auto"/>
            <a:endParaRPr lang="id-ID" sz="1100" noProof="1">
              <a:cs typeface="+mn-ea"/>
              <a:sym typeface="+mn-lt"/>
            </a:endParaRPr>
          </a:p>
        </p:txBody>
      </p:sp>
      <p:sp>
        <p:nvSpPr>
          <p:cNvPr id="79" name="TextBox 78"/>
          <p:cNvSpPr txBox="1">
            <a:spLocks noChangeArrowheads="1"/>
          </p:cNvSpPr>
          <p:nvPr/>
        </p:nvSpPr>
        <p:spPr bwMode="auto">
          <a:xfrm>
            <a:off x="2797175" y="3775076"/>
            <a:ext cx="2295525" cy="315388"/>
          </a:xfrm>
          <a:prstGeom prst="rect">
            <a:avLst/>
          </a:prstGeom>
          <a:noFill/>
          <a:ln w="9525">
            <a:noFill/>
            <a:miter lim="800000"/>
          </a:ln>
        </p:spPr>
        <p:txBody>
          <a:bodyPr lIns="68573" tIns="34287" rIns="68573" bIns="34287">
            <a:spAutoFit/>
          </a:bodyPr>
          <a:lstStyle/>
          <a:p>
            <a:pPr algn="ctr"/>
            <a:r>
              <a:rPr lang="zh-CN" altLang="en-US" sz="800" dirty="0">
                <a:solidFill>
                  <a:schemeClr val="bg1">
                    <a:lumMod val="50000"/>
                  </a:schemeClr>
                </a:solidFill>
                <a:cs typeface="+mn-ea"/>
                <a:sym typeface="+mn-lt"/>
              </a:rPr>
              <a:t>您的内容打在这里，或者通过复制您的文本后，在此框中选择粘贴，并选择只保留文字。</a:t>
            </a:r>
            <a:endParaRPr lang="id-ID" altLang="en-US" sz="800" dirty="0">
              <a:solidFill>
                <a:schemeClr val="bg1">
                  <a:lumMod val="50000"/>
                </a:schemeClr>
              </a:solidFill>
              <a:cs typeface="+mn-ea"/>
              <a:sym typeface="+mn-lt"/>
            </a:endParaRPr>
          </a:p>
        </p:txBody>
      </p:sp>
      <p:sp>
        <p:nvSpPr>
          <p:cNvPr id="80" name="TextBox 79"/>
          <p:cNvSpPr txBox="1">
            <a:spLocks noChangeArrowheads="1"/>
          </p:cNvSpPr>
          <p:nvPr/>
        </p:nvSpPr>
        <p:spPr bwMode="auto">
          <a:xfrm>
            <a:off x="2797175" y="3465513"/>
            <a:ext cx="2295525" cy="254000"/>
          </a:xfrm>
          <a:prstGeom prst="rect">
            <a:avLst/>
          </a:prstGeom>
          <a:solidFill>
            <a:schemeClr val="accent3"/>
          </a:solidFill>
          <a:ln w="9525">
            <a:noFill/>
            <a:miter lim="800000"/>
          </a:ln>
        </p:spPr>
        <p:txBody>
          <a:bodyPr lIns="68573" tIns="34287" rIns="68573" bIns="34287">
            <a:spAutoFit/>
          </a:bodyPr>
          <a:lstStyle/>
          <a:p>
            <a:pPr algn="ctr"/>
            <a:r>
              <a:rPr lang="zh-CN" altLang="en-US" sz="1200" b="1" dirty="0">
                <a:solidFill>
                  <a:schemeClr val="bg1"/>
                </a:solidFill>
                <a:cs typeface="+mn-ea"/>
                <a:sym typeface="+mn-lt"/>
              </a:rPr>
              <a:t>项目二完成情况</a:t>
            </a:r>
            <a:endParaRPr lang="id-ID" altLang="en-US" sz="1200" b="1" dirty="0">
              <a:solidFill>
                <a:schemeClr val="bg1"/>
              </a:solidFill>
              <a:cs typeface="+mn-ea"/>
              <a:sym typeface="+mn-lt"/>
            </a:endParaRPr>
          </a:p>
        </p:txBody>
      </p:sp>
      <p:sp>
        <p:nvSpPr>
          <p:cNvPr id="81" name="Oval 71"/>
          <p:cNvSpPr/>
          <p:nvPr/>
        </p:nvSpPr>
        <p:spPr>
          <a:xfrm>
            <a:off x="4811713" y="3197225"/>
            <a:ext cx="479425" cy="477838"/>
          </a:xfrm>
          <a:prstGeom prst="ellipse">
            <a:avLst/>
          </a:prstGeom>
          <a:solidFill>
            <a:schemeClr val="bg1">
              <a:lumMod val="95000"/>
            </a:schemeClr>
          </a:solidFill>
          <a:ln w="730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anchor="ctr"/>
          <a:lstStyle/>
          <a:p>
            <a:pPr algn="ctr" fontAlgn="auto"/>
            <a:r>
              <a:rPr lang="en-US" sz="2300" b="1" noProof="1">
                <a:solidFill>
                  <a:schemeClr val="accent3"/>
                </a:solidFill>
                <a:cs typeface="+mn-ea"/>
                <a:sym typeface="+mn-lt"/>
              </a:rPr>
              <a:t>2</a:t>
            </a:r>
            <a:endParaRPr lang="id-ID" sz="2300" b="1" noProof="1">
              <a:solidFill>
                <a:schemeClr val="accent3"/>
              </a:solidFill>
              <a:cs typeface="+mn-ea"/>
              <a:sym typeface="+mn-lt"/>
            </a:endParaRPr>
          </a:p>
        </p:txBody>
      </p:sp>
      <p:sp>
        <p:nvSpPr>
          <p:cNvPr id="83" name="Rectangle 70"/>
          <p:cNvSpPr/>
          <p:nvPr/>
        </p:nvSpPr>
        <p:spPr>
          <a:xfrm>
            <a:off x="5613400" y="3451226"/>
            <a:ext cx="2295525" cy="1063625"/>
          </a:xfrm>
          <a:prstGeom prst="rect">
            <a:avLst/>
          </a:prstGeom>
          <a:noFill/>
          <a:ln w="38100">
            <a:solidFill>
              <a:schemeClr val="accent4"/>
            </a:solidFill>
          </a:ln>
          <a:effectLst>
            <a:outerShdw blurRad="177800" dist="63500" dir="2700000" algn="t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anchor="ctr"/>
          <a:lstStyle/>
          <a:p>
            <a:pPr algn="ctr" fontAlgn="auto"/>
            <a:endParaRPr lang="id-ID" sz="1100" noProof="1">
              <a:cs typeface="+mn-ea"/>
              <a:sym typeface="+mn-lt"/>
            </a:endParaRPr>
          </a:p>
        </p:txBody>
      </p:sp>
      <p:sp>
        <p:nvSpPr>
          <p:cNvPr id="84" name="TextBox 83"/>
          <p:cNvSpPr txBox="1">
            <a:spLocks noChangeArrowheads="1"/>
          </p:cNvSpPr>
          <p:nvPr/>
        </p:nvSpPr>
        <p:spPr bwMode="auto">
          <a:xfrm>
            <a:off x="5613400" y="3773488"/>
            <a:ext cx="2295525" cy="361540"/>
          </a:xfrm>
          <a:prstGeom prst="rect">
            <a:avLst/>
          </a:prstGeom>
          <a:noFill/>
          <a:ln w="9525">
            <a:noFill/>
            <a:miter lim="800000"/>
          </a:ln>
        </p:spPr>
        <p:txBody>
          <a:bodyPr lIns="68573" tIns="34287" rIns="68573" bIns="34287">
            <a:spAutoFit/>
          </a:bodyPr>
          <a:lstStyle/>
          <a:p>
            <a:pPr algn="ctr"/>
            <a:r>
              <a:rPr lang="zh-CN" altLang="en-US" sz="800" dirty="0">
                <a:solidFill>
                  <a:schemeClr val="bg1">
                    <a:lumMod val="50000"/>
                  </a:schemeClr>
                </a:solidFill>
                <a:cs typeface="+mn-ea"/>
                <a:sym typeface="+mn-lt"/>
              </a:rPr>
              <a:t>您的内容打在这里，或者通过复制您的文本后，在此框中选择粘贴，并选择只保留文字</a:t>
            </a:r>
            <a:r>
              <a:rPr lang="zh-CN" altLang="en-US" sz="1100" dirty="0">
                <a:solidFill>
                  <a:srgbClr val="404040"/>
                </a:solidFill>
                <a:cs typeface="+mn-ea"/>
                <a:sym typeface="+mn-lt"/>
              </a:rPr>
              <a:t>。</a:t>
            </a:r>
            <a:endParaRPr lang="id-ID" altLang="en-US" sz="1100" dirty="0">
              <a:solidFill>
                <a:schemeClr val="bg1"/>
              </a:solidFill>
              <a:cs typeface="+mn-ea"/>
              <a:sym typeface="+mn-lt"/>
            </a:endParaRPr>
          </a:p>
        </p:txBody>
      </p:sp>
      <p:sp>
        <p:nvSpPr>
          <p:cNvPr id="85" name="TextBox 84"/>
          <p:cNvSpPr txBox="1">
            <a:spLocks noChangeArrowheads="1"/>
          </p:cNvSpPr>
          <p:nvPr/>
        </p:nvSpPr>
        <p:spPr bwMode="auto">
          <a:xfrm>
            <a:off x="5613400" y="3465513"/>
            <a:ext cx="2295525" cy="254000"/>
          </a:xfrm>
          <a:prstGeom prst="rect">
            <a:avLst/>
          </a:prstGeom>
          <a:solidFill>
            <a:schemeClr val="accent4"/>
          </a:solidFill>
          <a:ln w="9525">
            <a:noFill/>
            <a:miter lim="800000"/>
          </a:ln>
        </p:spPr>
        <p:txBody>
          <a:bodyPr lIns="68573" tIns="34287" rIns="68573" bIns="34287">
            <a:spAutoFit/>
          </a:bodyPr>
          <a:lstStyle/>
          <a:p>
            <a:pPr algn="ctr"/>
            <a:r>
              <a:rPr lang="zh-CN" altLang="en-US" sz="1200" b="1" dirty="0">
                <a:solidFill>
                  <a:schemeClr val="bg1"/>
                </a:solidFill>
                <a:cs typeface="+mn-ea"/>
                <a:sym typeface="+mn-lt"/>
              </a:rPr>
              <a:t>项目四完成情况</a:t>
            </a:r>
            <a:endParaRPr lang="id-ID" altLang="en-US" sz="1200" b="1" dirty="0">
              <a:solidFill>
                <a:schemeClr val="bg1"/>
              </a:solidFill>
              <a:cs typeface="+mn-ea"/>
              <a:sym typeface="+mn-lt"/>
            </a:endParaRPr>
          </a:p>
        </p:txBody>
      </p:sp>
      <p:sp>
        <p:nvSpPr>
          <p:cNvPr id="86" name="Oval 71"/>
          <p:cNvSpPr/>
          <p:nvPr/>
        </p:nvSpPr>
        <p:spPr>
          <a:xfrm>
            <a:off x="7627938" y="3195639"/>
            <a:ext cx="479425" cy="479425"/>
          </a:xfrm>
          <a:prstGeom prst="ellipse">
            <a:avLst/>
          </a:prstGeom>
          <a:solidFill>
            <a:schemeClr val="bg1">
              <a:lumMod val="95000"/>
            </a:schemeClr>
          </a:solidFill>
          <a:ln w="730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anchor="ctr"/>
          <a:lstStyle/>
          <a:p>
            <a:pPr algn="ctr" fontAlgn="auto"/>
            <a:r>
              <a:rPr lang="en-US" sz="2300" b="1" noProof="1">
                <a:solidFill>
                  <a:schemeClr val="accent4"/>
                </a:solidFill>
                <a:cs typeface="+mn-ea"/>
                <a:sym typeface="+mn-lt"/>
              </a:rPr>
              <a:t>4</a:t>
            </a:r>
            <a:endParaRPr lang="id-ID" sz="2300" b="1" noProof="1">
              <a:solidFill>
                <a:schemeClr val="accent4"/>
              </a:solidFill>
              <a:cs typeface="+mn-ea"/>
              <a:sym typeface="+mn-lt"/>
            </a:endParaRPr>
          </a:p>
        </p:txBody>
      </p:sp>
    </p:spTree>
  </p:cSld>
  <p:clrMapOvr>
    <a:masterClrMapping/>
  </p:clrMapOvr>
  <p:transition spd="med"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300"/>
                                        <p:tgtEl>
                                          <p:spTgt spid="69"/>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6"/>
                                        </p:tgtEl>
                                        <p:attrNameLst>
                                          <p:attrName>style.visibility</p:attrName>
                                        </p:attrNameLst>
                                      </p:cBhvr>
                                      <p:to>
                                        <p:strVal val="visible"/>
                                      </p:to>
                                    </p:set>
                                    <p:anim calcmode="lin" valueType="num">
                                      <p:cBhvr>
                                        <p:cTn id="11" dur="300" fill="hold"/>
                                        <p:tgtEl>
                                          <p:spTgt spid="56"/>
                                        </p:tgtEl>
                                        <p:attrNameLst>
                                          <p:attrName>ppt_w</p:attrName>
                                        </p:attrNameLst>
                                      </p:cBhvr>
                                      <p:tavLst>
                                        <p:tav tm="0">
                                          <p:val>
                                            <p:fltVal val="0"/>
                                          </p:val>
                                        </p:tav>
                                        <p:tav tm="100000">
                                          <p:val>
                                            <p:strVal val="#ppt_w"/>
                                          </p:val>
                                        </p:tav>
                                      </p:tavLst>
                                    </p:anim>
                                    <p:anim calcmode="lin" valueType="num">
                                      <p:cBhvr>
                                        <p:cTn id="12" dur="300" fill="hold"/>
                                        <p:tgtEl>
                                          <p:spTgt spid="56"/>
                                        </p:tgtEl>
                                        <p:attrNameLst>
                                          <p:attrName>ppt_h</p:attrName>
                                        </p:attrNameLst>
                                      </p:cBhvr>
                                      <p:tavLst>
                                        <p:tav tm="0">
                                          <p:val>
                                            <p:fltVal val="0"/>
                                          </p:val>
                                        </p:tav>
                                        <p:tav tm="100000">
                                          <p:val>
                                            <p:strVal val="#ppt_h"/>
                                          </p:val>
                                        </p:tav>
                                      </p:tavLst>
                                    </p:anim>
                                    <p:animEffect transition="in" filter="fade">
                                      <p:cBhvr>
                                        <p:cTn id="13" dur="300"/>
                                        <p:tgtEl>
                                          <p:spTgt spid="56"/>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58"/>
                                        </p:tgtEl>
                                        <p:attrNameLst>
                                          <p:attrName>style.visibility</p:attrName>
                                        </p:attrNameLst>
                                      </p:cBhvr>
                                      <p:to>
                                        <p:strVal val="visible"/>
                                      </p:to>
                                    </p:set>
                                    <p:animEffect transition="in" filter="fade">
                                      <p:cBhvr>
                                        <p:cTn id="17" dur="300"/>
                                        <p:tgtEl>
                                          <p:spTgt spid="58"/>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72"/>
                                        </p:tgtEl>
                                        <p:attrNameLst>
                                          <p:attrName>style.visibility</p:attrName>
                                        </p:attrNameLst>
                                      </p:cBhvr>
                                      <p:to>
                                        <p:strVal val="visible"/>
                                      </p:to>
                                    </p:set>
                                    <p:anim calcmode="lin" valueType="num">
                                      <p:cBhvr>
                                        <p:cTn id="21" dur="300" fill="hold"/>
                                        <p:tgtEl>
                                          <p:spTgt spid="72"/>
                                        </p:tgtEl>
                                        <p:attrNameLst>
                                          <p:attrName>ppt_w</p:attrName>
                                        </p:attrNameLst>
                                      </p:cBhvr>
                                      <p:tavLst>
                                        <p:tav tm="0">
                                          <p:val>
                                            <p:fltVal val="0"/>
                                          </p:val>
                                        </p:tav>
                                        <p:tav tm="100000">
                                          <p:val>
                                            <p:strVal val="#ppt_w"/>
                                          </p:val>
                                        </p:tav>
                                      </p:tavLst>
                                    </p:anim>
                                    <p:anim calcmode="lin" valueType="num">
                                      <p:cBhvr>
                                        <p:cTn id="22" dur="300" fill="hold"/>
                                        <p:tgtEl>
                                          <p:spTgt spid="72"/>
                                        </p:tgtEl>
                                        <p:attrNameLst>
                                          <p:attrName>ppt_h</p:attrName>
                                        </p:attrNameLst>
                                      </p:cBhvr>
                                      <p:tavLst>
                                        <p:tav tm="0">
                                          <p:val>
                                            <p:fltVal val="0"/>
                                          </p:val>
                                        </p:tav>
                                        <p:tav tm="100000">
                                          <p:val>
                                            <p:strVal val="#ppt_h"/>
                                          </p:val>
                                        </p:tav>
                                      </p:tavLst>
                                    </p:anim>
                                    <p:animEffect transition="in" filter="fade">
                                      <p:cBhvr>
                                        <p:cTn id="23" dur="300"/>
                                        <p:tgtEl>
                                          <p:spTgt spid="72"/>
                                        </p:tgtEl>
                                      </p:cBhvr>
                                    </p:animEffect>
                                  </p:childTnLst>
                                </p:cTn>
                              </p:par>
                            </p:childTnLst>
                          </p:cTn>
                        </p:par>
                        <p:par>
                          <p:cTn id="24" fill="hold">
                            <p:stCondLst>
                              <p:cond delay="2000"/>
                            </p:stCondLst>
                            <p:childTnLst>
                              <p:par>
                                <p:cTn id="25" presetID="22" presetClass="entr" presetSubtype="1" fill="hold" grpId="0" nodeType="afterEffect">
                                  <p:stCondLst>
                                    <p:cond delay="0"/>
                                  </p:stCondLst>
                                  <p:childTnLst>
                                    <p:set>
                                      <p:cBhvr>
                                        <p:cTn id="26" dur="1" fill="hold">
                                          <p:stCondLst>
                                            <p:cond delay="0"/>
                                          </p:stCondLst>
                                        </p:cTn>
                                        <p:tgtEl>
                                          <p:spTgt spid="61"/>
                                        </p:tgtEl>
                                        <p:attrNameLst>
                                          <p:attrName>style.visibility</p:attrName>
                                        </p:attrNameLst>
                                      </p:cBhvr>
                                      <p:to>
                                        <p:strVal val="visible"/>
                                      </p:to>
                                    </p:set>
                                    <p:animEffect transition="in" filter="wipe(up)">
                                      <p:cBhvr>
                                        <p:cTn id="27" dur="300"/>
                                        <p:tgtEl>
                                          <p:spTgt spid="61"/>
                                        </p:tgtEl>
                                      </p:cBhvr>
                                    </p:animEffect>
                                  </p:childTnLst>
                                </p:cTn>
                              </p:par>
                            </p:childTnLst>
                          </p:cTn>
                        </p:par>
                        <p:par>
                          <p:cTn id="28" fill="hold">
                            <p:stCondLst>
                              <p:cond delay="2500"/>
                            </p:stCondLst>
                            <p:childTnLst>
                              <p:par>
                                <p:cTn id="29" presetID="10" presetClass="entr" presetSubtype="0" fill="hold" grpId="0" nodeType="afterEffect">
                                  <p:stCondLst>
                                    <p:cond delay="0"/>
                                  </p:stCondLst>
                                  <p:childTnLst>
                                    <p:set>
                                      <p:cBhvr>
                                        <p:cTn id="30" dur="1" fill="hold">
                                          <p:stCondLst>
                                            <p:cond delay="0"/>
                                          </p:stCondLst>
                                        </p:cTn>
                                        <p:tgtEl>
                                          <p:spTgt spid="63"/>
                                        </p:tgtEl>
                                        <p:attrNameLst>
                                          <p:attrName>style.visibility</p:attrName>
                                        </p:attrNameLst>
                                      </p:cBhvr>
                                      <p:to>
                                        <p:strVal val="visible"/>
                                      </p:to>
                                    </p:set>
                                    <p:animEffect transition="in" filter="fade">
                                      <p:cBhvr>
                                        <p:cTn id="31" dur="300"/>
                                        <p:tgtEl>
                                          <p:spTgt spid="63"/>
                                        </p:tgtEl>
                                      </p:cBhvr>
                                    </p:animEffect>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62"/>
                                        </p:tgtEl>
                                        <p:attrNameLst>
                                          <p:attrName>style.visibility</p:attrName>
                                        </p:attrNameLst>
                                      </p:cBhvr>
                                      <p:to>
                                        <p:strVal val="visible"/>
                                      </p:to>
                                    </p:set>
                                    <p:animEffect transition="in" filter="fade">
                                      <p:cBhvr>
                                        <p:cTn id="35" dur="600"/>
                                        <p:tgtEl>
                                          <p:spTgt spid="62"/>
                                        </p:tgtEl>
                                      </p:cBhvr>
                                    </p:animEffect>
                                    <p:anim calcmode="lin" valueType="num">
                                      <p:cBhvr>
                                        <p:cTn id="36" dur="600" fill="hold"/>
                                        <p:tgtEl>
                                          <p:spTgt spid="62"/>
                                        </p:tgtEl>
                                        <p:attrNameLst>
                                          <p:attrName>ppt_x</p:attrName>
                                        </p:attrNameLst>
                                      </p:cBhvr>
                                      <p:tavLst>
                                        <p:tav tm="0">
                                          <p:val>
                                            <p:strVal val="#ppt_x"/>
                                          </p:val>
                                        </p:tav>
                                        <p:tav tm="100000">
                                          <p:val>
                                            <p:strVal val="#ppt_x"/>
                                          </p:val>
                                        </p:tav>
                                      </p:tavLst>
                                    </p:anim>
                                    <p:anim calcmode="lin" valueType="num">
                                      <p:cBhvr>
                                        <p:cTn id="37" dur="600" fill="hold"/>
                                        <p:tgtEl>
                                          <p:spTgt spid="62"/>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22" presetClass="entr" presetSubtype="8" fill="hold" nodeType="afterEffect">
                                  <p:stCondLst>
                                    <p:cond delay="0"/>
                                  </p:stCondLst>
                                  <p:childTnLst>
                                    <p:set>
                                      <p:cBhvr>
                                        <p:cTn id="40" dur="1" fill="hold">
                                          <p:stCondLst>
                                            <p:cond delay="0"/>
                                          </p:stCondLst>
                                        </p:cTn>
                                        <p:tgtEl>
                                          <p:spTgt spid="47"/>
                                        </p:tgtEl>
                                        <p:attrNameLst>
                                          <p:attrName>style.visibility</p:attrName>
                                        </p:attrNameLst>
                                      </p:cBhvr>
                                      <p:to>
                                        <p:strVal val="visible"/>
                                      </p:to>
                                    </p:set>
                                    <p:animEffect transition="in" filter="wipe(left)">
                                      <p:cBhvr>
                                        <p:cTn id="41" dur="300"/>
                                        <p:tgtEl>
                                          <p:spTgt spid="47"/>
                                        </p:tgtEl>
                                      </p:cBhvr>
                                    </p:animEffect>
                                  </p:childTnLst>
                                </p:cTn>
                              </p:par>
                            </p:childTnLst>
                          </p:cTn>
                        </p:par>
                        <p:par>
                          <p:cTn id="42" fill="hold">
                            <p:stCondLst>
                              <p:cond delay="4500"/>
                            </p:stCondLst>
                            <p:childTnLst>
                              <p:par>
                                <p:cTn id="43" presetID="53" presetClass="entr" presetSubtype="16" fill="hold" grpId="0" nodeType="afterEffect">
                                  <p:stCondLst>
                                    <p:cond delay="0"/>
                                  </p:stCondLst>
                                  <p:childTnLst>
                                    <p:set>
                                      <p:cBhvr>
                                        <p:cTn id="44" dur="1" fill="hold">
                                          <p:stCondLst>
                                            <p:cond delay="0"/>
                                          </p:stCondLst>
                                        </p:cTn>
                                        <p:tgtEl>
                                          <p:spTgt spid="46"/>
                                        </p:tgtEl>
                                        <p:attrNameLst>
                                          <p:attrName>style.visibility</p:attrName>
                                        </p:attrNameLst>
                                      </p:cBhvr>
                                      <p:to>
                                        <p:strVal val="visible"/>
                                      </p:to>
                                    </p:set>
                                    <p:anim calcmode="lin" valueType="num">
                                      <p:cBhvr>
                                        <p:cTn id="45" dur="300" fill="hold"/>
                                        <p:tgtEl>
                                          <p:spTgt spid="46"/>
                                        </p:tgtEl>
                                        <p:attrNameLst>
                                          <p:attrName>ppt_w</p:attrName>
                                        </p:attrNameLst>
                                      </p:cBhvr>
                                      <p:tavLst>
                                        <p:tav tm="0">
                                          <p:val>
                                            <p:fltVal val="0"/>
                                          </p:val>
                                        </p:tav>
                                        <p:tav tm="100000">
                                          <p:val>
                                            <p:strVal val="#ppt_w"/>
                                          </p:val>
                                        </p:tav>
                                      </p:tavLst>
                                    </p:anim>
                                    <p:anim calcmode="lin" valueType="num">
                                      <p:cBhvr>
                                        <p:cTn id="46" dur="300" fill="hold"/>
                                        <p:tgtEl>
                                          <p:spTgt spid="46"/>
                                        </p:tgtEl>
                                        <p:attrNameLst>
                                          <p:attrName>ppt_h</p:attrName>
                                        </p:attrNameLst>
                                      </p:cBhvr>
                                      <p:tavLst>
                                        <p:tav tm="0">
                                          <p:val>
                                            <p:fltVal val="0"/>
                                          </p:val>
                                        </p:tav>
                                        <p:tav tm="100000">
                                          <p:val>
                                            <p:strVal val="#ppt_h"/>
                                          </p:val>
                                        </p:tav>
                                      </p:tavLst>
                                    </p:anim>
                                    <p:animEffect transition="in" filter="fade">
                                      <p:cBhvr>
                                        <p:cTn id="47" dur="300"/>
                                        <p:tgtEl>
                                          <p:spTgt spid="46"/>
                                        </p:tgtEl>
                                      </p:cBhvr>
                                    </p:animEffect>
                                  </p:childTnLst>
                                </p:cTn>
                              </p:par>
                            </p:childTnLst>
                          </p:cTn>
                        </p:par>
                        <p:par>
                          <p:cTn id="48" fill="hold">
                            <p:stCondLst>
                              <p:cond delay="5000"/>
                            </p:stCondLst>
                            <p:childTnLst>
                              <p:par>
                                <p:cTn id="49" presetID="10" presetClass="entr" presetSubtype="0" fill="hold" grpId="0" nodeType="afterEffect">
                                  <p:stCondLst>
                                    <p:cond delay="0"/>
                                  </p:stCondLst>
                                  <p:childTnLst>
                                    <p:set>
                                      <p:cBhvr>
                                        <p:cTn id="50" dur="1" fill="hold">
                                          <p:stCondLst>
                                            <p:cond delay="0"/>
                                          </p:stCondLst>
                                        </p:cTn>
                                        <p:tgtEl>
                                          <p:spTgt spid="59"/>
                                        </p:tgtEl>
                                        <p:attrNameLst>
                                          <p:attrName>style.visibility</p:attrName>
                                        </p:attrNameLst>
                                      </p:cBhvr>
                                      <p:to>
                                        <p:strVal val="visible"/>
                                      </p:to>
                                    </p:set>
                                    <p:animEffect transition="in" filter="fade">
                                      <p:cBhvr>
                                        <p:cTn id="51" dur="300"/>
                                        <p:tgtEl>
                                          <p:spTgt spid="59"/>
                                        </p:tgtEl>
                                      </p:cBhvr>
                                    </p:animEffect>
                                  </p:childTnLst>
                                </p:cTn>
                              </p:par>
                            </p:childTnLst>
                          </p:cTn>
                        </p:par>
                        <p:par>
                          <p:cTn id="52" fill="hold">
                            <p:stCondLst>
                              <p:cond delay="5500"/>
                            </p:stCondLst>
                            <p:childTnLst>
                              <p:par>
                                <p:cTn id="53" presetID="53" presetClass="entr" presetSubtype="16" fill="hold" grpId="0" nodeType="afterEffect">
                                  <p:stCondLst>
                                    <p:cond delay="0"/>
                                  </p:stCondLst>
                                  <p:childTnLst>
                                    <p:set>
                                      <p:cBhvr>
                                        <p:cTn id="54" dur="1" fill="hold">
                                          <p:stCondLst>
                                            <p:cond delay="0"/>
                                          </p:stCondLst>
                                        </p:cTn>
                                        <p:tgtEl>
                                          <p:spTgt spid="81"/>
                                        </p:tgtEl>
                                        <p:attrNameLst>
                                          <p:attrName>style.visibility</p:attrName>
                                        </p:attrNameLst>
                                      </p:cBhvr>
                                      <p:to>
                                        <p:strVal val="visible"/>
                                      </p:to>
                                    </p:set>
                                    <p:anim calcmode="lin" valueType="num">
                                      <p:cBhvr>
                                        <p:cTn id="55" dur="300" fill="hold"/>
                                        <p:tgtEl>
                                          <p:spTgt spid="81"/>
                                        </p:tgtEl>
                                        <p:attrNameLst>
                                          <p:attrName>ppt_w</p:attrName>
                                        </p:attrNameLst>
                                      </p:cBhvr>
                                      <p:tavLst>
                                        <p:tav tm="0">
                                          <p:val>
                                            <p:fltVal val="0"/>
                                          </p:val>
                                        </p:tav>
                                        <p:tav tm="100000">
                                          <p:val>
                                            <p:strVal val="#ppt_w"/>
                                          </p:val>
                                        </p:tav>
                                      </p:tavLst>
                                    </p:anim>
                                    <p:anim calcmode="lin" valueType="num">
                                      <p:cBhvr>
                                        <p:cTn id="56" dur="300" fill="hold"/>
                                        <p:tgtEl>
                                          <p:spTgt spid="81"/>
                                        </p:tgtEl>
                                        <p:attrNameLst>
                                          <p:attrName>ppt_h</p:attrName>
                                        </p:attrNameLst>
                                      </p:cBhvr>
                                      <p:tavLst>
                                        <p:tav tm="0">
                                          <p:val>
                                            <p:fltVal val="0"/>
                                          </p:val>
                                        </p:tav>
                                        <p:tav tm="100000">
                                          <p:val>
                                            <p:strVal val="#ppt_h"/>
                                          </p:val>
                                        </p:tav>
                                      </p:tavLst>
                                    </p:anim>
                                    <p:animEffect transition="in" filter="fade">
                                      <p:cBhvr>
                                        <p:cTn id="57" dur="300"/>
                                        <p:tgtEl>
                                          <p:spTgt spid="81"/>
                                        </p:tgtEl>
                                      </p:cBhvr>
                                    </p:animEffect>
                                  </p:childTnLst>
                                </p:cTn>
                              </p:par>
                            </p:childTnLst>
                          </p:cTn>
                        </p:par>
                        <p:par>
                          <p:cTn id="58" fill="hold">
                            <p:stCondLst>
                              <p:cond delay="6000"/>
                            </p:stCondLst>
                            <p:childTnLst>
                              <p:par>
                                <p:cTn id="59" presetID="22" presetClass="entr" presetSubtype="1" fill="hold" grpId="0" nodeType="afterEffect">
                                  <p:stCondLst>
                                    <p:cond delay="0"/>
                                  </p:stCondLst>
                                  <p:childTnLst>
                                    <p:set>
                                      <p:cBhvr>
                                        <p:cTn id="60" dur="1" fill="hold">
                                          <p:stCondLst>
                                            <p:cond delay="0"/>
                                          </p:stCondLst>
                                        </p:cTn>
                                        <p:tgtEl>
                                          <p:spTgt spid="78"/>
                                        </p:tgtEl>
                                        <p:attrNameLst>
                                          <p:attrName>style.visibility</p:attrName>
                                        </p:attrNameLst>
                                      </p:cBhvr>
                                      <p:to>
                                        <p:strVal val="visible"/>
                                      </p:to>
                                    </p:set>
                                    <p:animEffect transition="in" filter="wipe(up)">
                                      <p:cBhvr>
                                        <p:cTn id="61" dur="300"/>
                                        <p:tgtEl>
                                          <p:spTgt spid="78"/>
                                        </p:tgtEl>
                                      </p:cBhvr>
                                    </p:animEffect>
                                  </p:childTnLst>
                                </p:cTn>
                              </p:par>
                            </p:childTnLst>
                          </p:cTn>
                        </p:par>
                        <p:par>
                          <p:cTn id="62" fill="hold">
                            <p:stCondLst>
                              <p:cond delay="6500"/>
                            </p:stCondLst>
                            <p:childTnLst>
                              <p:par>
                                <p:cTn id="63" presetID="10" presetClass="entr" presetSubtype="0" fill="hold" grpId="0" nodeType="afterEffect">
                                  <p:stCondLst>
                                    <p:cond delay="0"/>
                                  </p:stCondLst>
                                  <p:childTnLst>
                                    <p:set>
                                      <p:cBhvr>
                                        <p:cTn id="64" dur="1" fill="hold">
                                          <p:stCondLst>
                                            <p:cond delay="0"/>
                                          </p:stCondLst>
                                        </p:cTn>
                                        <p:tgtEl>
                                          <p:spTgt spid="80"/>
                                        </p:tgtEl>
                                        <p:attrNameLst>
                                          <p:attrName>style.visibility</p:attrName>
                                        </p:attrNameLst>
                                      </p:cBhvr>
                                      <p:to>
                                        <p:strVal val="visible"/>
                                      </p:to>
                                    </p:set>
                                    <p:animEffect transition="in" filter="fade">
                                      <p:cBhvr>
                                        <p:cTn id="65" dur="300"/>
                                        <p:tgtEl>
                                          <p:spTgt spid="80"/>
                                        </p:tgtEl>
                                      </p:cBhvr>
                                    </p:animEffect>
                                  </p:childTnLst>
                                </p:cTn>
                              </p:par>
                            </p:childTnLst>
                          </p:cTn>
                        </p:par>
                        <p:par>
                          <p:cTn id="66" fill="hold">
                            <p:stCondLst>
                              <p:cond delay="7000"/>
                            </p:stCondLst>
                            <p:childTnLst>
                              <p:par>
                                <p:cTn id="67" presetID="42" presetClass="entr" presetSubtype="0" fill="hold" grpId="0" nodeType="afterEffect">
                                  <p:stCondLst>
                                    <p:cond delay="0"/>
                                  </p:stCondLst>
                                  <p:childTnLst>
                                    <p:set>
                                      <p:cBhvr>
                                        <p:cTn id="68" dur="1" fill="hold">
                                          <p:stCondLst>
                                            <p:cond delay="0"/>
                                          </p:stCondLst>
                                        </p:cTn>
                                        <p:tgtEl>
                                          <p:spTgt spid="79"/>
                                        </p:tgtEl>
                                        <p:attrNameLst>
                                          <p:attrName>style.visibility</p:attrName>
                                        </p:attrNameLst>
                                      </p:cBhvr>
                                      <p:to>
                                        <p:strVal val="visible"/>
                                      </p:to>
                                    </p:set>
                                    <p:animEffect transition="in" filter="fade">
                                      <p:cBhvr>
                                        <p:cTn id="69" dur="600"/>
                                        <p:tgtEl>
                                          <p:spTgt spid="79"/>
                                        </p:tgtEl>
                                      </p:cBhvr>
                                    </p:animEffect>
                                    <p:anim calcmode="lin" valueType="num">
                                      <p:cBhvr>
                                        <p:cTn id="70" dur="600" fill="hold"/>
                                        <p:tgtEl>
                                          <p:spTgt spid="79"/>
                                        </p:tgtEl>
                                        <p:attrNameLst>
                                          <p:attrName>ppt_x</p:attrName>
                                        </p:attrNameLst>
                                      </p:cBhvr>
                                      <p:tavLst>
                                        <p:tav tm="0">
                                          <p:val>
                                            <p:strVal val="#ppt_x"/>
                                          </p:val>
                                        </p:tav>
                                        <p:tav tm="100000">
                                          <p:val>
                                            <p:strVal val="#ppt_x"/>
                                          </p:val>
                                        </p:tav>
                                      </p:tavLst>
                                    </p:anim>
                                    <p:anim calcmode="lin" valueType="num">
                                      <p:cBhvr>
                                        <p:cTn id="71" dur="600" fill="hold"/>
                                        <p:tgtEl>
                                          <p:spTgt spid="79"/>
                                        </p:tgtEl>
                                        <p:attrNameLst>
                                          <p:attrName>ppt_y</p:attrName>
                                        </p:attrNameLst>
                                      </p:cBhvr>
                                      <p:tavLst>
                                        <p:tav tm="0">
                                          <p:val>
                                            <p:strVal val="#ppt_y+.1"/>
                                          </p:val>
                                        </p:tav>
                                        <p:tav tm="100000">
                                          <p:val>
                                            <p:strVal val="#ppt_y"/>
                                          </p:val>
                                        </p:tav>
                                      </p:tavLst>
                                    </p:anim>
                                  </p:childTnLst>
                                </p:cTn>
                              </p:par>
                            </p:childTnLst>
                          </p:cTn>
                        </p:par>
                        <p:par>
                          <p:cTn id="72" fill="hold">
                            <p:stCondLst>
                              <p:cond delay="8000"/>
                            </p:stCondLst>
                            <p:childTnLst>
                              <p:par>
                                <p:cTn id="73" presetID="22" presetClass="entr" presetSubtype="8" fill="hold" nodeType="afterEffect">
                                  <p:stCondLst>
                                    <p:cond delay="0"/>
                                  </p:stCondLst>
                                  <p:childTnLst>
                                    <p:set>
                                      <p:cBhvr>
                                        <p:cTn id="74" dur="1" fill="hold">
                                          <p:stCondLst>
                                            <p:cond delay="0"/>
                                          </p:stCondLst>
                                        </p:cTn>
                                        <p:tgtEl>
                                          <p:spTgt spid="50"/>
                                        </p:tgtEl>
                                        <p:attrNameLst>
                                          <p:attrName>style.visibility</p:attrName>
                                        </p:attrNameLst>
                                      </p:cBhvr>
                                      <p:to>
                                        <p:strVal val="visible"/>
                                      </p:to>
                                    </p:set>
                                    <p:animEffect transition="in" filter="wipe(left)">
                                      <p:cBhvr>
                                        <p:cTn id="75" dur="300"/>
                                        <p:tgtEl>
                                          <p:spTgt spid="50"/>
                                        </p:tgtEl>
                                      </p:cBhvr>
                                    </p:animEffect>
                                  </p:childTnLst>
                                </p:cTn>
                              </p:par>
                            </p:childTnLst>
                          </p:cTn>
                        </p:par>
                        <p:par>
                          <p:cTn id="76" fill="hold">
                            <p:stCondLst>
                              <p:cond delay="8500"/>
                            </p:stCondLst>
                            <p:childTnLst>
                              <p:par>
                                <p:cTn id="77" presetID="53" presetClass="entr" presetSubtype="16" fill="hold" grpId="0" nodeType="afterEffect">
                                  <p:stCondLst>
                                    <p:cond delay="0"/>
                                  </p:stCondLst>
                                  <p:childTnLst>
                                    <p:set>
                                      <p:cBhvr>
                                        <p:cTn id="78" dur="1" fill="hold">
                                          <p:stCondLst>
                                            <p:cond delay="0"/>
                                          </p:stCondLst>
                                        </p:cTn>
                                        <p:tgtEl>
                                          <p:spTgt spid="57"/>
                                        </p:tgtEl>
                                        <p:attrNameLst>
                                          <p:attrName>style.visibility</p:attrName>
                                        </p:attrNameLst>
                                      </p:cBhvr>
                                      <p:to>
                                        <p:strVal val="visible"/>
                                      </p:to>
                                    </p:set>
                                    <p:anim calcmode="lin" valueType="num">
                                      <p:cBhvr>
                                        <p:cTn id="79" dur="300" fill="hold"/>
                                        <p:tgtEl>
                                          <p:spTgt spid="57"/>
                                        </p:tgtEl>
                                        <p:attrNameLst>
                                          <p:attrName>ppt_w</p:attrName>
                                        </p:attrNameLst>
                                      </p:cBhvr>
                                      <p:tavLst>
                                        <p:tav tm="0">
                                          <p:val>
                                            <p:fltVal val="0"/>
                                          </p:val>
                                        </p:tav>
                                        <p:tav tm="100000">
                                          <p:val>
                                            <p:strVal val="#ppt_w"/>
                                          </p:val>
                                        </p:tav>
                                      </p:tavLst>
                                    </p:anim>
                                    <p:anim calcmode="lin" valueType="num">
                                      <p:cBhvr>
                                        <p:cTn id="80" dur="300" fill="hold"/>
                                        <p:tgtEl>
                                          <p:spTgt spid="57"/>
                                        </p:tgtEl>
                                        <p:attrNameLst>
                                          <p:attrName>ppt_h</p:attrName>
                                        </p:attrNameLst>
                                      </p:cBhvr>
                                      <p:tavLst>
                                        <p:tav tm="0">
                                          <p:val>
                                            <p:fltVal val="0"/>
                                          </p:val>
                                        </p:tav>
                                        <p:tav tm="100000">
                                          <p:val>
                                            <p:strVal val="#ppt_h"/>
                                          </p:val>
                                        </p:tav>
                                      </p:tavLst>
                                    </p:anim>
                                    <p:animEffect transition="in" filter="fade">
                                      <p:cBhvr>
                                        <p:cTn id="81" dur="300"/>
                                        <p:tgtEl>
                                          <p:spTgt spid="57"/>
                                        </p:tgtEl>
                                      </p:cBhvr>
                                    </p:animEffect>
                                  </p:childTnLst>
                                </p:cTn>
                              </p:par>
                            </p:childTnLst>
                          </p:cTn>
                        </p:par>
                        <p:par>
                          <p:cTn id="82" fill="hold">
                            <p:stCondLst>
                              <p:cond delay="9000"/>
                            </p:stCondLst>
                            <p:childTnLst>
                              <p:par>
                                <p:cTn id="83" presetID="10" presetClass="entr" presetSubtype="0" fill="hold" grpId="0" nodeType="afterEffect">
                                  <p:stCondLst>
                                    <p:cond delay="0"/>
                                  </p:stCondLst>
                                  <p:childTnLst>
                                    <p:set>
                                      <p:cBhvr>
                                        <p:cTn id="84" dur="1" fill="hold">
                                          <p:stCondLst>
                                            <p:cond delay="0"/>
                                          </p:stCondLst>
                                        </p:cTn>
                                        <p:tgtEl>
                                          <p:spTgt spid="60"/>
                                        </p:tgtEl>
                                        <p:attrNameLst>
                                          <p:attrName>style.visibility</p:attrName>
                                        </p:attrNameLst>
                                      </p:cBhvr>
                                      <p:to>
                                        <p:strVal val="visible"/>
                                      </p:to>
                                    </p:set>
                                    <p:animEffect transition="in" filter="fade">
                                      <p:cBhvr>
                                        <p:cTn id="85" dur="300"/>
                                        <p:tgtEl>
                                          <p:spTgt spid="60"/>
                                        </p:tgtEl>
                                      </p:cBhvr>
                                    </p:animEffect>
                                  </p:childTnLst>
                                </p:cTn>
                              </p:par>
                            </p:childTnLst>
                          </p:cTn>
                        </p:par>
                        <p:par>
                          <p:cTn id="86" fill="hold">
                            <p:stCondLst>
                              <p:cond delay="9500"/>
                            </p:stCondLst>
                            <p:childTnLst>
                              <p:par>
                                <p:cTn id="87" presetID="53" presetClass="entr" presetSubtype="16" fill="hold" grpId="0" nodeType="afterEffect">
                                  <p:stCondLst>
                                    <p:cond delay="0"/>
                                  </p:stCondLst>
                                  <p:childTnLst>
                                    <p:set>
                                      <p:cBhvr>
                                        <p:cTn id="88" dur="1" fill="hold">
                                          <p:stCondLst>
                                            <p:cond delay="0"/>
                                          </p:stCondLst>
                                        </p:cTn>
                                        <p:tgtEl>
                                          <p:spTgt spid="77"/>
                                        </p:tgtEl>
                                        <p:attrNameLst>
                                          <p:attrName>style.visibility</p:attrName>
                                        </p:attrNameLst>
                                      </p:cBhvr>
                                      <p:to>
                                        <p:strVal val="visible"/>
                                      </p:to>
                                    </p:set>
                                    <p:anim calcmode="lin" valueType="num">
                                      <p:cBhvr>
                                        <p:cTn id="89" dur="300" fill="hold"/>
                                        <p:tgtEl>
                                          <p:spTgt spid="77"/>
                                        </p:tgtEl>
                                        <p:attrNameLst>
                                          <p:attrName>ppt_w</p:attrName>
                                        </p:attrNameLst>
                                      </p:cBhvr>
                                      <p:tavLst>
                                        <p:tav tm="0">
                                          <p:val>
                                            <p:fltVal val="0"/>
                                          </p:val>
                                        </p:tav>
                                        <p:tav tm="100000">
                                          <p:val>
                                            <p:strVal val="#ppt_w"/>
                                          </p:val>
                                        </p:tav>
                                      </p:tavLst>
                                    </p:anim>
                                    <p:anim calcmode="lin" valueType="num">
                                      <p:cBhvr>
                                        <p:cTn id="90" dur="300" fill="hold"/>
                                        <p:tgtEl>
                                          <p:spTgt spid="77"/>
                                        </p:tgtEl>
                                        <p:attrNameLst>
                                          <p:attrName>ppt_h</p:attrName>
                                        </p:attrNameLst>
                                      </p:cBhvr>
                                      <p:tavLst>
                                        <p:tav tm="0">
                                          <p:val>
                                            <p:fltVal val="0"/>
                                          </p:val>
                                        </p:tav>
                                        <p:tav tm="100000">
                                          <p:val>
                                            <p:strVal val="#ppt_h"/>
                                          </p:val>
                                        </p:tav>
                                      </p:tavLst>
                                    </p:anim>
                                    <p:animEffect transition="in" filter="fade">
                                      <p:cBhvr>
                                        <p:cTn id="91" dur="300"/>
                                        <p:tgtEl>
                                          <p:spTgt spid="77"/>
                                        </p:tgtEl>
                                      </p:cBhvr>
                                    </p:animEffect>
                                  </p:childTnLst>
                                </p:cTn>
                              </p:par>
                            </p:childTnLst>
                          </p:cTn>
                        </p:par>
                        <p:par>
                          <p:cTn id="92" fill="hold">
                            <p:stCondLst>
                              <p:cond delay="10000"/>
                            </p:stCondLst>
                            <p:childTnLst>
                              <p:par>
                                <p:cTn id="93" presetID="22" presetClass="entr" presetSubtype="1" fill="hold" grpId="0" nodeType="afterEffect">
                                  <p:stCondLst>
                                    <p:cond delay="0"/>
                                  </p:stCondLst>
                                  <p:childTnLst>
                                    <p:set>
                                      <p:cBhvr>
                                        <p:cTn id="94" dur="1" fill="hold">
                                          <p:stCondLst>
                                            <p:cond delay="0"/>
                                          </p:stCondLst>
                                        </p:cTn>
                                        <p:tgtEl>
                                          <p:spTgt spid="74"/>
                                        </p:tgtEl>
                                        <p:attrNameLst>
                                          <p:attrName>style.visibility</p:attrName>
                                        </p:attrNameLst>
                                      </p:cBhvr>
                                      <p:to>
                                        <p:strVal val="visible"/>
                                      </p:to>
                                    </p:set>
                                    <p:animEffect transition="in" filter="wipe(up)">
                                      <p:cBhvr>
                                        <p:cTn id="95" dur="300"/>
                                        <p:tgtEl>
                                          <p:spTgt spid="74"/>
                                        </p:tgtEl>
                                      </p:cBhvr>
                                    </p:animEffect>
                                  </p:childTnLst>
                                </p:cTn>
                              </p:par>
                            </p:childTnLst>
                          </p:cTn>
                        </p:par>
                        <p:par>
                          <p:cTn id="96" fill="hold">
                            <p:stCondLst>
                              <p:cond delay="10500"/>
                            </p:stCondLst>
                            <p:childTnLst>
                              <p:par>
                                <p:cTn id="97" presetID="10" presetClass="entr" presetSubtype="0" fill="hold" grpId="0" nodeType="afterEffect">
                                  <p:stCondLst>
                                    <p:cond delay="0"/>
                                  </p:stCondLst>
                                  <p:childTnLst>
                                    <p:set>
                                      <p:cBhvr>
                                        <p:cTn id="98" dur="1" fill="hold">
                                          <p:stCondLst>
                                            <p:cond delay="0"/>
                                          </p:stCondLst>
                                        </p:cTn>
                                        <p:tgtEl>
                                          <p:spTgt spid="76"/>
                                        </p:tgtEl>
                                        <p:attrNameLst>
                                          <p:attrName>style.visibility</p:attrName>
                                        </p:attrNameLst>
                                      </p:cBhvr>
                                      <p:to>
                                        <p:strVal val="visible"/>
                                      </p:to>
                                    </p:set>
                                    <p:animEffect transition="in" filter="fade">
                                      <p:cBhvr>
                                        <p:cTn id="99" dur="300"/>
                                        <p:tgtEl>
                                          <p:spTgt spid="76"/>
                                        </p:tgtEl>
                                      </p:cBhvr>
                                    </p:animEffect>
                                  </p:childTnLst>
                                </p:cTn>
                              </p:par>
                            </p:childTnLst>
                          </p:cTn>
                        </p:par>
                        <p:par>
                          <p:cTn id="100" fill="hold">
                            <p:stCondLst>
                              <p:cond delay="11000"/>
                            </p:stCondLst>
                            <p:childTnLst>
                              <p:par>
                                <p:cTn id="101" presetID="42" presetClass="entr" presetSubtype="0" fill="hold" grpId="0" nodeType="afterEffect">
                                  <p:stCondLst>
                                    <p:cond delay="0"/>
                                  </p:stCondLst>
                                  <p:childTnLst>
                                    <p:set>
                                      <p:cBhvr>
                                        <p:cTn id="102" dur="1" fill="hold">
                                          <p:stCondLst>
                                            <p:cond delay="0"/>
                                          </p:stCondLst>
                                        </p:cTn>
                                        <p:tgtEl>
                                          <p:spTgt spid="75"/>
                                        </p:tgtEl>
                                        <p:attrNameLst>
                                          <p:attrName>style.visibility</p:attrName>
                                        </p:attrNameLst>
                                      </p:cBhvr>
                                      <p:to>
                                        <p:strVal val="visible"/>
                                      </p:to>
                                    </p:set>
                                    <p:animEffect transition="in" filter="fade">
                                      <p:cBhvr>
                                        <p:cTn id="103" dur="600"/>
                                        <p:tgtEl>
                                          <p:spTgt spid="75"/>
                                        </p:tgtEl>
                                      </p:cBhvr>
                                    </p:animEffect>
                                    <p:anim calcmode="lin" valueType="num">
                                      <p:cBhvr>
                                        <p:cTn id="104" dur="600" fill="hold"/>
                                        <p:tgtEl>
                                          <p:spTgt spid="75"/>
                                        </p:tgtEl>
                                        <p:attrNameLst>
                                          <p:attrName>ppt_x</p:attrName>
                                        </p:attrNameLst>
                                      </p:cBhvr>
                                      <p:tavLst>
                                        <p:tav tm="0">
                                          <p:val>
                                            <p:strVal val="#ppt_x"/>
                                          </p:val>
                                        </p:tav>
                                        <p:tav tm="100000">
                                          <p:val>
                                            <p:strVal val="#ppt_x"/>
                                          </p:val>
                                        </p:tav>
                                      </p:tavLst>
                                    </p:anim>
                                    <p:anim calcmode="lin" valueType="num">
                                      <p:cBhvr>
                                        <p:cTn id="105" dur="600" fill="hold"/>
                                        <p:tgtEl>
                                          <p:spTgt spid="75"/>
                                        </p:tgtEl>
                                        <p:attrNameLst>
                                          <p:attrName>ppt_y</p:attrName>
                                        </p:attrNameLst>
                                      </p:cBhvr>
                                      <p:tavLst>
                                        <p:tav tm="0">
                                          <p:val>
                                            <p:strVal val="#ppt_y+.1"/>
                                          </p:val>
                                        </p:tav>
                                        <p:tav tm="100000">
                                          <p:val>
                                            <p:strVal val="#ppt_y"/>
                                          </p:val>
                                        </p:tav>
                                      </p:tavLst>
                                    </p:anim>
                                  </p:childTnLst>
                                </p:cTn>
                              </p:par>
                            </p:childTnLst>
                          </p:cTn>
                        </p:par>
                        <p:par>
                          <p:cTn id="106" fill="hold">
                            <p:stCondLst>
                              <p:cond delay="12000"/>
                            </p:stCondLst>
                            <p:childTnLst>
                              <p:par>
                                <p:cTn id="107" presetID="22" presetClass="entr" presetSubtype="8" fill="hold" nodeType="afterEffect">
                                  <p:stCondLst>
                                    <p:cond delay="0"/>
                                  </p:stCondLst>
                                  <p:childTnLst>
                                    <p:set>
                                      <p:cBhvr>
                                        <p:cTn id="108" dur="1" fill="hold">
                                          <p:stCondLst>
                                            <p:cond delay="0"/>
                                          </p:stCondLst>
                                        </p:cTn>
                                        <p:tgtEl>
                                          <p:spTgt spid="53"/>
                                        </p:tgtEl>
                                        <p:attrNameLst>
                                          <p:attrName>style.visibility</p:attrName>
                                        </p:attrNameLst>
                                      </p:cBhvr>
                                      <p:to>
                                        <p:strVal val="visible"/>
                                      </p:to>
                                    </p:set>
                                    <p:animEffect transition="in" filter="wipe(left)">
                                      <p:cBhvr>
                                        <p:cTn id="109" dur="300"/>
                                        <p:tgtEl>
                                          <p:spTgt spid="53"/>
                                        </p:tgtEl>
                                      </p:cBhvr>
                                    </p:animEffect>
                                  </p:childTnLst>
                                </p:cTn>
                              </p:par>
                            </p:childTnLst>
                          </p:cTn>
                        </p:par>
                        <p:par>
                          <p:cTn id="110" fill="hold">
                            <p:stCondLst>
                              <p:cond delay="12500"/>
                            </p:stCondLst>
                            <p:childTnLst>
                              <p:par>
                                <p:cTn id="111" presetID="53" presetClass="entr" presetSubtype="16" fill="hold" grpId="0" nodeType="afterEffect">
                                  <p:stCondLst>
                                    <p:cond delay="0"/>
                                  </p:stCondLst>
                                  <p:childTnLst>
                                    <p:set>
                                      <p:cBhvr>
                                        <p:cTn id="112" dur="1" fill="hold">
                                          <p:stCondLst>
                                            <p:cond delay="0"/>
                                          </p:stCondLst>
                                        </p:cTn>
                                        <p:tgtEl>
                                          <p:spTgt spid="64"/>
                                        </p:tgtEl>
                                        <p:attrNameLst>
                                          <p:attrName>style.visibility</p:attrName>
                                        </p:attrNameLst>
                                      </p:cBhvr>
                                      <p:to>
                                        <p:strVal val="visible"/>
                                      </p:to>
                                    </p:set>
                                    <p:anim calcmode="lin" valueType="num">
                                      <p:cBhvr>
                                        <p:cTn id="113" dur="300" fill="hold"/>
                                        <p:tgtEl>
                                          <p:spTgt spid="64"/>
                                        </p:tgtEl>
                                        <p:attrNameLst>
                                          <p:attrName>ppt_w</p:attrName>
                                        </p:attrNameLst>
                                      </p:cBhvr>
                                      <p:tavLst>
                                        <p:tav tm="0">
                                          <p:val>
                                            <p:fltVal val="0"/>
                                          </p:val>
                                        </p:tav>
                                        <p:tav tm="100000">
                                          <p:val>
                                            <p:strVal val="#ppt_w"/>
                                          </p:val>
                                        </p:tav>
                                      </p:tavLst>
                                    </p:anim>
                                    <p:anim calcmode="lin" valueType="num">
                                      <p:cBhvr>
                                        <p:cTn id="114" dur="300" fill="hold"/>
                                        <p:tgtEl>
                                          <p:spTgt spid="64"/>
                                        </p:tgtEl>
                                        <p:attrNameLst>
                                          <p:attrName>ppt_h</p:attrName>
                                        </p:attrNameLst>
                                      </p:cBhvr>
                                      <p:tavLst>
                                        <p:tav tm="0">
                                          <p:val>
                                            <p:fltVal val="0"/>
                                          </p:val>
                                        </p:tav>
                                        <p:tav tm="100000">
                                          <p:val>
                                            <p:strVal val="#ppt_h"/>
                                          </p:val>
                                        </p:tav>
                                      </p:tavLst>
                                    </p:anim>
                                    <p:animEffect transition="in" filter="fade">
                                      <p:cBhvr>
                                        <p:cTn id="115" dur="300"/>
                                        <p:tgtEl>
                                          <p:spTgt spid="64"/>
                                        </p:tgtEl>
                                      </p:cBhvr>
                                    </p:animEffect>
                                  </p:childTnLst>
                                </p:cTn>
                              </p:par>
                            </p:childTnLst>
                          </p:cTn>
                        </p:par>
                        <p:par>
                          <p:cTn id="116" fill="hold">
                            <p:stCondLst>
                              <p:cond delay="13000"/>
                            </p:stCondLst>
                            <p:childTnLst>
                              <p:par>
                                <p:cTn id="117" presetID="10" presetClass="entr" presetSubtype="0" fill="hold" grpId="0" nodeType="afterEffect">
                                  <p:stCondLst>
                                    <p:cond delay="0"/>
                                  </p:stCondLst>
                                  <p:childTnLst>
                                    <p:set>
                                      <p:cBhvr>
                                        <p:cTn id="118" dur="1" fill="hold">
                                          <p:stCondLst>
                                            <p:cond delay="0"/>
                                          </p:stCondLst>
                                        </p:cTn>
                                        <p:tgtEl>
                                          <p:spTgt spid="65"/>
                                        </p:tgtEl>
                                        <p:attrNameLst>
                                          <p:attrName>style.visibility</p:attrName>
                                        </p:attrNameLst>
                                      </p:cBhvr>
                                      <p:to>
                                        <p:strVal val="visible"/>
                                      </p:to>
                                    </p:set>
                                    <p:animEffect transition="in" filter="fade">
                                      <p:cBhvr>
                                        <p:cTn id="119" dur="300"/>
                                        <p:tgtEl>
                                          <p:spTgt spid="65"/>
                                        </p:tgtEl>
                                      </p:cBhvr>
                                    </p:animEffect>
                                  </p:childTnLst>
                                </p:cTn>
                              </p:par>
                            </p:childTnLst>
                          </p:cTn>
                        </p:par>
                        <p:par>
                          <p:cTn id="120" fill="hold">
                            <p:stCondLst>
                              <p:cond delay="13500"/>
                            </p:stCondLst>
                            <p:childTnLst>
                              <p:par>
                                <p:cTn id="121" presetID="53" presetClass="entr" presetSubtype="16" fill="hold" grpId="0" nodeType="afterEffect">
                                  <p:stCondLst>
                                    <p:cond delay="0"/>
                                  </p:stCondLst>
                                  <p:childTnLst>
                                    <p:set>
                                      <p:cBhvr>
                                        <p:cTn id="122" dur="1" fill="hold">
                                          <p:stCondLst>
                                            <p:cond delay="0"/>
                                          </p:stCondLst>
                                        </p:cTn>
                                        <p:tgtEl>
                                          <p:spTgt spid="86"/>
                                        </p:tgtEl>
                                        <p:attrNameLst>
                                          <p:attrName>style.visibility</p:attrName>
                                        </p:attrNameLst>
                                      </p:cBhvr>
                                      <p:to>
                                        <p:strVal val="visible"/>
                                      </p:to>
                                    </p:set>
                                    <p:anim calcmode="lin" valueType="num">
                                      <p:cBhvr>
                                        <p:cTn id="123" dur="300" fill="hold"/>
                                        <p:tgtEl>
                                          <p:spTgt spid="86"/>
                                        </p:tgtEl>
                                        <p:attrNameLst>
                                          <p:attrName>ppt_w</p:attrName>
                                        </p:attrNameLst>
                                      </p:cBhvr>
                                      <p:tavLst>
                                        <p:tav tm="0">
                                          <p:val>
                                            <p:fltVal val="0"/>
                                          </p:val>
                                        </p:tav>
                                        <p:tav tm="100000">
                                          <p:val>
                                            <p:strVal val="#ppt_w"/>
                                          </p:val>
                                        </p:tav>
                                      </p:tavLst>
                                    </p:anim>
                                    <p:anim calcmode="lin" valueType="num">
                                      <p:cBhvr>
                                        <p:cTn id="124" dur="300" fill="hold"/>
                                        <p:tgtEl>
                                          <p:spTgt spid="86"/>
                                        </p:tgtEl>
                                        <p:attrNameLst>
                                          <p:attrName>ppt_h</p:attrName>
                                        </p:attrNameLst>
                                      </p:cBhvr>
                                      <p:tavLst>
                                        <p:tav tm="0">
                                          <p:val>
                                            <p:fltVal val="0"/>
                                          </p:val>
                                        </p:tav>
                                        <p:tav tm="100000">
                                          <p:val>
                                            <p:strVal val="#ppt_h"/>
                                          </p:val>
                                        </p:tav>
                                      </p:tavLst>
                                    </p:anim>
                                    <p:animEffect transition="in" filter="fade">
                                      <p:cBhvr>
                                        <p:cTn id="125" dur="300"/>
                                        <p:tgtEl>
                                          <p:spTgt spid="86"/>
                                        </p:tgtEl>
                                      </p:cBhvr>
                                    </p:animEffect>
                                  </p:childTnLst>
                                </p:cTn>
                              </p:par>
                            </p:childTnLst>
                          </p:cTn>
                        </p:par>
                        <p:par>
                          <p:cTn id="126" fill="hold">
                            <p:stCondLst>
                              <p:cond delay="14000"/>
                            </p:stCondLst>
                            <p:childTnLst>
                              <p:par>
                                <p:cTn id="127" presetID="22" presetClass="entr" presetSubtype="1" fill="hold" grpId="0" nodeType="afterEffect">
                                  <p:stCondLst>
                                    <p:cond delay="0"/>
                                  </p:stCondLst>
                                  <p:childTnLst>
                                    <p:set>
                                      <p:cBhvr>
                                        <p:cTn id="128" dur="1" fill="hold">
                                          <p:stCondLst>
                                            <p:cond delay="0"/>
                                          </p:stCondLst>
                                        </p:cTn>
                                        <p:tgtEl>
                                          <p:spTgt spid="83"/>
                                        </p:tgtEl>
                                        <p:attrNameLst>
                                          <p:attrName>style.visibility</p:attrName>
                                        </p:attrNameLst>
                                      </p:cBhvr>
                                      <p:to>
                                        <p:strVal val="visible"/>
                                      </p:to>
                                    </p:set>
                                    <p:animEffect transition="in" filter="wipe(up)">
                                      <p:cBhvr>
                                        <p:cTn id="129" dur="300"/>
                                        <p:tgtEl>
                                          <p:spTgt spid="83"/>
                                        </p:tgtEl>
                                      </p:cBhvr>
                                    </p:animEffect>
                                  </p:childTnLst>
                                </p:cTn>
                              </p:par>
                            </p:childTnLst>
                          </p:cTn>
                        </p:par>
                        <p:par>
                          <p:cTn id="130" fill="hold">
                            <p:stCondLst>
                              <p:cond delay="14500"/>
                            </p:stCondLst>
                            <p:childTnLst>
                              <p:par>
                                <p:cTn id="131" presetID="10" presetClass="entr" presetSubtype="0" fill="hold" grpId="0" nodeType="afterEffect">
                                  <p:stCondLst>
                                    <p:cond delay="0"/>
                                  </p:stCondLst>
                                  <p:childTnLst>
                                    <p:set>
                                      <p:cBhvr>
                                        <p:cTn id="132" dur="1" fill="hold">
                                          <p:stCondLst>
                                            <p:cond delay="0"/>
                                          </p:stCondLst>
                                        </p:cTn>
                                        <p:tgtEl>
                                          <p:spTgt spid="85"/>
                                        </p:tgtEl>
                                        <p:attrNameLst>
                                          <p:attrName>style.visibility</p:attrName>
                                        </p:attrNameLst>
                                      </p:cBhvr>
                                      <p:to>
                                        <p:strVal val="visible"/>
                                      </p:to>
                                    </p:set>
                                    <p:animEffect transition="in" filter="fade">
                                      <p:cBhvr>
                                        <p:cTn id="133" dur="300"/>
                                        <p:tgtEl>
                                          <p:spTgt spid="85"/>
                                        </p:tgtEl>
                                      </p:cBhvr>
                                    </p:animEffect>
                                  </p:childTnLst>
                                </p:cTn>
                              </p:par>
                            </p:childTnLst>
                          </p:cTn>
                        </p:par>
                        <p:par>
                          <p:cTn id="134" fill="hold">
                            <p:stCondLst>
                              <p:cond delay="15000"/>
                            </p:stCondLst>
                            <p:childTnLst>
                              <p:par>
                                <p:cTn id="135" presetID="42" presetClass="entr" presetSubtype="0" fill="hold" grpId="0" nodeType="afterEffect">
                                  <p:stCondLst>
                                    <p:cond delay="0"/>
                                  </p:stCondLst>
                                  <p:childTnLst>
                                    <p:set>
                                      <p:cBhvr>
                                        <p:cTn id="136" dur="1" fill="hold">
                                          <p:stCondLst>
                                            <p:cond delay="0"/>
                                          </p:stCondLst>
                                        </p:cTn>
                                        <p:tgtEl>
                                          <p:spTgt spid="84"/>
                                        </p:tgtEl>
                                        <p:attrNameLst>
                                          <p:attrName>style.visibility</p:attrName>
                                        </p:attrNameLst>
                                      </p:cBhvr>
                                      <p:to>
                                        <p:strVal val="visible"/>
                                      </p:to>
                                    </p:set>
                                    <p:animEffect transition="in" filter="fade">
                                      <p:cBhvr>
                                        <p:cTn id="137" dur="1000"/>
                                        <p:tgtEl>
                                          <p:spTgt spid="84"/>
                                        </p:tgtEl>
                                      </p:cBhvr>
                                    </p:animEffect>
                                    <p:anim calcmode="lin" valueType="num">
                                      <p:cBhvr>
                                        <p:cTn id="138" dur="1000" fill="hold"/>
                                        <p:tgtEl>
                                          <p:spTgt spid="84"/>
                                        </p:tgtEl>
                                        <p:attrNameLst>
                                          <p:attrName>ppt_x</p:attrName>
                                        </p:attrNameLst>
                                      </p:cBhvr>
                                      <p:tavLst>
                                        <p:tav tm="0">
                                          <p:val>
                                            <p:strVal val="#ppt_x"/>
                                          </p:val>
                                        </p:tav>
                                        <p:tav tm="100000">
                                          <p:val>
                                            <p:strVal val="#ppt_x"/>
                                          </p:val>
                                        </p:tav>
                                      </p:tavLst>
                                    </p:anim>
                                    <p:anim calcmode="lin" valueType="num">
                                      <p:cBhvr>
                                        <p:cTn id="139" dur="1000" fill="hold"/>
                                        <p:tgtEl>
                                          <p:spTgt spid="84"/>
                                        </p:tgtEl>
                                        <p:attrNameLst>
                                          <p:attrName>ppt_y</p:attrName>
                                        </p:attrNameLst>
                                      </p:cBhvr>
                                      <p:tavLst>
                                        <p:tav tm="0">
                                          <p:val>
                                            <p:strVal val="#ppt_y+.1"/>
                                          </p:val>
                                        </p:tav>
                                        <p:tav tm="100000">
                                          <p:val>
                                            <p:strVal val="#ppt_y"/>
                                          </p:val>
                                        </p:tav>
                                      </p:tavLst>
                                    </p:anim>
                                  </p:childTnLst>
                                </p:cTn>
                              </p:par>
                            </p:childTnLst>
                          </p:cTn>
                        </p:par>
                        <p:par>
                          <p:cTn id="140" fill="hold">
                            <p:stCondLst>
                              <p:cond delay="16000"/>
                            </p:stCondLst>
                            <p:childTnLst>
                              <p:par>
                                <p:cTn id="141" presetID="22" presetClass="entr" presetSubtype="8" fill="hold" nodeType="afterEffect">
                                  <p:stCondLst>
                                    <p:cond delay="0"/>
                                  </p:stCondLst>
                                  <p:childTnLst>
                                    <p:set>
                                      <p:cBhvr>
                                        <p:cTn id="142" dur="1" fill="hold">
                                          <p:stCondLst>
                                            <p:cond delay="0"/>
                                          </p:stCondLst>
                                        </p:cTn>
                                        <p:tgtEl>
                                          <p:spTgt spid="66"/>
                                        </p:tgtEl>
                                        <p:attrNameLst>
                                          <p:attrName>style.visibility</p:attrName>
                                        </p:attrNameLst>
                                      </p:cBhvr>
                                      <p:to>
                                        <p:strVal val="visible"/>
                                      </p:to>
                                    </p:set>
                                    <p:animEffect transition="in" filter="wipe(left)">
                                      <p:cBhvr>
                                        <p:cTn id="143" dur="3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56" grpId="0" animBg="1"/>
      <p:bldP spid="57" grpId="0" animBg="1"/>
      <p:bldP spid="58" grpId="0" animBg="1"/>
      <p:bldP spid="59" grpId="0" animBg="1"/>
      <p:bldP spid="60" grpId="0" animBg="1"/>
      <p:bldP spid="61" grpId="0" animBg="1"/>
      <p:bldP spid="62" grpId="0"/>
      <p:bldP spid="63" grpId="0" animBg="1"/>
      <p:bldP spid="64" grpId="0" animBg="1"/>
      <p:bldP spid="65" grpId="0" animBg="1"/>
      <p:bldP spid="72" grpId="0" animBg="1"/>
      <p:bldP spid="74" grpId="0" animBg="1"/>
      <p:bldP spid="75" grpId="0"/>
      <p:bldP spid="76" grpId="0" animBg="1"/>
      <p:bldP spid="77" grpId="0" animBg="1"/>
      <p:bldP spid="78" grpId="0" animBg="1"/>
      <p:bldP spid="79" grpId="0"/>
      <p:bldP spid="80" grpId="0" animBg="1"/>
      <p:bldP spid="81" grpId="0" animBg="1"/>
      <p:bldP spid="83" grpId="0" animBg="1"/>
      <p:bldP spid="84" grpId="0"/>
      <p:bldP spid="85" grpId="0" animBg="1"/>
      <p:bldP spid="8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C:\Users\Administrator\Desktop\5530b3099dd92c0c541acb56ea0275bc.jpg"/>
          <p:cNvPicPr>
            <a:picLocks noChangeAspect="1" noChangeArrowheads="1"/>
          </p:cNvPicPr>
          <p:nvPr/>
        </p:nvPicPr>
        <p:blipFill rotWithShape="1">
          <a:blip r:embed="rId3" cstate="print"/>
          <a:srcRect t="18888"/>
          <a:stretch>
            <a:fillRect/>
          </a:stretch>
        </p:blipFill>
        <p:spPr bwMode="auto">
          <a:xfrm>
            <a:off x="4644008" y="533400"/>
            <a:ext cx="3961768" cy="3218439"/>
          </a:xfrm>
          <a:prstGeom prst="rect">
            <a:avLst/>
          </a:prstGeom>
          <a:noFill/>
        </p:spPr>
      </p:pic>
      <p:pic>
        <p:nvPicPr>
          <p:cNvPr id="1026" name="Picture 2" descr="C:\Users\Administrator\Desktop\04572954ed4af31.jpg"/>
          <p:cNvPicPr>
            <a:picLocks noChangeAspect="1" noChangeArrowheads="1"/>
          </p:cNvPicPr>
          <p:nvPr/>
        </p:nvPicPr>
        <p:blipFill>
          <a:blip r:embed="rId4" cstate="print"/>
          <a:srcRect/>
          <a:stretch>
            <a:fillRect/>
          </a:stretch>
        </p:blipFill>
        <p:spPr bwMode="auto">
          <a:xfrm>
            <a:off x="0" y="381000"/>
            <a:ext cx="4762500" cy="4762500"/>
          </a:xfrm>
          <a:prstGeom prst="rect">
            <a:avLst/>
          </a:prstGeom>
          <a:noFill/>
        </p:spPr>
      </p:pic>
      <p:sp>
        <p:nvSpPr>
          <p:cNvPr id="11" name="TextBox 6"/>
          <p:cNvSpPr txBox="1">
            <a:spLocks noChangeArrowheads="1"/>
          </p:cNvSpPr>
          <p:nvPr/>
        </p:nvSpPr>
        <p:spPr bwMode="auto">
          <a:xfrm>
            <a:off x="5131747" y="3404478"/>
            <a:ext cx="3188185" cy="2349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defTabSz="974725" eaLnBrk="0" hangingPunct="0">
              <a:defRPr>
                <a:solidFill>
                  <a:schemeClr val="tx1"/>
                </a:solidFill>
                <a:latin typeface="Calibri" panose="020F0502020204030204" pitchFamily="34" charset="0"/>
                <a:ea typeface="宋体" panose="02010600030101010101" pitchFamily="2" charset="-122"/>
              </a:defRPr>
            </a:lvl1pPr>
            <a:lvl2pPr marL="742950" indent="-285750" defTabSz="974725" eaLnBrk="0" hangingPunct="0">
              <a:defRPr>
                <a:solidFill>
                  <a:schemeClr val="tx1"/>
                </a:solidFill>
                <a:latin typeface="Calibri" panose="020F0502020204030204" pitchFamily="34" charset="0"/>
                <a:ea typeface="宋体" panose="02010600030101010101" pitchFamily="2" charset="-122"/>
              </a:defRPr>
            </a:lvl2pPr>
            <a:lvl3pPr marL="1143000" indent="-228600" defTabSz="974725" eaLnBrk="0" hangingPunct="0">
              <a:defRPr>
                <a:solidFill>
                  <a:schemeClr val="tx1"/>
                </a:solidFill>
                <a:latin typeface="Calibri" panose="020F0502020204030204" pitchFamily="34" charset="0"/>
                <a:ea typeface="宋体" panose="02010600030101010101" pitchFamily="2" charset="-122"/>
              </a:defRPr>
            </a:lvl3pPr>
            <a:lvl4pPr marL="1600200" indent="-228600" defTabSz="974725" eaLnBrk="0" hangingPunct="0">
              <a:defRPr>
                <a:solidFill>
                  <a:schemeClr val="tx1"/>
                </a:solidFill>
                <a:latin typeface="Calibri" panose="020F0502020204030204" pitchFamily="34" charset="0"/>
                <a:ea typeface="宋体" panose="02010600030101010101" pitchFamily="2" charset="-122"/>
              </a:defRPr>
            </a:lvl4pPr>
            <a:lvl5pPr marL="2057400" indent="-228600" defTabSz="974725" eaLnBrk="0" hangingPunct="0">
              <a:defRPr>
                <a:solidFill>
                  <a:schemeClr val="tx1"/>
                </a:solidFill>
                <a:latin typeface="Calibri" panose="020F0502020204030204" pitchFamily="34" charset="0"/>
                <a:ea typeface="宋体" panose="02010600030101010101" pitchFamily="2" charset="-122"/>
              </a:defRPr>
            </a:lvl5pPr>
            <a:lvl6pPr marL="25146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buNone/>
            </a:pPr>
            <a:r>
              <a:rPr lang="zh-CN" altLang="en-US" sz="1050" cap="all" dirty="0" smtClean="0">
                <a:solidFill>
                  <a:schemeClr val="tx1">
                    <a:lumMod val="85000"/>
                    <a:lumOff val="15000"/>
                  </a:schemeClr>
                </a:solidFill>
                <a:latin typeface="+mn-lt"/>
                <a:ea typeface="+mn-ea"/>
                <a:cs typeface="+mn-ea"/>
                <a:sym typeface="+mn-lt"/>
              </a:rPr>
              <a:t>感恩母亲节活动策划方案</a:t>
            </a:r>
            <a:r>
              <a:rPr lang="en-US" altLang="zh-CN" sz="1050" cap="all" dirty="0" smtClean="0">
                <a:solidFill>
                  <a:schemeClr val="tx1">
                    <a:lumMod val="85000"/>
                    <a:lumOff val="15000"/>
                  </a:schemeClr>
                </a:solidFill>
                <a:latin typeface="+mn-lt"/>
                <a:ea typeface="+mn-ea"/>
                <a:cs typeface="+mn-ea"/>
                <a:sym typeface="+mn-lt"/>
              </a:rPr>
              <a:t>PPT</a:t>
            </a:r>
            <a:r>
              <a:rPr lang="zh-CN" altLang="en-US" sz="1050" cap="all" dirty="0" smtClean="0">
                <a:solidFill>
                  <a:schemeClr val="tx1">
                    <a:lumMod val="85000"/>
                    <a:lumOff val="15000"/>
                  </a:schemeClr>
                </a:solidFill>
                <a:latin typeface="+mn-lt"/>
                <a:ea typeface="+mn-ea"/>
                <a:cs typeface="+mn-ea"/>
                <a:sym typeface="+mn-lt"/>
              </a:rPr>
              <a:t>模板</a:t>
            </a:r>
            <a:endParaRPr lang="zh-CN" altLang="en-US" sz="1050" cap="all" dirty="0">
              <a:solidFill>
                <a:schemeClr val="tx1">
                  <a:lumMod val="85000"/>
                  <a:lumOff val="15000"/>
                </a:schemeClr>
              </a:solidFill>
              <a:latin typeface="+mn-lt"/>
              <a:ea typeface="+mn-ea"/>
              <a:cs typeface="+mn-ea"/>
              <a:sym typeface="+mn-lt"/>
            </a:endParaRPr>
          </a:p>
        </p:txBody>
      </p:sp>
      <p:sp>
        <p:nvSpPr>
          <p:cNvPr id="12" name="TextBox 6"/>
          <p:cNvSpPr txBox="1">
            <a:spLocks noChangeArrowheads="1"/>
          </p:cNvSpPr>
          <p:nvPr/>
        </p:nvSpPr>
        <p:spPr bwMode="auto">
          <a:xfrm>
            <a:off x="3957532" y="2859782"/>
            <a:ext cx="5511012" cy="4349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defTabSz="974725" eaLnBrk="0" hangingPunct="0">
              <a:defRPr>
                <a:solidFill>
                  <a:schemeClr val="tx1"/>
                </a:solidFill>
                <a:latin typeface="Calibri" panose="020F0502020204030204" pitchFamily="34" charset="0"/>
                <a:ea typeface="宋体" panose="02010600030101010101" pitchFamily="2" charset="-122"/>
              </a:defRPr>
            </a:lvl1pPr>
            <a:lvl2pPr marL="742950" indent="-285750" defTabSz="974725" eaLnBrk="0" hangingPunct="0">
              <a:defRPr>
                <a:solidFill>
                  <a:schemeClr val="tx1"/>
                </a:solidFill>
                <a:latin typeface="Calibri" panose="020F0502020204030204" pitchFamily="34" charset="0"/>
                <a:ea typeface="宋体" panose="02010600030101010101" pitchFamily="2" charset="-122"/>
              </a:defRPr>
            </a:lvl2pPr>
            <a:lvl3pPr marL="1143000" indent="-228600" defTabSz="974725" eaLnBrk="0" hangingPunct="0">
              <a:defRPr>
                <a:solidFill>
                  <a:schemeClr val="tx1"/>
                </a:solidFill>
                <a:latin typeface="Calibri" panose="020F0502020204030204" pitchFamily="34" charset="0"/>
                <a:ea typeface="宋体" panose="02010600030101010101" pitchFamily="2" charset="-122"/>
              </a:defRPr>
            </a:lvl3pPr>
            <a:lvl4pPr marL="1600200" indent="-228600" defTabSz="974725" eaLnBrk="0" hangingPunct="0">
              <a:defRPr>
                <a:solidFill>
                  <a:schemeClr val="tx1"/>
                </a:solidFill>
                <a:latin typeface="Calibri" panose="020F0502020204030204" pitchFamily="34" charset="0"/>
                <a:ea typeface="宋体" panose="02010600030101010101" pitchFamily="2" charset="-122"/>
              </a:defRPr>
            </a:lvl4pPr>
            <a:lvl5pPr marL="2057400" indent="-228600" defTabSz="974725" eaLnBrk="0" hangingPunct="0">
              <a:defRPr>
                <a:solidFill>
                  <a:schemeClr val="tx1"/>
                </a:solidFill>
                <a:latin typeface="Calibri" panose="020F0502020204030204" pitchFamily="34" charset="0"/>
                <a:ea typeface="宋体" panose="02010600030101010101" pitchFamily="2" charset="-122"/>
              </a:defRPr>
            </a:lvl5pPr>
            <a:lvl6pPr marL="25146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buNone/>
            </a:pPr>
            <a:r>
              <a:rPr lang="zh-CN" altLang="en-US" sz="2400" b="1" cap="all" spc="427" dirty="0">
                <a:solidFill>
                  <a:schemeClr val="tx1">
                    <a:lumMod val="75000"/>
                    <a:lumOff val="25000"/>
                  </a:schemeClr>
                </a:solidFill>
                <a:latin typeface="+mn-lt"/>
                <a:ea typeface="+mn-ea"/>
                <a:cs typeface="+mn-ea"/>
                <a:sym typeface="+mn-lt"/>
              </a:rPr>
              <a:t>演讲完毕，谢谢观看</a:t>
            </a:r>
          </a:p>
        </p:txBody>
      </p:sp>
      <p:cxnSp>
        <p:nvCxnSpPr>
          <p:cNvPr id="13" name="直接连接符 12"/>
          <p:cNvCxnSpPr/>
          <p:nvPr/>
        </p:nvCxnSpPr>
        <p:spPr>
          <a:xfrm>
            <a:off x="4728817" y="3322310"/>
            <a:ext cx="3994044"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Click="0" advTm="7000">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38" presetClass="entr" presetSubtype="0" accel="50000" fill="hold" grpId="0" nodeType="afterEffect">
                                  <p:stCondLst>
                                    <p:cond delay="0"/>
                                  </p:stCondLst>
                                  <p:iterate type="lt">
                                    <p:tmPct val="50000"/>
                                  </p:iterate>
                                  <p:childTnLst>
                                    <p:set>
                                      <p:cBhvr>
                                        <p:cTn id="19" dur="1" fill="hold">
                                          <p:stCondLst>
                                            <p:cond delay="0"/>
                                          </p:stCondLst>
                                        </p:cTn>
                                        <p:tgtEl>
                                          <p:spTgt spid="12"/>
                                        </p:tgtEl>
                                        <p:attrNameLst>
                                          <p:attrName>style.visibility</p:attrName>
                                        </p:attrNameLst>
                                      </p:cBhvr>
                                      <p:to>
                                        <p:strVal val="visible"/>
                                      </p:to>
                                    </p:set>
                                    <p:set>
                                      <p:cBhvr>
                                        <p:cTn id="20" dur="341" fill="hold">
                                          <p:stCondLst>
                                            <p:cond delay="0"/>
                                          </p:stCondLst>
                                        </p:cTn>
                                        <p:tgtEl>
                                          <p:spTgt spid="12"/>
                                        </p:tgtEl>
                                        <p:attrNameLst>
                                          <p:attrName>style.rotation</p:attrName>
                                        </p:attrNameLst>
                                      </p:cBhvr>
                                      <p:to>
                                        <p:strVal val="-45.0"/>
                                      </p:to>
                                    </p:set>
                                    <p:anim calcmode="lin" valueType="num">
                                      <p:cBhvr>
                                        <p:cTn id="21" dur="341" fill="hold">
                                          <p:stCondLst>
                                            <p:cond delay="341"/>
                                          </p:stCondLst>
                                        </p:cTn>
                                        <p:tgtEl>
                                          <p:spTgt spid="12"/>
                                        </p:tgtEl>
                                        <p:attrNameLst>
                                          <p:attrName>style.rotation</p:attrName>
                                        </p:attrNameLst>
                                      </p:cBhvr>
                                      <p:tavLst>
                                        <p:tav tm="0">
                                          <p:val>
                                            <p:fltVal val="-45"/>
                                          </p:val>
                                        </p:tav>
                                        <p:tav tm="69900">
                                          <p:val>
                                            <p:fltVal val="45"/>
                                          </p:val>
                                        </p:tav>
                                        <p:tav tm="100000">
                                          <p:val>
                                            <p:fltVal val="0"/>
                                          </p:val>
                                        </p:tav>
                                      </p:tavLst>
                                    </p:anim>
                                    <p:anim calcmode="lin" valueType="num">
                                      <p:cBhvr>
                                        <p:cTn id="22" dur="341" fill="hold">
                                          <p:stCondLst>
                                            <p:cond delay="0"/>
                                          </p:stCondLst>
                                        </p:cTn>
                                        <p:tgtEl>
                                          <p:spTgt spid="12"/>
                                        </p:tgtEl>
                                        <p:attrNameLst>
                                          <p:attrName>ppt_y</p:attrName>
                                        </p:attrNameLst>
                                      </p:cBhvr>
                                      <p:tavLst>
                                        <p:tav tm="0">
                                          <p:val>
                                            <p:strVal val="#ppt_y-1"/>
                                          </p:val>
                                        </p:tav>
                                        <p:tav tm="100000">
                                          <p:val>
                                            <p:strVal val="#ppt_y-(0.354*#ppt_w-0.172*#ppt_h)"/>
                                          </p:val>
                                        </p:tav>
                                      </p:tavLst>
                                    </p:anim>
                                    <p:anim calcmode="lin" valueType="num">
                                      <p:cBhvr>
                                        <p:cTn id="23" dur="117" decel="50000" autoRev="1" fill="hold">
                                          <p:stCondLst>
                                            <p:cond delay="341"/>
                                          </p:stCondLst>
                                        </p:cTn>
                                        <p:tgtEl>
                                          <p:spTgt spid="12"/>
                                        </p:tgtEl>
                                        <p:attrNameLst>
                                          <p:attrName>ppt_y</p:attrName>
                                        </p:attrNameLst>
                                      </p:cBhvr>
                                      <p:tavLst>
                                        <p:tav tm="0">
                                          <p:val>
                                            <p:strVal val="#ppt_y-(0.354*#ppt_w-0.172*#ppt_h)"/>
                                          </p:val>
                                        </p:tav>
                                        <p:tav tm="100000">
                                          <p:val>
                                            <p:strVal val="#ppt_y-(0.354*#ppt_w-0.172*#ppt_h)-#ppt_h/2"/>
                                          </p:val>
                                        </p:tav>
                                      </p:tavLst>
                                    </p:anim>
                                    <p:anim calcmode="lin" valueType="num">
                                      <p:cBhvr>
                                        <p:cTn id="24" dur="102" fill="hold">
                                          <p:stCondLst>
                                            <p:cond delay="648"/>
                                          </p:stCondLst>
                                        </p:cTn>
                                        <p:tgtEl>
                                          <p:spTgt spid="12"/>
                                        </p:tgtEl>
                                        <p:attrNameLst>
                                          <p:attrName>ppt_y</p:attrName>
                                        </p:attrNameLst>
                                      </p:cBhvr>
                                      <p:tavLst>
                                        <p:tav tm="0">
                                          <p:val>
                                            <p:strVal val="#ppt_y-(0.354*#ppt_w-0.172*#ppt_h)"/>
                                          </p:val>
                                        </p:tav>
                                        <p:tav tm="100000">
                                          <p:val>
                                            <p:strVal val="#ppt_y"/>
                                          </p:val>
                                        </p:tav>
                                      </p:tavLst>
                                    </p:anim>
                                  </p:childTnLst>
                                </p:cTn>
                              </p:par>
                            </p:childTnLst>
                          </p:cTn>
                        </p:par>
                        <p:par>
                          <p:cTn id="25" fill="hold">
                            <p:stCondLst>
                              <p:cond delay="4750"/>
                            </p:stCondLst>
                            <p:childTnLst>
                              <p:par>
                                <p:cTn id="26" presetID="22" presetClass="entr" presetSubtype="8"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left)">
                                      <p:cBhvr>
                                        <p:cTn id="28" dur="500"/>
                                        <p:tgtEl>
                                          <p:spTgt spid="13"/>
                                        </p:tgtEl>
                                      </p:cBhvr>
                                    </p:animEffect>
                                  </p:childTnLst>
                                </p:cTn>
                              </p:par>
                            </p:childTnLst>
                          </p:cTn>
                        </p:par>
                        <p:par>
                          <p:cTn id="29" fill="hold">
                            <p:stCondLst>
                              <p:cond delay="5250"/>
                            </p:stCondLst>
                            <p:childTnLst>
                              <p:par>
                                <p:cTn id="30" presetID="38" presetClass="entr" presetSubtype="0" accel="50000" fill="hold" grpId="0" nodeType="afterEffect">
                                  <p:stCondLst>
                                    <p:cond delay="0"/>
                                  </p:stCondLst>
                                  <p:iterate type="lt">
                                    <p:tmPct val="8667"/>
                                  </p:iterate>
                                  <p:childTnLst>
                                    <p:set>
                                      <p:cBhvr>
                                        <p:cTn id="31" dur="1" fill="hold">
                                          <p:stCondLst>
                                            <p:cond delay="0"/>
                                          </p:stCondLst>
                                        </p:cTn>
                                        <p:tgtEl>
                                          <p:spTgt spid="11"/>
                                        </p:tgtEl>
                                        <p:attrNameLst>
                                          <p:attrName>style.visibility</p:attrName>
                                        </p:attrNameLst>
                                      </p:cBhvr>
                                      <p:to>
                                        <p:strVal val="visible"/>
                                      </p:to>
                                    </p:set>
                                    <p:set>
                                      <p:cBhvr>
                                        <p:cTn id="32" dur="341" fill="hold">
                                          <p:stCondLst>
                                            <p:cond delay="0"/>
                                          </p:stCondLst>
                                        </p:cTn>
                                        <p:tgtEl>
                                          <p:spTgt spid="11"/>
                                        </p:tgtEl>
                                        <p:attrNameLst>
                                          <p:attrName>style.rotation</p:attrName>
                                        </p:attrNameLst>
                                      </p:cBhvr>
                                      <p:to>
                                        <p:strVal val="-45.0"/>
                                      </p:to>
                                    </p:set>
                                    <p:anim calcmode="lin" valueType="num">
                                      <p:cBhvr>
                                        <p:cTn id="33" dur="341" fill="hold">
                                          <p:stCondLst>
                                            <p:cond delay="341"/>
                                          </p:stCondLst>
                                        </p:cTn>
                                        <p:tgtEl>
                                          <p:spTgt spid="11"/>
                                        </p:tgtEl>
                                        <p:attrNameLst>
                                          <p:attrName>style.rotation</p:attrName>
                                        </p:attrNameLst>
                                      </p:cBhvr>
                                      <p:tavLst>
                                        <p:tav tm="0">
                                          <p:val>
                                            <p:fltVal val="-45"/>
                                          </p:val>
                                        </p:tav>
                                        <p:tav tm="69900">
                                          <p:val>
                                            <p:fltVal val="45"/>
                                          </p:val>
                                        </p:tav>
                                        <p:tav tm="100000">
                                          <p:val>
                                            <p:fltVal val="0"/>
                                          </p:val>
                                        </p:tav>
                                      </p:tavLst>
                                    </p:anim>
                                    <p:anim calcmode="lin" valueType="num">
                                      <p:cBhvr>
                                        <p:cTn id="34" dur="341" fill="hold">
                                          <p:stCondLst>
                                            <p:cond delay="0"/>
                                          </p:stCondLst>
                                        </p:cTn>
                                        <p:tgtEl>
                                          <p:spTgt spid="11"/>
                                        </p:tgtEl>
                                        <p:attrNameLst>
                                          <p:attrName>ppt_y</p:attrName>
                                        </p:attrNameLst>
                                      </p:cBhvr>
                                      <p:tavLst>
                                        <p:tav tm="0">
                                          <p:val>
                                            <p:strVal val="#ppt_y-1"/>
                                          </p:val>
                                        </p:tav>
                                        <p:tav tm="100000">
                                          <p:val>
                                            <p:strVal val="#ppt_y-(0.354*#ppt_w-0.172*#ppt_h)"/>
                                          </p:val>
                                        </p:tav>
                                      </p:tavLst>
                                    </p:anim>
                                    <p:anim calcmode="lin" valueType="num">
                                      <p:cBhvr>
                                        <p:cTn id="35" dur="117" decel="50000" autoRev="1" fill="hold">
                                          <p:stCondLst>
                                            <p:cond delay="341"/>
                                          </p:stCondLst>
                                        </p:cTn>
                                        <p:tgtEl>
                                          <p:spTgt spid="11"/>
                                        </p:tgtEl>
                                        <p:attrNameLst>
                                          <p:attrName>ppt_y</p:attrName>
                                        </p:attrNameLst>
                                      </p:cBhvr>
                                      <p:tavLst>
                                        <p:tav tm="0">
                                          <p:val>
                                            <p:strVal val="#ppt_y-(0.354*#ppt_w-0.172*#ppt_h)"/>
                                          </p:val>
                                        </p:tav>
                                        <p:tav tm="100000">
                                          <p:val>
                                            <p:strVal val="#ppt_y-(0.354*#ppt_w-0.172*#ppt_h)-#ppt_h/2"/>
                                          </p:val>
                                        </p:tav>
                                      </p:tavLst>
                                    </p:anim>
                                    <p:anim calcmode="lin" valueType="num">
                                      <p:cBhvr>
                                        <p:cTn id="36" dur="102" fill="hold">
                                          <p:stCondLst>
                                            <p:cond delay="648"/>
                                          </p:stCondLst>
                                        </p:cTn>
                                        <p:tgtEl>
                                          <p:spTgt spid="11"/>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istrator\Desktop\04572954ed4af31.jpg"/>
          <p:cNvPicPr>
            <a:picLocks noChangeAspect="1" noChangeArrowheads="1"/>
          </p:cNvPicPr>
          <p:nvPr/>
        </p:nvPicPr>
        <p:blipFill>
          <a:blip r:embed="rId2" cstate="print"/>
          <a:srcRect/>
          <a:stretch>
            <a:fillRect/>
          </a:stretch>
        </p:blipFill>
        <p:spPr bwMode="auto">
          <a:xfrm>
            <a:off x="0" y="1923678"/>
            <a:ext cx="3219822" cy="3219822"/>
          </a:xfrm>
          <a:prstGeom prst="rect">
            <a:avLst/>
          </a:prstGeom>
          <a:noFill/>
        </p:spPr>
      </p:pic>
      <p:sp>
        <p:nvSpPr>
          <p:cNvPr id="2" name="矩形 9"/>
          <p:cNvSpPr>
            <a:spLocks noChangeArrowheads="1"/>
          </p:cNvSpPr>
          <p:nvPr/>
        </p:nvSpPr>
        <p:spPr bwMode="auto">
          <a:xfrm>
            <a:off x="3436341" y="3129584"/>
            <a:ext cx="3352218" cy="618934"/>
          </a:xfrm>
          <a:prstGeom prst="rect">
            <a:avLst/>
          </a:prstGeom>
          <a:solidFill>
            <a:schemeClr val="accent1"/>
          </a:solidFill>
          <a:ln w="25400">
            <a:noFill/>
            <a:miter lim="800000"/>
          </a:ln>
        </p:spPr>
        <p:txBody>
          <a:bodyPr lIns="86376" tIns="43188" rIns="86376" bIns="43188" anchor="ctr"/>
          <a:lstStyle/>
          <a:p>
            <a:pPr algn="ctr" defTabSz="912495"/>
            <a:r>
              <a:rPr lang="zh-CN" altLang="en-US" sz="2400" dirty="0">
                <a:solidFill>
                  <a:srgbClr val="ECECEC"/>
                </a:solidFill>
                <a:cs typeface="+mn-ea"/>
                <a:sym typeface="+mn-lt"/>
              </a:rPr>
              <a:t>第一部分</a:t>
            </a:r>
          </a:p>
        </p:txBody>
      </p:sp>
      <p:sp>
        <p:nvSpPr>
          <p:cNvPr id="3" name="椭圆 7"/>
          <p:cNvSpPr>
            <a:spLocks noChangeArrowheads="1"/>
          </p:cNvSpPr>
          <p:nvPr/>
        </p:nvSpPr>
        <p:spPr bwMode="auto">
          <a:xfrm>
            <a:off x="3801403" y="403100"/>
            <a:ext cx="2588762" cy="2621741"/>
          </a:xfrm>
          <a:prstGeom prst="ellipse">
            <a:avLst/>
          </a:prstGeom>
          <a:solidFill>
            <a:schemeClr val="accent1"/>
          </a:solidFill>
          <a:ln w="76200">
            <a:solidFill>
              <a:srgbClr val="F6F6F6"/>
            </a:solidFill>
            <a:round/>
          </a:ln>
        </p:spPr>
        <p:txBody>
          <a:bodyPr lIns="86376" tIns="43188" rIns="86376" bIns="43188" anchor="ctr"/>
          <a:lstStyle/>
          <a:p>
            <a:pPr algn="ctr" defTabSz="912495"/>
            <a:endParaRPr lang="zh-CN" altLang="zh-CN" dirty="0">
              <a:solidFill>
                <a:srgbClr val="FFFFFF"/>
              </a:solidFill>
              <a:cs typeface="+mn-ea"/>
              <a:sym typeface="+mn-lt"/>
            </a:endParaRPr>
          </a:p>
        </p:txBody>
      </p:sp>
      <p:sp>
        <p:nvSpPr>
          <p:cNvPr id="4" name="椭圆 6"/>
          <p:cNvSpPr>
            <a:spLocks noChangeArrowheads="1"/>
          </p:cNvSpPr>
          <p:nvPr/>
        </p:nvSpPr>
        <p:spPr bwMode="auto">
          <a:xfrm>
            <a:off x="4025202" y="595129"/>
            <a:ext cx="2174497" cy="2202770"/>
          </a:xfrm>
          <a:prstGeom prst="ellipse">
            <a:avLst/>
          </a:prstGeom>
          <a:solidFill>
            <a:schemeClr val="accent1"/>
          </a:solidFill>
          <a:ln w="76200">
            <a:solidFill>
              <a:srgbClr val="F6F6F6"/>
            </a:solidFill>
            <a:round/>
          </a:ln>
        </p:spPr>
        <p:txBody>
          <a:bodyPr lIns="86376" tIns="43188" rIns="86376" bIns="43188" anchor="ctr"/>
          <a:lstStyle/>
          <a:p>
            <a:pPr algn="ctr" defTabSz="912495"/>
            <a:endParaRPr lang="zh-CN" altLang="zh-CN" dirty="0">
              <a:solidFill>
                <a:srgbClr val="FFFFFF"/>
              </a:solidFill>
              <a:cs typeface="+mn-ea"/>
              <a:sym typeface="+mn-lt"/>
            </a:endParaRPr>
          </a:p>
        </p:txBody>
      </p:sp>
      <p:sp>
        <p:nvSpPr>
          <p:cNvPr id="5" name="椭圆 5"/>
          <p:cNvSpPr>
            <a:spLocks noChangeArrowheads="1"/>
          </p:cNvSpPr>
          <p:nvPr/>
        </p:nvSpPr>
        <p:spPr bwMode="auto">
          <a:xfrm>
            <a:off x="4199796" y="771287"/>
            <a:ext cx="1826896" cy="1852041"/>
          </a:xfrm>
          <a:prstGeom prst="ellipse">
            <a:avLst/>
          </a:prstGeom>
          <a:solidFill>
            <a:schemeClr val="accent1"/>
          </a:solidFill>
          <a:ln w="76200">
            <a:solidFill>
              <a:srgbClr val="F6F6F6"/>
            </a:solidFill>
            <a:round/>
          </a:ln>
        </p:spPr>
        <p:txBody>
          <a:bodyPr lIns="86376" tIns="43188" rIns="86376" bIns="43188" anchor="ctr"/>
          <a:lstStyle/>
          <a:p>
            <a:pPr algn="ctr" defTabSz="912495"/>
            <a:endParaRPr lang="zh-CN" altLang="zh-CN" dirty="0">
              <a:solidFill>
                <a:srgbClr val="FFFFFF"/>
              </a:solidFill>
              <a:cs typeface="+mn-ea"/>
              <a:sym typeface="+mn-lt"/>
            </a:endParaRPr>
          </a:p>
        </p:txBody>
      </p:sp>
      <p:sp>
        <p:nvSpPr>
          <p:cNvPr id="7" name="椭圆 3"/>
          <p:cNvSpPr>
            <a:spLocks noChangeArrowheads="1"/>
          </p:cNvSpPr>
          <p:nvPr/>
        </p:nvSpPr>
        <p:spPr bwMode="auto">
          <a:xfrm>
            <a:off x="4604538" y="1182323"/>
            <a:ext cx="1015824" cy="1029969"/>
          </a:xfrm>
          <a:prstGeom prst="ellipse">
            <a:avLst/>
          </a:prstGeom>
          <a:solidFill>
            <a:schemeClr val="accent1"/>
          </a:solidFill>
          <a:ln w="76200">
            <a:solidFill>
              <a:srgbClr val="F6F6F6"/>
            </a:solidFill>
            <a:round/>
          </a:ln>
        </p:spPr>
        <p:txBody>
          <a:bodyPr lIns="86376" tIns="43188" rIns="86376" bIns="43188" anchor="ctr"/>
          <a:lstStyle/>
          <a:p>
            <a:pPr algn="ctr" defTabSz="912495"/>
            <a:r>
              <a:rPr lang="en-US" altLang="zh-CN" sz="7600" b="1" dirty="0">
                <a:solidFill>
                  <a:srgbClr val="F8F8F8"/>
                </a:solidFill>
                <a:cs typeface="+mn-ea"/>
                <a:sym typeface="+mn-lt"/>
              </a:rPr>
              <a:t>1</a:t>
            </a:r>
            <a:endParaRPr lang="zh-CN" altLang="en-US" sz="7600" b="1" dirty="0">
              <a:solidFill>
                <a:srgbClr val="F8F8F8"/>
              </a:solidFill>
              <a:cs typeface="+mn-ea"/>
              <a:sym typeface="+mn-lt"/>
            </a:endParaRPr>
          </a:p>
        </p:txBody>
      </p:sp>
      <p:sp>
        <p:nvSpPr>
          <p:cNvPr id="8" name="矩形 20"/>
          <p:cNvSpPr>
            <a:spLocks noChangeArrowheads="1"/>
          </p:cNvSpPr>
          <p:nvPr/>
        </p:nvSpPr>
        <p:spPr bwMode="auto">
          <a:xfrm>
            <a:off x="3436341" y="3748517"/>
            <a:ext cx="3352218" cy="441163"/>
          </a:xfrm>
          <a:prstGeom prst="rect">
            <a:avLst/>
          </a:prstGeom>
          <a:noFill/>
          <a:ln w="9525">
            <a:noFill/>
            <a:miter lim="800000"/>
          </a:ln>
        </p:spPr>
        <p:txBody>
          <a:bodyPr lIns="86376" tIns="43188" rIns="86376" bIns="43188">
            <a:spAutoFit/>
          </a:bodyPr>
          <a:lstStyle/>
          <a:p>
            <a:pPr algn="ctr" defTabSz="912495"/>
            <a:r>
              <a:rPr lang="zh-CN" altLang="en-US" sz="2300" dirty="0" smtClean="0">
                <a:solidFill>
                  <a:schemeClr val="accent1"/>
                </a:solidFill>
                <a:cs typeface="+mn-ea"/>
                <a:sym typeface="+mn-lt"/>
              </a:rPr>
              <a:t>标题文字内容</a:t>
            </a:r>
            <a:endParaRPr lang="zh-CN" altLang="en-US" sz="2300" dirty="0">
              <a:solidFill>
                <a:schemeClr val="accent1"/>
              </a:solidFill>
              <a:cs typeface="+mn-ea"/>
              <a:sym typeface="+mn-lt"/>
            </a:endParaRPr>
          </a:p>
        </p:txBody>
      </p:sp>
    </p:spTree>
  </p:cSld>
  <p:clrMapOvr>
    <a:masterClrMapping/>
  </p:clrMapOvr>
  <p:transition advClick="0" advTm="7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1" presetClass="entr" presetSubtype="8"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heel(8)">
                                      <p:cBhvr>
                                        <p:cTn id="13" dur="2000"/>
                                        <p:tgtEl>
                                          <p:spTgt spid="3"/>
                                        </p:tgtEl>
                                      </p:cBhvr>
                                    </p:animEffect>
                                  </p:childTnLst>
                                </p:cTn>
                              </p:par>
                              <p:par>
                                <p:cTn id="14" presetID="21" presetClass="entr" presetSubtype="2"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heel(2)">
                                      <p:cBhvr>
                                        <p:cTn id="16" dur="1750"/>
                                        <p:tgtEl>
                                          <p:spTgt spid="4"/>
                                        </p:tgtEl>
                                      </p:cBhvr>
                                    </p:animEffect>
                                  </p:childTnLst>
                                </p:cTn>
                              </p:par>
                              <p:par>
                                <p:cTn id="17" presetID="21" presetClass="entr" presetSubtype="3"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3)">
                                      <p:cBhvr>
                                        <p:cTn id="19" dur="1500"/>
                                        <p:tgtEl>
                                          <p:spTgt spid="5"/>
                                        </p:tgtEl>
                                      </p:cBhvr>
                                    </p:animEffect>
                                  </p:childTnLst>
                                </p:cTn>
                              </p:par>
                              <p:par>
                                <p:cTn id="20" presetID="21" presetClass="entr" presetSubtype="2"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heel(2)">
                                      <p:cBhvr>
                                        <p:cTn id="22" dur="1000"/>
                                        <p:tgtEl>
                                          <p:spTgt spid="7"/>
                                        </p:tgtEl>
                                      </p:cBhvr>
                                    </p:animEffect>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2"/>
                                        </p:tgtEl>
                                        <p:attrNameLst>
                                          <p:attrName>style.visibility</p:attrName>
                                        </p:attrNameLst>
                                      </p:cBhvr>
                                      <p:to>
                                        <p:strVal val="visible"/>
                                      </p:to>
                                    </p:set>
                                    <p:animEffect>
                                      <p:cBhvr>
                                        <p:cTn id="26" dur="750"/>
                                        <p:tgtEl>
                                          <p:spTgt spid="2"/>
                                        </p:tgtEl>
                                      </p:cBhvr>
                                    </p:animEffect>
                                    <p:anim calcmode="lin" valueType="num">
                                      <p:cBhvr>
                                        <p:cTn id="27" dur="750" fill="hold"/>
                                        <p:tgtEl>
                                          <p:spTgt spid="2"/>
                                        </p:tgtEl>
                                        <p:attrNameLst>
                                          <p:attrName>ppt_x</p:attrName>
                                        </p:attrNameLst>
                                      </p:cBhvr>
                                      <p:tavLst>
                                        <p:tav tm="0">
                                          <p:val>
                                            <p:strVal val="#ppt_x"/>
                                          </p:val>
                                        </p:tav>
                                        <p:tav tm="100000">
                                          <p:val>
                                            <p:strVal val="#ppt_x"/>
                                          </p:val>
                                        </p:tav>
                                      </p:tavLst>
                                    </p:anim>
                                    <p:anim calcmode="lin" valueType="num">
                                      <p:cBhvr>
                                        <p:cTn id="28" dur="750" fill="hold"/>
                                        <p:tgtEl>
                                          <p:spTgt spid="2"/>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250"/>
                                  </p:stCondLst>
                                  <p:childTnLst>
                                    <p:set>
                                      <p:cBhvr>
                                        <p:cTn id="30" dur="1" fill="hold">
                                          <p:stCondLst>
                                            <p:cond delay="0"/>
                                          </p:stCondLst>
                                        </p:cTn>
                                        <p:tgtEl>
                                          <p:spTgt spid="8"/>
                                        </p:tgtEl>
                                        <p:attrNameLst>
                                          <p:attrName>style.visibility</p:attrName>
                                        </p:attrNameLst>
                                      </p:cBhvr>
                                      <p:to>
                                        <p:strVal val="visible"/>
                                      </p:to>
                                    </p:set>
                                    <p:animEffect>
                                      <p:cBhvr>
                                        <p:cTn id="31" dur="750"/>
                                        <p:tgtEl>
                                          <p:spTgt spid="8"/>
                                        </p:tgtEl>
                                      </p:cBhvr>
                                    </p:animEffect>
                                    <p:anim calcmode="lin" valueType="num">
                                      <p:cBhvr>
                                        <p:cTn id="32" dur="750" fill="hold"/>
                                        <p:tgtEl>
                                          <p:spTgt spid="8"/>
                                        </p:tgtEl>
                                        <p:attrNameLst>
                                          <p:attrName>ppt_x</p:attrName>
                                        </p:attrNameLst>
                                      </p:cBhvr>
                                      <p:tavLst>
                                        <p:tav tm="0">
                                          <p:val>
                                            <p:strVal val="#ppt_x"/>
                                          </p:val>
                                        </p:tav>
                                        <p:tav tm="100000">
                                          <p:val>
                                            <p:strVal val="#ppt_x"/>
                                          </p:val>
                                        </p:tav>
                                      </p:tavLst>
                                    </p:anim>
                                    <p:anim calcmode="lin" valueType="num">
                                      <p:cBhvr>
                                        <p:cTn id="33" dur="75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autoUpdateAnimBg="0"/>
      <p:bldP spid="3" grpId="0" bldLvl="0" animBg="1" autoUpdateAnimBg="0"/>
      <p:bldP spid="4" grpId="0" bldLvl="0" animBg="1" autoUpdateAnimBg="0"/>
      <p:bldP spid="5" grpId="0" bldLvl="0" animBg="1" autoUpdateAnimBg="0"/>
      <p:bldP spid="7" grpId="0" bldLvl="0" animBg="1" autoUpdateAnimBg="0"/>
      <p:bldP spid="8" grpId="0" bldLvl="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p:nvPr/>
        </p:nvGrpSpPr>
        <p:grpSpPr bwMode="auto">
          <a:xfrm>
            <a:off x="6324600" y="1506142"/>
            <a:ext cx="1524000" cy="1524000"/>
            <a:chOff x="6324600" y="1506086"/>
            <a:chExt cx="1524000" cy="1524000"/>
          </a:xfrm>
        </p:grpSpPr>
        <p:sp>
          <p:nvSpPr>
            <p:cNvPr id="34" name="Oval 55"/>
            <p:cNvSpPr/>
            <p:nvPr/>
          </p:nvSpPr>
          <p:spPr>
            <a:xfrm>
              <a:off x="6324600" y="1506086"/>
              <a:ext cx="1524000" cy="1524000"/>
            </a:xfrm>
            <a:prstGeom prst="ellipse">
              <a:avLst/>
            </a:prstGeom>
            <a:solidFill>
              <a:schemeClr val="accent1">
                <a:alpha val="85000"/>
              </a:schemeClr>
            </a:solidFill>
            <a:ln w="25400" cap="flat" cmpd="sng" algn="ctr">
              <a:noFill/>
              <a:prstDash val="solid"/>
            </a:ln>
            <a:effectLst/>
          </p:spPr>
          <p:txBody>
            <a:bodyPr anchor="ctr"/>
            <a:lstStyle/>
            <a:p>
              <a:pPr algn="ctr" defTabSz="913765">
                <a:defRPr/>
              </a:pPr>
              <a:endParaRPr lang="en-US" sz="2400" kern="0" dirty="0">
                <a:solidFill>
                  <a:prstClr val="white"/>
                </a:solidFill>
                <a:cs typeface="+mn-ea"/>
                <a:sym typeface="+mn-lt"/>
              </a:endParaRPr>
            </a:p>
          </p:txBody>
        </p:sp>
        <p:sp>
          <p:nvSpPr>
            <p:cNvPr id="35" name="Freeform 11"/>
            <p:cNvSpPr/>
            <p:nvPr/>
          </p:nvSpPr>
          <p:spPr bwMode="auto">
            <a:xfrm>
              <a:off x="6913960" y="2050201"/>
              <a:ext cx="345281" cy="435769"/>
            </a:xfrm>
            <a:custGeom>
              <a:avLst/>
              <a:gdLst>
                <a:gd name="T0" fmla="*/ 129 w 323"/>
                <a:gd name="T1" fmla="*/ 272 h 408"/>
                <a:gd name="T2" fmla="*/ 68 w 323"/>
                <a:gd name="T3" fmla="*/ 408 h 408"/>
                <a:gd name="T4" fmla="*/ 98 w 323"/>
                <a:gd name="T5" fmla="*/ 196 h 408"/>
                <a:gd name="T6" fmla="*/ 149 w 323"/>
                <a:gd name="T7" fmla="*/ 99 h 408"/>
                <a:gd name="T8" fmla="*/ 172 w 323"/>
                <a:gd name="T9" fmla="*/ 257 h 408"/>
                <a:gd name="T10" fmla="*/ 234 w 323"/>
                <a:gd name="T11" fmla="*/ 73 h 408"/>
                <a:gd name="T12" fmla="*/ 47 w 323"/>
                <a:gd name="T13" fmla="*/ 173 h 408"/>
                <a:gd name="T14" fmla="*/ 57 w 323"/>
                <a:gd name="T15" fmla="*/ 239 h 408"/>
                <a:gd name="T16" fmla="*/ 1 w 323"/>
                <a:gd name="T17" fmla="*/ 147 h 408"/>
                <a:gd name="T18" fmla="*/ 137 w 323"/>
                <a:gd name="T19" fmla="*/ 9 h 408"/>
                <a:gd name="T20" fmla="*/ 310 w 323"/>
                <a:gd name="T21" fmla="*/ 119 h 408"/>
                <a:gd name="T22" fmla="*/ 183 w 323"/>
                <a:gd name="T23" fmla="*/ 298 h 408"/>
                <a:gd name="T24" fmla="*/ 129 w 323"/>
                <a:gd name="T25" fmla="*/ 272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3" h="408">
                  <a:moveTo>
                    <a:pt x="129" y="272"/>
                  </a:moveTo>
                  <a:cubicBezTo>
                    <a:pt x="118" y="328"/>
                    <a:pt x="106" y="380"/>
                    <a:pt x="68" y="408"/>
                  </a:cubicBezTo>
                  <a:cubicBezTo>
                    <a:pt x="56" y="325"/>
                    <a:pt x="85" y="262"/>
                    <a:pt x="98" y="196"/>
                  </a:cubicBezTo>
                  <a:cubicBezTo>
                    <a:pt x="75" y="157"/>
                    <a:pt x="101" y="80"/>
                    <a:pt x="149" y="99"/>
                  </a:cubicBezTo>
                  <a:cubicBezTo>
                    <a:pt x="209" y="122"/>
                    <a:pt x="98" y="242"/>
                    <a:pt x="172" y="257"/>
                  </a:cubicBezTo>
                  <a:cubicBezTo>
                    <a:pt x="250" y="273"/>
                    <a:pt x="282" y="122"/>
                    <a:pt x="234" y="73"/>
                  </a:cubicBezTo>
                  <a:cubicBezTo>
                    <a:pt x="164" y="2"/>
                    <a:pt x="31" y="72"/>
                    <a:pt x="47" y="173"/>
                  </a:cubicBezTo>
                  <a:cubicBezTo>
                    <a:pt x="51" y="198"/>
                    <a:pt x="77" y="205"/>
                    <a:pt x="57" y="239"/>
                  </a:cubicBezTo>
                  <a:cubicBezTo>
                    <a:pt x="13" y="229"/>
                    <a:pt x="0" y="194"/>
                    <a:pt x="1" y="147"/>
                  </a:cubicBezTo>
                  <a:cubicBezTo>
                    <a:pt x="4" y="70"/>
                    <a:pt x="70" y="17"/>
                    <a:pt x="137" y="9"/>
                  </a:cubicBezTo>
                  <a:cubicBezTo>
                    <a:pt x="221" y="0"/>
                    <a:pt x="300" y="40"/>
                    <a:pt x="310" y="119"/>
                  </a:cubicBezTo>
                  <a:cubicBezTo>
                    <a:pt x="323" y="208"/>
                    <a:pt x="273" y="305"/>
                    <a:pt x="183" y="298"/>
                  </a:cubicBezTo>
                  <a:cubicBezTo>
                    <a:pt x="158" y="296"/>
                    <a:pt x="148" y="284"/>
                    <a:pt x="129" y="272"/>
                  </a:cubicBezTo>
                  <a:close/>
                </a:path>
              </a:pathLst>
            </a:custGeom>
            <a:solidFill>
              <a:sysClr val="window" lastClr="FFFFFF"/>
            </a:solidFill>
            <a:ln>
              <a:noFill/>
            </a:ln>
          </p:spPr>
          <p:txBody>
            <a:bodyPr lIns="121920" tIns="60960" rIns="121920" bIns="60960"/>
            <a:lstStyle/>
            <a:p>
              <a:pPr defTabSz="913765">
                <a:defRPr/>
              </a:pPr>
              <a:endParaRPr lang="en-US" sz="2400" kern="0" dirty="0">
                <a:solidFill>
                  <a:srgbClr val="95A5A6"/>
                </a:solidFill>
                <a:cs typeface="+mn-ea"/>
                <a:sym typeface="+mn-lt"/>
              </a:endParaRPr>
            </a:p>
          </p:txBody>
        </p:sp>
      </p:grpSp>
      <p:grpSp>
        <p:nvGrpSpPr>
          <p:cNvPr id="3" name="Group 12"/>
          <p:cNvGrpSpPr/>
          <p:nvPr/>
        </p:nvGrpSpPr>
        <p:grpSpPr bwMode="auto">
          <a:xfrm>
            <a:off x="4993481" y="1506142"/>
            <a:ext cx="1524000" cy="1524000"/>
            <a:chOff x="4993943" y="1506086"/>
            <a:chExt cx="1524000" cy="1524000"/>
          </a:xfrm>
        </p:grpSpPr>
        <p:sp>
          <p:nvSpPr>
            <p:cNvPr id="37" name="Oval 50"/>
            <p:cNvSpPr/>
            <p:nvPr/>
          </p:nvSpPr>
          <p:spPr>
            <a:xfrm>
              <a:off x="4993943" y="1506086"/>
              <a:ext cx="1524000" cy="1524000"/>
            </a:xfrm>
            <a:prstGeom prst="ellipse">
              <a:avLst/>
            </a:prstGeom>
            <a:solidFill>
              <a:schemeClr val="accent4">
                <a:alpha val="85000"/>
              </a:schemeClr>
            </a:solidFill>
            <a:ln w="25400" cap="flat" cmpd="sng" algn="ctr">
              <a:noFill/>
              <a:prstDash val="solid"/>
            </a:ln>
            <a:effectLst/>
          </p:spPr>
          <p:txBody>
            <a:bodyPr anchor="ctr"/>
            <a:lstStyle/>
            <a:p>
              <a:pPr algn="ctr" defTabSz="913765">
                <a:defRPr/>
              </a:pPr>
              <a:endParaRPr lang="en-US" sz="2400" kern="0" dirty="0">
                <a:solidFill>
                  <a:prstClr val="white"/>
                </a:solidFill>
                <a:cs typeface="+mn-ea"/>
                <a:sym typeface="+mn-lt"/>
              </a:endParaRPr>
            </a:p>
          </p:txBody>
        </p:sp>
        <p:sp>
          <p:nvSpPr>
            <p:cNvPr id="38" name="Freeform 6"/>
            <p:cNvSpPr>
              <a:spLocks noEditPoints="1"/>
            </p:cNvSpPr>
            <p:nvPr/>
          </p:nvSpPr>
          <p:spPr bwMode="auto">
            <a:xfrm>
              <a:off x="5546393" y="2070442"/>
              <a:ext cx="419100" cy="419100"/>
            </a:xfrm>
            <a:custGeom>
              <a:avLst/>
              <a:gdLst>
                <a:gd name="T0" fmla="*/ 276 w 344"/>
                <a:gd name="T1" fmla="*/ 172 h 344"/>
                <a:gd name="T2" fmla="*/ 172 w 344"/>
                <a:gd name="T3" fmla="*/ 276 h 344"/>
                <a:gd name="T4" fmla="*/ 68 w 344"/>
                <a:gd name="T5" fmla="*/ 172 h 344"/>
                <a:gd name="T6" fmla="*/ 70 w 344"/>
                <a:gd name="T7" fmla="*/ 152 h 344"/>
                <a:gd name="T8" fmla="*/ 0 w 344"/>
                <a:gd name="T9" fmla="*/ 152 h 344"/>
                <a:gd name="T10" fmla="*/ 0 w 344"/>
                <a:gd name="T11" fmla="*/ 290 h 344"/>
                <a:gd name="T12" fmla="*/ 54 w 344"/>
                <a:gd name="T13" fmla="*/ 344 h 344"/>
                <a:gd name="T14" fmla="*/ 290 w 344"/>
                <a:gd name="T15" fmla="*/ 344 h 344"/>
                <a:gd name="T16" fmla="*/ 344 w 344"/>
                <a:gd name="T17" fmla="*/ 290 h 344"/>
                <a:gd name="T18" fmla="*/ 344 w 344"/>
                <a:gd name="T19" fmla="*/ 152 h 344"/>
                <a:gd name="T20" fmla="*/ 274 w 344"/>
                <a:gd name="T21" fmla="*/ 152 h 344"/>
                <a:gd name="T22" fmla="*/ 276 w 344"/>
                <a:gd name="T23" fmla="*/ 172 h 344"/>
                <a:gd name="T24" fmla="*/ 290 w 344"/>
                <a:gd name="T25" fmla="*/ 0 h 344"/>
                <a:gd name="T26" fmla="*/ 54 w 344"/>
                <a:gd name="T27" fmla="*/ 0 h 344"/>
                <a:gd name="T28" fmla="*/ 0 w 344"/>
                <a:gd name="T29" fmla="*/ 54 h 344"/>
                <a:gd name="T30" fmla="*/ 0 w 344"/>
                <a:gd name="T31" fmla="*/ 112 h 344"/>
                <a:gd name="T32" fmla="*/ 87 w 344"/>
                <a:gd name="T33" fmla="*/ 112 h 344"/>
                <a:gd name="T34" fmla="*/ 172 w 344"/>
                <a:gd name="T35" fmla="*/ 68 h 344"/>
                <a:gd name="T36" fmla="*/ 257 w 344"/>
                <a:gd name="T37" fmla="*/ 112 h 344"/>
                <a:gd name="T38" fmla="*/ 344 w 344"/>
                <a:gd name="T39" fmla="*/ 112 h 344"/>
                <a:gd name="T40" fmla="*/ 344 w 344"/>
                <a:gd name="T41" fmla="*/ 54 h 344"/>
                <a:gd name="T42" fmla="*/ 290 w 344"/>
                <a:gd name="T43" fmla="*/ 0 h 344"/>
                <a:gd name="T44" fmla="*/ 317 w 344"/>
                <a:gd name="T45" fmla="*/ 66 h 344"/>
                <a:gd name="T46" fmla="*/ 307 w 344"/>
                <a:gd name="T47" fmla="*/ 76 h 344"/>
                <a:gd name="T48" fmla="*/ 278 w 344"/>
                <a:gd name="T49" fmla="*/ 76 h 344"/>
                <a:gd name="T50" fmla="*/ 269 w 344"/>
                <a:gd name="T51" fmla="*/ 66 h 344"/>
                <a:gd name="T52" fmla="*/ 269 w 344"/>
                <a:gd name="T53" fmla="*/ 37 h 344"/>
                <a:gd name="T54" fmla="*/ 278 w 344"/>
                <a:gd name="T55" fmla="*/ 28 h 344"/>
                <a:gd name="T56" fmla="*/ 307 w 344"/>
                <a:gd name="T57" fmla="*/ 28 h 344"/>
                <a:gd name="T58" fmla="*/ 317 w 344"/>
                <a:gd name="T59" fmla="*/ 37 h 344"/>
                <a:gd name="T60" fmla="*/ 317 w 344"/>
                <a:gd name="T61" fmla="*/ 66 h 344"/>
                <a:gd name="T62" fmla="*/ 236 w 344"/>
                <a:gd name="T63" fmla="*/ 172 h 344"/>
                <a:gd name="T64" fmla="*/ 172 w 344"/>
                <a:gd name="T65" fmla="*/ 108 h 344"/>
                <a:gd name="T66" fmla="*/ 108 w 344"/>
                <a:gd name="T67" fmla="*/ 172 h 344"/>
                <a:gd name="T68" fmla="*/ 172 w 344"/>
                <a:gd name="T69" fmla="*/ 236 h 344"/>
                <a:gd name="T70" fmla="*/ 236 w 344"/>
                <a:gd name="T71" fmla="*/ 172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4" h="344">
                  <a:moveTo>
                    <a:pt x="276" y="172"/>
                  </a:moveTo>
                  <a:cubicBezTo>
                    <a:pt x="276" y="229"/>
                    <a:pt x="230" y="276"/>
                    <a:pt x="172" y="276"/>
                  </a:cubicBezTo>
                  <a:cubicBezTo>
                    <a:pt x="115" y="276"/>
                    <a:pt x="68" y="229"/>
                    <a:pt x="68" y="172"/>
                  </a:cubicBezTo>
                  <a:cubicBezTo>
                    <a:pt x="68" y="165"/>
                    <a:pt x="69" y="158"/>
                    <a:pt x="70" y="152"/>
                  </a:cubicBezTo>
                  <a:cubicBezTo>
                    <a:pt x="0" y="152"/>
                    <a:pt x="0" y="152"/>
                    <a:pt x="0" y="152"/>
                  </a:cubicBezTo>
                  <a:cubicBezTo>
                    <a:pt x="0" y="290"/>
                    <a:pt x="0" y="290"/>
                    <a:pt x="0" y="290"/>
                  </a:cubicBezTo>
                  <a:cubicBezTo>
                    <a:pt x="0" y="320"/>
                    <a:pt x="24" y="344"/>
                    <a:pt x="54" y="344"/>
                  </a:cubicBezTo>
                  <a:cubicBezTo>
                    <a:pt x="290" y="344"/>
                    <a:pt x="290" y="344"/>
                    <a:pt x="290" y="344"/>
                  </a:cubicBezTo>
                  <a:cubicBezTo>
                    <a:pt x="320" y="344"/>
                    <a:pt x="344" y="320"/>
                    <a:pt x="344" y="290"/>
                  </a:cubicBezTo>
                  <a:cubicBezTo>
                    <a:pt x="344" y="152"/>
                    <a:pt x="344" y="152"/>
                    <a:pt x="344" y="152"/>
                  </a:cubicBezTo>
                  <a:cubicBezTo>
                    <a:pt x="274" y="152"/>
                    <a:pt x="274" y="152"/>
                    <a:pt x="274" y="152"/>
                  </a:cubicBezTo>
                  <a:cubicBezTo>
                    <a:pt x="276" y="158"/>
                    <a:pt x="276" y="165"/>
                    <a:pt x="276" y="172"/>
                  </a:cubicBezTo>
                  <a:close/>
                  <a:moveTo>
                    <a:pt x="290" y="0"/>
                  </a:moveTo>
                  <a:cubicBezTo>
                    <a:pt x="54" y="0"/>
                    <a:pt x="54" y="0"/>
                    <a:pt x="54" y="0"/>
                  </a:cubicBezTo>
                  <a:cubicBezTo>
                    <a:pt x="24" y="0"/>
                    <a:pt x="0" y="24"/>
                    <a:pt x="0" y="54"/>
                  </a:cubicBezTo>
                  <a:cubicBezTo>
                    <a:pt x="0" y="112"/>
                    <a:pt x="0" y="112"/>
                    <a:pt x="0" y="112"/>
                  </a:cubicBezTo>
                  <a:cubicBezTo>
                    <a:pt x="87" y="112"/>
                    <a:pt x="87" y="112"/>
                    <a:pt x="87" y="112"/>
                  </a:cubicBezTo>
                  <a:cubicBezTo>
                    <a:pt x="106" y="85"/>
                    <a:pt x="137" y="68"/>
                    <a:pt x="172" y="68"/>
                  </a:cubicBezTo>
                  <a:cubicBezTo>
                    <a:pt x="207" y="68"/>
                    <a:pt x="238" y="85"/>
                    <a:pt x="257" y="112"/>
                  </a:cubicBezTo>
                  <a:cubicBezTo>
                    <a:pt x="344" y="112"/>
                    <a:pt x="344" y="112"/>
                    <a:pt x="344" y="112"/>
                  </a:cubicBezTo>
                  <a:cubicBezTo>
                    <a:pt x="344" y="54"/>
                    <a:pt x="344" y="54"/>
                    <a:pt x="344" y="54"/>
                  </a:cubicBezTo>
                  <a:cubicBezTo>
                    <a:pt x="344" y="24"/>
                    <a:pt x="320" y="0"/>
                    <a:pt x="290" y="0"/>
                  </a:cubicBezTo>
                  <a:close/>
                  <a:moveTo>
                    <a:pt x="317" y="66"/>
                  </a:moveTo>
                  <a:cubicBezTo>
                    <a:pt x="317" y="72"/>
                    <a:pt x="312" y="76"/>
                    <a:pt x="307" y="76"/>
                  </a:cubicBezTo>
                  <a:cubicBezTo>
                    <a:pt x="278" y="76"/>
                    <a:pt x="278" y="76"/>
                    <a:pt x="278" y="76"/>
                  </a:cubicBezTo>
                  <a:cubicBezTo>
                    <a:pt x="273" y="76"/>
                    <a:pt x="269" y="72"/>
                    <a:pt x="269" y="66"/>
                  </a:cubicBezTo>
                  <a:cubicBezTo>
                    <a:pt x="269" y="37"/>
                    <a:pt x="269" y="37"/>
                    <a:pt x="269" y="37"/>
                  </a:cubicBezTo>
                  <a:cubicBezTo>
                    <a:pt x="269" y="32"/>
                    <a:pt x="273" y="28"/>
                    <a:pt x="278" y="28"/>
                  </a:cubicBezTo>
                  <a:cubicBezTo>
                    <a:pt x="307" y="28"/>
                    <a:pt x="307" y="28"/>
                    <a:pt x="307" y="28"/>
                  </a:cubicBezTo>
                  <a:cubicBezTo>
                    <a:pt x="312" y="28"/>
                    <a:pt x="317" y="32"/>
                    <a:pt x="317" y="37"/>
                  </a:cubicBezTo>
                  <a:lnTo>
                    <a:pt x="317" y="66"/>
                  </a:lnTo>
                  <a:close/>
                  <a:moveTo>
                    <a:pt x="236" y="172"/>
                  </a:moveTo>
                  <a:cubicBezTo>
                    <a:pt x="236" y="137"/>
                    <a:pt x="208" y="108"/>
                    <a:pt x="172" y="108"/>
                  </a:cubicBezTo>
                  <a:cubicBezTo>
                    <a:pt x="137" y="108"/>
                    <a:pt x="108" y="137"/>
                    <a:pt x="108" y="172"/>
                  </a:cubicBezTo>
                  <a:cubicBezTo>
                    <a:pt x="108" y="207"/>
                    <a:pt x="137" y="236"/>
                    <a:pt x="172" y="236"/>
                  </a:cubicBezTo>
                  <a:cubicBezTo>
                    <a:pt x="208" y="236"/>
                    <a:pt x="236" y="207"/>
                    <a:pt x="236" y="172"/>
                  </a:cubicBezTo>
                  <a:close/>
                </a:path>
              </a:pathLst>
            </a:custGeom>
            <a:solidFill>
              <a:sysClr val="window" lastClr="FFFFFF"/>
            </a:solidFill>
            <a:ln>
              <a:noFill/>
            </a:ln>
          </p:spPr>
          <p:txBody>
            <a:bodyPr lIns="121920" tIns="60960" rIns="121920" bIns="60960"/>
            <a:lstStyle/>
            <a:p>
              <a:pPr defTabSz="913765">
                <a:defRPr/>
              </a:pPr>
              <a:endParaRPr lang="en-US" sz="2400" kern="0" dirty="0">
                <a:solidFill>
                  <a:srgbClr val="95A5A6"/>
                </a:solidFill>
                <a:cs typeface="+mn-ea"/>
                <a:sym typeface="+mn-lt"/>
              </a:endParaRPr>
            </a:p>
          </p:txBody>
        </p:sp>
      </p:grpSp>
      <p:grpSp>
        <p:nvGrpSpPr>
          <p:cNvPr id="4" name="Group 10"/>
          <p:cNvGrpSpPr/>
          <p:nvPr/>
        </p:nvGrpSpPr>
        <p:grpSpPr bwMode="auto">
          <a:xfrm>
            <a:off x="3733800" y="1506142"/>
            <a:ext cx="1524000" cy="1524000"/>
            <a:chOff x="3733800" y="1506086"/>
            <a:chExt cx="1524000" cy="1524000"/>
          </a:xfrm>
        </p:grpSpPr>
        <p:sp>
          <p:nvSpPr>
            <p:cNvPr id="57" name="Oval 49"/>
            <p:cNvSpPr/>
            <p:nvPr/>
          </p:nvSpPr>
          <p:spPr>
            <a:xfrm>
              <a:off x="3733800" y="1506086"/>
              <a:ext cx="1524000" cy="1524000"/>
            </a:xfrm>
            <a:prstGeom prst="ellipse">
              <a:avLst/>
            </a:prstGeom>
            <a:solidFill>
              <a:schemeClr val="accent3">
                <a:alpha val="85000"/>
              </a:schemeClr>
            </a:solidFill>
            <a:ln w="25400" cap="flat" cmpd="sng" algn="ctr">
              <a:noFill/>
              <a:prstDash val="solid"/>
            </a:ln>
            <a:effectLst/>
          </p:spPr>
          <p:txBody>
            <a:bodyPr anchor="ctr"/>
            <a:lstStyle/>
            <a:p>
              <a:pPr algn="ctr" defTabSz="913765">
                <a:defRPr/>
              </a:pPr>
              <a:endParaRPr lang="en-US" sz="2400" kern="0" dirty="0">
                <a:solidFill>
                  <a:prstClr val="white"/>
                </a:solidFill>
                <a:cs typeface="+mn-ea"/>
                <a:sym typeface="+mn-lt"/>
              </a:endParaRPr>
            </a:p>
          </p:txBody>
        </p:sp>
        <p:sp>
          <p:nvSpPr>
            <p:cNvPr id="58" name="Freeform 6"/>
            <p:cNvSpPr>
              <a:spLocks noEditPoints="1"/>
            </p:cNvSpPr>
            <p:nvPr/>
          </p:nvSpPr>
          <p:spPr bwMode="auto">
            <a:xfrm>
              <a:off x="4270772" y="2056155"/>
              <a:ext cx="450056" cy="450056"/>
            </a:xfrm>
            <a:custGeom>
              <a:avLst/>
              <a:gdLst>
                <a:gd name="T0" fmla="*/ 176 w 352"/>
                <a:gd name="T1" fmla="*/ 0 h 352"/>
                <a:gd name="T2" fmla="*/ 0 w 352"/>
                <a:gd name="T3" fmla="*/ 176 h 352"/>
                <a:gd name="T4" fmla="*/ 44 w 352"/>
                <a:gd name="T5" fmla="*/ 292 h 352"/>
                <a:gd name="T6" fmla="*/ 152 w 352"/>
                <a:gd name="T7" fmla="*/ 250 h 352"/>
                <a:gd name="T8" fmla="*/ 276 w 352"/>
                <a:gd name="T9" fmla="*/ 321 h 352"/>
                <a:gd name="T10" fmla="*/ 352 w 352"/>
                <a:gd name="T11" fmla="*/ 176 h 352"/>
                <a:gd name="T12" fmla="*/ 176 w 352"/>
                <a:gd name="T13" fmla="*/ 0 h 352"/>
                <a:gd name="T14" fmla="*/ 262 w 352"/>
                <a:gd name="T15" fmla="*/ 239 h 352"/>
                <a:gd name="T16" fmla="*/ 247 w 352"/>
                <a:gd name="T17" fmla="*/ 242 h 352"/>
                <a:gd name="T18" fmla="*/ 95 w 352"/>
                <a:gd name="T19" fmla="*/ 226 h 352"/>
                <a:gd name="T20" fmla="*/ 82 w 352"/>
                <a:gd name="T21" fmla="*/ 217 h 352"/>
                <a:gd name="T22" fmla="*/ 90 w 352"/>
                <a:gd name="T23" fmla="*/ 204 h 352"/>
                <a:gd name="T24" fmla="*/ 259 w 352"/>
                <a:gd name="T25" fmla="*/ 224 h 352"/>
                <a:gd name="T26" fmla="*/ 262 w 352"/>
                <a:gd name="T27" fmla="*/ 239 h 352"/>
                <a:gd name="T28" fmla="*/ 283 w 352"/>
                <a:gd name="T29" fmla="*/ 189 h 352"/>
                <a:gd name="T30" fmla="*/ 265 w 352"/>
                <a:gd name="T31" fmla="*/ 193 h 352"/>
                <a:gd name="T32" fmla="*/ 92 w 352"/>
                <a:gd name="T33" fmla="*/ 173 h 352"/>
                <a:gd name="T34" fmla="*/ 75 w 352"/>
                <a:gd name="T35" fmla="*/ 164 h 352"/>
                <a:gd name="T36" fmla="*/ 84 w 352"/>
                <a:gd name="T37" fmla="*/ 147 h 352"/>
                <a:gd name="T38" fmla="*/ 279 w 352"/>
                <a:gd name="T39" fmla="*/ 170 h 352"/>
                <a:gd name="T40" fmla="*/ 283 w 352"/>
                <a:gd name="T41" fmla="*/ 189 h 352"/>
                <a:gd name="T42" fmla="*/ 285 w 352"/>
                <a:gd name="T43" fmla="*/ 137 h 352"/>
                <a:gd name="T44" fmla="*/ 84 w 352"/>
                <a:gd name="T45" fmla="*/ 117 h 352"/>
                <a:gd name="T46" fmla="*/ 64 w 352"/>
                <a:gd name="T47" fmla="*/ 106 h 352"/>
                <a:gd name="T48" fmla="*/ 74 w 352"/>
                <a:gd name="T49" fmla="*/ 86 h 352"/>
                <a:gd name="T50" fmla="*/ 302 w 352"/>
                <a:gd name="T51" fmla="*/ 109 h 352"/>
                <a:gd name="T52" fmla="*/ 308 w 352"/>
                <a:gd name="T53" fmla="*/ 131 h 352"/>
                <a:gd name="T54" fmla="*/ 285 w 352"/>
                <a:gd name="T55" fmla="*/ 137 h 352"/>
                <a:gd name="T56" fmla="*/ 151 w 352"/>
                <a:gd name="T57" fmla="*/ 303 h 352"/>
                <a:gd name="T58" fmla="*/ 91 w 352"/>
                <a:gd name="T59" fmla="*/ 330 h 352"/>
                <a:gd name="T60" fmla="*/ 176 w 352"/>
                <a:gd name="T61" fmla="*/ 352 h 352"/>
                <a:gd name="T62" fmla="*/ 220 w 352"/>
                <a:gd name="T63" fmla="*/ 347 h 352"/>
                <a:gd name="T64" fmla="*/ 151 w 352"/>
                <a:gd name="T65" fmla="*/ 303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2" h="352">
                  <a:moveTo>
                    <a:pt x="176" y="0"/>
                  </a:moveTo>
                  <a:cubicBezTo>
                    <a:pt x="79" y="0"/>
                    <a:pt x="0" y="79"/>
                    <a:pt x="0" y="176"/>
                  </a:cubicBezTo>
                  <a:cubicBezTo>
                    <a:pt x="0" y="220"/>
                    <a:pt x="17" y="261"/>
                    <a:pt x="44" y="292"/>
                  </a:cubicBezTo>
                  <a:cubicBezTo>
                    <a:pt x="71" y="264"/>
                    <a:pt x="109" y="249"/>
                    <a:pt x="152" y="250"/>
                  </a:cubicBezTo>
                  <a:cubicBezTo>
                    <a:pt x="208" y="252"/>
                    <a:pt x="251" y="278"/>
                    <a:pt x="276" y="321"/>
                  </a:cubicBezTo>
                  <a:cubicBezTo>
                    <a:pt x="322" y="289"/>
                    <a:pt x="352" y="236"/>
                    <a:pt x="352" y="176"/>
                  </a:cubicBezTo>
                  <a:cubicBezTo>
                    <a:pt x="352" y="79"/>
                    <a:pt x="273" y="0"/>
                    <a:pt x="176" y="0"/>
                  </a:cubicBezTo>
                  <a:close/>
                  <a:moveTo>
                    <a:pt x="262" y="239"/>
                  </a:moveTo>
                  <a:cubicBezTo>
                    <a:pt x="259" y="244"/>
                    <a:pt x="253" y="245"/>
                    <a:pt x="247" y="242"/>
                  </a:cubicBezTo>
                  <a:cubicBezTo>
                    <a:pt x="207" y="217"/>
                    <a:pt x="155" y="212"/>
                    <a:pt x="95" y="226"/>
                  </a:cubicBezTo>
                  <a:cubicBezTo>
                    <a:pt x="89" y="227"/>
                    <a:pt x="83" y="223"/>
                    <a:pt x="82" y="217"/>
                  </a:cubicBezTo>
                  <a:cubicBezTo>
                    <a:pt x="81" y="212"/>
                    <a:pt x="84" y="206"/>
                    <a:pt x="90" y="204"/>
                  </a:cubicBezTo>
                  <a:cubicBezTo>
                    <a:pt x="156" y="189"/>
                    <a:pt x="213" y="196"/>
                    <a:pt x="259" y="224"/>
                  </a:cubicBezTo>
                  <a:cubicBezTo>
                    <a:pt x="264" y="227"/>
                    <a:pt x="265" y="234"/>
                    <a:pt x="262" y="239"/>
                  </a:cubicBezTo>
                  <a:close/>
                  <a:moveTo>
                    <a:pt x="283" y="189"/>
                  </a:moveTo>
                  <a:cubicBezTo>
                    <a:pt x="280" y="195"/>
                    <a:pt x="271" y="197"/>
                    <a:pt x="265" y="193"/>
                  </a:cubicBezTo>
                  <a:cubicBezTo>
                    <a:pt x="218" y="164"/>
                    <a:pt x="147" y="156"/>
                    <a:pt x="92" y="173"/>
                  </a:cubicBezTo>
                  <a:cubicBezTo>
                    <a:pt x="85" y="175"/>
                    <a:pt x="77" y="171"/>
                    <a:pt x="75" y="164"/>
                  </a:cubicBezTo>
                  <a:cubicBezTo>
                    <a:pt x="73" y="157"/>
                    <a:pt x="77" y="149"/>
                    <a:pt x="84" y="147"/>
                  </a:cubicBezTo>
                  <a:cubicBezTo>
                    <a:pt x="147" y="128"/>
                    <a:pt x="226" y="137"/>
                    <a:pt x="279" y="170"/>
                  </a:cubicBezTo>
                  <a:cubicBezTo>
                    <a:pt x="285" y="174"/>
                    <a:pt x="287" y="182"/>
                    <a:pt x="283" y="189"/>
                  </a:cubicBezTo>
                  <a:close/>
                  <a:moveTo>
                    <a:pt x="285" y="137"/>
                  </a:moveTo>
                  <a:cubicBezTo>
                    <a:pt x="229" y="104"/>
                    <a:pt x="137" y="101"/>
                    <a:pt x="84" y="117"/>
                  </a:cubicBezTo>
                  <a:cubicBezTo>
                    <a:pt x="75" y="120"/>
                    <a:pt x="66" y="115"/>
                    <a:pt x="64" y="106"/>
                  </a:cubicBezTo>
                  <a:cubicBezTo>
                    <a:pt x="61" y="98"/>
                    <a:pt x="66" y="88"/>
                    <a:pt x="74" y="86"/>
                  </a:cubicBezTo>
                  <a:cubicBezTo>
                    <a:pt x="136" y="67"/>
                    <a:pt x="238" y="71"/>
                    <a:pt x="302" y="109"/>
                  </a:cubicBezTo>
                  <a:cubicBezTo>
                    <a:pt x="310" y="114"/>
                    <a:pt x="312" y="124"/>
                    <a:pt x="308" y="131"/>
                  </a:cubicBezTo>
                  <a:cubicBezTo>
                    <a:pt x="303" y="139"/>
                    <a:pt x="293" y="142"/>
                    <a:pt x="285" y="137"/>
                  </a:cubicBezTo>
                  <a:close/>
                  <a:moveTo>
                    <a:pt x="151" y="303"/>
                  </a:moveTo>
                  <a:cubicBezTo>
                    <a:pt x="126" y="302"/>
                    <a:pt x="106" y="312"/>
                    <a:pt x="91" y="330"/>
                  </a:cubicBezTo>
                  <a:cubicBezTo>
                    <a:pt x="116" y="344"/>
                    <a:pt x="145" y="352"/>
                    <a:pt x="176" y="352"/>
                  </a:cubicBezTo>
                  <a:cubicBezTo>
                    <a:pt x="191" y="352"/>
                    <a:pt x="206" y="350"/>
                    <a:pt x="220" y="347"/>
                  </a:cubicBezTo>
                  <a:cubicBezTo>
                    <a:pt x="206" y="319"/>
                    <a:pt x="183" y="304"/>
                    <a:pt x="151" y="303"/>
                  </a:cubicBezTo>
                  <a:close/>
                </a:path>
              </a:pathLst>
            </a:custGeom>
            <a:solidFill>
              <a:sysClr val="window" lastClr="FFFFFF"/>
            </a:solidFill>
            <a:ln>
              <a:noFill/>
            </a:ln>
          </p:spPr>
          <p:txBody>
            <a:bodyPr lIns="121920" tIns="60960" rIns="121920" bIns="60960"/>
            <a:lstStyle/>
            <a:p>
              <a:pPr defTabSz="913765">
                <a:defRPr/>
              </a:pPr>
              <a:endParaRPr lang="en-US" sz="2400" kern="0" dirty="0">
                <a:solidFill>
                  <a:srgbClr val="95A5A6"/>
                </a:solidFill>
                <a:cs typeface="+mn-ea"/>
                <a:sym typeface="+mn-lt"/>
              </a:endParaRPr>
            </a:p>
          </p:txBody>
        </p:sp>
      </p:grpSp>
      <p:grpSp>
        <p:nvGrpSpPr>
          <p:cNvPr id="5" name="Group 4"/>
          <p:cNvGrpSpPr/>
          <p:nvPr/>
        </p:nvGrpSpPr>
        <p:grpSpPr bwMode="auto">
          <a:xfrm>
            <a:off x="2438400" y="1506142"/>
            <a:ext cx="1524000" cy="1524000"/>
            <a:chOff x="2438400" y="1506086"/>
            <a:chExt cx="1524000" cy="1524000"/>
          </a:xfrm>
        </p:grpSpPr>
        <p:sp>
          <p:nvSpPr>
            <p:cNvPr id="60" name="Oval 47"/>
            <p:cNvSpPr/>
            <p:nvPr/>
          </p:nvSpPr>
          <p:spPr>
            <a:xfrm>
              <a:off x="2438400" y="1506086"/>
              <a:ext cx="1524000" cy="1524000"/>
            </a:xfrm>
            <a:prstGeom prst="ellipse">
              <a:avLst/>
            </a:prstGeom>
            <a:solidFill>
              <a:schemeClr val="accent2">
                <a:alpha val="85000"/>
              </a:schemeClr>
            </a:solidFill>
            <a:ln w="25400" cap="flat" cmpd="sng" algn="ctr">
              <a:noFill/>
              <a:prstDash val="solid"/>
            </a:ln>
            <a:effectLst/>
          </p:spPr>
          <p:txBody>
            <a:bodyPr anchor="ctr"/>
            <a:lstStyle/>
            <a:p>
              <a:pPr algn="ctr" defTabSz="913765">
                <a:defRPr/>
              </a:pPr>
              <a:endParaRPr lang="en-US" sz="2400" kern="0" dirty="0">
                <a:solidFill>
                  <a:prstClr val="white"/>
                </a:solidFill>
                <a:cs typeface="+mn-ea"/>
                <a:sym typeface="+mn-lt"/>
              </a:endParaRPr>
            </a:p>
          </p:txBody>
        </p:sp>
        <p:sp>
          <p:nvSpPr>
            <p:cNvPr id="61" name="Freeform 11"/>
            <p:cNvSpPr/>
            <p:nvPr/>
          </p:nvSpPr>
          <p:spPr bwMode="auto">
            <a:xfrm>
              <a:off x="2980135" y="2050201"/>
              <a:ext cx="440531" cy="434579"/>
            </a:xfrm>
            <a:custGeom>
              <a:avLst/>
              <a:gdLst>
                <a:gd name="T0" fmla="*/ 358 w 378"/>
                <a:gd name="T1" fmla="*/ 116 h 374"/>
                <a:gd name="T2" fmla="*/ 192 w 378"/>
                <a:gd name="T3" fmla="*/ 351 h 374"/>
                <a:gd name="T4" fmla="*/ 116 w 378"/>
                <a:gd name="T5" fmla="*/ 319 h 374"/>
                <a:gd name="T6" fmla="*/ 55 w 378"/>
                <a:gd name="T7" fmla="*/ 133 h 374"/>
                <a:gd name="T8" fmla="*/ 14 w 378"/>
                <a:gd name="T9" fmla="*/ 146 h 374"/>
                <a:gd name="T10" fmla="*/ 0 w 378"/>
                <a:gd name="T11" fmla="*/ 126 h 374"/>
                <a:gd name="T12" fmla="*/ 108 w 378"/>
                <a:gd name="T13" fmla="*/ 42 h 374"/>
                <a:gd name="T14" fmla="*/ 169 w 378"/>
                <a:gd name="T15" fmla="*/ 168 h 374"/>
                <a:gd name="T16" fmla="*/ 198 w 378"/>
                <a:gd name="T17" fmla="*/ 241 h 374"/>
                <a:gd name="T18" fmla="*/ 248 w 378"/>
                <a:gd name="T19" fmla="*/ 175 h 374"/>
                <a:gd name="T20" fmla="*/ 206 w 378"/>
                <a:gd name="T21" fmla="*/ 125 h 374"/>
                <a:gd name="T22" fmla="*/ 358 w 378"/>
                <a:gd name="T23" fmla="*/ 116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8" h="374">
                  <a:moveTo>
                    <a:pt x="358" y="116"/>
                  </a:moveTo>
                  <a:cubicBezTo>
                    <a:pt x="338" y="231"/>
                    <a:pt x="225" y="329"/>
                    <a:pt x="192" y="351"/>
                  </a:cubicBezTo>
                  <a:cubicBezTo>
                    <a:pt x="158" y="374"/>
                    <a:pt x="127" y="342"/>
                    <a:pt x="116" y="319"/>
                  </a:cubicBezTo>
                  <a:cubicBezTo>
                    <a:pt x="103" y="292"/>
                    <a:pt x="65" y="146"/>
                    <a:pt x="55" y="133"/>
                  </a:cubicBezTo>
                  <a:cubicBezTo>
                    <a:pt x="45" y="121"/>
                    <a:pt x="14" y="146"/>
                    <a:pt x="14" y="146"/>
                  </a:cubicBezTo>
                  <a:cubicBezTo>
                    <a:pt x="0" y="126"/>
                    <a:pt x="0" y="126"/>
                    <a:pt x="0" y="126"/>
                  </a:cubicBezTo>
                  <a:cubicBezTo>
                    <a:pt x="0" y="126"/>
                    <a:pt x="61" y="51"/>
                    <a:pt x="108" y="42"/>
                  </a:cubicBezTo>
                  <a:cubicBezTo>
                    <a:pt x="157" y="32"/>
                    <a:pt x="157" y="119"/>
                    <a:pt x="169" y="168"/>
                  </a:cubicBezTo>
                  <a:cubicBezTo>
                    <a:pt x="180" y="215"/>
                    <a:pt x="188" y="241"/>
                    <a:pt x="198" y="241"/>
                  </a:cubicBezTo>
                  <a:cubicBezTo>
                    <a:pt x="208" y="241"/>
                    <a:pt x="227" y="215"/>
                    <a:pt x="248" y="175"/>
                  </a:cubicBezTo>
                  <a:cubicBezTo>
                    <a:pt x="269" y="135"/>
                    <a:pt x="247" y="100"/>
                    <a:pt x="206" y="125"/>
                  </a:cubicBezTo>
                  <a:cubicBezTo>
                    <a:pt x="223" y="24"/>
                    <a:pt x="378" y="0"/>
                    <a:pt x="358" y="116"/>
                  </a:cubicBezTo>
                  <a:close/>
                </a:path>
              </a:pathLst>
            </a:custGeom>
            <a:solidFill>
              <a:sysClr val="window" lastClr="FFFFFF"/>
            </a:solidFill>
            <a:ln>
              <a:noFill/>
            </a:ln>
          </p:spPr>
          <p:txBody>
            <a:bodyPr lIns="121920" tIns="60960" rIns="121920" bIns="60960"/>
            <a:lstStyle/>
            <a:p>
              <a:pPr defTabSz="913765">
                <a:defRPr/>
              </a:pPr>
              <a:endParaRPr lang="en-US" sz="2400" kern="0" dirty="0">
                <a:solidFill>
                  <a:srgbClr val="95A5A6"/>
                </a:solidFill>
                <a:cs typeface="+mn-ea"/>
                <a:sym typeface="+mn-lt"/>
              </a:endParaRPr>
            </a:p>
          </p:txBody>
        </p:sp>
      </p:grpSp>
      <p:grpSp>
        <p:nvGrpSpPr>
          <p:cNvPr id="6" name="Group 1"/>
          <p:cNvGrpSpPr/>
          <p:nvPr/>
        </p:nvGrpSpPr>
        <p:grpSpPr bwMode="auto">
          <a:xfrm>
            <a:off x="1295401" y="1506142"/>
            <a:ext cx="1524000" cy="1524000"/>
            <a:chOff x="1295400" y="1506086"/>
            <a:chExt cx="1524000" cy="1524000"/>
          </a:xfrm>
        </p:grpSpPr>
        <p:sp>
          <p:nvSpPr>
            <p:cNvPr id="63" name="Oval 2"/>
            <p:cNvSpPr/>
            <p:nvPr/>
          </p:nvSpPr>
          <p:spPr>
            <a:xfrm>
              <a:off x="1295400" y="1506086"/>
              <a:ext cx="1524000" cy="1524000"/>
            </a:xfrm>
            <a:prstGeom prst="ellipse">
              <a:avLst/>
            </a:prstGeom>
            <a:solidFill>
              <a:schemeClr val="accent1">
                <a:alpha val="85000"/>
              </a:schemeClr>
            </a:solidFill>
            <a:ln w="25400" cap="flat" cmpd="sng" algn="ctr">
              <a:noFill/>
              <a:prstDash val="solid"/>
            </a:ln>
            <a:effectLst/>
          </p:spPr>
          <p:txBody>
            <a:bodyPr anchor="ctr"/>
            <a:lstStyle/>
            <a:p>
              <a:pPr algn="ctr" defTabSz="913765">
                <a:defRPr/>
              </a:pPr>
              <a:endParaRPr lang="en-US" sz="2400" kern="0" dirty="0">
                <a:solidFill>
                  <a:prstClr val="white"/>
                </a:solidFill>
                <a:cs typeface="+mn-ea"/>
                <a:sym typeface="+mn-lt"/>
              </a:endParaRPr>
            </a:p>
          </p:txBody>
        </p:sp>
        <p:sp>
          <p:nvSpPr>
            <p:cNvPr id="64" name="Freeform 16"/>
            <p:cNvSpPr/>
            <p:nvPr/>
          </p:nvSpPr>
          <p:spPr bwMode="auto">
            <a:xfrm>
              <a:off x="1829991" y="2096636"/>
              <a:ext cx="454819" cy="369094"/>
            </a:xfrm>
            <a:custGeom>
              <a:avLst/>
              <a:gdLst>
                <a:gd name="T0" fmla="*/ 368 w 368"/>
                <a:gd name="T1" fmla="*/ 36 h 299"/>
                <a:gd name="T2" fmla="*/ 324 w 368"/>
                <a:gd name="T3" fmla="*/ 48 h 299"/>
                <a:gd name="T4" fmla="*/ 358 w 368"/>
                <a:gd name="T5" fmla="*/ 6 h 299"/>
                <a:gd name="T6" fmla="*/ 310 w 368"/>
                <a:gd name="T7" fmla="*/ 24 h 299"/>
                <a:gd name="T8" fmla="*/ 255 w 368"/>
                <a:gd name="T9" fmla="*/ 0 h 299"/>
                <a:gd name="T10" fmla="*/ 179 w 368"/>
                <a:gd name="T11" fmla="*/ 76 h 299"/>
                <a:gd name="T12" fmla="*/ 181 w 368"/>
                <a:gd name="T13" fmla="*/ 93 h 299"/>
                <a:gd name="T14" fmla="*/ 25 w 368"/>
                <a:gd name="T15" fmla="*/ 14 h 299"/>
                <a:gd name="T16" fmla="*/ 15 w 368"/>
                <a:gd name="T17" fmla="*/ 52 h 299"/>
                <a:gd name="T18" fmla="*/ 49 w 368"/>
                <a:gd name="T19" fmla="*/ 115 h 299"/>
                <a:gd name="T20" fmla="*/ 15 w 368"/>
                <a:gd name="T21" fmla="*/ 106 h 299"/>
                <a:gd name="T22" fmla="*/ 14 w 368"/>
                <a:gd name="T23" fmla="*/ 106 h 299"/>
                <a:gd name="T24" fmla="*/ 75 w 368"/>
                <a:gd name="T25" fmla="*/ 181 h 299"/>
                <a:gd name="T26" fmla="*/ 55 w 368"/>
                <a:gd name="T27" fmla="*/ 183 h 299"/>
                <a:gd name="T28" fmla="*/ 41 w 368"/>
                <a:gd name="T29" fmla="*/ 182 h 299"/>
                <a:gd name="T30" fmla="*/ 111 w 368"/>
                <a:gd name="T31" fmla="*/ 234 h 299"/>
                <a:gd name="T32" fmla="*/ 18 w 368"/>
                <a:gd name="T33" fmla="*/ 267 h 299"/>
                <a:gd name="T34" fmla="*/ 0 w 368"/>
                <a:gd name="T35" fmla="*/ 265 h 299"/>
                <a:gd name="T36" fmla="*/ 115 w 368"/>
                <a:gd name="T37" fmla="*/ 299 h 299"/>
                <a:gd name="T38" fmla="*/ 330 w 368"/>
                <a:gd name="T39" fmla="*/ 85 h 299"/>
                <a:gd name="T40" fmla="*/ 330 w 368"/>
                <a:gd name="T41" fmla="*/ 75 h 299"/>
                <a:gd name="T42" fmla="*/ 368 w 368"/>
                <a:gd name="T43" fmla="*/ 36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299">
                  <a:moveTo>
                    <a:pt x="368" y="36"/>
                  </a:moveTo>
                  <a:cubicBezTo>
                    <a:pt x="354" y="42"/>
                    <a:pt x="340" y="46"/>
                    <a:pt x="324" y="48"/>
                  </a:cubicBezTo>
                  <a:cubicBezTo>
                    <a:pt x="340" y="38"/>
                    <a:pt x="352" y="24"/>
                    <a:pt x="358" y="6"/>
                  </a:cubicBezTo>
                  <a:cubicBezTo>
                    <a:pt x="343" y="15"/>
                    <a:pt x="327" y="21"/>
                    <a:pt x="310" y="24"/>
                  </a:cubicBezTo>
                  <a:cubicBezTo>
                    <a:pt x="296" y="10"/>
                    <a:pt x="276" y="0"/>
                    <a:pt x="255" y="0"/>
                  </a:cubicBezTo>
                  <a:cubicBezTo>
                    <a:pt x="213" y="0"/>
                    <a:pt x="179" y="34"/>
                    <a:pt x="179" y="76"/>
                  </a:cubicBezTo>
                  <a:cubicBezTo>
                    <a:pt x="179" y="82"/>
                    <a:pt x="180" y="88"/>
                    <a:pt x="181" y="93"/>
                  </a:cubicBezTo>
                  <a:cubicBezTo>
                    <a:pt x="118" y="90"/>
                    <a:pt x="63" y="60"/>
                    <a:pt x="25" y="14"/>
                  </a:cubicBezTo>
                  <a:cubicBezTo>
                    <a:pt x="19" y="25"/>
                    <a:pt x="15" y="38"/>
                    <a:pt x="15" y="52"/>
                  </a:cubicBezTo>
                  <a:cubicBezTo>
                    <a:pt x="15" y="78"/>
                    <a:pt x="28" y="101"/>
                    <a:pt x="49" y="115"/>
                  </a:cubicBezTo>
                  <a:cubicBezTo>
                    <a:pt x="36" y="115"/>
                    <a:pt x="25" y="111"/>
                    <a:pt x="15" y="106"/>
                  </a:cubicBezTo>
                  <a:cubicBezTo>
                    <a:pt x="14" y="106"/>
                    <a:pt x="14" y="106"/>
                    <a:pt x="14" y="106"/>
                  </a:cubicBezTo>
                  <a:cubicBezTo>
                    <a:pt x="14" y="143"/>
                    <a:pt x="41" y="174"/>
                    <a:pt x="75" y="181"/>
                  </a:cubicBezTo>
                  <a:cubicBezTo>
                    <a:pt x="69" y="182"/>
                    <a:pt x="62" y="183"/>
                    <a:pt x="55" y="183"/>
                  </a:cubicBezTo>
                  <a:cubicBezTo>
                    <a:pt x="50" y="183"/>
                    <a:pt x="46" y="183"/>
                    <a:pt x="41" y="182"/>
                  </a:cubicBezTo>
                  <a:cubicBezTo>
                    <a:pt x="51" y="212"/>
                    <a:pt x="78" y="234"/>
                    <a:pt x="111" y="234"/>
                  </a:cubicBezTo>
                  <a:cubicBezTo>
                    <a:pt x="86" y="254"/>
                    <a:pt x="53" y="267"/>
                    <a:pt x="18" y="267"/>
                  </a:cubicBezTo>
                  <a:cubicBezTo>
                    <a:pt x="12" y="267"/>
                    <a:pt x="6" y="266"/>
                    <a:pt x="0" y="265"/>
                  </a:cubicBezTo>
                  <a:cubicBezTo>
                    <a:pt x="33" y="287"/>
                    <a:pt x="73" y="299"/>
                    <a:pt x="115" y="299"/>
                  </a:cubicBezTo>
                  <a:cubicBezTo>
                    <a:pt x="254" y="299"/>
                    <a:pt x="330" y="184"/>
                    <a:pt x="330" y="85"/>
                  </a:cubicBezTo>
                  <a:cubicBezTo>
                    <a:pt x="330" y="81"/>
                    <a:pt x="330" y="78"/>
                    <a:pt x="330" y="75"/>
                  </a:cubicBezTo>
                  <a:cubicBezTo>
                    <a:pt x="345" y="64"/>
                    <a:pt x="358" y="51"/>
                    <a:pt x="368" y="36"/>
                  </a:cubicBezTo>
                  <a:close/>
                </a:path>
              </a:pathLst>
            </a:custGeom>
            <a:solidFill>
              <a:sysClr val="window" lastClr="FFFFFF"/>
            </a:solidFill>
            <a:ln>
              <a:noFill/>
            </a:ln>
          </p:spPr>
          <p:txBody>
            <a:bodyPr lIns="121920" tIns="60960" rIns="121920" bIns="60960"/>
            <a:lstStyle/>
            <a:p>
              <a:pPr defTabSz="913765">
                <a:defRPr/>
              </a:pPr>
              <a:endParaRPr lang="en-US" sz="2400" kern="0" dirty="0">
                <a:solidFill>
                  <a:srgbClr val="95A5A6"/>
                </a:solidFill>
                <a:cs typeface="+mn-ea"/>
                <a:sym typeface="+mn-lt"/>
              </a:endParaRPr>
            </a:p>
          </p:txBody>
        </p:sp>
      </p:grpSp>
      <p:sp>
        <p:nvSpPr>
          <p:cNvPr id="65" name="Content Placeholder 2"/>
          <p:cNvSpPr txBox="1">
            <a:spLocks noChangeArrowheads="1"/>
          </p:cNvSpPr>
          <p:nvPr/>
        </p:nvSpPr>
        <p:spPr bwMode="auto">
          <a:xfrm>
            <a:off x="607219" y="3867150"/>
            <a:ext cx="7929563" cy="816769"/>
          </a:xfrm>
          <a:prstGeom prst="rect">
            <a:avLst/>
          </a:prstGeom>
          <a:noFill/>
          <a:ln w="9525">
            <a:noFill/>
            <a:miter lim="800000"/>
          </a:ln>
        </p:spPr>
        <p:txBody>
          <a:bodyPr lIns="91425" tIns="45712" rIns="91425" bIns="45712"/>
          <a:lstStyle/>
          <a:p>
            <a:pPr algn="ctr">
              <a:lnSpc>
                <a:spcPct val="130000"/>
              </a:lnSpc>
            </a:pPr>
            <a:r>
              <a:rPr lang="zh-CN" altLang="en-US" sz="800" dirty="0">
                <a:solidFill>
                  <a:schemeClr val="bg1">
                    <a:lumMod val="50000"/>
                  </a:schemeClr>
                </a:solidFill>
                <a:cs typeface="+mn-ea"/>
                <a:sym typeface="+mn-lt"/>
              </a:rPr>
              <a:t>您的内容打在这里，或者通过复制您的文本后，在此框中选择粘贴，并选择只保留文字。您的内容打在这里，或者通过通过复制您的文本。您的内容打在这里，或者通过通过复制您的文本。您的内容打在这里，或者通过复制您的文本后，在此框中选择粘贴，并选择只保留文字。您的内容打在这里，或者通过复制您的文本后，在此框中选择粘贴，并选择只保留文字。您的内容打在这里，或者通过通过复制您的文本。您的内容打在这里，或者通过通过复制您的文本。您的内容打在这里，或者通过复制您的文本后，在此框中选择粘贴，并选择只保留文字。</a:t>
            </a:r>
          </a:p>
          <a:p>
            <a:pPr>
              <a:lnSpc>
                <a:spcPct val="130000"/>
              </a:lnSpc>
            </a:pPr>
            <a:endParaRPr lang="zh-CN" altLang="en-US" sz="900" dirty="0">
              <a:solidFill>
                <a:schemeClr val="bg1">
                  <a:lumMod val="50000"/>
                </a:schemeClr>
              </a:solidFill>
              <a:cs typeface="+mn-ea"/>
              <a:sym typeface="+mn-lt"/>
            </a:endParaRPr>
          </a:p>
        </p:txBody>
      </p:sp>
      <p:cxnSp>
        <p:nvCxnSpPr>
          <p:cNvPr id="66" name="Straight Connector 83"/>
          <p:cNvCxnSpPr>
            <a:cxnSpLocks noChangeShapeType="1"/>
          </p:cNvCxnSpPr>
          <p:nvPr/>
        </p:nvCxnSpPr>
        <p:spPr bwMode="auto">
          <a:xfrm flipH="1">
            <a:off x="667941" y="3714750"/>
            <a:ext cx="7654528" cy="0"/>
          </a:xfrm>
          <a:prstGeom prst="line">
            <a:avLst/>
          </a:prstGeom>
          <a:noFill/>
          <a:ln w="9525">
            <a:solidFill>
              <a:srgbClr val="D9D9D9"/>
            </a:solidFill>
            <a:prstDash val="sysDot"/>
            <a:round/>
          </a:ln>
        </p:spPr>
      </p:cxnSp>
      <p:sp>
        <p:nvSpPr>
          <p:cNvPr id="67" name="Rectangle 1436"/>
          <p:cNvSpPr>
            <a:spLocks noChangeArrowheads="1"/>
          </p:cNvSpPr>
          <p:nvPr/>
        </p:nvSpPr>
        <p:spPr bwMode="auto">
          <a:xfrm>
            <a:off x="1786636" y="3356373"/>
            <a:ext cx="471283" cy="138499"/>
          </a:xfrm>
          <a:prstGeom prst="rect">
            <a:avLst/>
          </a:prstGeom>
          <a:noFill/>
          <a:ln>
            <a:noFill/>
          </a:ln>
        </p:spPr>
        <p:txBody>
          <a:bodyPr wrap="none" lIns="0" tIns="0" rIns="0" bIns="0">
            <a:spAutoFit/>
          </a:bodyPr>
          <a:lstStyle/>
          <a:p>
            <a:pPr algn="ctr" defTabSz="913765">
              <a:defRPr/>
            </a:pPr>
            <a:r>
              <a:rPr lang="en-US" sz="900" kern="0" dirty="0">
                <a:solidFill>
                  <a:srgbClr val="95A5A6"/>
                </a:solidFill>
                <a:cs typeface="+mn-ea"/>
                <a:sym typeface="+mn-lt"/>
              </a:rPr>
              <a:t>53,231 K</a:t>
            </a:r>
            <a:endParaRPr lang="en-US" kern="0" dirty="0">
              <a:solidFill>
                <a:srgbClr val="95A5A6"/>
              </a:solidFill>
              <a:cs typeface="+mn-ea"/>
              <a:sym typeface="+mn-lt"/>
            </a:endParaRPr>
          </a:p>
        </p:txBody>
      </p:sp>
      <p:sp>
        <p:nvSpPr>
          <p:cNvPr id="68" name="Freeform 6"/>
          <p:cNvSpPr>
            <a:spLocks noEditPoints="1"/>
          </p:cNvSpPr>
          <p:nvPr/>
        </p:nvSpPr>
        <p:spPr bwMode="auto">
          <a:xfrm>
            <a:off x="1938337" y="3182540"/>
            <a:ext cx="166687" cy="146447"/>
          </a:xfrm>
          <a:custGeom>
            <a:avLst/>
            <a:gdLst>
              <a:gd name="T0" fmla="*/ 400 w 400"/>
              <a:gd name="T1" fmla="*/ 352 h 352"/>
              <a:gd name="T2" fmla="*/ 394 w 400"/>
              <a:gd name="T3" fmla="*/ 268 h 352"/>
              <a:gd name="T4" fmla="*/ 342 w 400"/>
              <a:gd name="T5" fmla="*/ 236 h 352"/>
              <a:gd name="T6" fmla="*/ 303 w 400"/>
              <a:gd name="T7" fmla="*/ 191 h 352"/>
              <a:gd name="T8" fmla="*/ 316 w 400"/>
              <a:gd name="T9" fmla="*/ 157 h 352"/>
              <a:gd name="T10" fmla="*/ 327 w 400"/>
              <a:gd name="T11" fmla="*/ 134 h 352"/>
              <a:gd name="T12" fmla="*/ 322 w 400"/>
              <a:gd name="T13" fmla="*/ 122 h 352"/>
              <a:gd name="T14" fmla="*/ 325 w 400"/>
              <a:gd name="T15" fmla="*/ 98 h 352"/>
              <a:gd name="T16" fmla="*/ 278 w 400"/>
              <a:gd name="T17" fmla="*/ 51 h 352"/>
              <a:gd name="T18" fmla="*/ 230 w 400"/>
              <a:gd name="T19" fmla="*/ 98 h 352"/>
              <a:gd name="T20" fmla="*/ 233 w 400"/>
              <a:gd name="T21" fmla="*/ 122 h 352"/>
              <a:gd name="T22" fmla="*/ 229 w 400"/>
              <a:gd name="T23" fmla="*/ 134 h 352"/>
              <a:gd name="T24" fmla="*/ 240 w 400"/>
              <a:gd name="T25" fmla="*/ 157 h 352"/>
              <a:gd name="T26" fmla="*/ 253 w 400"/>
              <a:gd name="T27" fmla="*/ 191 h 352"/>
              <a:gd name="T28" fmla="*/ 236 w 400"/>
              <a:gd name="T29" fmla="*/ 224 h 352"/>
              <a:gd name="T30" fmla="*/ 310 w 400"/>
              <a:gd name="T31" fmla="*/ 292 h 352"/>
              <a:gd name="T32" fmla="*/ 310 w 400"/>
              <a:gd name="T33" fmla="*/ 352 h 352"/>
              <a:gd name="T34" fmla="*/ 400 w 400"/>
              <a:gd name="T35" fmla="*/ 352 h 352"/>
              <a:gd name="T36" fmla="*/ 204 w 400"/>
              <a:gd name="T37" fmla="*/ 247 h 352"/>
              <a:gd name="T38" fmla="*/ 152 w 400"/>
              <a:gd name="T39" fmla="*/ 187 h 352"/>
              <a:gd name="T40" fmla="*/ 169 w 400"/>
              <a:gd name="T41" fmla="*/ 142 h 352"/>
              <a:gd name="T42" fmla="*/ 184 w 400"/>
              <a:gd name="T43" fmla="*/ 111 h 352"/>
              <a:gd name="T44" fmla="*/ 179 w 400"/>
              <a:gd name="T45" fmla="*/ 95 h 352"/>
              <a:gd name="T46" fmla="*/ 183 w 400"/>
              <a:gd name="T47" fmla="*/ 63 h 352"/>
              <a:gd name="T48" fmla="*/ 119 w 400"/>
              <a:gd name="T49" fmla="*/ 0 h 352"/>
              <a:gd name="T50" fmla="*/ 55 w 400"/>
              <a:gd name="T51" fmla="*/ 63 h 352"/>
              <a:gd name="T52" fmla="*/ 59 w 400"/>
              <a:gd name="T53" fmla="*/ 95 h 352"/>
              <a:gd name="T54" fmla="*/ 53 w 400"/>
              <a:gd name="T55" fmla="*/ 111 h 352"/>
              <a:gd name="T56" fmla="*/ 68 w 400"/>
              <a:gd name="T57" fmla="*/ 142 h 352"/>
              <a:gd name="T58" fmla="*/ 86 w 400"/>
              <a:gd name="T59" fmla="*/ 187 h 352"/>
              <a:gd name="T60" fmla="*/ 33 w 400"/>
              <a:gd name="T61" fmla="*/ 247 h 352"/>
              <a:gd name="T62" fmla="*/ 0 w 400"/>
              <a:gd name="T63" fmla="*/ 279 h 352"/>
              <a:gd name="T64" fmla="*/ 0 w 400"/>
              <a:gd name="T65" fmla="*/ 352 h 352"/>
              <a:gd name="T66" fmla="*/ 278 w 400"/>
              <a:gd name="T67" fmla="*/ 352 h 352"/>
              <a:gd name="T68" fmla="*/ 278 w 400"/>
              <a:gd name="T69" fmla="*/ 297 h 352"/>
              <a:gd name="T70" fmla="*/ 204 w 400"/>
              <a:gd name="T71" fmla="*/ 2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0" h="352">
                <a:moveTo>
                  <a:pt x="400" y="352"/>
                </a:moveTo>
                <a:cubicBezTo>
                  <a:pt x="400" y="352"/>
                  <a:pt x="399" y="276"/>
                  <a:pt x="394" y="268"/>
                </a:cubicBezTo>
                <a:cubicBezTo>
                  <a:pt x="387" y="257"/>
                  <a:pt x="371" y="249"/>
                  <a:pt x="342" y="236"/>
                </a:cubicBezTo>
                <a:cubicBezTo>
                  <a:pt x="312" y="224"/>
                  <a:pt x="303" y="213"/>
                  <a:pt x="303" y="191"/>
                </a:cubicBezTo>
                <a:cubicBezTo>
                  <a:pt x="303" y="177"/>
                  <a:pt x="312" y="182"/>
                  <a:pt x="316" y="157"/>
                </a:cubicBezTo>
                <a:cubicBezTo>
                  <a:pt x="317" y="147"/>
                  <a:pt x="325" y="157"/>
                  <a:pt x="327" y="134"/>
                </a:cubicBezTo>
                <a:cubicBezTo>
                  <a:pt x="327" y="124"/>
                  <a:pt x="322" y="122"/>
                  <a:pt x="322" y="122"/>
                </a:cubicBezTo>
                <a:cubicBezTo>
                  <a:pt x="322" y="122"/>
                  <a:pt x="325" y="108"/>
                  <a:pt x="325" y="98"/>
                </a:cubicBezTo>
                <a:cubicBezTo>
                  <a:pt x="327" y="85"/>
                  <a:pt x="319" y="51"/>
                  <a:pt x="278" y="51"/>
                </a:cubicBezTo>
                <a:cubicBezTo>
                  <a:pt x="236" y="51"/>
                  <a:pt x="229" y="85"/>
                  <a:pt x="230" y="98"/>
                </a:cubicBezTo>
                <a:cubicBezTo>
                  <a:pt x="231" y="108"/>
                  <a:pt x="233" y="122"/>
                  <a:pt x="233" y="122"/>
                </a:cubicBezTo>
                <a:cubicBezTo>
                  <a:pt x="233" y="122"/>
                  <a:pt x="229" y="124"/>
                  <a:pt x="229" y="134"/>
                </a:cubicBezTo>
                <a:cubicBezTo>
                  <a:pt x="230" y="157"/>
                  <a:pt x="238" y="147"/>
                  <a:pt x="240" y="157"/>
                </a:cubicBezTo>
                <a:cubicBezTo>
                  <a:pt x="244" y="182"/>
                  <a:pt x="253" y="177"/>
                  <a:pt x="253" y="191"/>
                </a:cubicBezTo>
                <a:cubicBezTo>
                  <a:pt x="253" y="206"/>
                  <a:pt x="248" y="216"/>
                  <a:pt x="236" y="224"/>
                </a:cubicBezTo>
                <a:cubicBezTo>
                  <a:pt x="301" y="257"/>
                  <a:pt x="310" y="263"/>
                  <a:pt x="310" y="292"/>
                </a:cubicBezTo>
                <a:cubicBezTo>
                  <a:pt x="310" y="352"/>
                  <a:pt x="310" y="352"/>
                  <a:pt x="310" y="352"/>
                </a:cubicBezTo>
                <a:lnTo>
                  <a:pt x="400" y="352"/>
                </a:lnTo>
                <a:close/>
                <a:moveTo>
                  <a:pt x="204" y="247"/>
                </a:moveTo>
                <a:cubicBezTo>
                  <a:pt x="165" y="231"/>
                  <a:pt x="152" y="217"/>
                  <a:pt x="152" y="187"/>
                </a:cubicBezTo>
                <a:cubicBezTo>
                  <a:pt x="152" y="169"/>
                  <a:pt x="164" y="175"/>
                  <a:pt x="169" y="142"/>
                </a:cubicBezTo>
                <a:cubicBezTo>
                  <a:pt x="172" y="129"/>
                  <a:pt x="182" y="142"/>
                  <a:pt x="184" y="111"/>
                </a:cubicBezTo>
                <a:cubicBezTo>
                  <a:pt x="184" y="98"/>
                  <a:pt x="179" y="95"/>
                  <a:pt x="179" y="95"/>
                </a:cubicBezTo>
                <a:cubicBezTo>
                  <a:pt x="179" y="95"/>
                  <a:pt x="181" y="77"/>
                  <a:pt x="183" y="63"/>
                </a:cubicBezTo>
                <a:cubicBezTo>
                  <a:pt x="184" y="45"/>
                  <a:pt x="174" y="0"/>
                  <a:pt x="119" y="0"/>
                </a:cubicBezTo>
                <a:cubicBezTo>
                  <a:pt x="64" y="0"/>
                  <a:pt x="54" y="45"/>
                  <a:pt x="55" y="63"/>
                </a:cubicBezTo>
                <a:cubicBezTo>
                  <a:pt x="56" y="77"/>
                  <a:pt x="59" y="95"/>
                  <a:pt x="59" y="95"/>
                </a:cubicBezTo>
                <a:cubicBezTo>
                  <a:pt x="59" y="95"/>
                  <a:pt x="53" y="98"/>
                  <a:pt x="53" y="111"/>
                </a:cubicBezTo>
                <a:cubicBezTo>
                  <a:pt x="55" y="142"/>
                  <a:pt x="66" y="129"/>
                  <a:pt x="68" y="142"/>
                </a:cubicBezTo>
                <a:cubicBezTo>
                  <a:pt x="74" y="175"/>
                  <a:pt x="86" y="169"/>
                  <a:pt x="86" y="187"/>
                </a:cubicBezTo>
                <a:cubicBezTo>
                  <a:pt x="86" y="217"/>
                  <a:pt x="73" y="231"/>
                  <a:pt x="33" y="247"/>
                </a:cubicBezTo>
                <a:cubicBezTo>
                  <a:pt x="21" y="252"/>
                  <a:pt x="0" y="260"/>
                  <a:pt x="0" y="279"/>
                </a:cubicBezTo>
                <a:cubicBezTo>
                  <a:pt x="0" y="352"/>
                  <a:pt x="0" y="352"/>
                  <a:pt x="0" y="352"/>
                </a:cubicBezTo>
                <a:cubicBezTo>
                  <a:pt x="278" y="352"/>
                  <a:pt x="278" y="352"/>
                  <a:pt x="278" y="352"/>
                </a:cubicBezTo>
                <a:cubicBezTo>
                  <a:pt x="278" y="352"/>
                  <a:pt x="278" y="309"/>
                  <a:pt x="278" y="297"/>
                </a:cubicBezTo>
                <a:cubicBezTo>
                  <a:pt x="278" y="280"/>
                  <a:pt x="244" y="264"/>
                  <a:pt x="204" y="247"/>
                </a:cubicBezTo>
                <a:close/>
              </a:path>
            </a:pathLst>
          </a:custGeom>
          <a:solidFill>
            <a:schemeClr val="accent1"/>
          </a:solidFill>
          <a:ln>
            <a:noFill/>
          </a:ln>
        </p:spPr>
        <p:txBody>
          <a:bodyPr lIns="91425" tIns="45712" rIns="91425" bIns="45712"/>
          <a:lstStyle/>
          <a:p>
            <a:pPr defTabSz="913765">
              <a:defRPr/>
            </a:pPr>
            <a:endParaRPr lang="en-US" sz="2400" kern="0" dirty="0">
              <a:solidFill>
                <a:srgbClr val="95A5A6"/>
              </a:solidFill>
              <a:cs typeface="+mn-ea"/>
              <a:sym typeface="+mn-lt"/>
            </a:endParaRPr>
          </a:p>
        </p:txBody>
      </p:sp>
      <p:sp>
        <p:nvSpPr>
          <p:cNvPr id="69" name="Rectangle 1436"/>
          <p:cNvSpPr>
            <a:spLocks noChangeArrowheads="1"/>
          </p:cNvSpPr>
          <p:nvPr/>
        </p:nvSpPr>
        <p:spPr bwMode="auto">
          <a:xfrm>
            <a:off x="2905468" y="3356373"/>
            <a:ext cx="626775" cy="138499"/>
          </a:xfrm>
          <a:prstGeom prst="rect">
            <a:avLst/>
          </a:prstGeom>
          <a:noFill/>
          <a:ln>
            <a:noFill/>
          </a:ln>
        </p:spPr>
        <p:txBody>
          <a:bodyPr wrap="none" lIns="0" tIns="0" rIns="0" bIns="0">
            <a:spAutoFit/>
          </a:bodyPr>
          <a:lstStyle/>
          <a:p>
            <a:pPr algn="ctr" defTabSz="913765">
              <a:defRPr/>
            </a:pPr>
            <a:r>
              <a:rPr lang="en-US" sz="900" kern="0" dirty="0">
                <a:solidFill>
                  <a:srgbClr val="95A5A6"/>
                </a:solidFill>
                <a:cs typeface="+mn-ea"/>
                <a:sym typeface="+mn-lt"/>
              </a:rPr>
              <a:t>5.3 Millions</a:t>
            </a:r>
            <a:endParaRPr lang="en-US" kern="0" dirty="0">
              <a:solidFill>
                <a:srgbClr val="95A5A6"/>
              </a:solidFill>
              <a:cs typeface="+mn-ea"/>
              <a:sym typeface="+mn-lt"/>
            </a:endParaRPr>
          </a:p>
        </p:txBody>
      </p:sp>
      <p:sp>
        <p:nvSpPr>
          <p:cNvPr id="70" name="Freeform 6"/>
          <p:cNvSpPr>
            <a:spLocks noEditPoints="1"/>
          </p:cNvSpPr>
          <p:nvPr/>
        </p:nvSpPr>
        <p:spPr bwMode="auto">
          <a:xfrm>
            <a:off x="3134917" y="3182540"/>
            <a:ext cx="166687" cy="146447"/>
          </a:xfrm>
          <a:custGeom>
            <a:avLst/>
            <a:gdLst>
              <a:gd name="T0" fmla="*/ 400 w 400"/>
              <a:gd name="T1" fmla="*/ 352 h 352"/>
              <a:gd name="T2" fmla="*/ 394 w 400"/>
              <a:gd name="T3" fmla="*/ 268 h 352"/>
              <a:gd name="T4" fmla="*/ 342 w 400"/>
              <a:gd name="T5" fmla="*/ 236 h 352"/>
              <a:gd name="T6" fmla="*/ 303 w 400"/>
              <a:gd name="T7" fmla="*/ 191 h 352"/>
              <a:gd name="T8" fmla="*/ 316 w 400"/>
              <a:gd name="T9" fmla="*/ 157 h 352"/>
              <a:gd name="T10" fmla="*/ 327 w 400"/>
              <a:gd name="T11" fmla="*/ 134 h 352"/>
              <a:gd name="T12" fmla="*/ 322 w 400"/>
              <a:gd name="T13" fmla="*/ 122 h 352"/>
              <a:gd name="T14" fmla="*/ 325 w 400"/>
              <a:gd name="T15" fmla="*/ 98 h 352"/>
              <a:gd name="T16" fmla="*/ 278 w 400"/>
              <a:gd name="T17" fmla="*/ 51 h 352"/>
              <a:gd name="T18" fmla="*/ 230 w 400"/>
              <a:gd name="T19" fmla="*/ 98 h 352"/>
              <a:gd name="T20" fmla="*/ 233 w 400"/>
              <a:gd name="T21" fmla="*/ 122 h 352"/>
              <a:gd name="T22" fmla="*/ 229 w 400"/>
              <a:gd name="T23" fmla="*/ 134 h 352"/>
              <a:gd name="T24" fmla="*/ 240 w 400"/>
              <a:gd name="T25" fmla="*/ 157 h 352"/>
              <a:gd name="T26" fmla="*/ 253 w 400"/>
              <a:gd name="T27" fmla="*/ 191 h 352"/>
              <a:gd name="T28" fmla="*/ 236 w 400"/>
              <a:gd name="T29" fmla="*/ 224 h 352"/>
              <a:gd name="T30" fmla="*/ 310 w 400"/>
              <a:gd name="T31" fmla="*/ 292 h 352"/>
              <a:gd name="T32" fmla="*/ 310 w 400"/>
              <a:gd name="T33" fmla="*/ 352 h 352"/>
              <a:gd name="T34" fmla="*/ 400 w 400"/>
              <a:gd name="T35" fmla="*/ 352 h 352"/>
              <a:gd name="T36" fmla="*/ 204 w 400"/>
              <a:gd name="T37" fmla="*/ 247 h 352"/>
              <a:gd name="T38" fmla="*/ 152 w 400"/>
              <a:gd name="T39" fmla="*/ 187 h 352"/>
              <a:gd name="T40" fmla="*/ 169 w 400"/>
              <a:gd name="T41" fmla="*/ 142 h 352"/>
              <a:gd name="T42" fmla="*/ 184 w 400"/>
              <a:gd name="T43" fmla="*/ 111 h 352"/>
              <a:gd name="T44" fmla="*/ 179 w 400"/>
              <a:gd name="T45" fmla="*/ 95 h 352"/>
              <a:gd name="T46" fmla="*/ 183 w 400"/>
              <a:gd name="T47" fmla="*/ 63 h 352"/>
              <a:gd name="T48" fmla="*/ 119 w 400"/>
              <a:gd name="T49" fmla="*/ 0 h 352"/>
              <a:gd name="T50" fmla="*/ 55 w 400"/>
              <a:gd name="T51" fmla="*/ 63 h 352"/>
              <a:gd name="T52" fmla="*/ 59 w 400"/>
              <a:gd name="T53" fmla="*/ 95 h 352"/>
              <a:gd name="T54" fmla="*/ 53 w 400"/>
              <a:gd name="T55" fmla="*/ 111 h 352"/>
              <a:gd name="T56" fmla="*/ 68 w 400"/>
              <a:gd name="T57" fmla="*/ 142 h 352"/>
              <a:gd name="T58" fmla="*/ 86 w 400"/>
              <a:gd name="T59" fmla="*/ 187 h 352"/>
              <a:gd name="T60" fmla="*/ 33 w 400"/>
              <a:gd name="T61" fmla="*/ 247 h 352"/>
              <a:gd name="T62" fmla="*/ 0 w 400"/>
              <a:gd name="T63" fmla="*/ 279 h 352"/>
              <a:gd name="T64" fmla="*/ 0 w 400"/>
              <a:gd name="T65" fmla="*/ 352 h 352"/>
              <a:gd name="T66" fmla="*/ 278 w 400"/>
              <a:gd name="T67" fmla="*/ 352 h 352"/>
              <a:gd name="T68" fmla="*/ 278 w 400"/>
              <a:gd name="T69" fmla="*/ 297 h 352"/>
              <a:gd name="T70" fmla="*/ 204 w 400"/>
              <a:gd name="T71" fmla="*/ 2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0" h="352">
                <a:moveTo>
                  <a:pt x="400" y="352"/>
                </a:moveTo>
                <a:cubicBezTo>
                  <a:pt x="400" y="352"/>
                  <a:pt x="399" y="276"/>
                  <a:pt x="394" y="268"/>
                </a:cubicBezTo>
                <a:cubicBezTo>
                  <a:pt x="387" y="257"/>
                  <a:pt x="371" y="249"/>
                  <a:pt x="342" y="236"/>
                </a:cubicBezTo>
                <a:cubicBezTo>
                  <a:pt x="312" y="224"/>
                  <a:pt x="303" y="213"/>
                  <a:pt x="303" y="191"/>
                </a:cubicBezTo>
                <a:cubicBezTo>
                  <a:pt x="303" y="177"/>
                  <a:pt x="312" y="182"/>
                  <a:pt x="316" y="157"/>
                </a:cubicBezTo>
                <a:cubicBezTo>
                  <a:pt x="317" y="147"/>
                  <a:pt x="325" y="157"/>
                  <a:pt x="327" y="134"/>
                </a:cubicBezTo>
                <a:cubicBezTo>
                  <a:pt x="327" y="124"/>
                  <a:pt x="322" y="122"/>
                  <a:pt x="322" y="122"/>
                </a:cubicBezTo>
                <a:cubicBezTo>
                  <a:pt x="322" y="122"/>
                  <a:pt x="325" y="108"/>
                  <a:pt x="325" y="98"/>
                </a:cubicBezTo>
                <a:cubicBezTo>
                  <a:pt x="327" y="85"/>
                  <a:pt x="319" y="51"/>
                  <a:pt x="278" y="51"/>
                </a:cubicBezTo>
                <a:cubicBezTo>
                  <a:pt x="236" y="51"/>
                  <a:pt x="229" y="85"/>
                  <a:pt x="230" y="98"/>
                </a:cubicBezTo>
                <a:cubicBezTo>
                  <a:pt x="231" y="108"/>
                  <a:pt x="233" y="122"/>
                  <a:pt x="233" y="122"/>
                </a:cubicBezTo>
                <a:cubicBezTo>
                  <a:pt x="233" y="122"/>
                  <a:pt x="229" y="124"/>
                  <a:pt x="229" y="134"/>
                </a:cubicBezTo>
                <a:cubicBezTo>
                  <a:pt x="230" y="157"/>
                  <a:pt x="238" y="147"/>
                  <a:pt x="240" y="157"/>
                </a:cubicBezTo>
                <a:cubicBezTo>
                  <a:pt x="244" y="182"/>
                  <a:pt x="253" y="177"/>
                  <a:pt x="253" y="191"/>
                </a:cubicBezTo>
                <a:cubicBezTo>
                  <a:pt x="253" y="206"/>
                  <a:pt x="248" y="216"/>
                  <a:pt x="236" y="224"/>
                </a:cubicBezTo>
                <a:cubicBezTo>
                  <a:pt x="301" y="257"/>
                  <a:pt x="310" y="263"/>
                  <a:pt x="310" y="292"/>
                </a:cubicBezTo>
                <a:cubicBezTo>
                  <a:pt x="310" y="352"/>
                  <a:pt x="310" y="352"/>
                  <a:pt x="310" y="352"/>
                </a:cubicBezTo>
                <a:lnTo>
                  <a:pt x="400" y="352"/>
                </a:lnTo>
                <a:close/>
                <a:moveTo>
                  <a:pt x="204" y="247"/>
                </a:moveTo>
                <a:cubicBezTo>
                  <a:pt x="165" y="231"/>
                  <a:pt x="152" y="217"/>
                  <a:pt x="152" y="187"/>
                </a:cubicBezTo>
                <a:cubicBezTo>
                  <a:pt x="152" y="169"/>
                  <a:pt x="164" y="175"/>
                  <a:pt x="169" y="142"/>
                </a:cubicBezTo>
                <a:cubicBezTo>
                  <a:pt x="172" y="129"/>
                  <a:pt x="182" y="142"/>
                  <a:pt x="184" y="111"/>
                </a:cubicBezTo>
                <a:cubicBezTo>
                  <a:pt x="184" y="98"/>
                  <a:pt x="179" y="95"/>
                  <a:pt x="179" y="95"/>
                </a:cubicBezTo>
                <a:cubicBezTo>
                  <a:pt x="179" y="95"/>
                  <a:pt x="181" y="77"/>
                  <a:pt x="183" y="63"/>
                </a:cubicBezTo>
                <a:cubicBezTo>
                  <a:pt x="184" y="45"/>
                  <a:pt x="174" y="0"/>
                  <a:pt x="119" y="0"/>
                </a:cubicBezTo>
                <a:cubicBezTo>
                  <a:pt x="64" y="0"/>
                  <a:pt x="54" y="45"/>
                  <a:pt x="55" y="63"/>
                </a:cubicBezTo>
                <a:cubicBezTo>
                  <a:pt x="56" y="77"/>
                  <a:pt x="59" y="95"/>
                  <a:pt x="59" y="95"/>
                </a:cubicBezTo>
                <a:cubicBezTo>
                  <a:pt x="59" y="95"/>
                  <a:pt x="53" y="98"/>
                  <a:pt x="53" y="111"/>
                </a:cubicBezTo>
                <a:cubicBezTo>
                  <a:pt x="55" y="142"/>
                  <a:pt x="66" y="129"/>
                  <a:pt x="68" y="142"/>
                </a:cubicBezTo>
                <a:cubicBezTo>
                  <a:pt x="74" y="175"/>
                  <a:pt x="86" y="169"/>
                  <a:pt x="86" y="187"/>
                </a:cubicBezTo>
                <a:cubicBezTo>
                  <a:pt x="86" y="217"/>
                  <a:pt x="73" y="231"/>
                  <a:pt x="33" y="247"/>
                </a:cubicBezTo>
                <a:cubicBezTo>
                  <a:pt x="21" y="252"/>
                  <a:pt x="0" y="260"/>
                  <a:pt x="0" y="279"/>
                </a:cubicBezTo>
                <a:cubicBezTo>
                  <a:pt x="0" y="352"/>
                  <a:pt x="0" y="352"/>
                  <a:pt x="0" y="352"/>
                </a:cubicBezTo>
                <a:cubicBezTo>
                  <a:pt x="278" y="352"/>
                  <a:pt x="278" y="352"/>
                  <a:pt x="278" y="352"/>
                </a:cubicBezTo>
                <a:cubicBezTo>
                  <a:pt x="278" y="352"/>
                  <a:pt x="278" y="309"/>
                  <a:pt x="278" y="297"/>
                </a:cubicBezTo>
                <a:cubicBezTo>
                  <a:pt x="278" y="280"/>
                  <a:pt x="244" y="264"/>
                  <a:pt x="204" y="247"/>
                </a:cubicBezTo>
                <a:close/>
              </a:path>
            </a:pathLst>
          </a:custGeom>
          <a:solidFill>
            <a:schemeClr val="accent2"/>
          </a:solidFill>
          <a:ln>
            <a:noFill/>
          </a:ln>
        </p:spPr>
        <p:txBody>
          <a:bodyPr lIns="91425" tIns="45712" rIns="91425" bIns="45712"/>
          <a:lstStyle/>
          <a:p>
            <a:pPr defTabSz="913765">
              <a:defRPr/>
            </a:pPr>
            <a:endParaRPr lang="en-US" sz="2400" kern="0" dirty="0">
              <a:solidFill>
                <a:srgbClr val="95A5A6"/>
              </a:solidFill>
              <a:cs typeface="+mn-ea"/>
              <a:sym typeface="+mn-lt"/>
            </a:endParaRPr>
          </a:p>
        </p:txBody>
      </p:sp>
      <p:sp>
        <p:nvSpPr>
          <p:cNvPr id="71" name="Rectangle 1436"/>
          <p:cNvSpPr>
            <a:spLocks noChangeArrowheads="1"/>
          </p:cNvSpPr>
          <p:nvPr/>
        </p:nvSpPr>
        <p:spPr bwMode="auto">
          <a:xfrm>
            <a:off x="4289818" y="3356373"/>
            <a:ext cx="370294" cy="138499"/>
          </a:xfrm>
          <a:prstGeom prst="rect">
            <a:avLst/>
          </a:prstGeom>
          <a:noFill/>
          <a:ln>
            <a:noFill/>
          </a:ln>
        </p:spPr>
        <p:txBody>
          <a:bodyPr wrap="none" lIns="0" tIns="0" rIns="0" bIns="0">
            <a:spAutoFit/>
          </a:bodyPr>
          <a:lstStyle/>
          <a:p>
            <a:pPr algn="ctr" defTabSz="913765">
              <a:defRPr/>
            </a:pPr>
            <a:r>
              <a:rPr lang="en-US" sz="900" kern="0" dirty="0">
                <a:solidFill>
                  <a:srgbClr val="95A5A6"/>
                </a:solidFill>
                <a:cs typeface="+mn-ea"/>
                <a:sym typeface="+mn-lt"/>
              </a:rPr>
              <a:t>2,356K</a:t>
            </a:r>
            <a:endParaRPr lang="en-US" kern="0" dirty="0">
              <a:solidFill>
                <a:srgbClr val="95A5A6"/>
              </a:solidFill>
              <a:cs typeface="+mn-ea"/>
              <a:sym typeface="+mn-lt"/>
            </a:endParaRPr>
          </a:p>
        </p:txBody>
      </p:sp>
      <p:sp>
        <p:nvSpPr>
          <p:cNvPr id="72" name="Freeform 6"/>
          <p:cNvSpPr>
            <a:spLocks noEditPoints="1"/>
          </p:cNvSpPr>
          <p:nvPr/>
        </p:nvSpPr>
        <p:spPr bwMode="auto">
          <a:xfrm>
            <a:off x="4391025" y="3182540"/>
            <a:ext cx="166687" cy="146447"/>
          </a:xfrm>
          <a:custGeom>
            <a:avLst/>
            <a:gdLst>
              <a:gd name="T0" fmla="*/ 400 w 400"/>
              <a:gd name="T1" fmla="*/ 352 h 352"/>
              <a:gd name="T2" fmla="*/ 394 w 400"/>
              <a:gd name="T3" fmla="*/ 268 h 352"/>
              <a:gd name="T4" fmla="*/ 342 w 400"/>
              <a:gd name="T5" fmla="*/ 236 h 352"/>
              <a:gd name="T6" fmla="*/ 303 w 400"/>
              <a:gd name="T7" fmla="*/ 191 h 352"/>
              <a:gd name="T8" fmla="*/ 316 w 400"/>
              <a:gd name="T9" fmla="*/ 157 h 352"/>
              <a:gd name="T10" fmla="*/ 327 w 400"/>
              <a:gd name="T11" fmla="*/ 134 h 352"/>
              <a:gd name="T12" fmla="*/ 322 w 400"/>
              <a:gd name="T13" fmla="*/ 122 h 352"/>
              <a:gd name="T14" fmla="*/ 325 w 400"/>
              <a:gd name="T15" fmla="*/ 98 h 352"/>
              <a:gd name="T16" fmla="*/ 278 w 400"/>
              <a:gd name="T17" fmla="*/ 51 h 352"/>
              <a:gd name="T18" fmla="*/ 230 w 400"/>
              <a:gd name="T19" fmla="*/ 98 h 352"/>
              <a:gd name="T20" fmla="*/ 233 w 400"/>
              <a:gd name="T21" fmla="*/ 122 h 352"/>
              <a:gd name="T22" fmla="*/ 229 w 400"/>
              <a:gd name="T23" fmla="*/ 134 h 352"/>
              <a:gd name="T24" fmla="*/ 240 w 400"/>
              <a:gd name="T25" fmla="*/ 157 h 352"/>
              <a:gd name="T26" fmla="*/ 253 w 400"/>
              <a:gd name="T27" fmla="*/ 191 h 352"/>
              <a:gd name="T28" fmla="*/ 236 w 400"/>
              <a:gd name="T29" fmla="*/ 224 h 352"/>
              <a:gd name="T30" fmla="*/ 310 w 400"/>
              <a:gd name="T31" fmla="*/ 292 h 352"/>
              <a:gd name="T32" fmla="*/ 310 w 400"/>
              <a:gd name="T33" fmla="*/ 352 h 352"/>
              <a:gd name="T34" fmla="*/ 400 w 400"/>
              <a:gd name="T35" fmla="*/ 352 h 352"/>
              <a:gd name="T36" fmla="*/ 204 w 400"/>
              <a:gd name="T37" fmla="*/ 247 h 352"/>
              <a:gd name="T38" fmla="*/ 152 w 400"/>
              <a:gd name="T39" fmla="*/ 187 h 352"/>
              <a:gd name="T40" fmla="*/ 169 w 400"/>
              <a:gd name="T41" fmla="*/ 142 h 352"/>
              <a:gd name="T42" fmla="*/ 184 w 400"/>
              <a:gd name="T43" fmla="*/ 111 h 352"/>
              <a:gd name="T44" fmla="*/ 179 w 400"/>
              <a:gd name="T45" fmla="*/ 95 h 352"/>
              <a:gd name="T46" fmla="*/ 183 w 400"/>
              <a:gd name="T47" fmla="*/ 63 h 352"/>
              <a:gd name="T48" fmla="*/ 119 w 400"/>
              <a:gd name="T49" fmla="*/ 0 h 352"/>
              <a:gd name="T50" fmla="*/ 55 w 400"/>
              <a:gd name="T51" fmla="*/ 63 h 352"/>
              <a:gd name="T52" fmla="*/ 59 w 400"/>
              <a:gd name="T53" fmla="*/ 95 h 352"/>
              <a:gd name="T54" fmla="*/ 53 w 400"/>
              <a:gd name="T55" fmla="*/ 111 h 352"/>
              <a:gd name="T56" fmla="*/ 68 w 400"/>
              <a:gd name="T57" fmla="*/ 142 h 352"/>
              <a:gd name="T58" fmla="*/ 86 w 400"/>
              <a:gd name="T59" fmla="*/ 187 h 352"/>
              <a:gd name="T60" fmla="*/ 33 w 400"/>
              <a:gd name="T61" fmla="*/ 247 h 352"/>
              <a:gd name="T62" fmla="*/ 0 w 400"/>
              <a:gd name="T63" fmla="*/ 279 h 352"/>
              <a:gd name="T64" fmla="*/ 0 w 400"/>
              <a:gd name="T65" fmla="*/ 352 h 352"/>
              <a:gd name="T66" fmla="*/ 278 w 400"/>
              <a:gd name="T67" fmla="*/ 352 h 352"/>
              <a:gd name="T68" fmla="*/ 278 w 400"/>
              <a:gd name="T69" fmla="*/ 297 h 352"/>
              <a:gd name="T70" fmla="*/ 204 w 400"/>
              <a:gd name="T71" fmla="*/ 2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0" h="352">
                <a:moveTo>
                  <a:pt x="400" y="352"/>
                </a:moveTo>
                <a:cubicBezTo>
                  <a:pt x="400" y="352"/>
                  <a:pt x="399" y="276"/>
                  <a:pt x="394" y="268"/>
                </a:cubicBezTo>
                <a:cubicBezTo>
                  <a:pt x="387" y="257"/>
                  <a:pt x="371" y="249"/>
                  <a:pt x="342" y="236"/>
                </a:cubicBezTo>
                <a:cubicBezTo>
                  <a:pt x="312" y="224"/>
                  <a:pt x="303" y="213"/>
                  <a:pt x="303" y="191"/>
                </a:cubicBezTo>
                <a:cubicBezTo>
                  <a:pt x="303" y="177"/>
                  <a:pt x="312" y="182"/>
                  <a:pt x="316" y="157"/>
                </a:cubicBezTo>
                <a:cubicBezTo>
                  <a:pt x="317" y="147"/>
                  <a:pt x="325" y="157"/>
                  <a:pt x="327" y="134"/>
                </a:cubicBezTo>
                <a:cubicBezTo>
                  <a:pt x="327" y="124"/>
                  <a:pt x="322" y="122"/>
                  <a:pt x="322" y="122"/>
                </a:cubicBezTo>
                <a:cubicBezTo>
                  <a:pt x="322" y="122"/>
                  <a:pt x="325" y="108"/>
                  <a:pt x="325" y="98"/>
                </a:cubicBezTo>
                <a:cubicBezTo>
                  <a:pt x="327" y="85"/>
                  <a:pt x="319" y="51"/>
                  <a:pt x="278" y="51"/>
                </a:cubicBezTo>
                <a:cubicBezTo>
                  <a:pt x="236" y="51"/>
                  <a:pt x="229" y="85"/>
                  <a:pt x="230" y="98"/>
                </a:cubicBezTo>
                <a:cubicBezTo>
                  <a:pt x="231" y="108"/>
                  <a:pt x="233" y="122"/>
                  <a:pt x="233" y="122"/>
                </a:cubicBezTo>
                <a:cubicBezTo>
                  <a:pt x="233" y="122"/>
                  <a:pt x="229" y="124"/>
                  <a:pt x="229" y="134"/>
                </a:cubicBezTo>
                <a:cubicBezTo>
                  <a:pt x="230" y="157"/>
                  <a:pt x="238" y="147"/>
                  <a:pt x="240" y="157"/>
                </a:cubicBezTo>
                <a:cubicBezTo>
                  <a:pt x="244" y="182"/>
                  <a:pt x="253" y="177"/>
                  <a:pt x="253" y="191"/>
                </a:cubicBezTo>
                <a:cubicBezTo>
                  <a:pt x="253" y="206"/>
                  <a:pt x="248" y="216"/>
                  <a:pt x="236" y="224"/>
                </a:cubicBezTo>
                <a:cubicBezTo>
                  <a:pt x="301" y="257"/>
                  <a:pt x="310" y="263"/>
                  <a:pt x="310" y="292"/>
                </a:cubicBezTo>
                <a:cubicBezTo>
                  <a:pt x="310" y="352"/>
                  <a:pt x="310" y="352"/>
                  <a:pt x="310" y="352"/>
                </a:cubicBezTo>
                <a:lnTo>
                  <a:pt x="400" y="352"/>
                </a:lnTo>
                <a:close/>
                <a:moveTo>
                  <a:pt x="204" y="247"/>
                </a:moveTo>
                <a:cubicBezTo>
                  <a:pt x="165" y="231"/>
                  <a:pt x="152" y="217"/>
                  <a:pt x="152" y="187"/>
                </a:cubicBezTo>
                <a:cubicBezTo>
                  <a:pt x="152" y="169"/>
                  <a:pt x="164" y="175"/>
                  <a:pt x="169" y="142"/>
                </a:cubicBezTo>
                <a:cubicBezTo>
                  <a:pt x="172" y="129"/>
                  <a:pt x="182" y="142"/>
                  <a:pt x="184" y="111"/>
                </a:cubicBezTo>
                <a:cubicBezTo>
                  <a:pt x="184" y="98"/>
                  <a:pt x="179" y="95"/>
                  <a:pt x="179" y="95"/>
                </a:cubicBezTo>
                <a:cubicBezTo>
                  <a:pt x="179" y="95"/>
                  <a:pt x="181" y="77"/>
                  <a:pt x="183" y="63"/>
                </a:cubicBezTo>
                <a:cubicBezTo>
                  <a:pt x="184" y="45"/>
                  <a:pt x="174" y="0"/>
                  <a:pt x="119" y="0"/>
                </a:cubicBezTo>
                <a:cubicBezTo>
                  <a:pt x="64" y="0"/>
                  <a:pt x="54" y="45"/>
                  <a:pt x="55" y="63"/>
                </a:cubicBezTo>
                <a:cubicBezTo>
                  <a:pt x="56" y="77"/>
                  <a:pt x="59" y="95"/>
                  <a:pt x="59" y="95"/>
                </a:cubicBezTo>
                <a:cubicBezTo>
                  <a:pt x="59" y="95"/>
                  <a:pt x="53" y="98"/>
                  <a:pt x="53" y="111"/>
                </a:cubicBezTo>
                <a:cubicBezTo>
                  <a:pt x="55" y="142"/>
                  <a:pt x="66" y="129"/>
                  <a:pt x="68" y="142"/>
                </a:cubicBezTo>
                <a:cubicBezTo>
                  <a:pt x="74" y="175"/>
                  <a:pt x="86" y="169"/>
                  <a:pt x="86" y="187"/>
                </a:cubicBezTo>
                <a:cubicBezTo>
                  <a:pt x="86" y="217"/>
                  <a:pt x="73" y="231"/>
                  <a:pt x="33" y="247"/>
                </a:cubicBezTo>
                <a:cubicBezTo>
                  <a:pt x="21" y="252"/>
                  <a:pt x="0" y="260"/>
                  <a:pt x="0" y="279"/>
                </a:cubicBezTo>
                <a:cubicBezTo>
                  <a:pt x="0" y="352"/>
                  <a:pt x="0" y="352"/>
                  <a:pt x="0" y="352"/>
                </a:cubicBezTo>
                <a:cubicBezTo>
                  <a:pt x="278" y="352"/>
                  <a:pt x="278" y="352"/>
                  <a:pt x="278" y="352"/>
                </a:cubicBezTo>
                <a:cubicBezTo>
                  <a:pt x="278" y="352"/>
                  <a:pt x="278" y="309"/>
                  <a:pt x="278" y="297"/>
                </a:cubicBezTo>
                <a:cubicBezTo>
                  <a:pt x="278" y="280"/>
                  <a:pt x="244" y="264"/>
                  <a:pt x="204" y="247"/>
                </a:cubicBezTo>
                <a:close/>
              </a:path>
            </a:pathLst>
          </a:custGeom>
          <a:solidFill>
            <a:schemeClr val="accent3"/>
          </a:solidFill>
          <a:ln>
            <a:noFill/>
          </a:ln>
        </p:spPr>
        <p:txBody>
          <a:bodyPr lIns="91425" tIns="45712" rIns="91425" bIns="45712"/>
          <a:lstStyle/>
          <a:p>
            <a:pPr defTabSz="913765">
              <a:defRPr/>
            </a:pPr>
            <a:endParaRPr lang="en-US" sz="2400" kern="0" dirty="0">
              <a:solidFill>
                <a:srgbClr val="95A5A6"/>
              </a:solidFill>
              <a:cs typeface="+mn-ea"/>
              <a:sym typeface="+mn-lt"/>
            </a:endParaRPr>
          </a:p>
        </p:txBody>
      </p:sp>
      <p:sp>
        <p:nvSpPr>
          <p:cNvPr id="73" name="Rectangle 1436"/>
          <p:cNvSpPr>
            <a:spLocks noChangeArrowheads="1"/>
          </p:cNvSpPr>
          <p:nvPr/>
        </p:nvSpPr>
        <p:spPr bwMode="auto">
          <a:xfrm>
            <a:off x="5490574" y="3356373"/>
            <a:ext cx="532197" cy="138499"/>
          </a:xfrm>
          <a:prstGeom prst="rect">
            <a:avLst/>
          </a:prstGeom>
          <a:noFill/>
          <a:ln>
            <a:noFill/>
          </a:ln>
        </p:spPr>
        <p:txBody>
          <a:bodyPr wrap="none" lIns="0" tIns="0" rIns="0" bIns="0">
            <a:spAutoFit/>
          </a:bodyPr>
          <a:lstStyle/>
          <a:p>
            <a:pPr algn="ctr" defTabSz="913765">
              <a:defRPr/>
            </a:pPr>
            <a:r>
              <a:rPr lang="en-US" sz="900" kern="0" dirty="0">
                <a:solidFill>
                  <a:srgbClr val="95A5A6"/>
                </a:solidFill>
                <a:cs typeface="+mn-ea"/>
                <a:sym typeface="+mn-lt"/>
              </a:rPr>
              <a:t>3 Millions</a:t>
            </a:r>
            <a:endParaRPr lang="en-US" kern="0" dirty="0">
              <a:solidFill>
                <a:srgbClr val="95A5A6"/>
              </a:solidFill>
              <a:cs typeface="+mn-ea"/>
              <a:sym typeface="+mn-lt"/>
            </a:endParaRPr>
          </a:p>
        </p:txBody>
      </p:sp>
      <p:sp>
        <p:nvSpPr>
          <p:cNvPr id="74" name="Freeform 6"/>
          <p:cNvSpPr>
            <a:spLocks noEditPoints="1"/>
          </p:cNvSpPr>
          <p:nvPr/>
        </p:nvSpPr>
        <p:spPr bwMode="auto">
          <a:xfrm>
            <a:off x="5672137" y="3182540"/>
            <a:ext cx="167879" cy="146447"/>
          </a:xfrm>
          <a:custGeom>
            <a:avLst/>
            <a:gdLst>
              <a:gd name="T0" fmla="*/ 400 w 400"/>
              <a:gd name="T1" fmla="*/ 352 h 352"/>
              <a:gd name="T2" fmla="*/ 394 w 400"/>
              <a:gd name="T3" fmla="*/ 268 h 352"/>
              <a:gd name="T4" fmla="*/ 342 w 400"/>
              <a:gd name="T5" fmla="*/ 236 h 352"/>
              <a:gd name="T6" fmla="*/ 303 w 400"/>
              <a:gd name="T7" fmla="*/ 191 h 352"/>
              <a:gd name="T8" fmla="*/ 316 w 400"/>
              <a:gd name="T9" fmla="*/ 157 h 352"/>
              <a:gd name="T10" fmla="*/ 327 w 400"/>
              <a:gd name="T11" fmla="*/ 134 h 352"/>
              <a:gd name="T12" fmla="*/ 322 w 400"/>
              <a:gd name="T13" fmla="*/ 122 h 352"/>
              <a:gd name="T14" fmla="*/ 325 w 400"/>
              <a:gd name="T15" fmla="*/ 98 h 352"/>
              <a:gd name="T16" fmla="*/ 278 w 400"/>
              <a:gd name="T17" fmla="*/ 51 h 352"/>
              <a:gd name="T18" fmla="*/ 230 w 400"/>
              <a:gd name="T19" fmla="*/ 98 h 352"/>
              <a:gd name="T20" fmla="*/ 233 w 400"/>
              <a:gd name="T21" fmla="*/ 122 h 352"/>
              <a:gd name="T22" fmla="*/ 229 w 400"/>
              <a:gd name="T23" fmla="*/ 134 h 352"/>
              <a:gd name="T24" fmla="*/ 240 w 400"/>
              <a:gd name="T25" fmla="*/ 157 h 352"/>
              <a:gd name="T26" fmla="*/ 253 w 400"/>
              <a:gd name="T27" fmla="*/ 191 h 352"/>
              <a:gd name="T28" fmla="*/ 236 w 400"/>
              <a:gd name="T29" fmla="*/ 224 h 352"/>
              <a:gd name="T30" fmla="*/ 310 w 400"/>
              <a:gd name="T31" fmla="*/ 292 h 352"/>
              <a:gd name="T32" fmla="*/ 310 w 400"/>
              <a:gd name="T33" fmla="*/ 352 h 352"/>
              <a:gd name="T34" fmla="*/ 400 w 400"/>
              <a:gd name="T35" fmla="*/ 352 h 352"/>
              <a:gd name="T36" fmla="*/ 204 w 400"/>
              <a:gd name="T37" fmla="*/ 247 h 352"/>
              <a:gd name="T38" fmla="*/ 152 w 400"/>
              <a:gd name="T39" fmla="*/ 187 h 352"/>
              <a:gd name="T40" fmla="*/ 169 w 400"/>
              <a:gd name="T41" fmla="*/ 142 h 352"/>
              <a:gd name="T42" fmla="*/ 184 w 400"/>
              <a:gd name="T43" fmla="*/ 111 h 352"/>
              <a:gd name="T44" fmla="*/ 179 w 400"/>
              <a:gd name="T45" fmla="*/ 95 h 352"/>
              <a:gd name="T46" fmla="*/ 183 w 400"/>
              <a:gd name="T47" fmla="*/ 63 h 352"/>
              <a:gd name="T48" fmla="*/ 119 w 400"/>
              <a:gd name="T49" fmla="*/ 0 h 352"/>
              <a:gd name="T50" fmla="*/ 55 w 400"/>
              <a:gd name="T51" fmla="*/ 63 h 352"/>
              <a:gd name="T52" fmla="*/ 59 w 400"/>
              <a:gd name="T53" fmla="*/ 95 h 352"/>
              <a:gd name="T54" fmla="*/ 53 w 400"/>
              <a:gd name="T55" fmla="*/ 111 h 352"/>
              <a:gd name="T56" fmla="*/ 68 w 400"/>
              <a:gd name="T57" fmla="*/ 142 h 352"/>
              <a:gd name="T58" fmla="*/ 86 w 400"/>
              <a:gd name="T59" fmla="*/ 187 h 352"/>
              <a:gd name="T60" fmla="*/ 33 w 400"/>
              <a:gd name="T61" fmla="*/ 247 h 352"/>
              <a:gd name="T62" fmla="*/ 0 w 400"/>
              <a:gd name="T63" fmla="*/ 279 h 352"/>
              <a:gd name="T64" fmla="*/ 0 w 400"/>
              <a:gd name="T65" fmla="*/ 352 h 352"/>
              <a:gd name="T66" fmla="*/ 278 w 400"/>
              <a:gd name="T67" fmla="*/ 352 h 352"/>
              <a:gd name="T68" fmla="*/ 278 w 400"/>
              <a:gd name="T69" fmla="*/ 297 h 352"/>
              <a:gd name="T70" fmla="*/ 204 w 400"/>
              <a:gd name="T71" fmla="*/ 2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0" h="352">
                <a:moveTo>
                  <a:pt x="400" y="352"/>
                </a:moveTo>
                <a:cubicBezTo>
                  <a:pt x="400" y="352"/>
                  <a:pt x="399" y="276"/>
                  <a:pt x="394" y="268"/>
                </a:cubicBezTo>
                <a:cubicBezTo>
                  <a:pt x="387" y="257"/>
                  <a:pt x="371" y="249"/>
                  <a:pt x="342" y="236"/>
                </a:cubicBezTo>
                <a:cubicBezTo>
                  <a:pt x="312" y="224"/>
                  <a:pt x="303" y="213"/>
                  <a:pt x="303" y="191"/>
                </a:cubicBezTo>
                <a:cubicBezTo>
                  <a:pt x="303" y="177"/>
                  <a:pt x="312" y="182"/>
                  <a:pt x="316" y="157"/>
                </a:cubicBezTo>
                <a:cubicBezTo>
                  <a:pt x="317" y="147"/>
                  <a:pt x="325" y="157"/>
                  <a:pt x="327" y="134"/>
                </a:cubicBezTo>
                <a:cubicBezTo>
                  <a:pt x="327" y="124"/>
                  <a:pt x="322" y="122"/>
                  <a:pt x="322" y="122"/>
                </a:cubicBezTo>
                <a:cubicBezTo>
                  <a:pt x="322" y="122"/>
                  <a:pt x="325" y="108"/>
                  <a:pt x="325" y="98"/>
                </a:cubicBezTo>
                <a:cubicBezTo>
                  <a:pt x="327" y="85"/>
                  <a:pt x="319" y="51"/>
                  <a:pt x="278" y="51"/>
                </a:cubicBezTo>
                <a:cubicBezTo>
                  <a:pt x="236" y="51"/>
                  <a:pt x="229" y="85"/>
                  <a:pt x="230" y="98"/>
                </a:cubicBezTo>
                <a:cubicBezTo>
                  <a:pt x="231" y="108"/>
                  <a:pt x="233" y="122"/>
                  <a:pt x="233" y="122"/>
                </a:cubicBezTo>
                <a:cubicBezTo>
                  <a:pt x="233" y="122"/>
                  <a:pt x="229" y="124"/>
                  <a:pt x="229" y="134"/>
                </a:cubicBezTo>
                <a:cubicBezTo>
                  <a:pt x="230" y="157"/>
                  <a:pt x="238" y="147"/>
                  <a:pt x="240" y="157"/>
                </a:cubicBezTo>
                <a:cubicBezTo>
                  <a:pt x="244" y="182"/>
                  <a:pt x="253" y="177"/>
                  <a:pt x="253" y="191"/>
                </a:cubicBezTo>
                <a:cubicBezTo>
                  <a:pt x="253" y="206"/>
                  <a:pt x="248" y="216"/>
                  <a:pt x="236" y="224"/>
                </a:cubicBezTo>
                <a:cubicBezTo>
                  <a:pt x="301" y="257"/>
                  <a:pt x="310" y="263"/>
                  <a:pt x="310" y="292"/>
                </a:cubicBezTo>
                <a:cubicBezTo>
                  <a:pt x="310" y="352"/>
                  <a:pt x="310" y="352"/>
                  <a:pt x="310" y="352"/>
                </a:cubicBezTo>
                <a:lnTo>
                  <a:pt x="400" y="352"/>
                </a:lnTo>
                <a:close/>
                <a:moveTo>
                  <a:pt x="204" y="247"/>
                </a:moveTo>
                <a:cubicBezTo>
                  <a:pt x="165" y="231"/>
                  <a:pt x="152" y="217"/>
                  <a:pt x="152" y="187"/>
                </a:cubicBezTo>
                <a:cubicBezTo>
                  <a:pt x="152" y="169"/>
                  <a:pt x="164" y="175"/>
                  <a:pt x="169" y="142"/>
                </a:cubicBezTo>
                <a:cubicBezTo>
                  <a:pt x="172" y="129"/>
                  <a:pt x="182" y="142"/>
                  <a:pt x="184" y="111"/>
                </a:cubicBezTo>
                <a:cubicBezTo>
                  <a:pt x="184" y="98"/>
                  <a:pt x="179" y="95"/>
                  <a:pt x="179" y="95"/>
                </a:cubicBezTo>
                <a:cubicBezTo>
                  <a:pt x="179" y="95"/>
                  <a:pt x="181" y="77"/>
                  <a:pt x="183" y="63"/>
                </a:cubicBezTo>
                <a:cubicBezTo>
                  <a:pt x="184" y="45"/>
                  <a:pt x="174" y="0"/>
                  <a:pt x="119" y="0"/>
                </a:cubicBezTo>
                <a:cubicBezTo>
                  <a:pt x="64" y="0"/>
                  <a:pt x="54" y="45"/>
                  <a:pt x="55" y="63"/>
                </a:cubicBezTo>
                <a:cubicBezTo>
                  <a:pt x="56" y="77"/>
                  <a:pt x="59" y="95"/>
                  <a:pt x="59" y="95"/>
                </a:cubicBezTo>
                <a:cubicBezTo>
                  <a:pt x="59" y="95"/>
                  <a:pt x="53" y="98"/>
                  <a:pt x="53" y="111"/>
                </a:cubicBezTo>
                <a:cubicBezTo>
                  <a:pt x="55" y="142"/>
                  <a:pt x="66" y="129"/>
                  <a:pt x="68" y="142"/>
                </a:cubicBezTo>
                <a:cubicBezTo>
                  <a:pt x="74" y="175"/>
                  <a:pt x="86" y="169"/>
                  <a:pt x="86" y="187"/>
                </a:cubicBezTo>
                <a:cubicBezTo>
                  <a:pt x="86" y="217"/>
                  <a:pt x="73" y="231"/>
                  <a:pt x="33" y="247"/>
                </a:cubicBezTo>
                <a:cubicBezTo>
                  <a:pt x="21" y="252"/>
                  <a:pt x="0" y="260"/>
                  <a:pt x="0" y="279"/>
                </a:cubicBezTo>
                <a:cubicBezTo>
                  <a:pt x="0" y="352"/>
                  <a:pt x="0" y="352"/>
                  <a:pt x="0" y="352"/>
                </a:cubicBezTo>
                <a:cubicBezTo>
                  <a:pt x="278" y="352"/>
                  <a:pt x="278" y="352"/>
                  <a:pt x="278" y="352"/>
                </a:cubicBezTo>
                <a:cubicBezTo>
                  <a:pt x="278" y="352"/>
                  <a:pt x="278" y="309"/>
                  <a:pt x="278" y="297"/>
                </a:cubicBezTo>
                <a:cubicBezTo>
                  <a:pt x="278" y="280"/>
                  <a:pt x="244" y="264"/>
                  <a:pt x="204" y="247"/>
                </a:cubicBezTo>
                <a:close/>
              </a:path>
            </a:pathLst>
          </a:custGeom>
          <a:solidFill>
            <a:schemeClr val="accent4"/>
          </a:solidFill>
          <a:ln>
            <a:noFill/>
          </a:ln>
        </p:spPr>
        <p:txBody>
          <a:bodyPr lIns="91425" tIns="45712" rIns="91425" bIns="45712"/>
          <a:lstStyle/>
          <a:p>
            <a:pPr defTabSz="913765">
              <a:defRPr/>
            </a:pPr>
            <a:endParaRPr lang="en-US" sz="2400" kern="0" dirty="0">
              <a:solidFill>
                <a:srgbClr val="95A5A6"/>
              </a:solidFill>
              <a:cs typeface="+mn-ea"/>
              <a:sym typeface="+mn-lt"/>
            </a:endParaRPr>
          </a:p>
        </p:txBody>
      </p:sp>
      <p:sp>
        <p:nvSpPr>
          <p:cNvPr id="75" name="Rectangle 1436"/>
          <p:cNvSpPr>
            <a:spLocks noChangeArrowheads="1"/>
          </p:cNvSpPr>
          <p:nvPr/>
        </p:nvSpPr>
        <p:spPr bwMode="auto">
          <a:xfrm>
            <a:off x="6939812" y="3356373"/>
            <a:ext cx="275718" cy="138499"/>
          </a:xfrm>
          <a:prstGeom prst="rect">
            <a:avLst/>
          </a:prstGeom>
          <a:noFill/>
          <a:ln>
            <a:noFill/>
          </a:ln>
        </p:spPr>
        <p:txBody>
          <a:bodyPr wrap="none" lIns="0" tIns="0" rIns="0" bIns="0">
            <a:spAutoFit/>
          </a:bodyPr>
          <a:lstStyle/>
          <a:p>
            <a:pPr algn="ctr" defTabSz="913765">
              <a:defRPr/>
            </a:pPr>
            <a:r>
              <a:rPr lang="en-US" sz="900" kern="0" dirty="0">
                <a:solidFill>
                  <a:srgbClr val="95A5A6"/>
                </a:solidFill>
                <a:cs typeface="+mn-ea"/>
                <a:sym typeface="+mn-lt"/>
              </a:rPr>
              <a:t>458K</a:t>
            </a:r>
            <a:endParaRPr lang="en-US" kern="0" dirty="0">
              <a:solidFill>
                <a:srgbClr val="95A5A6"/>
              </a:solidFill>
              <a:cs typeface="+mn-ea"/>
              <a:sym typeface="+mn-lt"/>
            </a:endParaRPr>
          </a:p>
        </p:txBody>
      </p:sp>
      <p:sp>
        <p:nvSpPr>
          <p:cNvPr id="76" name="Freeform 6"/>
          <p:cNvSpPr>
            <a:spLocks noEditPoints="1"/>
          </p:cNvSpPr>
          <p:nvPr/>
        </p:nvSpPr>
        <p:spPr bwMode="auto">
          <a:xfrm>
            <a:off x="6993731" y="3182540"/>
            <a:ext cx="166687" cy="146447"/>
          </a:xfrm>
          <a:custGeom>
            <a:avLst/>
            <a:gdLst>
              <a:gd name="T0" fmla="*/ 400 w 400"/>
              <a:gd name="T1" fmla="*/ 352 h 352"/>
              <a:gd name="T2" fmla="*/ 394 w 400"/>
              <a:gd name="T3" fmla="*/ 268 h 352"/>
              <a:gd name="T4" fmla="*/ 342 w 400"/>
              <a:gd name="T5" fmla="*/ 236 h 352"/>
              <a:gd name="T6" fmla="*/ 303 w 400"/>
              <a:gd name="T7" fmla="*/ 191 h 352"/>
              <a:gd name="T8" fmla="*/ 316 w 400"/>
              <a:gd name="T9" fmla="*/ 157 h 352"/>
              <a:gd name="T10" fmla="*/ 327 w 400"/>
              <a:gd name="T11" fmla="*/ 134 h 352"/>
              <a:gd name="T12" fmla="*/ 322 w 400"/>
              <a:gd name="T13" fmla="*/ 122 h 352"/>
              <a:gd name="T14" fmla="*/ 325 w 400"/>
              <a:gd name="T15" fmla="*/ 98 h 352"/>
              <a:gd name="T16" fmla="*/ 278 w 400"/>
              <a:gd name="T17" fmla="*/ 51 h 352"/>
              <a:gd name="T18" fmla="*/ 230 w 400"/>
              <a:gd name="T19" fmla="*/ 98 h 352"/>
              <a:gd name="T20" fmla="*/ 233 w 400"/>
              <a:gd name="T21" fmla="*/ 122 h 352"/>
              <a:gd name="T22" fmla="*/ 229 w 400"/>
              <a:gd name="T23" fmla="*/ 134 h 352"/>
              <a:gd name="T24" fmla="*/ 240 w 400"/>
              <a:gd name="T25" fmla="*/ 157 h 352"/>
              <a:gd name="T26" fmla="*/ 253 w 400"/>
              <a:gd name="T27" fmla="*/ 191 h 352"/>
              <a:gd name="T28" fmla="*/ 236 w 400"/>
              <a:gd name="T29" fmla="*/ 224 h 352"/>
              <a:gd name="T30" fmla="*/ 310 w 400"/>
              <a:gd name="T31" fmla="*/ 292 h 352"/>
              <a:gd name="T32" fmla="*/ 310 w 400"/>
              <a:gd name="T33" fmla="*/ 352 h 352"/>
              <a:gd name="T34" fmla="*/ 400 w 400"/>
              <a:gd name="T35" fmla="*/ 352 h 352"/>
              <a:gd name="T36" fmla="*/ 204 w 400"/>
              <a:gd name="T37" fmla="*/ 247 h 352"/>
              <a:gd name="T38" fmla="*/ 152 w 400"/>
              <a:gd name="T39" fmla="*/ 187 h 352"/>
              <a:gd name="T40" fmla="*/ 169 w 400"/>
              <a:gd name="T41" fmla="*/ 142 h 352"/>
              <a:gd name="T42" fmla="*/ 184 w 400"/>
              <a:gd name="T43" fmla="*/ 111 h 352"/>
              <a:gd name="T44" fmla="*/ 179 w 400"/>
              <a:gd name="T45" fmla="*/ 95 h 352"/>
              <a:gd name="T46" fmla="*/ 183 w 400"/>
              <a:gd name="T47" fmla="*/ 63 h 352"/>
              <a:gd name="T48" fmla="*/ 119 w 400"/>
              <a:gd name="T49" fmla="*/ 0 h 352"/>
              <a:gd name="T50" fmla="*/ 55 w 400"/>
              <a:gd name="T51" fmla="*/ 63 h 352"/>
              <a:gd name="T52" fmla="*/ 59 w 400"/>
              <a:gd name="T53" fmla="*/ 95 h 352"/>
              <a:gd name="T54" fmla="*/ 53 w 400"/>
              <a:gd name="T55" fmla="*/ 111 h 352"/>
              <a:gd name="T56" fmla="*/ 68 w 400"/>
              <a:gd name="T57" fmla="*/ 142 h 352"/>
              <a:gd name="T58" fmla="*/ 86 w 400"/>
              <a:gd name="T59" fmla="*/ 187 h 352"/>
              <a:gd name="T60" fmla="*/ 33 w 400"/>
              <a:gd name="T61" fmla="*/ 247 h 352"/>
              <a:gd name="T62" fmla="*/ 0 w 400"/>
              <a:gd name="T63" fmla="*/ 279 h 352"/>
              <a:gd name="T64" fmla="*/ 0 w 400"/>
              <a:gd name="T65" fmla="*/ 352 h 352"/>
              <a:gd name="T66" fmla="*/ 278 w 400"/>
              <a:gd name="T67" fmla="*/ 352 h 352"/>
              <a:gd name="T68" fmla="*/ 278 w 400"/>
              <a:gd name="T69" fmla="*/ 297 h 352"/>
              <a:gd name="T70" fmla="*/ 204 w 400"/>
              <a:gd name="T71" fmla="*/ 2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0" h="352">
                <a:moveTo>
                  <a:pt x="400" y="352"/>
                </a:moveTo>
                <a:cubicBezTo>
                  <a:pt x="400" y="352"/>
                  <a:pt x="399" y="276"/>
                  <a:pt x="394" y="268"/>
                </a:cubicBezTo>
                <a:cubicBezTo>
                  <a:pt x="387" y="257"/>
                  <a:pt x="371" y="249"/>
                  <a:pt x="342" y="236"/>
                </a:cubicBezTo>
                <a:cubicBezTo>
                  <a:pt x="312" y="224"/>
                  <a:pt x="303" y="213"/>
                  <a:pt x="303" y="191"/>
                </a:cubicBezTo>
                <a:cubicBezTo>
                  <a:pt x="303" y="177"/>
                  <a:pt x="312" y="182"/>
                  <a:pt x="316" y="157"/>
                </a:cubicBezTo>
                <a:cubicBezTo>
                  <a:pt x="317" y="147"/>
                  <a:pt x="325" y="157"/>
                  <a:pt x="327" y="134"/>
                </a:cubicBezTo>
                <a:cubicBezTo>
                  <a:pt x="327" y="124"/>
                  <a:pt x="322" y="122"/>
                  <a:pt x="322" y="122"/>
                </a:cubicBezTo>
                <a:cubicBezTo>
                  <a:pt x="322" y="122"/>
                  <a:pt x="325" y="108"/>
                  <a:pt x="325" y="98"/>
                </a:cubicBezTo>
                <a:cubicBezTo>
                  <a:pt x="327" y="85"/>
                  <a:pt x="319" y="51"/>
                  <a:pt x="278" y="51"/>
                </a:cubicBezTo>
                <a:cubicBezTo>
                  <a:pt x="236" y="51"/>
                  <a:pt x="229" y="85"/>
                  <a:pt x="230" y="98"/>
                </a:cubicBezTo>
                <a:cubicBezTo>
                  <a:pt x="231" y="108"/>
                  <a:pt x="233" y="122"/>
                  <a:pt x="233" y="122"/>
                </a:cubicBezTo>
                <a:cubicBezTo>
                  <a:pt x="233" y="122"/>
                  <a:pt x="229" y="124"/>
                  <a:pt x="229" y="134"/>
                </a:cubicBezTo>
                <a:cubicBezTo>
                  <a:pt x="230" y="157"/>
                  <a:pt x="238" y="147"/>
                  <a:pt x="240" y="157"/>
                </a:cubicBezTo>
                <a:cubicBezTo>
                  <a:pt x="244" y="182"/>
                  <a:pt x="253" y="177"/>
                  <a:pt x="253" y="191"/>
                </a:cubicBezTo>
                <a:cubicBezTo>
                  <a:pt x="253" y="206"/>
                  <a:pt x="248" y="216"/>
                  <a:pt x="236" y="224"/>
                </a:cubicBezTo>
                <a:cubicBezTo>
                  <a:pt x="301" y="257"/>
                  <a:pt x="310" y="263"/>
                  <a:pt x="310" y="292"/>
                </a:cubicBezTo>
                <a:cubicBezTo>
                  <a:pt x="310" y="352"/>
                  <a:pt x="310" y="352"/>
                  <a:pt x="310" y="352"/>
                </a:cubicBezTo>
                <a:lnTo>
                  <a:pt x="400" y="352"/>
                </a:lnTo>
                <a:close/>
                <a:moveTo>
                  <a:pt x="204" y="247"/>
                </a:moveTo>
                <a:cubicBezTo>
                  <a:pt x="165" y="231"/>
                  <a:pt x="152" y="217"/>
                  <a:pt x="152" y="187"/>
                </a:cubicBezTo>
                <a:cubicBezTo>
                  <a:pt x="152" y="169"/>
                  <a:pt x="164" y="175"/>
                  <a:pt x="169" y="142"/>
                </a:cubicBezTo>
                <a:cubicBezTo>
                  <a:pt x="172" y="129"/>
                  <a:pt x="182" y="142"/>
                  <a:pt x="184" y="111"/>
                </a:cubicBezTo>
                <a:cubicBezTo>
                  <a:pt x="184" y="98"/>
                  <a:pt x="179" y="95"/>
                  <a:pt x="179" y="95"/>
                </a:cubicBezTo>
                <a:cubicBezTo>
                  <a:pt x="179" y="95"/>
                  <a:pt x="181" y="77"/>
                  <a:pt x="183" y="63"/>
                </a:cubicBezTo>
                <a:cubicBezTo>
                  <a:pt x="184" y="45"/>
                  <a:pt x="174" y="0"/>
                  <a:pt x="119" y="0"/>
                </a:cubicBezTo>
                <a:cubicBezTo>
                  <a:pt x="64" y="0"/>
                  <a:pt x="54" y="45"/>
                  <a:pt x="55" y="63"/>
                </a:cubicBezTo>
                <a:cubicBezTo>
                  <a:pt x="56" y="77"/>
                  <a:pt x="59" y="95"/>
                  <a:pt x="59" y="95"/>
                </a:cubicBezTo>
                <a:cubicBezTo>
                  <a:pt x="59" y="95"/>
                  <a:pt x="53" y="98"/>
                  <a:pt x="53" y="111"/>
                </a:cubicBezTo>
                <a:cubicBezTo>
                  <a:pt x="55" y="142"/>
                  <a:pt x="66" y="129"/>
                  <a:pt x="68" y="142"/>
                </a:cubicBezTo>
                <a:cubicBezTo>
                  <a:pt x="74" y="175"/>
                  <a:pt x="86" y="169"/>
                  <a:pt x="86" y="187"/>
                </a:cubicBezTo>
                <a:cubicBezTo>
                  <a:pt x="86" y="217"/>
                  <a:pt x="73" y="231"/>
                  <a:pt x="33" y="247"/>
                </a:cubicBezTo>
                <a:cubicBezTo>
                  <a:pt x="21" y="252"/>
                  <a:pt x="0" y="260"/>
                  <a:pt x="0" y="279"/>
                </a:cubicBezTo>
                <a:cubicBezTo>
                  <a:pt x="0" y="352"/>
                  <a:pt x="0" y="352"/>
                  <a:pt x="0" y="352"/>
                </a:cubicBezTo>
                <a:cubicBezTo>
                  <a:pt x="278" y="352"/>
                  <a:pt x="278" y="352"/>
                  <a:pt x="278" y="352"/>
                </a:cubicBezTo>
                <a:cubicBezTo>
                  <a:pt x="278" y="352"/>
                  <a:pt x="278" y="309"/>
                  <a:pt x="278" y="297"/>
                </a:cubicBezTo>
                <a:cubicBezTo>
                  <a:pt x="278" y="280"/>
                  <a:pt x="244" y="264"/>
                  <a:pt x="204" y="247"/>
                </a:cubicBezTo>
                <a:close/>
              </a:path>
            </a:pathLst>
          </a:custGeom>
          <a:solidFill>
            <a:schemeClr val="accent1"/>
          </a:solidFill>
          <a:ln>
            <a:noFill/>
          </a:ln>
        </p:spPr>
        <p:txBody>
          <a:bodyPr lIns="91425" tIns="45712" rIns="91425" bIns="45712"/>
          <a:lstStyle/>
          <a:p>
            <a:pPr defTabSz="913765">
              <a:defRPr/>
            </a:pPr>
            <a:endParaRPr lang="en-US" sz="2400" kern="0" dirty="0">
              <a:solidFill>
                <a:srgbClr val="95A5A6"/>
              </a:solidFill>
              <a:cs typeface="+mn-ea"/>
              <a:sym typeface="+mn-lt"/>
            </a:endParaRPr>
          </a:p>
        </p:txBody>
      </p:sp>
    </p:spTree>
  </p:cSld>
  <p:clrMapOvr>
    <a:masterClrMapping/>
  </p:clrMapOvr>
  <p:transition spd="med"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ppt_w</p:attrName>
                                        </p:attrNameLst>
                                      </p:cBhvr>
                                      <p:tavLst>
                                        <p:tav tm="0">
                                          <p:val>
                                            <p:fltVal val="0"/>
                                          </p:val>
                                        </p:tav>
                                        <p:tav tm="100000">
                                          <p:val>
                                            <p:strVal val="#ppt_w"/>
                                          </p:val>
                                        </p:tav>
                                      </p:tavLst>
                                    </p:anim>
                                    <p:anim calcmode="lin" valueType="num">
                                      <p:cBhvr>
                                        <p:cTn id="26" dur="500" fill="hold"/>
                                        <p:tgtEl>
                                          <p:spTgt spid="3"/>
                                        </p:tgtEl>
                                        <p:attrNameLst>
                                          <p:attrName>ppt_h</p:attrName>
                                        </p:attrNameLst>
                                      </p:cBhvr>
                                      <p:tavLst>
                                        <p:tav tm="0">
                                          <p:val>
                                            <p:fltVal val="0"/>
                                          </p:val>
                                        </p:tav>
                                        <p:tav tm="100000">
                                          <p:val>
                                            <p:strVal val="#ppt_h"/>
                                          </p:val>
                                        </p:tav>
                                      </p:tavLst>
                                    </p:anim>
                                    <p:animEffect transition="in" filter="fade">
                                      <p:cBhvr>
                                        <p:cTn id="27" dur="500"/>
                                        <p:tgtEl>
                                          <p:spTgt spid="3"/>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p:cTn id="31" dur="500" fill="hold"/>
                                        <p:tgtEl>
                                          <p:spTgt spid="2"/>
                                        </p:tgtEl>
                                        <p:attrNameLst>
                                          <p:attrName>ppt_w</p:attrName>
                                        </p:attrNameLst>
                                      </p:cBhvr>
                                      <p:tavLst>
                                        <p:tav tm="0">
                                          <p:val>
                                            <p:fltVal val="0"/>
                                          </p:val>
                                        </p:tav>
                                        <p:tav tm="100000">
                                          <p:val>
                                            <p:strVal val="#ppt_w"/>
                                          </p:val>
                                        </p:tav>
                                      </p:tavLst>
                                    </p:anim>
                                    <p:anim calcmode="lin" valueType="num">
                                      <p:cBhvr>
                                        <p:cTn id="32" dur="500" fill="hold"/>
                                        <p:tgtEl>
                                          <p:spTgt spid="2"/>
                                        </p:tgtEl>
                                        <p:attrNameLst>
                                          <p:attrName>ppt_h</p:attrName>
                                        </p:attrNameLst>
                                      </p:cBhvr>
                                      <p:tavLst>
                                        <p:tav tm="0">
                                          <p:val>
                                            <p:fltVal val="0"/>
                                          </p:val>
                                        </p:tav>
                                        <p:tav tm="100000">
                                          <p:val>
                                            <p:strVal val="#ppt_h"/>
                                          </p:val>
                                        </p:tav>
                                      </p:tavLst>
                                    </p:anim>
                                    <p:animEffect transition="in" filter="fade">
                                      <p:cBhvr>
                                        <p:cTn id="33" dur="500"/>
                                        <p:tgtEl>
                                          <p:spTgt spid="2"/>
                                        </p:tgtEl>
                                      </p:cBhvr>
                                    </p:animEffect>
                                  </p:childTnLst>
                                </p:cTn>
                              </p:par>
                            </p:childTnLst>
                          </p:cTn>
                        </p:par>
                        <p:par>
                          <p:cTn id="34" fill="hold">
                            <p:stCondLst>
                              <p:cond delay="2500"/>
                            </p:stCondLst>
                            <p:childTnLst>
                              <p:par>
                                <p:cTn id="35" presetID="16" presetClass="entr" presetSubtype="37" fill="hold" nodeType="afterEffect">
                                  <p:stCondLst>
                                    <p:cond delay="0"/>
                                  </p:stCondLst>
                                  <p:childTnLst>
                                    <p:set>
                                      <p:cBhvr>
                                        <p:cTn id="36" dur="1" fill="hold">
                                          <p:stCondLst>
                                            <p:cond delay="0"/>
                                          </p:stCondLst>
                                        </p:cTn>
                                        <p:tgtEl>
                                          <p:spTgt spid="66"/>
                                        </p:tgtEl>
                                        <p:attrNameLst>
                                          <p:attrName>style.visibility</p:attrName>
                                        </p:attrNameLst>
                                      </p:cBhvr>
                                      <p:to>
                                        <p:strVal val="visible"/>
                                      </p:to>
                                    </p:set>
                                    <p:animEffect transition="in" filter="barn(outVertical)">
                                      <p:cBhvr>
                                        <p:cTn id="37" dur="500"/>
                                        <p:tgtEl>
                                          <p:spTgt spid="66"/>
                                        </p:tgtEl>
                                      </p:cBhvr>
                                    </p:animEffect>
                                  </p:childTnLst>
                                </p:cTn>
                              </p:par>
                            </p:childTnLst>
                          </p:cTn>
                        </p:par>
                        <p:par>
                          <p:cTn id="38" fill="hold">
                            <p:stCondLst>
                              <p:cond delay="3000"/>
                            </p:stCondLst>
                            <p:childTnLst>
                              <p:par>
                                <p:cTn id="39" presetID="10" presetClass="entr" presetSubtype="0" fill="hold" grpId="0" nodeType="afterEffect">
                                  <p:stCondLst>
                                    <p:cond delay="0"/>
                                  </p:stCondLst>
                                  <p:childTnLst>
                                    <p:set>
                                      <p:cBhvr>
                                        <p:cTn id="40" dur="1" fill="hold">
                                          <p:stCondLst>
                                            <p:cond delay="0"/>
                                          </p:stCondLst>
                                        </p:cTn>
                                        <p:tgtEl>
                                          <p:spTgt spid="65"/>
                                        </p:tgtEl>
                                        <p:attrNameLst>
                                          <p:attrName>style.visibility</p:attrName>
                                        </p:attrNameLst>
                                      </p:cBhvr>
                                      <p:to>
                                        <p:strVal val="visible"/>
                                      </p:to>
                                    </p:set>
                                    <p:animEffect transition="in" filter="fade">
                                      <p:cBhvr>
                                        <p:cTn id="41"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箭头3"/>
          <p:cNvSpPr>
            <a:spLocks noChangeArrowheads="1"/>
          </p:cNvSpPr>
          <p:nvPr/>
        </p:nvSpPr>
        <p:spPr bwMode="auto">
          <a:xfrm flipV="1">
            <a:off x="1531938" y="2745484"/>
            <a:ext cx="819150" cy="1141413"/>
          </a:xfrm>
          <a:custGeom>
            <a:avLst/>
            <a:gdLst/>
            <a:ahLst/>
            <a:cxnLst>
              <a:cxn ang="0">
                <a:pos x="118" y="1044"/>
              </a:cxn>
              <a:cxn ang="0">
                <a:pos x="128" y="340"/>
              </a:cxn>
              <a:cxn ang="0">
                <a:pos x="264" y="210"/>
              </a:cxn>
              <a:cxn ang="0">
                <a:pos x="720" y="202"/>
              </a:cxn>
              <a:cxn ang="0">
                <a:pos x="720" y="320"/>
              </a:cxn>
              <a:cxn ang="0">
                <a:pos x="933" y="153"/>
              </a:cxn>
              <a:cxn ang="0">
                <a:pos x="712" y="0"/>
              </a:cxn>
              <a:cxn ang="0">
                <a:pos x="714" y="92"/>
              </a:cxn>
              <a:cxn ang="0">
                <a:pos x="234" y="94"/>
              </a:cxn>
              <a:cxn ang="0">
                <a:pos x="0" y="298"/>
              </a:cxn>
              <a:cxn ang="0">
                <a:pos x="0" y="1058"/>
              </a:cxn>
              <a:cxn ang="0">
                <a:pos x="118" y="1044"/>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rgbClr val="A6A6A6"/>
          </a:solidFill>
          <a:ln w="9525">
            <a:noFill/>
            <a:round/>
          </a:ln>
        </p:spPr>
        <p:txBody>
          <a:bodyPr wrap="none" lIns="62111" tIns="31055" rIns="62111" bIns="31055" anchor="ctr"/>
          <a:lstStyle/>
          <a:p>
            <a:endParaRPr lang="zh-CN" altLang="en-US" sz="900" dirty="0">
              <a:solidFill>
                <a:srgbClr val="000000"/>
              </a:solidFill>
              <a:cs typeface="+mn-ea"/>
              <a:sym typeface="+mn-lt"/>
            </a:endParaRPr>
          </a:p>
        </p:txBody>
      </p:sp>
      <p:sp>
        <p:nvSpPr>
          <p:cNvPr id="28" name="箭头2"/>
          <p:cNvSpPr>
            <a:spLocks noChangeArrowheads="1"/>
          </p:cNvSpPr>
          <p:nvPr/>
        </p:nvSpPr>
        <p:spPr bwMode="auto">
          <a:xfrm rot="-5400000">
            <a:off x="1747839" y="2270821"/>
            <a:ext cx="244475" cy="974725"/>
          </a:xfrm>
          <a:custGeom>
            <a:avLst/>
            <a:gdLst/>
            <a:ahLst/>
            <a:cxnLst>
              <a:cxn ang="0">
                <a:pos x="37" y="1"/>
              </a:cxn>
              <a:cxn ang="0">
                <a:pos x="45" y="472"/>
              </a:cxn>
              <a:cxn ang="0">
                <a:pos x="0" y="474"/>
              </a:cxn>
              <a:cxn ang="0">
                <a:pos x="72" y="604"/>
              </a:cxn>
              <a:cxn ang="0">
                <a:pos x="142" y="474"/>
              </a:cxn>
              <a:cxn ang="0">
                <a:pos x="100" y="474"/>
              </a:cxn>
              <a:cxn ang="0">
                <a:pos x="99" y="0"/>
              </a:cxn>
              <a:cxn ang="0">
                <a:pos x="37" y="1"/>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rgbClr val="A6A6A6"/>
          </a:solidFill>
          <a:ln w="9525">
            <a:noFill/>
            <a:round/>
          </a:ln>
        </p:spPr>
        <p:txBody>
          <a:bodyPr wrap="none" lIns="62111" tIns="31055" rIns="62111" bIns="31055" anchor="ctr"/>
          <a:lstStyle/>
          <a:p>
            <a:endParaRPr lang="zh-CN" altLang="en-US" sz="900" dirty="0">
              <a:solidFill>
                <a:srgbClr val="000000"/>
              </a:solidFill>
              <a:cs typeface="+mn-ea"/>
              <a:sym typeface="+mn-lt"/>
            </a:endParaRPr>
          </a:p>
        </p:txBody>
      </p:sp>
      <p:sp>
        <p:nvSpPr>
          <p:cNvPr id="29" name="箭头1"/>
          <p:cNvSpPr>
            <a:spLocks noChangeArrowheads="1"/>
          </p:cNvSpPr>
          <p:nvPr/>
        </p:nvSpPr>
        <p:spPr bwMode="auto">
          <a:xfrm>
            <a:off x="1527175" y="1499296"/>
            <a:ext cx="819150" cy="1322387"/>
          </a:xfrm>
          <a:custGeom>
            <a:avLst/>
            <a:gdLst/>
            <a:ahLst/>
            <a:cxnLst>
              <a:cxn ang="0">
                <a:pos x="118" y="1044"/>
              </a:cxn>
              <a:cxn ang="0">
                <a:pos x="128" y="340"/>
              </a:cxn>
              <a:cxn ang="0">
                <a:pos x="264" y="210"/>
              </a:cxn>
              <a:cxn ang="0">
                <a:pos x="720" y="202"/>
              </a:cxn>
              <a:cxn ang="0">
                <a:pos x="720" y="320"/>
              </a:cxn>
              <a:cxn ang="0">
                <a:pos x="933" y="153"/>
              </a:cxn>
              <a:cxn ang="0">
                <a:pos x="712" y="0"/>
              </a:cxn>
              <a:cxn ang="0">
                <a:pos x="714" y="92"/>
              </a:cxn>
              <a:cxn ang="0">
                <a:pos x="234" y="94"/>
              </a:cxn>
              <a:cxn ang="0">
                <a:pos x="0" y="298"/>
              </a:cxn>
              <a:cxn ang="0">
                <a:pos x="0" y="1058"/>
              </a:cxn>
              <a:cxn ang="0">
                <a:pos x="118" y="1044"/>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rgbClr val="A6A6A6"/>
          </a:solidFill>
          <a:ln w="9525">
            <a:noFill/>
            <a:round/>
          </a:ln>
        </p:spPr>
        <p:txBody>
          <a:bodyPr wrap="none" lIns="62111" tIns="31055" rIns="62111" bIns="31055" anchor="ctr"/>
          <a:lstStyle/>
          <a:p>
            <a:endParaRPr lang="zh-CN" altLang="en-US" sz="900" dirty="0">
              <a:solidFill>
                <a:srgbClr val="000000"/>
              </a:solidFill>
              <a:cs typeface="+mn-ea"/>
              <a:sym typeface="+mn-lt"/>
            </a:endParaRPr>
          </a:p>
        </p:txBody>
      </p:sp>
      <p:sp>
        <p:nvSpPr>
          <p:cNvPr id="30" name="文本1"/>
          <p:cNvSpPr>
            <a:spLocks noChangeArrowheads="1"/>
          </p:cNvSpPr>
          <p:nvPr/>
        </p:nvSpPr>
        <p:spPr bwMode="auto">
          <a:xfrm>
            <a:off x="3378200" y="1208783"/>
            <a:ext cx="4433888" cy="896938"/>
          </a:xfrm>
          <a:prstGeom prst="roundRect">
            <a:avLst>
              <a:gd name="adj" fmla="val 11505"/>
            </a:avLst>
          </a:prstGeom>
          <a:noFill/>
          <a:ln w="15875">
            <a:solidFill>
              <a:schemeClr val="bg1">
                <a:lumMod val="75000"/>
              </a:schemeClr>
            </a:solidFill>
            <a:round/>
          </a:ln>
        </p:spPr>
        <p:txBody>
          <a:bodyPr lIns="62111" tIns="31055" rIns="62111" bIns="31055" anchor="ctr"/>
          <a:lstStyle/>
          <a:p>
            <a:pPr>
              <a:lnSpc>
                <a:spcPct val="120000"/>
              </a:lnSpc>
            </a:pPr>
            <a:r>
              <a:rPr lang="zh-CN" altLang="en-US" sz="800" dirty="0">
                <a:solidFill>
                  <a:schemeClr val="bg1">
                    <a:lumMod val="50000"/>
                  </a:schemeClr>
                </a:solidFill>
                <a:cs typeface="+mn-ea"/>
                <a:sym typeface="+mn-lt"/>
              </a:rPr>
              <a:t>您的内容打在这里，或者通过复制您的文本后，在此框中选择粘贴，并选择只保留文字。在此录入上述图表的综合描述说明</a:t>
            </a:r>
            <a:r>
              <a:rPr lang="zh-CN" altLang="en-US" sz="1200" dirty="0">
                <a:solidFill>
                  <a:srgbClr val="404040"/>
                </a:solidFill>
                <a:cs typeface="+mn-ea"/>
                <a:sym typeface="+mn-lt"/>
              </a:rPr>
              <a:t>。</a:t>
            </a:r>
            <a:endParaRPr lang="zh-CN" altLang="zh-CN" sz="1200" dirty="0">
              <a:solidFill>
                <a:srgbClr val="404040"/>
              </a:solidFill>
              <a:cs typeface="+mn-ea"/>
              <a:sym typeface="+mn-lt"/>
            </a:endParaRPr>
          </a:p>
        </p:txBody>
      </p:sp>
      <p:sp>
        <p:nvSpPr>
          <p:cNvPr id="31" name="标题1"/>
          <p:cNvSpPr>
            <a:spLocks noChangeArrowheads="1"/>
          </p:cNvSpPr>
          <p:nvPr/>
        </p:nvSpPr>
        <p:spPr bwMode="auto">
          <a:xfrm>
            <a:off x="2446338" y="1204020"/>
            <a:ext cx="931862" cy="901700"/>
          </a:xfrm>
          <a:prstGeom prst="roundRect">
            <a:avLst>
              <a:gd name="adj" fmla="val 11921"/>
            </a:avLst>
          </a:prstGeom>
          <a:solidFill>
            <a:schemeClr val="accent2"/>
          </a:solidFill>
          <a:ln w="25400">
            <a:noFill/>
            <a:round/>
          </a:ln>
        </p:spPr>
        <p:txBody>
          <a:bodyPr lIns="62111" tIns="31055" rIns="62111" bIns="31055" anchor="ctr"/>
          <a:lstStyle/>
          <a:p>
            <a:pPr algn="ctr">
              <a:lnSpc>
                <a:spcPct val="120000"/>
              </a:lnSpc>
            </a:pPr>
            <a:r>
              <a:rPr lang="zh-CN" altLang="en-US" sz="1200" b="1" dirty="0">
                <a:solidFill>
                  <a:srgbClr val="F2F2F2"/>
                </a:solidFill>
                <a:cs typeface="+mn-ea"/>
                <a:sym typeface="+mn-lt"/>
              </a:rPr>
              <a:t>添加标题</a:t>
            </a:r>
            <a:endParaRPr lang="zh-CN" altLang="zh-CN" sz="1200" b="1" dirty="0">
              <a:solidFill>
                <a:srgbClr val="F2F2F2"/>
              </a:solidFill>
              <a:cs typeface="+mn-ea"/>
              <a:sym typeface="+mn-lt"/>
            </a:endParaRPr>
          </a:p>
        </p:txBody>
      </p:sp>
      <p:sp>
        <p:nvSpPr>
          <p:cNvPr id="32" name="文本2"/>
          <p:cNvSpPr>
            <a:spLocks noChangeArrowheads="1"/>
          </p:cNvSpPr>
          <p:nvPr/>
        </p:nvSpPr>
        <p:spPr bwMode="auto">
          <a:xfrm>
            <a:off x="3378200" y="2297807"/>
            <a:ext cx="4433888" cy="895350"/>
          </a:xfrm>
          <a:prstGeom prst="roundRect">
            <a:avLst>
              <a:gd name="adj" fmla="val 11505"/>
            </a:avLst>
          </a:prstGeom>
          <a:noFill/>
          <a:ln w="15875">
            <a:solidFill>
              <a:schemeClr val="bg1">
                <a:lumMod val="75000"/>
              </a:schemeClr>
            </a:solidFill>
            <a:round/>
          </a:ln>
        </p:spPr>
        <p:txBody>
          <a:bodyPr lIns="62111" tIns="31055" rIns="62111" bIns="31055" anchor="ctr"/>
          <a:lstStyle/>
          <a:p>
            <a:pPr>
              <a:lnSpc>
                <a:spcPct val="120000"/>
              </a:lnSpc>
            </a:pPr>
            <a:r>
              <a:rPr lang="zh-CN" altLang="en-US" sz="800" dirty="0">
                <a:solidFill>
                  <a:schemeClr val="bg1">
                    <a:lumMod val="50000"/>
                  </a:schemeClr>
                </a:solidFill>
                <a:cs typeface="+mn-ea"/>
                <a:sym typeface="+mn-lt"/>
              </a:rPr>
              <a:t>您的内容打在这里，或者通过复制您的文本后，在此框中选择粘贴，并选择只保留文字。</a:t>
            </a:r>
            <a:endParaRPr lang="zh-CN" altLang="zh-CN" sz="800" dirty="0">
              <a:solidFill>
                <a:schemeClr val="bg1">
                  <a:lumMod val="50000"/>
                </a:schemeClr>
              </a:solidFill>
              <a:cs typeface="+mn-ea"/>
              <a:sym typeface="+mn-lt"/>
            </a:endParaRPr>
          </a:p>
        </p:txBody>
      </p:sp>
      <p:sp>
        <p:nvSpPr>
          <p:cNvPr id="33" name="标题2"/>
          <p:cNvSpPr>
            <a:spLocks noChangeArrowheads="1"/>
          </p:cNvSpPr>
          <p:nvPr/>
        </p:nvSpPr>
        <p:spPr bwMode="auto">
          <a:xfrm>
            <a:off x="2446338" y="2297807"/>
            <a:ext cx="931862" cy="895350"/>
          </a:xfrm>
          <a:prstGeom prst="roundRect">
            <a:avLst>
              <a:gd name="adj" fmla="val 11921"/>
            </a:avLst>
          </a:prstGeom>
          <a:solidFill>
            <a:schemeClr val="accent3"/>
          </a:solidFill>
          <a:ln w="25400">
            <a:noFill/>
            <a:round/>
          </a:ln>
        </p:spPr>
        <p:txBody>
          <a:bodyPr lIns="62111" tIns="31055" rIns="62111" bIns="31055" anchor="ctr"/>
          <a:lstStyle/>
          <a:p>
            <a:pPr algn="ctr">
              <a:lnSpc>
                <a:spcPct val="120000"/>
              </a:lnSpc>
            </a:pPr>
            <a:r>
              <a:rPr lang="zh-CN" altLang="en-US" sz="1200" b="1" dirty="0">
                <a:solidFill>
                  <a:srgbClr val="F2F2F2"/>
                </a:solidFill>
                <a:cs typeface="+mn-ea"/>
                <a:sym typeface="+mn-lt"/>
              </a:rPr>
              <a:t>添加标题</a:t>
            </a:r>
            <a:endParaRPr lang="zh-CN" altLang="zh-CN" sz="1200" b="1" dirty="0">
              <a:solidFill>
                <a:srgbClr val="F2F2F2"/>
              </a:solidFill>
              <a:cs typeface="+mn-ea"/>
              <a:sym typeface="+mn-lt"/>
            </a:endParaRPr>
          </a:p>
        </p:txBody>
      </p:sp>
      <p:sp>
        <p:nvSpPr>
          <p:cNvPr id="34" name="文本3"/>
          <p:cNvSpPr>
            <a:spLocks noChangeArrowheads="1"/>
          </p:cNvSpPr>
          <p:nvPr/>
        </p:nvSpPr>
        <p:spPr bwMode="auto">
          <a:xfrm>
            <a:off x="3378200" y="3378896"/>
            <a:ext cx="4433888" cy="885825"/>
          </a:xfrm>
          <a:prstGeom prst="roundRect">
            <a:avLst>
              <a:gd name="adj" fmla="val 11505"/>
            </a:avLst>
          </a:prstGeom>
          <a:noFill/>
          <a:ln w="15875">
            <a:solidFill>
              <a:schemeClr val="bg1">
                <a:lumMod val="75000"/>
              </a:schemeClr>
            </a:solidFill>
            <a:round/>
          </a:ln>
        </p:spPr>
        <p:txBody>
          <a:bodyPr lIns="62111" tIns="31055" rIns="62111" bIns="31055" anchor="ctr"/>
          <a:lstStyle/>
          <a:p>
            <a:pPr>
              <a:lnSpc>
                <a:spcPct val="120000"/>
              </a:lnSpc>
            </a:pPr>
            <a:r>
              <a:rPr lang="zh-CN" altLang="en-US" sz="800" dirty="0">
                <a:solidFill>
                  <a:schemeClr val="bg1">
                    <a:lumMod val="50000"/>
                  </a:schemeClr>
                </a:solidFill>
                <a:cs typeface="+mn-ea"/>
                <a:sym typeface="+mn-lt"/>
              </a:rPr>
              <a:t>您的内容打在这里，或者通过复制您的文本后，在此框中选择粘贴，并选择只保留文字。在此录入上述图表的综合描述说明。</a:t>
            </a:r>
            <a:endParaRPr lang="zh-CN" altLang="zh-CN" sz="800" dirty="0">
              <a:solidFill>
                <a:schemeClr val="bg1">
                  <a:lumMod val="50000"/>
                </a:schemeClr>
              </a:solidFill>
              <a:cs typeface="+mn-ea"/>
              <a:sym typeface="+mn-lt"/>
            </a:endParaRPr>
          </a:p>
        </p:txBody>
      </p:sp>
      <p:sp>
        <p:nvSpPr>
          <p:cNvPr id="35" name="标题3"/>
          <p:cNvSpPr>
            <a:spLocks noChangeArrowheads="1"/>
          </p:cNvSpPr>
          <p:nvPr/>
        </p:nvSpPr>
        <p:spPr bwMode="auto">
          <a:xfrm>
            <a:off x="2446338" y="3378896"/>
            <a:ext cx="931862" cy="885825"/>
          </a:xfrm>
          <a:prstGeom prst="roundRect">
            <a:avLst>
              <a:gd name="adj" fmla="val 11921"/>
            </a:avLst>
          </a:prstGeom>
          <a:solidFill>
            <a:schemeClr val="accent4"/>
          </a:solidFill>
          <a:ln w="25400">
            <a:noFill/>
            <a:round/>
          </a:ln>
        </p:spPr>
        <p:txBody>
          <a:bodyPr lIns="62111" tIns="31055" rIns="62111" bIns="31055" anchor="ctr"/>
          <a:lstStyle/>
          <a:p>
            <a:pPr algn="ctr">
              <a:lnSpc>
                <a:spcPct val="120000"/>
              </a:lnSpc>
            </a:pPr>
            <a:r>
              <a:rPr lang="zh-CN" altLang="en-US" sz="1200" b="1" dirty="0">
                <a:solidFill>
                  <a:srgbClr val="F2F2F2"/>
                </a:solidFill>
                <a:cs typeface="+mn-ea"/>
                <a:sym typeface="+mn-lt"/>
              </a:rPr>
              <a:t>添加标题</a:t>
            </a:r>
            <a:endParaRPr lang="zh-CN" altLang="zh-CN" sz="1200" b="1" dirty="0">
              <a:solidFill>
                <a:srgbClr val="F2F2F2"/>
              </a:solidFill>
              <a:cs typeface="+mn-ea"/>
              <a:sym typeface="+mn-lt"/>
            </a:endParaRPr>
          </a:p>
        </p:txBody>
      </p:sp>
      <p:sp>
        <p:nvSpPr>
          <p:cNvPr id="36" name="Oval 19"/>
          <p:cNvSpPr>
            <a:spLocks noChangeArrowheads="1"/>
          </p:cNvSpPr>
          <p:nvPr/>
        </p:nvSpPr>
        <p:spPr bwMode="auto">
          <a:xfrm>
            <a:off x="1111251" y="2297807"/>
            <a:ext cx="893763" cy="895350"/>
          </a:xfrm>
          <a:prstGeom prst="ellipse">
            <a:avLst/>
          </a:prstGeom>
          <a:solidFill>
            <a:schemeClr val="accent1"/>
          </a:solidFill>
          <a:ln w="9525">
            <a:noFill/>
            <a:round/>
          </a:ln>
        </p:spPr>
        <p:txBody>
          <a:bodyPr lIns="62111" tIns="31055" rIns="62111" bIns="31055" anchor="ctr"/>
          <a:lstStyle/>
          <a:p>
            <a:pPr algn="ctr">
              <a:lnSpc>
                <a:spcPct val="120000"/>
              </a:lnSpc>
            </a:pPr>
            <a:r>
              <a:rPr lang="zh-CN" altLang="en-US" sz="1900" b="1" dirty="0">
                <a:solidFill>
                  <a:schemeClr val="bg1"/>
                </a:solidFill>
                <a:cs typeface="+mn-ea"/>
                <a:sym typeface="+mn-lt"/>
              </a:rPr>
              <a:t>工作</a:t>
            </a:r>
            <a:endParaRPr lang="en-US" altLang="zh-CN" sz="1900" b="1" dirty="0">
              <a:solidFill>
                <a:schemeClr val="bg1"/>
              </a:solidFill>
              <a:cs typeface="+mn-ea"/>
              <a:sym typeface="+mn-lt"/>
            </a:endParaRPr>
          </a:p>
          <a:p>
            <a:pPr algn="ctr">
              <a:lnSpc>
                <a:spcPct val="120000"/>
              </a:lnSpc>
            </a:pPr>
            <a:r>
              <a:rPr lang="zh-CN" altLang="en-US" sz="1900" b="1" dirty="0">
                <a:solidFill>
                  <a:schemeClr val="bg1"/>
                </a:solidFill>
                <a:cs typeface="+mn-ea"/>
                <a:sym typeface="+mn-lt"/>
              </a:rPr>
              <a:t>概述</a:t>
            </a:r>
          </a:p>
        </p:txBody>
      </p:sp>
    </p:spTree>
  </p:cSld>
  <p:clrMapOvr>
    <a:masterClrMapping/>
  </p:clrMapOvr>
  <p:transition spd="med"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animEffect transition="in" filter="fade">
                                      <p:cBhvr>
                                        <p:cTn id="9" dur="500"/>
                                        <p:tgtEl>
                                          <p:spTgt spid="36"/>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left)">
                                      <p:cBhvr>
                                        <p:cTn id="13" dur="500"/>
                                        <p:tgtEl>
                                          <p:spTgt spid="29"/>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left)">
                                      <p:cBhvr>
                                        <p:cTn id="17" dur="500"/>
                                        <p:tgtEl>
                                          <p:spTgt spid="31"/>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wipe(left)">
                                      <p:cBhvr>
                                        <p:cTn id="21" dur="500"/>
                                        <p:tgtEl>
                                          <p:spTgt spid="30"/>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ipe(left)">
                                      <p:cBhvr>
                                        <p:cTn id="25" dur="500"/>
                                        <p:tgtEl>
                                          <p:spTgt spid="28"/>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wipe(left)">
                                      <p:cBhvr>
                                        <p:cTn id="29" dur="500"/>
                                        <p:tgtEl>
                                          <p:spTgt spid="33"/>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wipe(left)">
                                      <p:cBhvr>
                                        <p:cTn id="33" dur="500"/>
                                        <p:tgtEl>
                                          <p:spTgt spid="32"/>
                                        </p:tgtEl>
                                      </p:cBhvr>
                                    </p:animEffect>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wipe(left)">
                                      <p:cBhvr>
                                        <p:cTn id="37" dur="500"/>
                                        <p:tgtEl>
                                          <p:spTgt spid="27"/>
                                        </p:tgtEl>
                                      </p:cBhvr>
                                    </p:animEffect>
                                  </p:childTnLst>
                                </p:cTn>
                              </p:par>
                            </p:childTnLst>
                          </p:cTn>
                        </p:par>
                        <p:par>
                          <p:cTn id="38" fill="hold">
                            <p:stCondLst>
                              <p:cond delay="4000"/>
                            </p:stCondLst>
                            <p:childTnLst>
                              <p:par>
                                <p:cTn id="39" presetID="22" presetClass="entr" presetSubtype="8" fill="hold" grpId="0" nodeType="after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wipe(left)">
                                      <p:cBhvr>
                                        <p:cTn id="41" dur="500"/>
                                        <p:tgtEl>
                                          <p:spTgt spid="35"/>
                                        </p:tgtEl>
                                      </p:cBhvr>
                                    </p:animEffect>
                                  </p:childTnLst>
                                </p:cTn>
                              </p:par>
                            </p:childTnLst>
                          </p:cTn>
                        </p:par>
                        <p:par>
                          <p:cTn id="42" fill="hold">
                            <p:stCondLst>
                              <p:cond delay="4500"/>
                            </p:stCondLst>
                            <p:childTnLst>
                              <p:par>
                                <p:cTn id="43" presetID="22" presetClass="entr" presetSubtype="8" fill="hold" grpId="0" nodeType="after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left)">
                                      <p:cBhvr>
                                        <p:cTn id="4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Straight Connector 30"/>
          <p:cNvCxnSpPr/>
          <p:nvPr/>
        </p:nvCxnSpPr>
        <p:spPr>
          <a:xfrm>
            <a:off x="1719263" y="2625725"/>
            <a:ext cx="0" cy="103346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35"/>
          <p:cNvCxnSpPr/>
          <p:nvPr/>
        </p:nvCxnSpPr>
        <p:spPr>
          <a:xfrm>
            <a:off x="3167063" y="2625725"/>
            <a:ext cx="0" cy="103346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6" name="Content Placeholder 2"/>
          <p:cNvSpPr txBox="1">
            <a:spLocks noChangeArrowheads="1"/>
          </p:cNvSpPr>
          <p:nvPr/>
        </p:nvSpPr>
        <p:spPr bwMode="auto">
          <a:xfrm>
            <a:off x="1608139" y="3862389"/>
            <a:ext cx="6326187" cy="796925"/>
          </a:xfrm>
          <a:prstGeom prst="rect">
            <a:avLst/>
          </a:prstGeom>
          <a:noFill/>
          <a:ln w="9525">
            <a:noFill/>
            <a:miter lim="800000"/>
          </a:ln>
        </p:spPr>
        <p:txBody>
          <a:bodyPr lIns="62111" tIns="31055" rIns="62111" bIns="31055"/>
          <a:lstStyle/>
          <a:p>
            <a:pPr>
              <a:lnSpc>
                <a:spcPct val="130000"/>
              </a:lnSpc>
              <a:spcBef>
                <a:spcPct val="20000"/>
              </a:spcBef>
              <a:buFont typeface="Arial" panose="020B0604020202020204" pitchFamily="34" charset="0"/>
              <a:buNone/>
            </a:pPr>
            <a:r>
              <a:rPr lang="zh-CN" altLang="en-US" sz="1200" b="1" dirty="0">
                <a:solidFill>
                  <a:schemeClr val="bg1">
                    <a:lumMod val="50000"/>
                  </a:schemeClr>
                </a:solidFill>
                <a:cs typeface="+mn-ea"/>
                <a:sym typeface="+mn-lt"/>
              </a:rPr>
              <a:t>单击此处添加标题</a:t>
            </a:r>
          </a:p>
          <a:p>
            <a:pPr>
              <a:lnSpc>
                <a:spcPct val="130000"/>
              </a:lnSpc>
              <a:spcBef>
                <a:spcPct val="20000"/>
              </a:spcBef>
              <a:buFont typeface="Arial" panose="020B0604020202020204" pitchFamily="34" charset="0"/>
              <a:buNone/>
            </a:pPr>
            <a:r>
              <a:rPr lang="zh-CN" altLang="en-US" sz="800" dirty="0">
                <a:solidFill>
                  <a:schemeClr val="bg1">
                    <a:lumMod val="50000"/>
                  </a:schemeClr>
                </a:solidFill>
                <a:cs typeface="+mn-ea"/>
                <a:sym typeface="+mn-lt"/>
              </a:rPr>
              <a:t>您的内容打在这里，或者通过复制您的文本后，在此框中选择粘贴，并选择只保留文字。在此录入上述图表的综合描述说明，在此录入上述图表的综合描述说明。</a:t>
            </a:r>
          </a:p>
        </p:txBody>
      </p:sp>
      <p:cxnSp>
        <p:nvCxnSpPr>
          <p:cNvPr id="47" name="Straight Connector 52"/>
          <p:cNvCxnSpPr/>
          <p:nvPr/>
        </p:nvCxnSpPr>
        <p:spPr>
          <a:xfrm>
            <a:off x="4576763" y="2625725"/>
            <a:ext cx="0" cy="103346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63"/>
          <p:cNvCxnSpPr/>
          <p:nvPr/>
        </p:nvCxnSpPr>
        <p:spPr>
          <a:xfrm>
            <a:off x="6116638" y="2625725"/>
            <a:ext cx="0" cy="103346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67"/>
          <p:cNvCxnSpPr/>
          <p:nvPr/>
        </p:nvCxnSpPr>
        <p:spPr>
          <a:xfrm>
            <a:off x="7470775" y="2625725"/>
            <a:ext cx="0" cy="103346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0" name="Content Placeholder 2"/>
          <p:cNvSpPr txBox="1">
            <a:spLocks noChangeArrowheads="1"/>
          </p:cNvSpPr>
          <p:nvPr/>
        </p:nvSpPr>
        <p:spPr bwMode="auto">
          <a:xfrm>
            <a:off x="6889750" y="2063751"/>
            <a:ext cx="1485900" cy="530225"/>
          </a:xfrm>
          <a:prstGeom prst="rect">
            <a:avLst/>
          </a:prstGeom>
          <a:noFill/>
          <a:ln w="9525">
            <a:noFill/>
            <a:miter lim="800000"/>
          </a:ln>
        </p:spPr>
        <p:txBody>
          <a:bodyPr lIns="62111" tIns="31055" rIns="62111" bIns="31055"/>
          <a:lstStyle/>
          <a:p>
            <a:pPr algn="ctr">
              <a:spcBef>
                <a:spcPct val="20000"/>
              </a:spcBef>
              <a:buFont typeface="Arial" panose="020B0604020202020204" pitchFamily="34" charset="0"/>
              <a:buNone/>
            </a:pPr>
            <a:r>
              <a:rPr lang="zh-CN" altLang="en-US" sz="800" dirty="0">
                <a:solidFill>
                  <a:schemeClr val="bg1">
                    <a:lumMod val="50000"/>
                  </a:schemeClr>
                </a:solidFill>
                <a:cs typeface="+mn-ea"/>
                <a:sym typeface="+mn-lt"/>
              </a:rPr>
              <a:t>您的内容打在这里，或者通过复制您的文本在此框中粘贴</a:t>
            </a:r>
            <a:endParaRPr lang="en-US" altLang="zh-CN" sz="800" dirty="0">
              <a:solidFill>
                <a:schemeClr val="bg1">
                  <a:lumMod val="50000"/>
                </a:schemeClr>
              </a:solidFill>
              <a:cs typeface="+mn-ea"/>
              <a:sym typeface="+mn-lt"/>
            </a:endParaRPr>
          </a:p>
        </p:txBody>
      </p:sp>
      <p:pic>
        <p:nvPicPr>
          <p:cNvPr id="51" name="Picture 77" descr="F:\Trabajos\Envato\Graphic River\Mica PPT\mountains.png"/>
          <p:cNvPicPr>
            <a:picLocks noChangeAspect="1" noChangeArrowheads="1"/>
          </p:cNvPicPr>
          <p:nvPr/>
        </p:nvPicPr>
        <p:blipFill>
          <a:blip r:embed="rId3" cstate="print"/>
          <a:srcRect/>
          <a:stretch>
            <a:fillRect/>
          </a:stretch>
        </p:blipFill>
        <p:spPr bwMode="auto">
          <a:xfrm>
            <a:off x="107950" y="3165476"/>
            <a:ext cx="7885113" cy="493713"/>
          </a:xfrm>
          <a:prstGeom prst="rect">
            <a:avLst/>
          </a:prstGeom>
          <a:noFill/>
          <a:ln w="9525">
            <a:noFill/>
            <a:miter lim="800000"/>
            <a:headEnd/>
            <a:tailEnd/>
          </a:ln>
        </p:spPr>
      </p:pic>
      <p:sp>
        <p:nvSpPr>
          <p:cNvPr id="52" name="Content Placeholder 2"/>
          <p:cNvSpPr txBox="1">
            <a:spLocks noChangeArrowheads="1"/>
          </p:cNvSpPr>
          <p:nvPr/>
        </p:nvSpPr>
        <p:spPr bwMode="auto">
          <a:xfrm>
            <a:off x="5399089" y="2063751"/>
            <a:ext cx="1425575" cy="530225"/>
          </a:xfrm>
          <a:prstGeom prst="rect">
            <a:avLst/>
          </a:prstGeom>
          <a:noFill/>
          <a:ln w="9525">
            <a:noFill/>
            <a:miter lim="800000"/>
          </a:ln>
        </p:spPr>
        <p:txBody>
          <a:bodyPr lIns="62111" tIns="31055" rIns="62111" bIns="31055"/>
          <a:lstStyle/>
          <a:p>
            <a:pPr algn="ctr">
              <a:spcBef>
                <a:spcPct val="20000"/>
              </a:spcBef>
              <a:buFont typeface="Arial" panose="020B0604020202020204" pitchFamily="34" charset="0"/>
              <a:buNone/>
            </a:pPr>
            <a:r>
              <a:rPr lang="zh-CN" altLang="en-US" sz="800" dirty="0">
                <a:solidFill>
                  <a:schemeClr val="bg1">
                    <a:lumMod val="50000"/>
                  </a:schemeClr>
                </a:solidFill>
                <a:cs typeface="+mn-ea"/>
                <a:sym typeface="+mn-lt"/>
              </a:rPr>
              <a:t>您的内容打在这里，或者通过复制您的文本在此框中粘</a:t>
            </a:r>
            <a:endParaRPr lang="en-US" altLang="zh-CN" sz="800" dirty="0">
              <a:solidFill>
                <a:schemeClr val="bg1">
                  <a:lumMod val="50000"/>
                </a:schemeClr>
              </a:solidFill>
              <a:cs typeface="+mn-ea"/>
              <a:sym typeface="+mn-lt"/>
            </a:endParaRPr>
          </a:p>
        </p:txBody>
      </p:sp>
      <p:sp>
        <p:nvSpPr>
          <p:cNvPr id="53" name="Content Placeholder 2"/>
          <p:cNvSpPr txBox="1">
            <a:spLocks noChangeArrowheads="1"/>
          </p:cNvSpPr>
          <p:nvPr/>
        </p:nvSpPr>
        <p:spPr bwMode="auto">
          <a:xfrm>
            <a:off x="3997326" y="2063751"/>
            <a:ext cx="1427163" cy="530225"/>
          </a:xfrm>
          <a:prstGeom prst="rect">
            <a:avLst/>
          </a:prstGeom>
          <a:noFill/>
          <a:ln w="9525">
            <a:noFill/>
            <a:miter lim="800000"/>
          </a:ln>
        </p:spPr>
        <p:txBody>
          <a:bodyPr lIns="62111" tIns="31055" rIns="62111" bIns="31055"/>
          <a:lstStyle/>
          <a:p>
            <a:pPr algn="ctr">
              <a:spcBef>
                <a:spcPct val="20000"/>
              </a:spcBef>
              <a:buFont typeface="Arial" panose="020B0604020202020204" pitchFamily="34" charset="0"/>
              <a:buNone/>
            </a:pPr>
            <a:r>
              <a:rPr lang="zh-CN" altLang="en-US" sz="800" dirty="0">
                <a:solidFill>
                  <a:schemeClr val="bg1">
                    <a:lumMod val="50000"/>
                  </a:schemeClr>
                </a:solidFill>
                <a:cs typeface="+mn-ea"/>
                <a:sym typeface="+mn-lt"/>
              </a:rPr>
              <a:t>您的内容打在这里，或者通过复制您的文本在此框中粘</a:t>
            </a:r>
            <a:endParaRPr lang="en-US" altLang="zh-CN" sz="800" dirty="0">
              <a:solidFill>
                <a:schemeClr val="bg1">
                  <a:lumMod val="50000"/>
                </a:schemeClr>
              </a:solidFill>
              <a:cs typeface="+mn-ea"/>
              <a:sym typeface="+mn-lt"/>
            </a:endParaRPr>
          </a:p>
        </p:txBody>
      </p:sp>
      <p:sp>
        <p:nvSpPr>
          <p:cNvPr id="54" name="Content Placeholder 2"/>
          <p:cNvSpPr txBox="1">
            <a:spLocks noChangeArrowheads="1"/>
          </p:cNvSpPr>
          <p:nvPr/>
        </p:nvSpPr>
        <p:spPr bwMode="auto">
          <a:xfrm>
            <a:off x="2455864" y="2063751"/>
            <a:ext cx="1492250" cy="530225"/>
          </a:xfrm>
          <a:prstGeom prst="rect">
            <a:avLst/>
          </a:prstGeom>
          <a:noFill/>
          <a:ln w="9525">
            <a:noFill/>
            <a:miter lim="800000"/>
          </a:ln>
        </p:spPr>
        <p:txBody>
          <a:bodyPr lIns="62111" tIns="31055" rIns="62111" bIns="31055"/>
          <a:lstStyle/>
          <a:p>
            <a:pPr algn="ctr">
              <a:spcBef>
                <a:spcPct val="20000"/>
              </a:spcBef>
              <a:buFont typeface="Arial" panose="020B0604020202020204" pitchFamily="34" charset="0"/>
              <a:buNone/>
            </a:pPr>
            <a:r>
              <a:rPr lang="zh-CN" altLang="en-US" sz="800" dirty="0">
                <a:solidFill>
                  <a:schemeClr val="bg1">
                    <a:lumMod val="50000"/>
                  </a:schemeClr>
                </a:solidFill>
                <a:cs typeface="+mn-ea"/>
                <a:sym typeface="+mn-lt"/>
              </a:rPr>
              <a:t>您的内容打在这里，或者通过复制您的文本在此框中粘贴</a:t>
            </a:r>
            <a:endParaRPr lang="en-US" altLang="zh-CN" sz="800" dirty="0">
              <a:solidFill>
                <a:schemeClr val="bg1">
                  <a:lumMod val="50000"/>
                </a:schemeClr>
              </a:solidFill>
              <a:cs typeface="+mn-ea"/>
              <a:sym typeface="+mn-lt"/>
            </a:endParaRPr>
          </a:p>
        </p:txBody>
      </p:sp>
      <p:sp>
        <p:nvSpPr>
          <p:cNvPr id="55" name="Content Placeholder 2"/>
          <p:cNvSpPr txBox="1">
            <a:spLocks noChangeArrowheads="1"/>
          </p:cNvSpPr>
          <p:nvPr/>
        </p:nvSpPr>
        <p:spPr bwMode="auto">
          <a:xfrm>
            <a:off x="1022350" y="2063751"/>
            <a:ext cx="1457325" cy="530225"/>
          </a:xfrm>
          <a:prstGeom prst="rect">
            <a:avLst/>
          </a:prstGeom>
          <a:noFill/>
          <a:ln w="9525">
            <a:noFill/>
            <a:miter lim="800000"/>
          </a:ln>
        </p:spPr>
        <p:txBody>
          <a:bodyPr lIns="62111" tIns="31055" rIns="62111" bIns="31055"/>
          <a:lstStyle/>
          <a:p>
            <a:pPr algn="ctr">
              <a:spcBef>
                <a:spcPct val="20000"/>
              </a:spcBef>
              <a:buFont typeface="Arial" panose="020B0604020202020204" pitchFamily="34" charset="0"/>
              <a:buNone/>
            </a:pPr>
            <a:r>
              <a:rPr lang="zh-CN" altLang="en-US" sz="800" dirty="0">
                <a:solidFill>
                  <a:schemeClr val="bg1">
                    <a:lumMod val="50000"/>
                  </a:schemeClr>
                </a:solidFill>
                <a:cs typeface="+mn-ea"/>
                <a:sym typeface="+mn-lt"/>
              </a:rPr>
              <a:t>您的内容打在这里，或者通过复制您的文本在此框中粘贴</a:t>
            </a:r>
            <a:endParaRPr lang="en-US" altLang="en-US" sz="800" dirty="0">
              <a:solidFill>
                <a:schemeClr val="bg1">
                  <a:lumMod val="50000"/>
                </a:schemeClr>
              </a:solidFill>
              <a:cs typeface="+mn-ea"/>
              <a:sym typeface="+mn-lt"/>
            </a:endParaRPr>
          </a:p>
        </p:txBody>
      </p:sp>
      <p:grpSp>
        <p:nvGrpSpPr>
          <p:cNvPr id="2" name="组合 55"/>
          <p:cNvGrpSpPr/>
          <p:nvPr/>
        </p:nvGrpSpPr>
        <p:grpSpPr bwMode="auto">
          <a:xfrm>
            <a:off x="1358901" y="1306514"/>
            <a:ext cx="701675" cy="585787"/>
            <a:chOff x="2677316" y="1530277"/>
            <a:chExt cx="1031953" cy="860599"/>
          </a:xfrm>
        </p:grpSpPr>
        <p:sp>
          <p:nvSpPr>
            <p:cNvPr id="57" name="Teardrop 36"/>
            <p:cNvSpPr/>
            <p:nvPr/>
          </p:nvSpPr>
          <p:spPr>
            <a:xfrm rot="8100000">
              <a:off x="2759032" y="1530277"/>
              <a:ext cx="882530" cy="860599"/>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n-US" sz="1000" noProof="1">
                <a:solidFill>
                  <a:schemeClr val="accent2">
                    <a:lumMod val="75000"/>
                  </a:schemeClr>
                </a:solidFill>
                <a:cs typeface="+mn-ea"/>
                <a:sym typeface="+mn-lt"/>
              </a:endParaRPr>
            </a:p>
          </p:txBody>
        </p:sp>
        <p:sp>
          <p:nvSpPr>
            <p:cNvPr id="16401" name="TextBox 57"/>
            <p:cNvSpPr txBox="1">
              <a:spLocks noChangeArrowheads="1"/>
            </p:cNvSpPr>
            <p:nvPr/>
          </p:nvSpPr>
          <p:spPr bwMode="auto">
            <a:xfrm>
              <a:off x="2677316" y="1819793"/>
              <a:ext cx="1031953" cy="384799"/>
            </a:xfrm>
            <a:prstGeom prst="rect">
              <a:avLst/>
            </a:prstGeom>
            <a:noFill/>
            <a:ln w="9525">
              <a:noFill/>
              <a:miter lim="800000"/>
            </a:ln>
          </p:spPr>
          <p:txBody>
            <a:bodyPr>
              <a:spAutoFit/>
            </a:bodyPr>
            <a:lstStyle/>
            <a:p>
              <a:pPr algn="ctr"/>
              <a:r>
                <a:rPr lang="en-US" altLang="zh-CN" sz="1100" b="1" dirty="0">
                  <a:solidFill>
                    <a:schemeClr val="bg1"/>
                  </a:solidFill>
                  <a:cs typeface="+mn-ea"/>
                  <a:sym typeface="+mn-lt"/>
                </a:rPr>
                <a:t>2012</a:t>
              </a:r>
              <a:r>
                <a:rPr lang="zh-CN" altLang="en-US" sz="1100" b="1" dirty="0">
                  <a:solidFill>
                    <a:schemeClr val="bg1"/>
                  </a:solidFill>
                  <a:cs typeface="+mn-ea"/>
                  <a:sym typeface="+mn-lt"/>
                </a:rPr>
                <a:t>年</a:t>
              </a:r>
              <a:endParaRPr lang="zh-CN" altLang="en-US" sz="1100" dirty="0">
                <a:solidFill>
                  <a:schemeClr val="bg1"/>
                </a:solidFill>
                <a:cs typeface="+mn-ea"/>
                <a:sym typeface="+mn-lt"/>
              </a:endParaRPr>
            </a:p>
          </p:txBody>
        </p:sp>
      </p:grpSp>
      <p:grpSp>
        <p:nvGrpSpPr>
          <p:cNvPr id="3" name="组合 58"/>
          <p:cNvGrpSpPr/>
          <p:nvPr/>
        </p:nvGrpSpPr>
        <p:grpSpPr bwMode="auto">
          <a:xfrm>
            <a:off x="2852739" y="1309689"/>
            <a:ext cx="700087" cy="585787"/>
            <a:chOff x="4532339" y="1534510"/>
            <a:chExt cx="1031953" cy="860599"/>
          </a:xfrm>
        </p:grpSpPr>
        <p:sp>
          <p:nvSpPr>
            <p:cNvPr id="60" name="Teardrop 44"/>
            <p:cNvSpPr/>
            <p:nvPr/>
          </p:nvSpPr>
          <p:spPr>
            <a:xfrm rot="8100000">
              <a:off x="4607220" y="1534510"/>
              <a:ext cx="882191" cy="860599"/>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n-US" sz="1000" noProof="1">
                <a:solidFill>
                  <a:schemeClr val="accent2">
                    <a:lumMod val="75000"/>
                  </a:schemeClr>
                </a:solidFill>
                <a:cs typeface="+mn-ea"/>
                <a:sym typeface="+mn-lt"/>
              </a:endParaRPr>
            </a:p>
          </p:txBody>
        </p:sp>
        <p:sp>
          <p:nvSpPr>
            <p:cNvPr id="16404" name="TextBox 60"/>
            <p:cNvSpPr txBox="1">
              <a:spLocks noChangeArrowheads="1"/>
            </p:cNvSpPr>
            <p:nvPr/>
          </p:nvSpPr>
          <p:spPr bwMode="auto">
            <a:xfrm>
              <a:off x="4532339" y="1823935"/>
              <a:ext cx="1031953" cy="384799"/>
            </a:xfrm>
            <a:prstGeom prst="rect">
              <a:avLst/>
            </a:prstGeom>
            <a:noFill/>
            <a:ln w="9525">
              <a:noFill/>
              <a:miter lim="800000"/>
            </a:ln>
          </p:spPr>
          <p:txBody>
            <a:bodyPr>
              <a:spAutoFit/>
            </a:bodyPr>
            <a:lstStyle/>
            <a:p>
              <a:pPr algn="ctr"/>
              <a:r>
                <a:rPr lang="en-US" altLang="zh-CN" sz="1100" b="1" dirty="0">
                  <a:solidFill>
                    <a:schemeClr val="bg1"/>
                  </a:solidFill>
                  <a:cs typeface="+mn-ea"/>
                  <a:sym typeface="+mn-lt"/>
                </a:rPr>
                <a:t>2013</a:t>
              </a:r>
              <a:r>
                <a:rPr lang="zh-CN" altLang="en-US" sz="1100" b="1" dirty="0">
                  <a:solidFill>
                    <a:schemeClr val="bg1"/>
                  </a:solidFill>
                  <a:cs typeface="+mn-ea"/>
                  <a:sym typeface="+mn-lt"/>
                </a:rPr>
                <a:t>年</a:t>
              </a:r>
              <a:endParaRPr lang="zh-CN" altLang="en-US" sz="1100" dirty="0">
                <a:solidFill>
                  <a:schemeClr val="bg1"/>
                </a:solidFill>
                <a:cs typeface="+mn-ea"/>
                <a:sym typeface="+mn-lt"/>
              </a:endParaRPr>
            </a:p>
          </p:txBody>
        </p:sp>
      </p:grpSp>
      <p:grpSp>
        <p:nvGrpSpPr>
          <p:cNvPr id="4" name="组合 61"/>
          <p:cNvGrpSpPr/>
          <p:nvPr/>
        </p:nvGrpSpPr>
        <p:grpSpPr bwMode="auto">
          <a:xfrm>
            <a:off x="4262439" y="1309689"/>
            <a:ext cx="701675" cy="585787"/>
            <a:chOff x="6416419" y="1534510"/>
            <a:chExt cx="1031953" cy="860599"/>
          </a:xfrm>
        </p:grpSpPr>
        <p:sp>
          <p:nvSpPr>
            <p:cNvPr id="63" name="Teardrop 58"/>
            <p:cNvSpPr/>
            <p:nvPr/>
          </p:nvSpPr>
          <p:spPr>
            <a:xfrm rot="8100000">
              <a:off x="6491131" y="1534510"/>
              <a:ext cx="882530" cy="860599"/>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n-US" sz="1000" noProof="1">
                <a:solidFill>
                  <a:schemeClr val="accent2">
                    <a:lumMod val="75000"/>
                  </a:schemeClr>
                </a:solidFill>
                <a:cs typeface="+mn-ea"/>
                <a:sym typeface="+mn-lt"/>
              </a:endParaRPr>
            </a:p>
          </p:txBody>
        </p:sp>
        <p:sp>
          <p:nvSpPr>
            <p:cNvPr id="16407" name="TextBox 63"/>
            <p:cNvSpPr txBox="1">
              <a:spLocks noChangeArrowheads="1"/>
            </p:cNvSpPr>
            <p:nvPr/>
          </p:nvSpPr>
          <p:spPr bwMode="auto">
            <a:xfrm>
              <a:off x="6416419" y="1816551"/>
              <a:ext cx="1031953" cy="384799"/>
            </a:xfrm>
            <a:prstGeom prst="rect">
              <a:avLst/>
            </a:prstGeom>
            <a:noFill/>
            <a:ln w="9525">
              <a:noFill/>
              <a:miter lim="800000"/>
            </a:ln>
          </p:spPr>
          <p:txBody>
            <a:bodyPr>
              <a:spAutoFit/>
            </a:bodyPr>
            <a:lstStyle/>
            <a:p>
              <a:pPr algn="ctr"/>
              <a:r>
                <a:rPr lang="en-US" altLang="zh-CN" sz="1100" b="1" dirty="0">
                  <a:solidFill>
                    <a:schemeClr val="bg1"/>
                  </a:solidFill>
                  <a:cs typeface="+mn-ea"/>
                  <a:sym typeface="+mn-lt"/>
                </a:rPr>
                <a:t>2014</a:t>
              </a:r>
              <a:r>
                <a:rPr lang="zh-CN" altLang="en-US" sz="1100" b="1" dirty="0">
                  <a:solidFill>
                    <a:schemeClr val="bg1"/>
                  </a:solidFill>
                  <a:cs typeface="+mn-ea"/>
                  <a:sym typeface="+mn-lt"/>
                </a:rPr>
                <a:t>年</a:t>
              </a:r>
              <a:endParaRPr lang="zh-CN" altLang="en-US" sz="1100" dirty="0">
                <a:solidFill>
                  <a:schemeClr val="bg1"/>
                </a:solidFill>
                <a:cs typeface="+mn-ea"/>
                <a:sym typeface="+mn-lt"/>
              </a:endParaRPr>
            </a:p>
          </p:txBody>
        </p:sp>
      </p:grpSp>
      <p:grpSp>
        <p:nvGrpSpPr>
          <p:cNvPr id="5" name="组合 64"/>
          <p:cNvGrpSpPr/>
          <p:nvPr/>
        </p:nvGrpSpPr>
        <p:grpSpPr bwMode="auto">
          <a:xfrm>
            <a:off x="5800726" y="1309689"/>
            <a:ext cx="701675" cy="585787"/>
            <a:chOff x="8271039" y="1534510"/>
            <a:chExt cx="1031953" cy="860599"/>
          </a:xfrm>
        </p:grpSpPr>
        <p:sp>
          <p:nvSpPr>
            <p:cNvPr id="66" name="Teardrop 65"/>
            <p:cNvSpPr/>
            <p:nvPr/>
          </p:nvSpPr>
          <p:spPr>
            <a:xfrm rot="8100000">
              <a:off x="8345751" y="1534510"/>
              <a:ext cx="882530" cy="860599"/>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n-US" sz="1000" noProof="1">
                <a:solidFill>
                  <a:schemeClr val="accent2">
                    <a:lumMod val="75000"/>
                  </a:schemeClr>
                </a:solidFill>
                <a:cs typeface="+mn-ea"/>
                <a:sym typeface="+mn-lt"/>
              </a:endParaRPr>
            </a:p>
          </p:txBody>
        </p:sp>
        <p:sp>
          <p:nvSpPr>
            <p:cNvPr id="16410" name="TextBox 66"/>
            <p:cNvSpPr txBox="1">
              <a:spLocks noChangeArrowheads="1"/>
            </p:cNvSpPr>
            <p:nvPr/>
          </p:nvSpPr>
          <p:spPr bwMode="auto">
            <a:xfrm>
              <a:off x="8271039" y="1823411"/>
              <a:ext cx="1031953" cy="384340"/>
            </a:xfrm>
            <a:prstGeom prst="rect">
              <a:avLst/>
            </a:prstGeom>
            <a:noFill/>
            <a:ln w="9525">
              <a:noFill/>
              <a:miter lim="800000"/>
            </a:ln>
          </p:spPr>
          <p:txBody>
            <a:bodyPr>
              <a:spAutoFit/>
            </a:bodyPr>
            <a:lstStyle/>
            <a:p>
              <a:pPr algn="ctr"/>
              <a:r>
                <a:rPr lang="en-US" altLang="zh-CN" sz="1100" b="1" dirty="0" smtClean="0">
                  <a:solidFill>
                    <a:schemeClr val="bg1"/>
                  </a:solidFill>
                  <a:cs typeface="+mn-ea"/>
                  <a:sym typeface="+mn-lt"/>
                </a:rPr>
                <a:t>2021</a:t>
              </a:r>
              <a:r>
                <a:rPr lang="zh-CN" altLang="en-US" sz="1100" b="1" dirty="0" smtClean="0">
                  <a:solidFill>
                    <a:schemeClr val="bg1"/>
                  </a:solidFill>
                  <a:cs typeface="+mn-ea"/>
                  <a:sym typeface="+mn-lt"/>
                </a:rPr>
                <a:t>年</a:t>
              </a:r>
              <a:endParaRPr lang="zh-CN" altLang="en-US" sz="1100" dirty="0">
                <a:solidFill>
                  <a:schemeClr val="bg1"/>
                </a:solidFill>
                <a:cs typeface="+mn-ea"/>
                <a:sym typeface="+mn-lt"/>
              </a:endParaRPr>
            </a:p>
          </p:txBody>
        </p:sp>
      </p:grpSp>
      <p:grpSp>
        <p:nvGrpSpPr>
          <p:cNvPr id="6" name="组合 67"/>
          <p:cNvGrpSpPr/>
          <p:nvPr/>
        </p:nvGrpSpPr>
        <p:grpSpPr bwMode="auto">
          <a:xfrm>
            <a:off x="7156450" y="1309689"/>
            <a:ext cx="700088" cy="585787"/>
            <a:chOff x="10099471" y="1534510"/>
            <a:chExt cx="1031953" cy="860599"/>
          </a:xfrm>
        </p:grpSpPr>
        <p:sp>
          <p:nvSpPr>
            <p:cNvPr id="69" name="Teardrop 69"/>
            <p:cNvSpPr/>
            <p:nvPr/>
          </p:nvSpPr>
          <p:spPr>
            <a:xfrm rot="8100000">
              <a:off x="10174352" y="1534510"/>
              <a:ext cx="882191" cy="860599"/>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n-US" sz="1000" noProof="1">
                <a:solidFill>
                  <a:schemeClr val="accent2">
                    <a:lumMod val="75000"/>
                  </a:schemeClr>
                </a:solidFill>
                <a:cs typeface="+mn-ea"/>
                <a:sym typeface="+mn-lt"/>
              </a:endParaRPr>
            </a:p>
          </p:txBody>
        </p:sp>
        <p:sp>
          <p:nvSpPr>
            <p:cNvPr id="16413" name="TextBox 69"/>
            <p:cNvSpPr txBox="1">
              <a:spLocks noChangeArrowheads="1"/>
            </p:cNvSpPr>
            <p:nvPr/>
          </p:nvSpPr>
          <p:spPr bwMode="auto">
            <a:xfrm>
              <a:off x="10099471" y="1812320"/>
              <a:ext cx="1031953" cy="384799"/>
            </a:xfrm>
            <a:prstGeom prst="rect">
              <a:avLst/>
            </a:prstGeom>
            <a:noFill/>
            <a:ln w="9525">
              <a:noFill/>
              <a:miter lim="800000"/>
            </a:ln>
          </p:spPr>
          <p:txBody>
            <a:bodyPr>
              <a:spAutoFit/>
            </a:bodyPr>
            <a:lstStyle/>
            <a:p>
              <a:pPr algn="ctr"/>
              <a:r>
                <a:rPr lang="en-US" altLang="zh-CN" sz="1100" b="1" dirty="0" smtClean="0">
                  <a:solidFill>
                    <a:schemeClr val="bg1"/>
                  </a:solidFill>
                  <a:cs typeface="+mn-ea"/>
                  <a:sym typeface="+mn-lt"/>
                </a:rPr>
                <a:t>20XX</a:t>
              </a:r>
              <a:r>
                <a:rPr lang="zh-CN" altLang="en-US" sz="1100" b="1" dirty="0" smtClean="0">
                  <a:solidFill>
                    <a:schemeClr val="bg1"/>
                  </a:solidFill>
                  <a:cs typeface="+mn-ea"/>
                  <a:sym typeface="+mn-lt"/>
                </a:rPr>
                <a:t>年</a:t>
              </a:r>
              <a:endParaRPr lang="zh-CN" altLang="en-US" sz="1100" dirty="0">
                <a:solidFill>
                  <a:schemeClr val="bg1"/>
                </a:solidFill>
                <a:cs typeface="+mn-ea"/>
                <a:sym typeface="+mn-lt"/>
              </a:endParaRPr>
            </a:p>
          </p:txBody>
        </p:sp>
      </p:grpSp>
      <p:pic>
        <p:nvPicPr>
          <p:cNvPr id="71" name="Picture 77" descr="F:\Trabajos\Envato\Graphic River\Mica PPT\mountains.png"/>
          <p:cNvPicPr>
            <a:picLocks noChangeAspect="1" noChangeArrowheads="1"/>
          </p:cNvPicPr>
          <p:nvPr/>
        </p:nvPicPr>
        <p:blipFill>
          <a:blip r:embed="rId3" cstate="print"/>
          <a:srcRect l="50681"/>
          <a:stretch>
            <a:fillRect/>
          </a:stretch>
        </p:blipFill>
        <p:spPr bwMode="auto">
          <a:xfrm rot="10800000" flipV="1">
            <a:off x="6838950" y="3052764"/>
            <a:ext cx="2308225" cy="611187"/>
          </a:xfrm>
          <a:prstGeom prst="rect">
            <a:avLst/>
          </a:prstGeom>
          <a:noFill/>
          <a:ln w="9525">
            <a:noFill/>
            <a:miter lim="800000"/>
            <a:headEnd/>
            <a:tailEnd/>
          </a:ln>
        </p:spPr>
      </p:pic>
    </p:spTree>
  </p:cSld>
  <p:clrMapOvr>
    <a:masterClrMapping/>
  </p:clrMapOvr>
  <p:transition spd="med"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down)">
                                      <p:cBhvr>
                                        <p:cTn id="7" dur="500"/>
                                        <p:tgtEl>
                                          <p:spTgt spid="51"/>
                                        </p:tgtEl>
                                      </p:cBhvr>
                                    </p:animEffect>
                                  </p:childTnLst>
                                </p:cTn>
                              </p:par>
                              <p:par>
                                <p:cTn id="8" presetID="22" presetClass="entr" presetSubtype="4" fill="hold" nodeType="withEffect">
                                  <p:stCondLst>
                                    <p:cond delay="0"/>
                                  </p:stCondLst>
                                  <p:childTnLst>
                                    <p:set>
                                      <p:cBhvr>
                                        <p:cTn id="9" dur="1" fill="hold">
                                          <p:stCondLst>
                                            <p:cond delay="0"/>
                                          </p:stCondLst>
                                        </p:cTn>
                                        <p:tgtEl>
                                          <p:spTgt spid="71"/>
                                        </p:tgtEl>
                                        <p:attrNameLst>
                                          <p:attrName>style.visibility</p:attrName>
                                        </p:attrNameLst>
                                      </p:cBhvr>
                                      <p:to>
                                        <p:strVal val="visible"/>
                                      </p:to>
                                    </p:set>
                                    <p:animEffect transition="in" filter="wipe(down)">
                                      <p:cBhvr>
                                        <p:cTn id="10" dur="500"/>
                                        <p:tgtEl>
                                          <p:spTgt spid="71"/>
                                        </p:tgtEl>
                                      </p:cBhvr>
                                    </p:animEffect>
                                  </p:childTnLst>
                                </p:cTn>
                              </p:par>
                            </p:childTnLst>
                          </p:cTn>
                        </p:par>
                        <p:par>
                          <p:cTn id="11" fill="hold">
                            <p:stCondLst>
                              <p:cond delay="500"/>
                            </p:stCondLst>
                            <p:childTnLst>
                              <p:par>
                                <p:cTn id="12" presetID="22" presetClass="entr" presetSubtype="4" fill="hold" nodeType="afterEffect">
                                  <p:stCondLst>
                                    <p:cond delay="0"/>
                                  </p:stCondLst>
                                  <p:childTnLst>
                                    <p:set>
                                      <p:cBhvr>
                                        <p:cTn id="13" dur="1" fill="hold">
                                          <p:stCondLst>
                                            <p:cond delay="0"/>
                                          </p:stCondLst>
                                        </p:cTn>
                                        <p:tgtEl>
                                          <p:spTgt spid="44"/>
                                        </p:tgtEl>
                                        <p:attrNameLst>
                                          <p:attrName>style.visibility</p:attrName>
                                        </p:attrNameLst>
                                      </p:cBhvr>
                                      <p:to>
                                        <p:strVal val="visible"/>
                                      </p:to>
                                    </p:set>
                                    <p:animEffect transition="in" filter="wipe(down)">
                                      <p:cBhvr>
                                        <p:cTn id="14" dur="500"/>
                                        <p:tgtEl>
                                          <p:spTgt spid="44"/>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55"/>
                                        </p:tgtEl>
                                        <p:attrNameLst>
                                          <p:attrName>style.visibility</p:attrName>
                                        </p:attrNameLst>
                                      </p:cBhvr>
                                      <p:to>
                                        <p:strVal val="visible"/>
                                      </p:to>
                                    </p:set>
                                    <p:animEffect transition="in" filter="fade">
                                      <p:cBhvr>
                                        <p:cTn id="18" dur="500"/>
                                        <p:tgtEl>
                                          <p:spTgt spid="55"/>
                                        </p:tgtEl>
                                      </p:cBhvr>
                                    </p:animEffect>
                                  </p:childTnLst>
                                </p:cTn>
                              </p:par>
                              <p:par>
                                <p:cTn id="19" presetID="47" presetClass="entr" presetSubtype="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500"/>
                                        <p:tgtEl>
                                          <p:spTgt spid="2"/>
                                        </p:tgtEl>
                                      </p:cBhvr>
                                    </p:animEffect>
                                    <p:anim calcmode="lin" valueType="num">
                                      <p:cBhvr>
                                        <p:cTn id="22" dur="500" fill="hold"/>
                                        <p:tgtEl>
                                          <p:spTgt spid="2"/>
                                        </p:tgtEl>
                                        <p:attrNameLst>
                                          <p:attrName>ppt_x</p:attrName>
                                        </p:attrNameLst>
                                      </p:cBhvr>
                                      <p:tavLst>
                                        <p:tav tm="0">
                                          <p:val>
                                            <p:strVal val="#ppt_x"/>
                                          </p:val>
                                        </p:tav>
                                        <p:tav tm="100000">
                                          <p:val>
                                            <p:strVal val="#ppt_x"/>
                                          </p:val>
                                        </p:tav>
                                      </p:tavLst>
                                    </p:anim>
                                    <p:anim calcmode="lin" valueType="num">
                                      <p:cBhvr>
                                        <p:cTn id="23" dur="500" fill="hold"/>
                                        <p:tgtEl>
                                          <p:spTgt spid="2"/>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22" presetClass="entr" presetSubtype="4" fill="hold" nodeType="after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wipe(down)">
                                      <p:cBhvr>
                                        <p:cTn id="27" dur="500"/>
                                        <p:tgtEl>
                                          <p:spTgt spid="45"/>
                                        </p:tgtEl>
                                      </p:cBhvr>
                                    </p:animEffect>
                                  </p:childTnLst>
                                </p:cTn>
                              </p:par>
                            </p:childTnLst>
                          </p:cTn>
                        </p:par>
                        <p:par>
                          <p:cTn id="28" fill="hold">
                            <p:stCondLst>
                              <p:cond delay="2000"/>
                            </p:stCondLst>
                            <p:childTnLst>
                              <p:par>
                                <p:cTn id="29" presetID="10" presetClass="entr" presetSubtype="0" fill="hold" grpId="0" nodeType="after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fade">
                                      <p:cBhvr>
                                        <p:cTn id="31" dur="500"/>
                                        <p:tgtEl>
                                          <p:spTgt spid="54"/>
                                        </p:tgtEl>
                                      </p:cBhvr>
                                    </p:animEffect>
                                  </p:childTnLst>
                                </p:cTn>
                              </p:par>
                              <p:par>
                                <p:cTn id="32" presetID="47" presetClass="entr" presetSubtype="0" fill="hold" nodeType="with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500"/>
                                        <p:tgtEl>
                                          <p:spTgt spid="3"/>
                                        </p:tgtEl>
                                      </p:cBhvr>
                                    </p:animEffect>
                                    <p:anim calcmode="lin" valueType="num">
                                      <p:cBhvr>
                                        <p:cTn id="35" dur="500" fill="hold"/>
                                        <p:tgtEl>
                                          <p:spTgt spid="3"/>
                                        </p:tgtEl>
                                        <p:attrNameLst>
                                          <p:attrName>ppt_x</p:attrName>
                                        </p:attrNameLst>
                                      </p:cBhvr>
                                      <p:tavLst>
                                        <p:tav tm="0">
                                          <p:val>
                                            <p:strVal val="#ppt_x"/>
                                          </p:val>
                                        </p:tav>
                                        <p:tav tm="100000">
                                          <p:val>
                                            <p:strVal val="#ppt_x"/>
                                          </p:val>
                                        </p:tav>
                                      </p:tavLst>
                                    </p:anim>
                                    <p:anim calcmode="lin" valueType="num">
                                      <p:cBhvr>
                                        <p:cTn id="36" dur="500" fill="hold"/>
                                        <p:tgtEl>
                                          <p:spTgt spid="3"/>
                                        </p:tgtEl>
                                        <p:attrNameLst>
                                          <p:attrName>ppt_y</p:attrName>
                                        </p:attrNameLst>
                                      </p:cBhvr>
                                      <p:tavLst>
                                        <p:tav tm="0">
                                          <p:val>
                                            <p:strVal val="#ppt_y-.1"/>
                                          </p:val>
                                        </p:tav>
                                        <p:tav tm="100000">
                                          <p:val>
                                            <p:strVal val="#ppt_y"/>
                                          </p:val>
                                        </p:tav>
                                      </p:tavLst>
                                    </p:anim>
                                  </p:childTnLst>
                                </p:cTn>
                              </p:par>
                            </p:childTnLst>
                          </p:cTn>
                        </p:par>
                        <p:par>
                          <p:cTn id="37" fill="hold">
                            <p:stCondLst>
                              <p:cond delay="2500"/>
                            </p:stCondLst>
                            <p:childTnLst>
                              <p:par>
                                <p:cTn id="38" presetID="22" presetClass="entr" presetSubtype="4" fill="hold" nodeType="after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wipe(down)">
                                      <p:cBhvr>
                                        <p:cTn id="40" dur="500"/>
                                        <p:tgtEl>
                                          <p:spTgt spid="47"/>
                                        </p:tgtEl>
                                      </p:cBhvr>
                                    </p:animEffect>
                                  </p:childTnLst>
                                </p:cTn>
                              </p:par>
                            </p:childTnLst>
                          </p:cTn>
                        </p:par>
                        <p:par>
                          <p:cTn id="41" fill="hold">
                            <p:stCondLst>
                              <p:cond delay="3000"/>
                            </p:stCondLst>
                            <p:childTnLst>
                              <p:par>
                                <p:cTn id="42" presetID="10" presetClass="entr" presetSubtype="0" fill="hold" grpId="0" nodeType="afterEffect">
                                  <p:stCondLst>
                                    <p:cond delay="0"/>
                                  </p:stCondLst>
                                  <p:childTnLst>
                                    <p:set>
                                      <p:cBhvr>
                                        <p:cTn id="43" dur="1" fill="hold">
                                          <p:stCondLst>
                                            <p:cond delay="0"/>
                                          </p:stCondLst>
                                        </p:cTn>
                                        <p:tgtEl>
                                          <p:spTgt spid="53"/>
                                        </p:tgtEl>
                                        <p:attrNameLst>
                                          <p:attrName>style.visibility</p:attrName>
                                        </p:attrNameLst>
                                      </p:cBhvr>
                                      <p:to>
                                        <p:strVal val="visible"/>
                                      </p:to>
                                    </p:set>
                                    <p:animEffect transition="in" filter="fade">
                                      <p:cBhvr>
                                        <p:cTn id="44" dur="500"/>
                                        <p:tgtEl>
                                          <p:spTgt spid="53"/>
                                        </p:tgtEl>
                                      </p:cBhvr>
                                    </p:animEffect>
                                  </p:childTnLst>
                                </p:cTn>
                              </p:par>
                              <p:par>
                                <p:cTn id="45" presetID="47" presetClass="entr" presetSubtype="0" fill="hold" nodeType="with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500"/>
                                        <p:tgtEl>
                                          <p:spTgt spid="4"/>
                                        </p:tgtEl>
                                      </p:cBhvr>
                                    </p:animEffect>
                                    <p:anim calcmode="lin" valueType="num">
                                      <p:cBhvr>
                                        <p:cTn id="48" dur="500" fill="hold"/>
                                        <p:tgtEl>
                                          <p:spTgt spid="4"/>
                                        </p:tgtEl>
                                        <p:attrNameLst>
                                          <p:attrName>ppt_x</p:attrName>
                                        </p:attrNameLst>
                                      </p:cBhvr>
                                      <p:tavLst>
                                        <p:tav tm="0">
                                          <p:val>
                                            <p:strVal val="#ppt_x"/>
                                          </p:val>
                                        </p:tav>
                                        <p:tav tm="100000">
                                          <p:val>
                                            <p:strVal val="#ppt_x"/>
                                          </p:val>
                                        </p:tav>
                                      </p:tavLst>
                                    </p:anim>
                                    <p:anim calcmode="lin" valueType="num">
                                      <p:cBhvr>
                                        <p:cTn id="49" dur="500" fill="hold"/>
                                        <p:tgtEl>
                                          <p:spTgt spid="4"/>
                                        </p:tgtEl>
                                        <p:attrNameLst>
                                          <p:attrName>ppt_y</p:attrName>
                                        </p:attrNameLst>
                                      </p:cBhvr>
                                      <p:tavLst>
                                        <p:tav tm="0">
                                          <p:val>
                                            <p:strVal val="#ppt_y-.1"/>
                                          </p:val>
                                        </p:tav>
                                        <p:tav tm="100000">
                                          <p:val>
                                            <p:strVal val="#ppt_y"/>
                                          </p:val>
                                        </p:tav>
                                      </p:tavLst>
                                    </p:anim>
                                  </p:childTnLst>
                                </p:cTn>
                              </p:par>
                            </p:childTnLst>
                          </p:cTn>
                        </p:par>
                        <p:par>
                          <p:cTn id="50" fill="hold">
                            <p:stCondLst>
                              <p:cond delay="3500"/>
                            </p:stCondLst>
                            <p:childTnLst>
                              <p:par>
                                <p:cTn id="51" presetID="22" presetClass="entr" presetSubtype="4" fill="hold" nodeType="afterEffect">
                                  <p:stCondLst>
                                    <p:cond delay="0"/>
                                  </p:stCondLst>
                                  <p:childTnLst>
                                    <p:set>
                                      <p:cBhvr>
                                        <p:cTn id="52" dur="1" fill="hold">
                                          <p:stCondLst>
                                            <p:cond delay="0"/>
                                          </p:stCondLst>
                                        </p:cTn>
                                        <p:tgtEl>
                                          <p:spTgt spid="48"/>
                                        </p:tgtEl>
                                        <p:attrNameLst>
                                          <p:attrName>style.visibility</p:attrName>
                                        </p:attrNameLst>
                                      </p:cBhvr>
                                      <p:to>
                                        <p:strVal val="visible"/>
                                      </p:to>
                                    </p:set>
                                    <p:animEffect transition="in" filter="wipe(down)">
                                      <p:cBhvr>
                                        <p:cTn id="53" dur="500"/>
                                        <p:tgtEl>
                                          <p:spTgt spid="48"/>
                                        </p:tgtEl>
                                      </p:cBhvr>
                                    </p:animEffect>
                                  </p:childTnLst>
                                </p:cTn>
                              </p:par>
                            </p:childTnLst>
                          </p:cTn>
                        </p:par>
                        <p:par>
                          <p:cTn id="54" fill="hold">
                            <p:stCondLst>
                              <p:cond delay="4000"/>
                            </p:stCondLst>
                            <p:childTnLst>
                              <p:par>
                                <p:cTn id="55" presetID="10" presetClass="entr" presetSubtype="0" fill="hold" grpId="0" nodeType="after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fade">
                                      <p:cBhvr>
                                        <p:cTn id="57" dur="500"/>
                                        <p:tgtEl>
                                          <p:spTgt spid="52"/>
                                        </p:tgtEl>
                                      </p:cBhvr>
                                    </p:animEffect>
                                  </p:childTnLst>
                                </p:cTn>
                              </p:par>
                              <p:par>
                                <p:cTn id="58" presetID="47" presetClass="entr" presetSubtype="0" fill="hold" nodeType="with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fade">
                                      <p:cBhvr>
                                        <p:cTn id="60" dur="500"/>
                                        <p:tgtEl>
                                          <p:spTgt spid="5"/>
                                        </p:tgtEl>
                                      </p:cBhvr>
                                    </p:animEffect>
                                    <p:anim calcmode="lin" valueType="num">
                                      <p:cBhvr>
                                        <p:cTn id="61" dur="500" fill="hold"/>
                                        <p:tgtEl>
                                          <p:spTgt spid="5"/>
                                        </p:tgtEl>
                                        <p:attrNameLst>
                                          <p:attrName>ppt_x</p:attrName>
                                        </p:attrNameLst>
                                      </p:cBhvr>
                                      <p:tavLst>
                                        <p:tav tm="0">
                                          <p:val>
                                            <p:strVal val="#ppt_x"/>
                                          </p:val>
                                        </p:tav>
                                        <p:tav tm="100000">
                                          <p:val>
                                            <p:strVal val="#ppt_x"/>
                                          </p:val>
                                        </p:tav>
                                      </p:tavLst>
                                    </p:anim>
                                    <p:anim calcmode="lin" valueType="num">
                                      <p:cBhvr>
                                        <p:cTn id="62" dur="500" fill="hold"/>
                                        <p:tgtEl>
                                          <p:spTgt spid="5"/>
                                        </p:tgtEl>
                                        <p:attrNameLst>
                                          <p:attrName>ppt_y</p:attrName>
                                        </p:attrNameLst>
                                      </p:cBhvr>
                                      <p:tavLst>
                                        <p:tav tm="0">
                                          <p:val>
                                            <p:strVal val="#ppt_y-.1"/>
                                          </p:val>
                                        </p:tav>
                                        <p:tav tm="100000">
                                          <p:val>
                                            <p:strVal val="#ppt_y"/>
                                          </p:val>
                                        </p:tav>
                                      </p:tavLst>
                                    </p:anim>
                                  </p:childTnLst>
                                </p:cTn>
                              </p:par>
                            </p:childTnLst>
                          </p:cTn>
                        </p:par>
                        <p:par>
                          <p:cTn id="63" fill="hold">
                            <p:stCondLst>
                              <p:cond delay="4500"/>
                            </p:stCondLst>
                            <p:childTnLst>
                              <p:par>
                                <p:cTn id="64" presetID="22" presetClass="entr" presetSubtype="4" fill="hold" nodeType="afterEffect">
                                  <p:stCondLst>
                                    <p:cond delay="0"/>
                                  </p:stCondLst>
                                  <p:childTnLst>
                                    <p:set>
                                      <p:cBhvr>
                                        <p:cTn id="65" dur="1" fill="hold">
                                          <p:stCondLst>
                                            <p:cond delay="0"/>
                                          </p:stCondLst>
                                        </p:cTn>
                                        <p:tgtEl>
                                          <p:spTgt spid="49"/>
                                        </p:tgtEl>
                                        <p:attrNameLst>
                                          <p:attrName>style.visibility</p:attrName>
                                        </p:attrNameLst>
                                      </p:cBhvr>
                                      <p:to>
                                        <p:strVal val="visible"/>
                                      </p:to>
                                    </p:set>
                                    <p:animEffect transition="in" filter="wipe(down)">
                                      <p:cBhvr>
                                        <p:cTn id="66" dur="500"/>
                                        <p:tgtEl>
                                          <p:spTgt spid="49"/>
                                        </p:tgtEl>
                                      </p:cBhvr>
                                    </p:animEffect>
                                  </p:childTnLst>
                                </p:cTn>
                              </p:par>
                            </p:childTnLst>
                          </p:cTn>
                        </p:par>
                        <p:par>
                          <p:cTn id="67" fill="hold">
                            <p:stCondLst>
                              <p:cond delay="5000"/>
                            </p:stCondLst>
                            <p:childTnLst>
                              <p:par>
                                <p:cTn id="68" presetID="10" presetClass="entr" presetSubtype="0" fill="hold" grpId="0" nodeType="afterEffect">
                                  <p:stCondLst>
                                    <p:cond delay="0"/>
                                  </p:stCondLst>
                                  <p:childTnLst>
                                    <p:set>
                                      <p:cBhvr>
                                        <p:cTn id="69" dur="1" fill="hold">
                                          <p:stCondLst>
                                            <p:cond delay="0"/>
                                          </p:stCondLst>
                                        </p:cTn>
                                        <p:tgtEl>
                                          <p:spTgt spid="50"/>
                                        </p:tgtEl>
                                        <p:attrNameLst>
                                          <p:attrName>style.visibility</p:attrName>
                                        </p:attrNameLst>
                                      </p:cBhvr>
                                      <p:to>
                                        <p:strVal val="visible"/>
                                      </p:to>
                                    </p:set>
                                    <p:animEffect transition="in" filter="fade">
                                      <p:cBhvr>
                                        <p:cTn id="70" dur="500"/>
                                        <p:tgtEl>
                                          <p:spTgt spid="50"/>
                                        </p:tgtEl>
                                      </p:cBhvr>
                                    </p:animEffect>
                                  </p:childTnLst>
                                </p:cTn>
                              </p:par>
                              <p:par>
                                <p:cTn id="71" presetID="47" presetClass="entr" presetSubtype="0" fill="hold" nodeType="withEffect">
                                  <p:stCondLst>
                                    <p:cond delay="0"/>
                                  </p:stCondLst>
                                  <p:childTnLst>
                                    <p:set>
                                      <p:cBhvr>
                                        <p:cTn id="72" dur="1" fill="hold">
                                          <p:stCondLst>
                                            <p:cond delay="0"/>
                                          </p:stCondLst>
                                        </p:cTn>
                                        <p:tgtEl>
                                          <p:spTgt spid="6"/>
                                        </p:tgtEl>
                                        <p:attrNameLst>
                                          <p:attrName>style.visibility</p:attrName>
                                        </p:attrNameLst>
                                      </p:cBhvr>
                                      <p:to>
                                        <p:strVal val="visible"/>
                                      </p:to>
                                    </p:set>
                                    <p:animEffect transition="in" filter="fade">
                                      <p:cBhvr>
                                        <p:cTn id="73" dur="500"/>
                                        <p:tgtEl>
                                          <p:spTgt spid="6"/>
                                        </p:tgtEl>
                                      </p:cBhvr>
                                    </p:animEffect>
                                    <p:anim calcmode="lin" valueType="num">
                                      <p:cBhvr>
                                        <p:cTn id="74" dur="500" fill="hold"/>
                                        <p:tgtEl>
                                          <p:spTgt spid="6"/>
                                        </p:tgtEl>
                                        <p:attrNameLst>
                                          <p:attrName>ppt_x</p:attrName>
                                        </p:attrNameLst>
                                      </p:cBhvr>
                                      <p:tavLst>
                                        <p:tav tm="0">
                                          <p:val>
                                            <p:strVal val="#ppt_x"/>
                                          </p:val>
                                        </p:tav>
                                        <p:tav tm="100000">
                                          <p:val>
                                            <p:strVal val="#ppt_x"/>
                                          </p:val>
                                        </p:tav>
                                      </p:tavLst>
                                    </p:anim>
                                    <p:anim calcmode="lin" valueType="num">
                                      <p:cBhvr>
                                        <p:cTn id="75" dur="500" fill="hold"/>
                                        <p:tgtEl>
                                          <p:spTgt spid="6"/>
                                        </p:tgtEl>
                                        <p:attrNameLst>
                                          <p:attrName>ppt_y</p:attrName>
                                        </p:attrNameLst>
                                      </p:cBhvr>
                                      <p:tavLst>
                                        <p:tav tm="0">
                                          <p:val>
                                            <p:strVal val="#ppt_y-.1"/>
                                          </p:val>
                                        </p:tav>
                                        <p:tav tm="100000">
                                          <p:val>
                                            <p:strVal val="#ppt_y"/>
                                          </p:val>
                                        </p:tav>
                                      </p:tavLst>
                                    </p:anim>
                                  </p:childTnLst>
                                </p:cTn>
                              </p:par>
                              <p:par>
                                <p:cTn id="76" presetID="12" presetClass="entr" presetSubtype="4" fill="hold" grpId="0" nodeType="withEffect">
                                  <p:stCondLst>
                                    <p:cond delay="0"/>
                                  </p:stCondLst>
                                  <p:iterate type="lt">
                                    <p:tmPct val="13248"/>
                                  </p:iterate>
                                  <p:childTnLst>
                                    <p:set>
                                      <p:cBhvr>
                                        <p:cTn id="77" dur="1" fill="hold">
                                          <p:stCondLst>
                                            <p:cond delay="0"/>
                                          </p:stCondLst>
                                        </p:cTn>
                                        <p:tgtEl>
                                          <p:spTgt spid="46"/>
                                        </p:tgtEl>
                                        <p:attrNameLst>
                                          <p:attrName>style.visibility</p:attrName>
                                        </p:attrNameLst>
                                      </p:cBhvr>
                                      <p:to>
                                        <p:strVal val="visible"/>
                                      </p:to>
                                    </p:set>
                                    <p:anim calcmode="lin" valueType="num">
                                      <p:cBhvr>
                                        <p:cTn id="78" dur="300"/>
                                        <p:tgtEl>
                                          <p:spTgt spid="46"/>
                                        </p:tgtEl>
                                        <p:attrNameLst>
                                          <p:attrName>ppt_y</p:attrName>
                                        </p:attrNameLst>
                                      </p:cBhvr>
                                      <p:tavLst>
                                        <p:tav tm="0">
                                          <p:val>
                                            <p:strVal val="#ppt_y+#ppt_h*1.125000"/>
                                          </p:val>
                                        </p:tav>
                                        <p:tav tm="100000">
                                          <p:val>
                                            <p:strVal val="#ppt_y"/>
                                          </p:val>
                                        </p:tav>
                                      </p:tavLst>
                                    </p:anim>
                                    <p:animEffect transition="in" filter="wipe(up)">
                                      <p:cBhvr>
                                        <p:cTn id="79" dur="3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50" grpId="0"/>
      <p:bldP spid="52" grpId="0"/>
      <p:bldP spid="53" grpId="0"/>
      <p:bldP spid="54" grpId="0"/>
      <p:bldP spid="5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五边形 2"/>
          <p:cNvSpPr/>
          <p:nvPr/>
        </p:nvSpPr>
        <p:spPr>
          <a:xfrm flipH="1">
            <a:off x="1981201" y="2836863"/>
            <a:ext cx="2251075" cy="384175"/>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anchor="ctr"/>
          <a:lstStyle/>
          <a:p>
            <a:pPr algn="ctr" fontAlgn="auto"/>
            <a:endParaRPr lang="zh-CN" altLang="en-US" sz="1100" noProof="1">
              <a:cs typeface="+mn-ea"/>
              <a:sym typeface="+mn-lt"/>
            </a:endParaRPr>
          </a:p>
        </p:txBody>
      </p:sp>
      <p:sp>
        <p:nvSpPr>
          <p:cNvPr id="4" name="五边形 3"/>
          <p:cNvSpPr/>
          <p:nvPr/>
        </p:nvSpPr>
        <p:spPr>
          <a:xfrm flipH="1">
            <a:off x="2847975" y="3292475"/>
            <a:ext cx="1384300" cy="382588"/>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anchor="ctr"/>
          <a:lstStyle/>
          <a:p>
            <a:pPr algn="ctr" fontAlgn="auto"/>
            <a:endParaRPr lang="zh-CN" altLang="en-US" sz="1100" noProof="1">
              <a:cs typeface="+mn-ea"/>
              <a:sym typeface="+mn-lt"/>
            </a:endParaRPr>
          </a:p>
        </p:txBody>
      </p:sp>
      <p:sp>
        <p:nvSpPr>
          <p:cNvPr id="5" name="五边形 4"/>
          <p:cNvSpPr/>
          <p:nvPr/>
        </p:nvSpPr>
        <p:spPr>
          <a:xfrm flipH="1">
            <a:off x="2320925" y="3746501"/>
            <a:ext cx="1911350" cy="384175"/>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anchor="ctr"/>
          <a:lstStyle/>
          <a:p>
            <a:pPr algn="ctr" fontAlgn="auto"/>
            <a:endParaRPr lang="zh-CN" altLang="en-US" sz="1100" noProof="1">
              <a:cs typeface="+mn-ea"/>
              <a:sym typeface="+mn-lt"/>
            </a:endParaRPr>
          </a:p>
        </p:txBody>
      </p:sp>
      <p:sp>
        <p:nvSpPr>
          <p:cNvPr id="6" name="五边形 5"/>
          <p:cNvSpPr/>
          <p:nvPr/>
        </p:nvSpPr>
        <p:spPr>
          <a:xfrm flipH="1">
            <a:off x="1476375" y="4202114"/>
            <a:ext cx="2755900" cy="382587"/>
          </a:xfrm>
          <a:prstGeom prst="homePlat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anchor="ctr"/>
          <a:lstStyle/>
          <a:p>
            <a:pPr algn="ctr" fontAlgn="auto"/>
            <a:endParaRPr lang="zh-CN" altLang="en-US" sz="1100" noProof="1">
              <a:cs typeface="+mn-ea"/>
              <a:sym typeface="+mn-lt"/>
            </a:endParaRPr>
          </a:p>
        </p:txBody>
      </p:sp>
      <p:sp>
        <p:nvSpPr>
          <p:cNvPr id="7" name="TextBox 159"/>
          <p:cNvSpPr txBox="1">
            <a:spLocks noChangeArrowheads="1"/>
          </p:cNvSpPr>
          <p:nvPr/>
        </p:nvSpPr>
        <p:spPr bwMode="auto">
          <a:xfrm>
            <a:off x="3602039" y="2874963"/>
            <a:ext cx="582612" cy="315912"/>
          </a:xfrm>
          <a:prstGeom prst="rect">
            <a:avLst/>
          </a:prstGeom>
          <a:noFill/>
          <a:ln w="9525">
            <a:noFill/>
            <a:miter lim="800000"/>
          </a:ln>
        </p:spPr>
        <p:txBody>
          <a:bodyPr wrap="none" lIns="68573" tIns="34287" rIns="68573" bIns="34287">
            <a:spAutoFit/>
          </a:bodyPr>
          <a:lstStyle/>
          <a:p>
            <a:pPr algn="ctr"/>
            <a:r>
              <a:rPr lang="en-US" altLang="zh-CN" sz="1600" b="1" dirty="0">
                <a:solidFill>
                  <a:schemeClr val="bg1"/>
                </a:solidFill>
                <a:cs typeface="+mn-ea"/>
                <a:sym typeface="+mn-lt"/>
              </a:rPr>
              <a:t>73%</a:t>
            </a:r>
            <a:endParaRPr lang="zh-CN" altLang="en-US" sz="1600" b="1" dirty="0">
              <a:solidFill>
                <a:schemeClr val="bg1"/>
              </a:solidFill>
              <a:cs typeface="+mn-ea"/>
              <a:sym typeface="+mn-lt"/>
            </a:endParaRPr>
          </a:p>
        </p:txBody>
      </p:sp>
      <p:sp>
        <p:nvSpPr>
          <p:cNvPr id="9" name="TextBox 160"/>
          <p:cNvSpPr txBox="1">
            <a:spLocks noChangeArrowheads="1"/>
          </p:cNvSpPr>
          <p:nvPr/>
        </p:nvSpPr>
        <p:spPr bwMode="auto">
          <a:xfrm>
            <a:off x="3595689" y="3333751"/>
            <a:ext cx="582612" cy="315913"/>
          </a:xfrm>
          <a:prstGeom prst="rect">
            <a:avLst/>
          </a:prstGeom>
          <a:noFill/>
          <a:ln w="9525">
            <a:noFill/>
            <a:miter lim="800000"/>
          </a:ln>
        </p:spPr>
        <p:txBody>
          <a:bodyPr wrap="none" lIns="68573" tIns="34287" rIns="68573" bIns="34287">
            <a:spAutoFit/>
          </a:bodyPr>
          <a:lstStyle/>
          <a:p>
            <a:pPr algn="ctr"/>
            <a:r>
              <a:rPr lang="en-US" altLang="zh-CN" sz="1600" b="1" dirty="0">
                <a:solidFill>
                  <a:schemeClr val="bg1"/>
                </a:solidFill>
                <a:cs typeface="+mn-ea"/>
                <a:sym typeface="+mn-lt"/>
              </a:rPr>
              <a:t>30%</a:t>
            </a:r>
            <a:endParaRPr lang="zh-CN" altLang="en-US" sz="1600" b="1" dirty="0">
              <a:solidFill>
                <a:schemeClr val="bg1"/>
              </a:solidFill>
              <a:cs typeface="+mn-ea"/>
              <a:sym typeface="+mn-lt"/>
            </a:endParaRPr>
          </a:p>
        </p:txBody>
      </p:sp>
      <p:sp>
        <p:nvSpPr>
          <p:cNvPr id="10" name="TextBox 161"/>
          <p:cNvSpPr txBox="1">
            <a:spLocks noChangeArrowheads="1"/>
          </p:cNvSpPr>
          <p:nvPr/>
        </p:nvSpPr>
        <p:spPr bwMode="auto">
          <a:xfrm>
            <a:off x="3595689" y="3789363"/>
            <a:ext cx="582612" cy="314325"/>
          </a:xfrm>
          <a:prstGeom prst="rect">
            <a:avLst/>
          </a:prstGeom>
          <a:noFill/>
          <a:ln w="9525">
            <a:noFill/>
            <a:miter lim="800000"/>
          </a:ln>
        </p:spPr>
        <p:txBody>
          <a:bodyPr wrap="none" lIns="68573" tIns="34287" rIns="68573" bIns="34287">
            <a:spAutoFit/>
          </a:bodyPr>
          <a:lstStyle/>
          <a:p>
            <a:pPr algn="ctr"/>
            <a:r>
              <a:rPr lang="en-US" altLang="zh-CN" sz="1600" b="1" dirty="0">
                <a:solidFill>
                  <a:schemeClr val="bg1"/>
                </a:solidFill>
                <a:cs typeface="+mn-ea"/>
                <a:sym typeface="+mn-lt"/>
              </a:rPr>
              <a:t>50%</a:t>
            </a:r>
            <a:endParaRPr lang="zh-CN" altLang="en-US" sz="1600" b="1" dirty="0">
              <a:solidFill>
                <a:schemeClr val="bg1"/>
              </a:solidFill>
              <a:cs typeface="+mn-ea"/>
              <a:sym typeface="+mn-lt"/>
            </a:endParaRPr>
          </a:p>
        </p:txBody>
      </p:sp>
      <p:sp>
        <p:nvSpPr>
          <p:cNvPr id="11" name="TextBox 162"/>
          <p:cNvSpPr txBox="1">
            <a:spLocks noChangeArrowheads="1"/>
          </p:cNvSpPr>
          <p:nvPr/>
        </p:nvSpPr>
        <p:spPr bwMode="auto">
          <a:xfrm>
            <a:off x="3614739" y="4248151"/>
            <a:ext cx="582612" cy="315913"/>
          </a:xfrm>
          <a:prstGeom prst="rect">
            <a:avLst/>
          </a:prstGeom>
          <a:noFill/>
          <a:ln w="9525">
            <a:noFill/>
            <a:miter lim="800000"/>
          </a:ln>
        </p:spPr>
        <p:txBody>
          <a:bodyPr wrap="none" lIns="68573" tIns="34287" rIns="68573" bIns="34287">
            <a:spAutoFit/>
          </a:bodyPr>
          <a:lstStyle/>
          <a:p>
            <a:pPr algn="ctr"/>
            <a:r>
              <a:rPr lang="en-US" altLang="zh-CN" sz="1600" b="1" dirty="0">
                <a:solidFill>
                  <a:schemeClr val="bg1"/>
                </a:solidFill>
                <a:cs typeface="+mn-ea"/>
                <a:sym typeface="+mn-lt"/>
              </a:rPr>
              <a:t>75%</a:t>
            </a:r>
            <a:endParaRPr lang="zh-CN" altLang="en-US" sz="1600" b="1" dirty="0">
              <a:solidFill>
                <a:schemeClr val="bg1"/>
              </a:solidFill>
              <a:cs typeface="+mn-ea"/>
              <a:sym typeface="+mn-lt"/>
            </a:endParaRPr>
          </a:p>
        </p:txBody>
      </p:sp>
      <p:sp>
        <p:nvSpPr>
          <p:cNvPr id="12" name="五边形 11"/>
          <p:cNvSpPr/>
          <p:nvPr/>
        </p:nvSpPr>
        <p:spPr>
          <a:xfrm>
            <a:off x="4959350" y="2840039"/>
            <a:ext cx="1149350" cy="382587"/>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anchor="ctr"/>
          <a:lstStyle/>
          <a:p>
            <a:pPr algn="ctr" fontAlgn="auto"/>
            <a:endParaRPr lang="zh-CN" altLang="en-US" sz="1100" b="1" noProof="1">
              <a:solidFill>
                <a:schemeClr val="bg1"/>
              </a:solidFill>
              <a:cs typeface="+mn-ea"/>
              <a:sym typeface="+mn-lt"/>
            </a:endParaRPr>
          </a:p>
        </p:txBody>
      </p:sp>
      <p:sp>
        <p:nvSpPr>
          <p:cNvPr id="13" name="五边形 12"/>
          <p:cNvSpPr/>
          <p:nvPr/>
        </p:nvSpPr>
        <p:spPr>
          <a:xfrm>
            <a:off x="4959351" y="3294064"/>
            <a:ext cx="2170113" cy="382587"/>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anchor="ctr"/>
          <a:lstStyle/>
          <a:p>
            <a:pPr algn="ctr" fontAlgn="auto"/>
            <a:endParaRPr lang="zh-CN" altLang="en-US" sz="1100" noProof="1">
              <a:cs typeface="+mn-ea"/>
              <a:sym typeface="+mn-lt"/>
            </a:endParaRPr>
          </a:p>
        </p:txBody>
      </p:sp>
      <p:sp>
        <p:nvSpPr>
          <p:cNvPr id="14" name="五边形 13"/>
          <p:cNvSpPr/>
          <p:nvPr/>
        </p:nvSpPr>
        <p:spPr>
          <a:xfrm>
            <a:off x="4959350" y="3749675"/>
            <a:ext cx="1360488" cy="382588"/>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anchor="ctr"/>
          <a:lstStyle/>
          <a:p>
            <a:pPr algn="ctr" fontAlgn="auto"/>
            <a:endParaRPr lang="zh-CN" altLang="en-US" sz="1100" b="1" noProof="1">
              <a:solidFill>
                <a:schemeClr val="bg1"/>
              </a:solidFill>
              <a:cs typeface="+mn-ea"/>
              <a:sym typeface="+mn-lt"/>
            </a:endParaRPr>
          </a:p>
        </p:txBody>
      </p:sp>
      <p:sp>
        <p:nvSpPr>
          <p:cNvPr id="15" name="五边形 14"/>
          <p:cNvSpPr/>
          <p:nvPr/>
        </p:nvSpPr>
        <p:spPr>
          <a:xfrm>
            <a:off x="4959351" y="4203700"/>
            <a:ext cx="2900363" cy="382588"/>
          </a:xfrm>
          <a:prstGeom prst="homePlat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anchor="ctr"/>
          <a:lstStyle/>
          <a:p>
            <a:pPr algn="ctr" fontAlgn="auto"/>
            <a:endParaRPr lang="zh-CN" altLang="en-US" sz="1100" noProof="1">
              <a:cs typeface="+mn-ea"/>
              <a:sym typeface="+mn-lt"/>
            </a:endParaRPr>
          </a:p>
        </p:txBody>
      </p:sp>
      <p:sp>
        <p:nvSpPr>
          <p:cNvPr id="16" name="TextBox 173"/>
          <p:cNvSpPr txBox="1">
            <a:spLocks noChangeArrowheads="1"/>
          </p:cNvSpPr>
          <p:nvPr/>
        </p:nvSpPr>
        <p:spPr bwMode="auto">
          <a:xfrm>
            <a:off x="5029201" y="2881313"/>
            <a:ext cx="582613" cy="315912"/>
          </a:xfrm>
          <a:prstGeom prst="rect">
            <a:avLst/>
          </a:prstGeom>
          <a:noFill/>
          <a:ln w="9525">
            <a:noFill/>
            <a:miter lim="800000"/>
          </a:ln>
        </p:spPr>
        <p:txBody>
          <a:bodyPr wrap="none" lIns="68573" tIns="34287" rIns="68573" bIns="34287">
            <a:spAutoFit/>
          </a:bodyPr>
          <a:lstStyle/>
          <a:p>
            <a:pPr algn="ctr"/>
            <a:r>
              <a:rPr lang="en-US" altLang="zh-CN" sz="1600" b="1" dirty="0">
                <a:solidFill>
                  <a:schemeClr val="bg1"/>
                </a:solidFill>
                <a:cs typeface="+mn-ea"/>
                <a:sym typeface="+mn-lt"/>
              </a:rPr>
              <a:t>20%</a:t>
            </a:r>
            <a:endParaRPr lang="zh-CN" altLang="en-US" sz="1600" b="1" dirty="0">
              <a:solidFill>
                <a:schemeClr val="bg1"/>
              </a:solidFill>
              <a:cs typeface="+mn-ea"/>
              <a:sym typeface="+mn-lt"/>
            </a:endParaRPr>
          </a:p>
        </p:txBody>
      </p:sp>
      <p:sp>
        <p:nvSpPr>
          <p:cNvPr id="17" name="TextBox 174"/>
          <p:cNvSpPr txBox="1">
            <a:spLocks noChangeArrowheads="1"/>
          </p:cNvSpPr>
          <p:nvPr/>
        </p:nvSpPr>
        <p:spPr bwMode="auto">
          <a:xfrm>
            <a:off x="5029201" y="3328988"/>
            <a:ext cx="582613" cy="315912"/>
          </a:xfrm>
          <a:prstGeom prst="rect">
            <a:avLst/>
          </a:prstGeom>
          <a:noFill/>
          <a:ln w="9525">
            <a:noFill/>
            <a:miter lim="800000"/>
          </a:ln>
        </p:spPr>
        <p:txBody>
          <a:bodyPr wrap="none" lIns="68573" tIns="34287" rIns="68573" bIns="34287">
            <a:spAutoFit/>
          </a:bodyPr>
          <a:lstStyle/>
          <a:p>
            <a:pPr algn="ctr"/>
            <a:r>
              <a:rPr lang="en-US" altLang="zh-CN" sz="1600" b="1" dirty="0">
                <a:solidFill>
                  <a:schemeClr val="bg1"/>
                </a:solidFill>
                <a:cs typeface="+mn-ea"/>
                <a:sym typeface="+mn-lt"/>
              </a:rPr>
              <a:t>56%</a:t>
            </a:r>
            <a:endParaRPr lang="zh-CN" altLang="en-US" sz="1600" b="1" dirty="0">
              <a:solidFill>
                <a:schemeClr val="bg1"/>
              </a:solidFill>
              <a:cs typeface="+mn-ea"/>
              <a:sym typeface="+mn-lt"/>
            </a:endParaRPr>
          </a:p>
        </p:txBody>
      </p:sp>
      <p:sp>
        <p:nvSpPr>
          <p:cNvPr id="18" name="TextBox 175"/>
          <p:cNvSpPr txBox="1">
            <a:spLocks noChangeArrowheads="1"/>
          </p:cNvSpPr>
          <p:nvPr/>
        </p:nvSpPr>
        <p:spPr bwMode="auto">
          <a:xfrm>
            <a:off x="5029201" y="3789363"/>
            <a:ext cx="582613" cy="314325"/>
          </a:xfrm>
          <a:prstGeom prst="rect">
            <a:avLst/>
          </a:prstGeom>
          <a:noFill/>
          <a:ln w="9525">
            <a:noFill/>
            <a:miter lim="800000"/>
          </a:ln>
        </p:spPr>
        <p:txBody>
          <a:bodyPr wrap="none" lIns="68573" tIns="34287" rIns="68573" bIns="34287">
            <a:spAutoFit/>
          </a:bodyPr>
          <a:lstStyle/>
          <a:p>
            <a:pPr algn="ctr"/>
            <a:r>
              <a:rPr lang="en-US" altLang="zh-CN" sz="1600" b="1" dirty="0">
                <a:solidFill>
                  <a:schemeClr val="bg1"/>
                </a:solidFill>
                <a:cs typeface="+mn-ea"/>
                <a:sym typeface="+mn-lt"/>
              </a:rPr>
              <a:t>29%</a:t>
            </a:r>
            <a:endParaRPr lang="zh-CN" altLang="en-US" sz="1600" b="1" dirty="0">
              <a:solidFill>
                <a:schemeClr val="bg1"/>
              </a:solidFill>
              <a:cs typeface="+mn-ea"/>
              <a:sym typeface="+mn-lt"/>
            </a:endParaRPr>
          </a:p>
        </p:txBody>
      </p:sp>
      <p:sp>
        <p:nvSpPr>
          <p:cNvPr id="19" name="TextBox 176"/>
          <p:cNvSpPr txBox="1">
            <a:spLocks noChangeArrowheads="1"/>
          </p:cNvSpPr>
          <p:nvPr/>
        </p:nvSpPr>
        <p:spPr bwMode="auto">
          <a:xfrm>
            <a:off x="5041900" y="4244976"/>
            <a:ext cx="582613" cy="315913"/>
          </a:xfrm>
          <a:prstGeom prst="rect">
            <a:avLst/>
          </a:prstGeom>
          <a:noFill/>
          <a:ln w="9525">
            <a:noFill/>
            <a:miter lim="800000"/>
          </a:ln>
        </p:spPr>
        <p:txBody>
          <a:bodyPr wrap="none" lIns="68573" tIns="34287" rIns="68573" bIns="34287">
            <a:spAutoFit/>
          </a:bodyPr>
          <a:lstStyle/>
          <a:p>
            <a:pPr algn="ctr"/>
            <a:r>
              <a:rPr lang="en-US" altLang="zh-CN" sz="1600" b="1" dirty="0">
                <a:solidFill>
                  <a:schemeClr val="bg1"/>
                </a:solidFill>
                <a:cs typeface="+mn-ea"/>
                <a:sym typeface="+mn-lt"/>
              </a:rPr>
              <a:t>77%</a:t>
            </a:r>
            <a:endParaRPr lang="zh-CN" altLang="en-US" sz="1600" b="1" dirty="0">
              <a:solidFill>
                <a:schemeClr val="bg1"/>
              </a:solidFill>
              <a:cs typeface="+mn-ea"/>
              <a:sym typeface="+mn-lt"/>
            </a:endParaRPr>
          </a:p>
        </p:txBody>
      </p:sp>
      <p:sp>
        <p:nvSpPr>
          <p:cNvPr id="20" name="TextBox 180"/>
          <p:cNvSpPr txBox="1">
            <a:spLocks noChangeArrowheads="1"/>
          </p:cNvSpPr>
          <p:nvPr/>
        </p:nvSpPr>
        <p:spPr bwMode="auto">
          <a:xfrm>
            <a:off x="4310064" y="2916239"/>
            <a:ext cx="571500" cy="242887"/>
          </a:xfrm>
          <a:prstGeom prst="rect">
            <a:avLst/>
          </a:prstGeom>
          <a:noFill/>
          <a:ln w="9525">
            <a:noFill/>
            <a:miter lim="800000"/>
          </a:ln>
        </p:spPr>
        <p:txBody>
          <a:bodyPr wrap="none" lIns="68573" tIns="34287" rIns="68573" bIns="34287">
            <a:spAutoFit/>
          </a:bodyPr>
          <a:lstStyle/>
          <a:p>
            <a:pPr algn="ctr"/>
            <a:r>
              <a:rPr lang="zh-CN" altLang="en-US" sz="1100" b="1" dirty="0">
                <a:solidFill>
                  <a:schemeClr val="bg1">
                    <a:lumMod val="50000"/>
                  </a:schemeClr>
                </a:solidFill>
                <a:cs typeface="+mn-ea"/>
                <a:sym typeface="+mn-lt"/>
              </a:rPr>
              <a:t>项目一</a:t>
            </a:r>
          </a:p>
        </p:txBody>
      </p:sp>
      <p:sp>
        <p:nvSpPr>
          <p:cNvPr id="21" name="TextBox 181"/>
          <p:cNvSpPr txBox="1">
            <a:spLocks noChangeArrowheads="1"/>
          </p:cNvSpPr>
          <p:nvPr/>
        </p:nvSpPr>
        <p:spPr bwMode="auto">
          <a:xfrm>
            <a:off x="4310064" y="3368675"/>
            <a:ext cx="571500" cy="241300"/>
          </a:xfrm>
          <a:prstGeom prst="rect">
            <a:avLst/>
          </a:prstGeom>
          <a:noFill/>
          <a:ln w="9525">
            <a:noFill/>
            <a:miter lim="800000"/>
          </a:ln>
        </p:spPr>
        <p:txBody>
          <a:bodyPr wrap="none" lIns="68573" tIns="34287" rIns="68573" bIns="34287">
            <a:spAutoFit/>
          </a:bodyPr>
          <a:lstStyle/>
          <a:p>
            <a:pPr algn="ctr"/>
            <a:r>
              <a:rPr lang="zh-CN" altLang="en-US" sz="1100" b="1" dirty="0">
                <a:solidFill>
                  <a:schemeClr val="bg1">
                    <a:lumMod val="50000"/>
                  </a:schemeClr>
                </a:solidFill>
                <a:cs typeface="+mn-ea"/>
                <a:sym typeface="+mn-lt"/>
              </a:rPr>
              <a:t>项目二</a:t>
            </a:r>
          </a:p>
        </p:txBody>
      </p:sp>
      <p:sp>
        <p:nvSpPr>
          <p:cNvPr id="22" name="TextBox 182"/>
          <p:cNvSpPr txBox="1">
            <a:spLocks noChangeArrowheads="1"/>
          </p:cNvSpPr>
          <p:nvPr/>
        </p:nvSpPr>
        <p:spPr bwMode="auto">
          <a:xfrm>
            <a:off x="4311650" y="3822700"/>
            <a:ext cx="569913" cy="242888"/>
          </a:xfrm>
          <a:prstGeom prst="rect">
            <a:avLst/>
          </a:prstGeom>
          <a:noFill/>
          <a:ln w="9525">
            <a:noFill/>
            <a:miter lim="800000"/>
          </a:ln>
        </p:spPr>
        <p:txBody>
          <a:bodyPr wrap="none" lIns="68573" tIns="34287" rIns="68573" bIns="34287">
            <a:spAutoFit/>
          </a:bodyPr>
          <a:lstStyle/>
          <a:p>
            <a:pPr algn="ctr"/>
            <a:r>
              <a:rPr lang="zh-CN" altLang="en-US" sz="1100" b="1" dirty="0">
                <a:solidFill>
                  <a:schemeClr val="bg1">
                    <a:lumMod val="50000"/>
                  </a:schemeClr>
                </a:solidFill>
                <a:cs typeface="+mn-ea"/>
                <a:sym typeface="+mn-lt"/>
              </a:rPr>
              <a:t>项目三</a:t>
            </a:r>
          </a:p>
        </p:txBody>
      </p:sp>
      <p:sp>
        <p:nvSpPr>
          <p:cNvPr id="23" name="TextBox 183"/>
          <p:cNvSpPr txBox="1">
            <a:spLocks noChangeArrowheads="1"/>
          </p:cNvSpPr>
          <p:nvPr/>
        </p:nvSpPr>
        <p:spPr bwMode="auto">
          <a:xfrm>
            <a:off x="4311650" y="4279900"/>
            <a:ext cx="569913" cy="242888"/>
          </a:xfrm>
          <a:prstGeom prst="rect">
            <a:avLst/>
          </a:prstGeom>
          <a:noFill/>
          <a:ln w="9525">
            <a:noFill/>
            <a:miter lim="800000"/>
          </a:ln>
        </p:spPr>
        <p:txBody>
          <a:bodyPr wrap="none" lIns="68573" tIns="34287" rIns="68573" bIns="34287">
            <a:spAutoFit/>
          </a:bodyPr>
          <a:lstStyle/>
          <a:p>
            <a:pPr algn="ctr"/>
            <a:r>
              <a:rPr lang="zh-CN" altLang="en-US" sz="1100" b="1" dirty="0">
                <a:solidFill>
                  <a:schemeClr val="bg1">
                    <a:lumMod val="50000"/>
                  </a:schemeClr>
                </a:solidFill>
                <a:cs typeface="+mn-ea"/>
                <a:sym typeface="+mn-lt"/>
              </a:rPr>
              <a:t>项目四</a:t>
            </a:r>
          </a:p>
        </p:txBody>
      </p:sp>
      <p:sp>
        <p:nvSpPr>
          <p:cNvPr id="24" name="Oval 4"/>
          <p:cNvSpPr/>
          <p:nvPr/>
        </p:nvSpPr>
        <p:spPr>
          <a:xfrm>
            <a:off x="4957763" y="1131889"/>
            <a:ext cx="838200" cy="790575"/>
          </a:xfrm>
          <a:prstGeom prst="ellipse">
            <a:avLst/>
          </a:prstGeom>
          <a:solidFill>
            <a:schemeClr val="accent2"/>
          </a:solidFill>
          <a:ln>
            <a:noFill/>
          </a:ln>
        </p:spPr>
        <p:style>
          <a:lnRef idx="2">
            <a:schemeClr val="accent5">
              <a:shade val="50000"/>
            </a:schemeClr>
          </a:lnRef>
          <a:fillRef idx="1">
            <a:schemeClr val="accent5"/>
          </a:fillRef>
          <a:effectRef idx="0">
            <a:schemeClr val="accent5"/>
          </a:effectRef>
          <a:fontRef idx="minor">
            <a:schemeClr val="lt1"/>
          </a:fontRef>
        </p:style>
        <p:txBody>
          <a:bodyPr lIns="68573" tIns="34287" rIns="68573" bIns="34287" anchor="ctr"/>
          <a:lstStyle/>
          <a:p>
            <a:pPr algn="ctr" fontAlgn="auto"/>
            <a:r>
              <a:rPr lang="en-US" sz="1200" b="1" noProof="1" smtClean="0">
                <a:solidFill>
                  <a:schemeClr val="bg1"/>
                </a:solidFill>
                <a:cs typeface="+mn-ea"/>
                <a:sym typeface="+mn-lt"/>
              </a:rPr>
              <a:t>20XX</a:t>
            </a:r>
            <a:endParaRPr lang="en-US" sz="1200" b="1" noProof="1">
              <a:solidFill>
                <a:schemeClr val="bg1"/>
              </a:solidFill>
              <a:cs typeface="+mn-ea"/>
              <a:sym typeface="+mn-lt"/>
            </a:endParaRPr>
          </a:p>
        </p:txBody>
      </p:sp>
      <p:sp>
        <p:nvSpPr>
          <p:cNvPr id="25" name="Oval 5"/>
          <p:cNvSpPr/>
          <p:nvPr/>
        </p:nvSpPr>
        <p:spPr>
          <a:xfrm>
            <a:off x="3411538" y="1131889"/>
            <a:ext cx="838200" cy="790575"/>
          </a:xfrm>
          <a:prstGeom prst="ellipse">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lIns="68573" tIns="34287" rIns="68573" bIns="34287" anchor="ctr"/>
          <a:lstStyle/>
          <a:p>
            <a:pPr algn="ctr" fontAlgn="auto"/>
            <a:r>
              <a:rPr lang="en-US" altLang="zh-CN" sz="1200" b="1" noProof="1" smtClean="0">
                <a:solidFill>
                  <a:schemeClr val="bg1"/>
                </a:solidFill>
                <a:cs typeface="+mn-ea"/>
                <a:sym typeface="+mn-lt"/>
              </a:rPr>
              <a:t>2021</a:t>
            </a:r>
            <a:endParaRPr lang="en-US" sz="1200" b="1" noProof="1">
              <a:solidFill>
                <a:schemeClr val="bg1"/>
              </a:solidFill>
              <a:cs typeface="+mn-ea"/>
              <a:sym typeface="+mn-lt"/>
            </a:endParaRPr>
          </a:p>
        </p:txBody>
      </p:sp>
      <p:sp>
        <p:nvSpPr>
          <p:cNvPr id="26" name="Text Box 10"/>
          <p:cNvSpPr txBox="1">
            <a:spLocks noChangeArrowheads="1"/>
          </p:cNvSpPr>
          <p:nvPr/>
        </p:nvSpPr>
        <p:spPr bwMode="auto">
          <a:xfrm>
            <a:off x="4959350" y="2019301"/>
            <a:ext cx="3428412" cy="594600"/>
          </a:xfrm>
          <a:prstGeom prst="rect">
            <a:avLst/>
          </a:prstGeom>
          <a:noFill/>
          <a:ln w="9525">
            <a:noFill/>
            <a:miter lim="800000"/>
          </a:ln>
        </p:spPr>
        <p:txBody>
          <a:bodyPr wrap="square" lIns="34287" tIns="17143" rIns="34287" bIns="17143">
            <a:spAutoFit/>
          </a:bodyPr>
          <a:lstStyle/>
          <a:p>
            <a:pPr defTabSz="815975">
              <a:lnSpc>
                <a:spcPct val="130000"/>
              </a:lnSpc>
            </a:pPr>
            <a:r>
              <a:rPr lang="zh-CN" altLang="en-US" sz="1200" b="1" dirty="0">
                <a:solidFill>
                  <a:schemeClr val="bg1">
                    <a:lumMod val="50000"/>
                  </a:schemeClr>
                </a:solidFill>
                <a:cs typeface="+mn-ea"/>
                <a:sym typeface="+mn-lt"/>
              </a:rPr>
              <a:t>单击此处添加标题</a:t>
            </a:r>
            <a:endParaRPr lang="en-US" altLang="zh-CN" sz="1200" b="1" dirty="0">
              <a:solidFill>
                <a:schemeClr val="bg1">
                  <a:lumMod val="50000"/>
                </a:schemeClr>
              </a:solidFill>
              <a:cs typeface="+mn-ea"/>
              <a:sym typeface="+mn-lt"/>
            </a:endParaRPr>
          </a:p>
          <a:p>
            <a:pPr defTabSz="815975">
              <a:lnSpc>
                <a:spcPct val="130000"/>
              </a:lnSpc>
            </a:pPr>
            <a:r>
              <a:rPr lang="zh-CN" altLang="en-US" sz="800" dirty="0">
                <a:solidFill>
                  <a:schemeClr val="bg1">
                    <a:lumMod val="50000"/>
                  </a:schemeClr>
                </a:solidFill>
                <a:cs typeface="+mn-ea"/>
                <a:sym typeface="+mn-lt"/>
              </a:rPr>
              <a:t>您的内容打在这里，或者通过复制您的文本后，在此框中选择粘贴，并选择只保留文字</a:t>
            </a:r>
            <a:r>
              <a:rPr lang="zh-CN" altLang="en-US" sz="800" dirty="0">
                <a:solidFill>
                  <a:srgbClr val="404040"/>
                </a:solidFill>
                <a:cs typeface="+mn-ea"/>
                <a:sym typeface="+mn-lt"/>
              </a:rPr>
              <a:t>。</a:t>
            </a:r>
            <a:endParaRPr lang="en-US" altLang="en-US" sz="800" dirty="0">
              <a:solidFill>
                <a:srgbClr val="404040"/>
              </a:solidFill>
              <a:cs typeface="+mn-ea"/>
              <a:sym typeface="+mn-lt"/>
            </a:endParaRPr>
          </a:p>
        </p:txBody>
      </p:sp>
      <p:sp>
        <p:nvSpPr>
          <p:cNvPr id="27" name="Text Box 10"/>
          <p:cNvSpPr txBox="1">
            <a:spLocks noChangeArrowheads="1"/>
          </p:cNvSpPr>
          <p:nvPr/>
        </p:nvSpPr>
        <p:spPr bwMode="auto">
          <a:xfrm>
            <a:off x="828235" y="2019301"/>
            <a:ext cx="3415154" cy="594600"/>
          </a:xfrm>
          <a:prstGeom prst="rect">
            <a:avLst/>
          </a:prstGeom>
          <a:noFill/>
          <a:ln w="9525">
            <a:noFill/>
            <a:miter lim="800000"/>
          </a:ln>
        </p:spPr>
        <p:txBody>
          <a:bodyPr wrap="square" lIns="34287" tIns="17143" rIns="34287" bIns="17143">
            <a:spAutoFit/>
          </a:bodyPr>
          <a:lstStyle/>
          <a:p>
            <a:pPr algn="r" defTabSz="815975">
              <a:lnSpc>
                <a:spcPct val="130000"/>
              </a:lnSpc>
            </a:pPr>
            <a:r>
              <a:rPr lang="zh-CN" altLang="en-US" sz="1200" b="1" dirty="0">
                <a:solidFill>
                  <a:schemeClr val="bg1">
                    <a:lumMod val="50000"/>
                  </a:schemeClr>
                </a:solidFill>
                <a:cs typeface="+mn-ea"/>
                <a:sym typeface="+mn-lt"/>
              </a:rPr>
              <a:t>单击此处添加标题</a:t>
            </a:r>
            <a:endParaRPr lang="en-US" altLang="zh-CN" sz="1200" b="1" dirty="0">
              <a:solidFill>
                <a:schemeClr val="bg1">
                  <a:lumMod val="50000"/>
                </a:schemeClr>
              </a:solidFill>
              <a:cs typeface="+mn-ea"/>
              <a:sym typeface="+mn-lt"/>
            </a:endParaRPr>
          </a:p>
          <a:p>
            <a:pPr algn="r" defTabSz="815975">
              <a:lnSpc>
                <a:spcPct val="130000"/>
              </a:lnSpc>
            </a:pPr>
            <a:r>
              <a:rPr lang="zh-CN" altLang="en-US" sz="800" dirty="0">
                <a:solidFill>
                  <a:schemeClr val="bg1">
                    <a:lumMod val="50000"/>
                  </a:schemeClr>
                </a:solidFill>
                <a:cs typeface="+mn-ea"/>
                <a:sym typeface="+mn-lt"/>
              </a:rPr>
              <a:t>您的内容打在这里，或者通过复制您的文本后，在此框中选择粘贴，并选择只保留文字。</a:t>
            </a:r>
            <a:endParaRPr lang="en-US" altLang="en-US" sz="800" dirty="0">
              <a:solidFill>
                <a:schemeClr val="bg1">
                  <a:lumMod val="50000"/>
                </a:schemeClr>
              </a:solidFill>
              <a:cs typeface="+mn-ea"/>
              <a:sym typeface="+mn-lt"/>
            </a:endParaRPr>
          </a:p>
        </p:txBody>
      </p:sp>
    </p:spTree>
  </p:cSld>
  <p:clrMapOvr>
    <a:masterClrMapping/>
  </p:clrMapOvr>
  <p:transition spd="med"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ppt_x</p:attrName>
                                        </p:attrNameLst>
                                      </p:cBhvr>
                                      <p:tavLst>
                                        <p:tav tm="0">
                                          <p:val>
                                            <p:strVal val="0-#ppt_w/2"/>
                                          </p:val>
                                        </p:tav>
                                        <p:tav tm="100000">
                                          <p:val>
                                            <p:strVal val="#ppt_x"/>
                                          </p:val>
                                        </p:tav>
                                      </p:tavLst>
                                    </p:anim>
                                    <p:anim calcmode="lin" valueType="num">
                                      <p:cBhvr>
                                        <p:cTn id="8" dur="500" fill="hold"/>
                                        <p:tgtEl>
                                          <p:spTgt spid="2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500" fill="hold"/>
                                        <p:tgtEl>
                                          <p:spTgt spid="24"/>
                                        </p:tgtEl>
                                        <p:attrNameLst>
                                          <p:attrName>ppt_x</p:attrName>
                                        </p:attrNameLst>
                                      </p:cBhvr>
                                      <p:tavLst>
                                        <p:tav tm="0">
                                          <p:val>
                                            <p:strVal val="1+#ppt_w/2"/>
                                          </p:val>
                                        </p:tav>
                                        <p:tav tm="100000">
                                          <p:val>
                                            <p:strVal val="#ppt_x"/>
                                          </p:val>
                                        </p:tav>
                                      </p:tavLst>
                                    </p:anim>
                                    <p:anim calcmode="lin" valueType="num">
                                      <p:cBhvr>
                                        <p:cTn id="13" dur="500" fill="hold"/>
                                        <p:tgtEl>
                                          <p:spTgt spid="2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500"/>
                                        <p:tgtEl>
                                          <p:spTgt spid="26"/>
                                        </p:tgtEl>
                                      </p:cBhvr>
                                    </p:animEffect>
                                  </p:childTnLst>
                                </p:cTn>
                              </p:par>
                            </p:childTnLst>
                          </p:cTn>
                        </p:par>
                        <p:par>
                          <p:cTn id="22" fill="hold">
                            <p:stCondLst>
                              <p:cond delay="2000"/>
                            </p:stCondLst>
                            <p:childTnLst>
                              <p:par>
                                <p:cTn id="23" presetID="2" presetClass="entr" presetSubtype="4" decel="100000" fill="hold" grpId="0" nodeType="after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p:cTn id="25" dur="500" fill="hold"/>
                                        <p:tgtEl>
                                          <p:spTgt spid="20"/>
                                        </p:tgtEl>
                                        <p:attrNameLst>
                                          <p:attrName>ppt_x</p:attrName>
                                        </p:attrNameLst>
                                      </p:cBhvr>
                                      <p:tavLst>
                                        <p:tav tm="0">
                                          <p:val>
                                            <p:strVal val="#ppt_x"/>
                                          </p:val>
                                        </p:tav>
                                        <p:tav tm="100000">
                                          <p:val>
                                            <p:strVal val="#ppt_x"/>
                                          </p:val>
                                        </p:tav>
                                      </p:tavLst>
                                    </p:anim>
                                    <p:anim calcmode="lin" valueType="num">
                                      <p:cBhvr>
                                        <p:cTn id="26" dur="500" fill="hold"/>
                                        <p:tgtEl>
                                          <p:spTgt spid="20"/>
                                        </p:tgtEl>
                                        <p:attrNameLst>
                                          <p:attrName>ppt_y</p:attrName>
                                        </p:attrNameLst>
                                      </p:cBhvr>
                                      <p:tavLst>
                                        <p:tav tm="0">
                                          <p:val>
                                            <p:strVal val="1+#ppt_h/2"/>
                                          </p:val>
                                        </p:tav>
                                        <p:tav tm="100000">
                                          <p:val>
                                            <p:strVal val="#ppt_y"/>
                                          </p:val>
                                        </p:tav>
                                      </p:tavLst>
                                    </p:anim>
                                  </p:childTnLst>
                                </p:cTn>
                              </p:par>
                              <p:par>
                                <p:cTn id="27" presetID="2" presetClass="entr" presetSubtype="4" decel="10000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p:cTn id="29" dur="500" fill="hold"/>
                                        <p:tgtEl>
                                          <p:spTgt spid="21"/>
                                        </p:tgtEl>
                                        <p:attrNameLst>
                                          <p:attrName>ppt_x</p:attrName>
                                        </p:attrNameLst>
                                      </p:cBhvr>
                                      <p:tavLst>
                                        <p:tav tm="0">
                                          <p:val>
                                            <p:strVal val="#ppt_x"/>
                                          </p:val>
                                        </p:tav>
                                        <p:tav tm="100000">
                                          <p:val>
                                            <p:strVal val="#ppt_x"/>
                                          </p:val>
                                        </p:tav>
                                      </p:tavLst>
                                    </p:anim>
                                    <p:anim calcmode="lin" valueType="num">
                                      <p:cBhvr>
                                        <p:cTn id="30" dur="500" fill="hold"/>
                                        <p:tgtEl>
                                          <p:spTgt spid="21"/>
                                        </p:tgtEl>
                                        <p:attrNameLst>
                                          <p:attrName>ppt_y</p:attrName>
                                        </p:attrNameLst>
                                      </p:cBhvr>
                                      <p:tavLst>
                                        <p:tav tm="0">
                                          <p:val>
                                            <p:strVal val="1+#ppt_h/2"/>
                                          </p:val>
                                        </p:tav>
                                        <p:tav tm="100000">
                                          <p:val>
                                            <p:strVal val="#ppt_y"/>
                                          </p:val>
                                        </p:tav>
                                      </p:tavLst>
                                    </p:anim>
                                  </p:childTnLst>
                                </p:cTn>
                              </p:par>
                              <p:par>
                                <p:cTn id="31" presetID="2" presetClass="entr" presetSubtype="4" decel="10000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p:cTn id="33" dur="500" fill="hold"/>
                                        <p:tgtEl>
                                          <p:spTgt spid="22"/>
                                        </p:tgtEl>
                                        <p:attrNameLst>
                                          <p:attrName>ppt_x</p:attrName>
                                        </p:attrNameLst>
                                      </p:cBhvr>
                                      <p:tavLst>
                                        <p:tav tm="0">
                                          <p:val>
                                            <p:strVal val="#ppt_x"/>
                                          </p:val>
                                        </p:tav>
                                        <p:tav tm="100000">
                                          <p:val>
                                            <p:strVal val="#ppt_x"/>
                                          </p:val>
                                        </p:tav>
                                      </p:tavLst>
                                    </p:anim>
                                    <p:anim calcmode="lin" valueType="num">
                                      <p:cBhvr>
                                        <p:cTn id="34" dur="500" fill="hold"/>
                                        <p:tgtEl>
                                          <p:spTgt spid="22"/>
                                        </p:tgtEl>
                                        <p:attrNameLst>
                                          <p:attrName>ppt_y</p:attrName>
                                        </p:attrNameLst>
                                      </p:cBhvr>
                                      <p:tavLst>
                                        <p:tav tm="0">
                                          <p:val>
                                            <p:strVal val="1+#ppt_h/2"/>
                                          </p:val>
                                        </p:tav>
                                        <p:tav tm="100000">
                                          <p:val>
                                            <p:strVal val="#ppt_y"/>
                                          </p:val>
                                        </p:tav>
                                      </p:tavLst>
                                    </p:anim>
                                  </p:childTnLst>
                                </p:cTn>
                              </p:par>
                              <p:par>
                                <p:cTn id="35" presetID="2" presetClass="entr" presetSubtype="4" decel="10000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p:cTn id="37" dur="500" fill="hold"/>
                                        <p:tgtEl>
                                          <p:spTgt spid="23"/>
                                        </p:tgtEl>
                                        <p:attrNameLst>
                                          <p:attrName>ppt_x</p:attrName>
                                        </p:attrNameLst>
                                      </p:cBhvr>
                                      <p:tavLst>
                                        <p:tav tm="0">
                                          <p:val>
                                            <p:strVal val="#ppt_x"/>
                                          </p:val>
                                        </p:tav>
                                        <p:tav tm="100000">
                                          <p:val>
                                            <p:strVal val="#ppt_x"/>
                                          </p:val>
                                        </p:tav>
                                      </p:tavLst>
                                    </p:anim>
                                    <p:anim calcmode="lin" valueType="num">
                                      <p:cBhvr>
                                        <p:cTn id="38" dur="500" fill="hold"/>
                                        <p:tgtEl>
                                          <p:spTgt spid="23"/>
                                        </p:tgtEl>
                                        <p:attrNameLst>
                                          <p:attrName>ppt_y</p:attrName>
                                        </p:attrNameLst>
                                      </p:cBhvr>
                                      <p:tavLst>
                                        <p:tav tm="0">
                                          <p:val>
                                            <p:strVal val="1+#ppt_h/2"/>
                                          </p:val>
                                        </p:tav>
                                        <p:tav tm="100000">
                                          <p:val>
                                            <p:strVal val="#ppt_y"/>
                                          </p:val>
                                        </p:tav>
                                      </p:tavLst>
                                    </p:anim>
                                  </p:childTnLst>
                                </p:cTn>
                              </p:par>
                            </p:childTnLst>
                          </p:cTn>
                        </p:par>
                        <p:par>
                          <p:cTn id="39" fill="hold">
                            <p:stCondLst>
                              <p:cond delay="2500"/>
                            </p:stCondLst>
                            <p:childTnLst>
                              <p:par>
                                <p:cTn id="40" presetID="22" presetClass="entr" presetSubtype="8" fill="hold" grpId="0" nodeType="after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left)">
                                      <p:cBhvr>
                                        <p:cTn id="42" dur="500"/>
                                        <p:tgtEl>
                                          <p:spTgt spid="12"/>
                                        </p:tgtEl>
                                      </p:cBhvr>
                                    </p:animEffect>
                                  </p:childTnLst>
                                </p:cTn>
                              </p:par>
                              <p:par>
                                <p:cTn id="43" presetID="22" presetClass="entr" presetSubtype="8" fill="hold" grpId="0" nodeType="withEffect">
                                  <p:stCondLst>
                                    <p:cond delay="100"/>
                                  </p:stCondLst>
                                  <p:childTnLst>
                                    <p:set>
                                      <p:cBhvr>
                                        <p:cTn id="44" dur="1" fill="hold">
                                          <p:stCondLst>
                                            <p:cond delay="0"/>
                                          </p:stCondLst>
                                        </p:cTn>
                                        <p:tgtEl>
                                          <p:spTgt spid="13"/>
                                        </p:tgtEl>
                                        <p:attrNameLst>
                                          <p:attrName>style.visibility</p:attrName>
                                        </p:attrNameLst>
                                      </p:cBhvr>
                                      <p:to>
                                        <p:strVal val="visible"/>
                                      </p:to>
                                    </p:set>
                                    <p:animEffect transition="in" filter="wipe(left)">
                                      <p:cBhvr>
                                        <p:cTn id="45" dur="500"/>
                                        <p:tgtEl>
                                          <p:spTgt spid="13"/>
                                        </p:tgtEl>
                                      </p:cBhvr>
                                    </p:animEffect>
                                  </p:childTnLst>
                                </p:cTn>
                              </p:par>
                              <p:par>
                                <p:cTn id="46" presetID="22" presetClass="entr" presetSubtype="8" fill="hold" grpId="0" nodeType="withEffect">
                                  <p:stCondLst>
                                    <p:cond delay="200"/>
                                  </p:stCondLst>
                                  <p:childTnLst>
                                    <p:set>
                                      <p:cBhvr>
                                        <p:cTn id="47" dur="1" fill="hold">
                                          <p:stCondLst>
                                            <p:cond delay="0"/>
                                          </p:stCondLst>
                                        </p:cTn>
                                        <p:tgtEl>
                                          <p:spTgt spid="14"/>
                                        </p:tgtEl>
                                        <p:attrNameLst>
                                          <p:attrName>style.visibility</p:attrName>
                                        </p:attrNameLst>
                                      </p:cBhvr>
                                      <p:to>
                                        <p:strVal val="visible"/>
                                      </p:to>
                                    </p:set>
                                    <p:animEffect transition="in" filter="wipe(left)">
                                      <p:cBhvr>
                                        <p:cTn id="48" dur="500"/>
                                        <p:tgtEl>
                                          <p:spTgt spid="14"/>
                                        </p:tgtEl>
                                      </p:cBhvr>
                                    </p:animEffect>
                                  </p:childTnLst>
                                </p:cTn>
                              </p:par>
                              <p:par>
                                <p:cTn id="49" presetID="22" presetClass="entr" presetSubtype="8" fill="hold" grpId="0" nodeType="withEffect">
                                  <p:stCondLst>
                                    <p:cond delay="300"/>
                                  </p:stCondLst>
                                  <p:childTnLst>
                                    <p:set>
                                      <p:cBhvr>
                                        <p:cTn id="50" dur="1" fill="hold">
                                          <p:stCondLst>
                                            <p:cond delay="0"/>
                                          </p:stCondLst>
                                        </p:cTn>
                                        <p:tgtEl>
                                          <p:spTgt spid="15"/>
                                        </p:tgtEl>
                                        <p:attrNameLst>
                                          <p:attrName>style.visibility</p:attrName>
                                        </p:attrNameLst>
                                      </p:cBhvr>
                                      <p:to>
                                        <p:strVal val="visible"/>
                                      </p:to>
                                    </p:set>
                                    <p:animEffect transition="in" filter="wipe(left)">
                                      <p:cBhvr>
                                        <p:cTn id="51" dur="500"/>
                                        <p:tgtEl>
                                          <p:spTgt spid="15"/>
                                        </p:tgtEl>
                                      </p:cBhvr>
                                    </p:animEffect>
                                  </p:childTnLst>
                                </p:cTn>
                              </p:par>
                              <p:par>
                                <p:cTn id="52" presetID="22" presetClass="entr" presetSubtype="2" fill="hold" grpId="0" nodeType="withEffect">
                                  <p:stCondLst>
                                    <p:cond delay="0"/>
                                  </p:stCondLst>
                                  <p:childTnLst>
                                    <p:set>
                                      <p:cBhvr>
                                        <p:cTn id="53" dur="1" fill="hold">
                                          <p:stCondLst>
                                            <p:cond delay="0"/>
                                          </p:stCondLst>
                                        </p:cTn>
                                        <p:tgtEl>
                                          <p:spTgt spid="3"/>
                                        </p:tgtEl>
                                        <p:attrNameLst>
                                          <p:attrName>style.visibility</p:attrName>
                                        </p:attrNameLst>
                                      </p:cBhvr>
                                      <p:to>
                                        <p:strVal val="visible"/>
                                      </p:to>
                                    </p:set>
                                    <p:animEffect transition="in" filter="wipe(right)">
                                      <p:cBhvr>
                                        <p:cTn id="54" dur="500"/>
                                        <p:tgtEl>
                                          <p:spTgt spid="3"/>
                                        </p:tgtEl>
                                      </p:cBhvr>
                                    </p:animEffect>
                                  </p:childTnLst>
                                </p:cTn>
                              </p:par>
                              <p:par>
                                <p:cTn id="55" presetID="22" presetClass="entr" presetSubtype="2" fill="hold" grpId="0" nodeType="withEffect">
                                  <p:stCondLst>
                                    <p:cond delay="100"/>
                                  </p:stCondLst>
                                  <p:childTnLst>
                                    <p:set>
                                      <p:cBhvr>
                                        <p:cTn id="56" dur="1" fill="hold">
                                          <p:stCondLst>
                                            <p:cond delay="0"/>
                                          </p:stCondLst>
                                        </p:cTn>
                                        <p:tgtEl>
                                          <p:spTgt spid="4"/>
                                        </p:tgtEl>
                                        <p:attrNameLst>
                                          <p:attrName>style.visibility</p:attrName>
                                        </p:attrNameLst>
                                      </p:cBhvr>
                                      <p:to>
                                        <p:strVal val="visible"/>
                                      </p:to>
                                    </p:set>
                                    <p:animEffect transition="in" filter="wipe(right)">
                                      <p:cBhvr>
                                        <p:cTn id="57" dur="500"/>
                                        <p:tgtEl>
                                          <p:spTgt spid="4"/>
                                        </p:tgtEl>
                                      </p:cBhvr>
                                    </p:animEffect>
                                  </p:childTnLst>
                                </p:cTn>
                              </p:par>
                              <p:par>
                                <p:cTn id="58" presetID="22" presetClass="entr" presetSubtype="2" fill="hold" grpId="0" nodeType="withEffect">
                                  <p:stCondLst>
                                    <p:cond delay="200"/>
                                  </p:stCondLst>
                                  <p:childTnLst>
                                    <p:set>
                                      <p:cBhvr>
                                        <p:cTn id="59" dur="1" fill="hold">
                                          <p:stCondLst>
                                            <p:cond delay="0"/>
                                          </p:stCondLst>
                                        </p:cTn>
                                        <p:tgtEl>
                                          <p:spTgt spid="5"/>
                                        </p:tgtEl>
                                        <p:attrNameLst>
                                          <p:attrName>style.visibility</p:attrName>
                                        </p:attrNameLst>
                                      </p:cBhvr>
                                      <p:to>
                                        <p:strVal val="visible"/>
                                      </p:to>
                                    </p:set>
                                    <p:animEffect transition="in" filter="wipe(right)">
                                      <p:cBhvr>
                                        <p:cTn id="60" dur="500"/>
                                        <p:tgtEl>
                                          <p:spTgt spid="5"/>
                                        </p:tgtEl>
                                      </p:cBhvr>
                                    </p:animEffect>
                                  </p:childTnLst>
                                </p:cTn>
                              </p:par>
                              <p:par>
                                <p:cTn id="61" presetID="22" presetClass="entr" presetSubtype="2" fill="hold" grpId="0" nodeType="withEffect">
                                  <p:stCondLst>
                                    <p:cond delay="300"/>
                                  </p:stCondLst>
                                  <p:childTnLst>
                                    <p:set>
                                      <p:cBhvr>
                                        <p:cTn id="62" dur="1" fill="hold">
                                          <p:stCondLst>
                                            <p:cond delay="0"/>
                                          </p:stCondLst>
                                        </p:cTn>
                                        <p:tgtEl>
                                          <p:spTgt spid="6"/>
                                        </p:tgtEl>
                                        <p:attrNameLst>
                                          <p:attrName>style.visibility</p:attrName>
                                        </p:attrNameLst>
                                      </p:cBhvr>
                                      <p:to>
                                        <p:strVal val="visible"/>
                                      </p:to>
                                    </p:set>
                                    <p:animEffect transition="in" filter="wipe(right)">
                                      <p:cBhvr>
                                        <p:cTn id="63" dur="500"/>
                                        <p:tgtEl>
                                          <p:spTgt spid="6"/>
                                        </p:tgtEl>
                                      </p:cBhvr>
                                    </p:animEffect>
                                  </p:childTnLst>
                                </p:cTn>
                              </p:par>
                            </p:childTnLst>
                          </p:cTn>
                        </p:par>
                        <p:par>
                          <p:cTn id="64" fill="hold">
                            <p:stCondLst>
                              <p:cond delay="3000"/>
                            </p:stCondLst>
                            <p:childTnLst>
                              <p:par>
                                <p:cTn id="65" presetID="22" presetClass="entr" presetSubtype="8" fill="hold" grpId="0" nodeType="after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wipe(left)">
                                      <p:cBhvr>
                                        <p:cTn id="67" dur="500"/>
                                        <p:tgtEl>
                                          <p:spTgt spid="16"/>
                                        </p:tgtEl>
                                      </p:cBhvr>
                                    </p:animEffect>
                                  </p:childTnLst>
                                </p:cTn>
                              </p:par>
                              <p:par>
                                <p:cTn id="68" presetID="22" presetClass="entr" presetSubtype="8" fill="hold" grpId="0" nodeType="withEffect">
                                  <p:stCondLst>
                                    <p:cond delay="150"/>
                                  </p:stCondLst>
                                  <p:childTnLst>
                                    <p:set>
                                      <p:cBhvr>
                                        <p:cTn id="69" dur="1" fill="hold">
                                          <p:stCondLst>
                                            <p:cond delay="0"/>
                                          </p:stCondLst>
                                        </p:cTn>
                                        <p:tgtEl>
                                          <p:spTgt spid="17"/>
                                        </p:tgtEl>
                                        <p:attrNameLst>
                                          <p:attrName>style.visibility</p:attrName>
                                        </p:attrNameLst>
                                      </p:cBhvr>
                                      <p:to>
                                        <p:strVal val="visible"/>
                                      </p:to>
                                    </p:set>
                                    <p:animEffect transition="in" filter="wipe(left)">
                                      <p:cBhvr>
                                        <p:cTn id="70" dur="500"/>
                                        <p:tgtEl>
                                          <p:spTgt spid="17"/>
                                        </p:tgtEl>
                                      </p:cBhvr>
                                    </p:animEffect>
                                  </p:childTnLst>
                                </p:cTn>
                              </p:par>
                              <p:par>
                                <p:cTn id="71" presetID="22" presetClass="entr" presetSubtype="8" fill="hold" grpId="0" nodeType="withEffect">
                                  <p:stCondLst>
                                    <p:cond delay="300"/>
                                  </p:stCondLst>
                                  <p:childTnLst>
                                    <p:set>
                                      <p:cBhvr>
                                        <p:cTn id="72" dur="1" fill="hold">
                                          <p:stCondLst>
                                            <p:cond delay="0"/>
                                          </p:stCondLst>
                                        </p:cTn>
                                        <p:tgtEl>
                                          <p:spTgt spid="18"/>
                                        </p:tgtEl>
                                        <p:attrNameLst>
                                          <p:attrName>style.visibility</p:attrName>
                                        </p:attrNameLst>
                                      </p:cBhvr>
                                      <p:to>
                                        <p:strVal val="visible"/>
                                      </p:to>
                                    </p:set>
                                    <p:animEffect transition="in" filter="wipe(left)">
                                      <p:cBhvr>
                                        <p:cTn id="73" dur="500"/>
                                        <p:tgtEl>
                                          <p:spTgt spid="18"/>
                                        </p:tgtEl>
                                      </p:cBhvr>
                                    </p:animEffect>
                                  </p:childTnLst>
                                </p:cTn>
                              </p:par>
                              <p:par>
                                <p:cTn id="74" presetID="22" presetClass="entr" presetSubtype="8" fill="hold" grpId="0" nodeType="withEffect">
                                  <p:stCondLst>
                                    <p:cond delay="450"/>
                                  </p:stCondLst>
                                  <p:childTnLst>
                                    <p:set>
                                      <p:cBhvr>
                                        <p:cTn id="75" dur="1" fill="hold">
                                          <p:stCondLst>
                                            <p:cond delay="0"/>
                                          </p:stCondLst>
                                        </p:cTn>
                                        <p:tgtEl>
                                          <p:spTgt spid="19"/>
                                        </p:tgtEl>
                                        <p:attrNameLst>
                                          <p:attrName>style.visibility</p:attrName>
                                        </p:attrNameLst>
                                      </p:cBhvr>
                                      <p:to>
                                        <p:strVal val="visible"/>
                                      </p:to>
                                    </p:set>
                                    <p:animEffect transition="in" filter="wipe(left)">
                                      <p:cBhvr>
                                        <p:cTn id="76" dur="500"/>
                                        <p:tgtEl>
                                          <p:spTgt spid="19"/>
                                        </p:tgtEl>
                                      </p:cBhvr>
                                    </p:animEffect>
                                  </p:childTnLst>
                                </p:cTn>
                              </p:par>
                              <p:par>
                                <p:cTn id="77" presetID="22" presetClass="entr" presetSubtype="2" fill="hold" grpId="0" nodeType="withEffect">
                                  <p:stCondLst>
                                    <p:cond delay="0"/>
                                  </p:stCondLst>
                                  <p:childTnLst>
                                    <p:set>
                                      <p:cBhvr>
                                        <p:cTn id="78" dur="1" fill="hold">
                                          <p:stCondLst>
                                            <p:cond delay="0"/>
                                          </p:stCondLst>
                                        </p:cTn>
                                        <p:tgtEl>
                                          <p:spTgt spid="7"/>
                                        </p:tgtEl>
                                        <p:attrNameLst>
                                          <p:attrName>style.visibility</p:attrName>
                                        </p:attrNameLst>
                                      </p:cBhvr>
                                      <p:to>
                                        <p:strVal val="visible"/>
                                      </p:to>
                                    </p:set>
                                    <p:animEffect transition="in" filter="wipe(right)">
                                      <p:cBhvr>
                                        <p:cTn id="79" dur="500"/>
                                        <p:tgtEl>
                                          <p:spTgt spid="7"/>
                                        </p:tgtEl>
                                      </p:cBhvr>
                                    </p:animEffect>
                                  </p:childTnLst>
                                </p:cTn>
                              </p:par>
                              <p:par>
                                <p:cTn id="80" presetID="22" presetClass="entr" presetSubtype="2" fill="hold" grpId="0" nodeType="withEffect">
                                  <p:stCondLst>
                                    <p:cond delay="150"/>
                                  </p:stCondLst>
                                  <p:childTnLst>
                                    <p:set>
                                      <p:cBhvr>
                                        <p:cTn id="81" dur="1" fill="hold">
                                          <p:stCondLst>
                                            <p:cond delay="0"/>
                                          </p:stCondLst>
                                        </p:cTn>
                                        <p:tgtEl>
                                          <p:spTgt spid="9"/>
                                        </p:tgtEl>
                                        <p:attrNameLst>
                                          <p:attrName>style.visibility</p:attrName>
                                        </p:attrNameLst>
                                      </p:cBhvr>
                                      <p:to>
                                        <p:strVal val="visible"/>
                                      </p:to>
                                    </p:set>
                                    <p:animEffect transition="in" filter="wipe(right)">
                                      <p:cBhvr>
                                        <p:cTn id="82" dur="500"/>
                                        <p:tgtEl>
                                          <p:spTgt spid="9"/>
                                        </p:tgtEl>
                                      </p:cBhvr>
                                    </p:animEffect>
                                  </p:childTnLst>
                                </p:cTn>
                              </p:par>
                              <p:par>
                                <p:cTn id="83" presetID="22" presetClass="entr" presetSubtype="2" fill="hold" grpId="0" nodeType="withEffect">
                                  <p:stCondLst>
                                    <p:cond delay="300"/>
                                  </p:stCondLst>
                                  <p:childTnLst>
                                    <p:set>
                                      <p:cBhvr>
                                        <p:cTn id="84" dur="1" fill="hold">
                                          <p:stCondLst>
                                            <p:cond delay="0"/>
                                          </p:stCondLst>
                                        </p:cTn>
                                        <p:tgtEl>
                                          <p:spTgt spid="10"/>
                                        </p:tgtEl>
                                        <p:attrNameLst>
                                          <p:attrName>style.visibility</p:attrName>
                                        </p:attrNameLst>
                                      </p:cBhvr>
                                      <p:to>
                                        <p:strVal val="visible"/>
                                      </p:to>
                                    </p:set>
                                    <p:animEffect transition="in" filter="wipe(right)">
                                      <p:cBhvr>
                                        <p:cTn id="85" dur="500"/>
                                        <p:tgtEl>
                                          <p:spTgt spid="10"/>
                                        </p:tgtEl>
                                      </p:cBhvr>
                                    </p:animEffect>
                                  </p:childTnLst>
                                </p:cTn>
                              </p:par>
                              <p:par>
                                <p:cTn id="86" presetID="22" presetClass="entr" presetSubtype="2" fill="hold" grpId="0" nodeType="withEffect">
                                  <p:stCondLst>
                                    <p:cond delay="450"/>
                                  </p:stCondLst>
                                  <p:childTnLst>
                                    <p:set>
                                      <p:cBhvr>
                                        <p:cTn id="87" dur="1" fill="hold">
                                          <p:stCondLst>
                                            <p:cond delay="0"/>
                                          </p:stCondLst>
                                        </p:cTn>
                                        <p:tgtEl>
                                          <p:spTgt spid="11"/>
                                        </p:tgtEl>
                                        <p:attrNameLst>
                                          <p:attrName>style.visibility</p:attrName>
                                        </p:attrNameLst>
                                      </p:cBhvr>
                                      <p:to>
                                        <p:strVal val="visible"/>
                                      </p:to>
                                    </p:set>
                                    <p:animEffect transition="in" filter="wipe(right)">
                                      <p:cBhvr>
                                        <p:cTn id="8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p:bldP spid="9" grpId="0"/>
      <p:bldP spid="10" grpId="0"/>
      <p:bldP spid="11" grpId="0"/>
      <p:bldP spid="12" grpId="0" animBg="1"/>
      <p:bldP spid="13" grpId="0" animBg="1"/>
      <p:bldP spid="14" grpId="0" animBg="1"/>
      <p:bldP spid="15" grpId="0" animBg="1"/>
      <p:bldP spid="16" grpId="0"/>
      <p:bldP spid="17" grpId="0"/>
      <p:bldP spid="18" grpId="0"/>
      <p:bldP spid="19" grpId="0"/>
      <p:bldP spid="20" grpId="0"/>
      <p:bldP spid="21" grpId="0"/>
      <p:bldP spid="22" grpId="0"/>
      <p:bldP spid="23" grpId="0"/>
      <p:bldP spid="24" grpId="0" animBg="1"/>
      <p:bldP spid="25" grpId="0" animBg="1"/>
      <p:bldP spid="26" grpId="0"/>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istrator\Desktop\04572954ed4af31.jpg"/>
          <p:cNvPicPr>
            <a:picLocks noChangeAspect="1" noChangeArrowheads="1"/>
          </p:cNvPicPr>
          <p:nvPr/>
        </p:nvPicPr>
        <p:blipFill>
          <a:blip r:embed="rId2" cstate="print"/>
          <a:srcRect/>
          <a:stretch>
            <a:fillRect/>
          </a:stretch>
        </p:blipFill>
        <p:spPr bwMode="auto">
          <a:xfrm>
            <a:off x="0" y="1923678"/>
            <a:ext cx="3219822" cy="3219822"/>
          </a:xfrm>
          <a:prstGeom prst="rect">
            <a:avLst/>
          </a:prstGeom>
          <a:noFill/>
        </p:spPr>
      </p:pic>
      <p:sp>
        <p:nvSpPr>
          <p:cNvPr id="2" name="矩形 9"/>
          <p:cNvSpPr>
            <a:spLocks noChangeArrowheads="1"/>
          </p:cNvSpPr>
          <p:nvPr/>
        </p:nvSpPr>
        <p:spPr bwMode="auto">
          <a:xfrm>
            <a:off x="3436341" y="3129584"/>
            <a:ext cx="3352218" cy="618934"/>
          </a:xfrm>
          <a:prstGeom prst="rect">
            <a:avLst/>
          </a:prstGeom>
          <a:solidFill>
            <a:schemeClr val="accent1"/>
          </a:solidFill>
          <a:ln w="25400">
            <a:noFill/>
            <a:miter lim="800000"/>
          </a:ln>
        </p:spPr>
        <p:txBody>
          <a:bodyPr lIns="86376" tIns="43188" rIns="86376" bIns="43188" anchor="ctr"/>
          <a:lstStyle/>
          <a:p>
            <a:pPr algn="ctr" defTabSz="912495"/>
            <a:r>
              <a:rPr lang="zh-CN" altLang="en-US" sz="2400" dirty="0">
                <a:solidFill>
                  <a:srgbClr val="ECECEC"/>
                </a:solidFill>
                <a:cs typeface="+mn-ea"/>
                <a:sym typeface="+mn-lt"/>
              </a:rPr>
              <a:t>第二部分</a:t>
            </a:r>
          </a:p>
        </p:txBody>
      </p:sp>
      <p:sp>
        <p:nvSpPr>
          <p:cNvPr id="3" name="椭圆 7"/>
          <p:cNvSpPr>
            <a:spLocks noChangeArrowheads="1"/>
          </p:cNvSpPr>
          <p:nvPr/>
        </p:nvSpPr>
        <p:spPr bwMode="auto">
          <a:xfrm>
            <a:off x="3801403" y="403100"/>
            <a:ext cx="2588762" cy="2621741"/>
          </a:xfrm>
          <a:prstGeom prst="ellipse">
            <a:avLst/>
          </a:prstGeom>
          <a:solidFill>
            <a:schemeClr val="accent1"/>
          </a:solidFill>
          <a:ln w="76200">
            <a:solidFill>
              <a:srgbClr val="F6F6F6"/>
            </a:solidFill>
            <a:round/>
          </a:ln>
        </p:spPr>
        <p:txBody>
          <a:bodyPr lIns="86376" tIns="43188" rIns="86376" bIns="43188" anchor="ctr"/>
          <a:lstStyle/>
          <a:p>
            <a:pPr algn="ctr" defTabSz="912495"/>
            <a:endParaRPr lang="zh-CN" altLang="zh-CN" dirty="0">
              <a:solidFill>
                <a:srgbClr val="FFFFFF"/>
              </a:solidFill>
              <a:cs typeface="+mn-ea"/>
              <a:sym typeface="+mn-lt"/>
            </a:endParaRPr>
          </a:p>
        </p:txBody>
      </p:sp>
      <p:sp>
        <p:nvSpPr>
          <p:cNvPr id="4" name="椭圆 6"/>
          <p:cNvSpPr>
            <a:spLocks noChangeArrowheads="1"/>
          </p:cNvSpPr>
          <p:nvPr/>
        </p:nvSpPr>
        <p:spPr bwMode="auto">
          <a:xfrm>
            <a:off x="4025202" y="595129"/>
            <a:ext cx="2174497" cy="2202770"/>
          </a:xfrm>
          <a:prstGeom prst="ellipse">
            <a:avLst/>
          </a:prstGeom>
          <a:solidFill>
            <a:schemeClr val="accent1"/>
          </a:solidFill>
          <a:ln w="76200">
            <a:solidFill>
              <a:srgbClr val="F6F6F6"/>
            </a:solidFill>
            <a:round/>
          </a:ln>
        </p:spPr>
        <p:txBody>
          <a:bodyPr lIns="86376" tIns="43188" rIns="86376" bIns="43188" anchor="ctr"/>
          <a:lstStyle/>
          <a:p>
            <a:pPr algn="ctr" defTabSz="912495"/>
            <a:endParaRPr lang="zh-CN" altLang="zh-CN" dirty="0">
              <a:solidFill>
                <a:srgbClr val="FFFFFF"/>
              </a:solidFill>
              <a:cs typeface="+mn-ea"/>
              <a:sym typeface="+mn-lt"/>
            </a:endParaRPr>
          </a:p>
        </p:txBody>
      </p:sp>
      <p:sp>
        <p:nvSpPr>
          <p:cNvPr id="5" name="椭圆 5"/>
          <p:cNvSpPr>
            <a:spLocks noChangeArrowheads="1"/>
          </p:cNvSpPr>
          <p:nvPr/>
        </p:nvSpPr>
        <p:spPr bwMode="auto">
          <a:xfrm>
            <a:off x="4199796" y="771287"/>
            <a:ext cx="1826896" cy="1852041"/>
          </a:xfrm>
          <a:prstGeom prst="ellipse">
            <a:avLst/>
          </a:prstGeom>
          <a:solidFill>
            <a:schemeClr val="accent1"/>
          </a:solidFill>
          <a:ln w="76200">
            <a:solidFill>
              <a:srgbClr val="F6F6F6"/>
            </a:solidFill>
            <a:round/>
          </a:ln>
        </p:spPr>
        <p:txBody>
          <a:bodyPr lIns="86376" tIns="43188" rIns="86376" bIns="43188" anchor="ctr"/>
          <a:lstStyle/>
          <a:p>
            <a:pPr algn="ctr" defTabSz="912495"/>
            <a:endParaRPr lang="zh-CN" altLang="zh-CN" dirty="0">
              <a:solidFill>
                <a:srgbClr val="FFFFFF"/>
              </a:solidFill>
              <a:cs typeface="+mn-ea"/>
              <a:sym typeface="+mn-lt"/>
            </a:endParaRPr>
          </a:p>
        </p:txBody>
      </p:sp>
      <p:sp>
        <p:nvSpPr>
          <p:cNvPr id="7" name="椭圆 3"/>
          <p:cNvSpPr>
            <a:spLocks noChangeArrowheads="1"/>
          </p:cNvSpPr>
          <p:nvPr/>
        </p:nvSpPr>
        <p:spPr bwMode="auto">
          <a:xfrm>
            <a:off x="4604538" y="1182323"/>
            <a:ext cx="1015824" cy="1029969"/>
          </a:xfrm>
          <a:prstGeom prst="ellipse">
            <a:avLst/>
          </a:prstGeom>
          <a:solidFill>
            <a:schemeClr val="accent1"/>
          </a:solidFill>
          <a:ln w="76200">
            <a:solidFill>
              <a:srgbClr val="F6F6F6"/>
            </a:solidFill>
            <a:round/>
          </a:ln>
        </p:spPr>
        <p:txBody>
          <a:bodyPr lIns="86376" tIns="43188" rIns="86376" bIns="43188" anchor="ctr"/>
          <a:lstStyle/>
          <a:p>
            <a:pPr algn="ctr" defTabSz="912495"/>
            <a:r>
              <a:rPr lang="en-US" altLang="zh-CN" sz="7600" b="1" dirty="0">
                <a:solidFill>
                  <a:srgbClr val="F8F8F8"/>
                </a:solidFill>
                <a:cs typeface="+mn-ea"/>
                <a:sym typeface="+mn-lt"/>
              </a:rPr>
              <a:t>2</a:t>
            </a:r>
            <a:endParaRPr lang="zh-CN" altLang="en-US" sz="7600" b="1" dirty="0">
              <a:solidFill>
                <a:srgbClr val="F8F8F8"/>
              </a:solidFill>
              <a:cs typeface="+mn-ea"/>
              <a:sym typeface="+mn-lt"/>
            </a:endParaRPr>
          </a:p>
        </p:txBody>
      </p:sp>
      <p:sp>
        <p:nvSpPr>
          <p:cNvPr id="8" name="矩形 20"/>
          <p:cNvSpPr>
            <a:spLocks noChangeArrowheads="1"/>
          </p:cNvSpPr>
          <p:nvPr/>
        </p:nvSpPr>
        <p:spPr bwMode="auto">
          <a:xfrm>
            <a:off x="3436341" y="3748517"/>
            <a:ext cx="3352218" cy="441163"/>
          </a:xfrm>
          <a:prstGeom prst="rect">
            <a:avLst/>
          </a:prstGeom>
          <a:noFill/>
          <a:ln w="9525">
            <a:noFill/>
            <a:miter lim="800000"/>
          </a:ln>
        </p:spPr>
        <p:txBody>
          <a:bodyPr lIns="86376" tIns="43188" rIns="86376" bIns="43188">
            <a:spAutoFit/>
          </a:bodyPr>
          <a:lstStyle/>
          <a:p>
            <a:pPr algn="ctr" defTabSz="912495"/>
            <a:r>
              <a:rPr lang="zh-CN" altLang="en-US" sz="2300" dirty="0" smtClean="0">
                <a:solidFill>
                  <a:schemeClr val="accent1"/>
                </a:solidFill>
                <a:cs typeface="+mn-ea"/>
                <a:sym typeface="+mn-lt"/>
              </a:rPr>
              <a:t>标题文字内容</a:t>
            </a:r>
            <a:endParaRPr lang="zh-CN" altLang="en-US" sz="2300" dirty="0">
              <a:solidFill>
                <a:schemeClr val="accent1"/>
              </a:solidFill>
              <a:cs typeface="+mn-ea"/>
              <a:sym typeface="+mn-lt"/>
            </a:endParaRPr>
          </a:p>
        </p:txBody>
      </p:sp>
    </p:spTree>
  </p:cSld>
  <p:clrMapOvr>
    <a:masterClrMapping/>
  </p:clrMapOvr>
  <p:transition advClick="0" advTm="7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1" presetClass="entr" presetSubtype="8"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heel(8)">
                                      <p:cBhvr>
                                        <p:cTn id="13" dur="2000"/>
                                        <p:tgtEl>
                                          <p:spTgt spid="3"/>
                                        </p:tgtEl>
                                      </p:cBhvr>
                                    </p:animEffect>
                                  </p:childTnLst>
                                </p:cTn>
                              </p:par>
                              <p:par>
                                <p:cTn id="14" presetID="21" presetClass="entr" presetSubtype="2"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heel(2)">
                                      <p:cBhvr>
                                        <p:cTn id="16" dur="1750"/>
                                        <p:tgtEl>
                                          <p:spTgt spid="4"/>
                                        </p:tgtEl>
                                      </p:cBhvr>
                                    </p:animEffect>
                                  </p:childTnLst>
                                </p:cTn>
                              </p:par>
                              <p:par>
                                <p:cTn id="17" presetID="21" presetClass="entr" presetSubtype="3"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3)">
                                      <p:cBhvr>
                                        <p:cTn id="19" dur="1500"/>
                                        <p:tgtEl>
                                          <p:spTgt spid="5"/>
                                        </p:tgtEl>
                                      </p:cBhvr>
                                    </p:animEffect>
                                  </p:childTnLst>
                                </p:cTn>
                              </p:par>
                              <p:par>
                                <p:cTn id="20" presetID="21" presetClass="entr" presetSubtype="2"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heel(2)">
                                      <p:cBhvr>
                                        <p:cTn id="22" dur="1000"/>
                                        <p:tgtEl>
                                          <p:spTgt spid="7"/>
                                        </p:tgtEl>
                                      </p:cBhvr>
                                    </p:animEffect>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2"/>
                                        </p:tgtEl>
                                        <p:attrNameLst>
                                          <p:attrName>style.visibility</p:attrName>
                                        </p:attrNameLst>
                                      </p:cBhvr>
                                      <p:to>
                                        <p:strVal val="visible"/>
                                      </p:to>
                                    </p:set>
                                    <p:animEffect>
                                      <p:cBhvr>
                                        <p:cTn id="26" dur="750"/>
                                        <p:tgtEl>
                                          <p:spTgt spid="2"/>
                                        </p:tgtEl>
                                      </p:cBhvr>
                                    </p:animEffect>
                                    <p:anim calcmode="lin" valueType="num">
                                      <p:cBhvr>
                                        <p:cTn id="27" dur="750" fill="hold"/>
                                        <p:tgtEl>
                                          <p:spTgt spid="2"/>
                                        </p:tgtEl>
                                        <p:attrNameLst>
                                          <p:attrName>ppt_x</p:attrName>
                                        </p:attrNameLst>
                                      </p:cBhvr>
                                      <p:tavLst>
                                        <p:tav tm="0">
                                          <p:val>
                                            <p:strVal val="#ppt_x"/>
                                          </p:val>
                                        </p:tav>
                                        <p:tav tm="100000">
                                          <p:val>
                                            <p:strVal val="#ppt_x"/>
                                          </p:val>
                                        </p:tav>
                                      </p:tavLst>
                                    </p:anim>
                                    <p:anim calcmode="lin" valueType="num">
                                      <p:cBhvr>
                                        <p:cTn id="28" dur="750" fill="hold"/>
                                        <p:tgtEl>
                                          <p:spTgt spid="2"/>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250"/>
                                  </p:stCondLst>
                                  <p:childTnLst>
                                    <p:set>
                                      <p:cBhvr>
                                        <p:cTn id="30" dur="1" fill="hold">
                                          <p:stCondLst>
                                            <p:cond delay="0"/>
                                          </p:stCondLst>
                                        </p:cTn>
                                        <p:tgtEl>
                                          <p:spTgt spid="8"/>
                                        </p:tgtEl>
                                        <p:attrNameLst>
                                          <p:attrName>style.visibility</p:attrName>
                                        </p:attrNameLst>
                                      </p:cBhvr>
                                      <p:to>
                                        <p:strVal val="visible"/>
                                      </p:to>
                                    </p:set>
                                    <p:animEffect>
                                      <p:cBhvr>
                                        <p:cTn id="31" dur="750"/>
                                        <p:tgtEl>
                                          <p:spTgt spid="8"/>
                                        </p:tgtEl>
                                      </p:cBhvr>
                                    </p:animEffect>
                                    <p:anim calcmode="lin" valueType="num">
                                      <p:cBhvr>
                                        <p:cTn id="32" dur="750" fill="hold"/>
                                        <p:tgtEl>
                                          <p:spTgt spid="8"/>
                                        </p:tgtEl>
                                        <p:attrNameLst>
                                          <p:attrName>ppt_x</p:attrName>
                                        </p:attrNameLst>
                                      </p:cBhvr>
                                      <p:tavLst>
                                        <p:tav tm="0">
                                          <p:val>
                                            <p:strVal val="#ppt_x"/>
                                          </p:val>
                                        </p:tav>
                                        <p:tav tm="100000">
                                          <p:val>
                                            <p:strVal val="#ppt_x"/>
                                          </p:val>
                                        </p:tav>
                                      </p:tavLst>
                                    </p:anim>
                                    <p:anim calcmode="lin" valueType="num">
                                      <p:cBhvr>
                                        <p:cTn id="33" dur="75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autoUpdateAnimBg="0"/>
      <p:bldP spid="3" grpId="0" bldLvl="0" animBg="1" autoUpdateAnimBg="0"/>
      <p:bldP spid="4" grpId="0" bldLvl="0" animBg="1" autoUpdateAnimBg="0"/>
      <p:bldP spid="5" grpId="0" bldLvl="0" animBg="1" autoUpdateAnimBg="0"/>
      <p:bldP spid="7" grpId="0" bldLvl="0" animBg="1" autoUpdateAnimBg="0"/>
      <p:bldP spid="8" grpId="0" bldLvl="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a:spLocks noChangeArrowheads="1"/>
          </p:cNvSpPr>
          <p:nvPr/>
        </p:nvSpPr>
        <p:spPr bwMode="auto">
          <a:xfrm>
            <a:off x="1843089" y="1131888"/>
            <a:ext cx="4384675" cy="3697287"/>
          </a:xfrm>
          <a:custGeom>
            <a:avLst/>
            <a:gdLst/>
            <a:ahLst/>
            <a:cxnLst>
              <a:cxn ang="0">
                <a:pos x="0" y="2742"/>
              </a:cxn>
              <a:cxn ang="0">
                <a:pos x="253" y="2556"/>
              </a:cxn>
              <a:cxn ang="0">
                <a:pos x="515" y="2395"/>
              </a:cxn>
              <a:cxn ang="0">
                <a:pos x="798" y="2223"/>
              </a:cxn>
              <a:cxn ang="0">
                <a:pos x="1152" y="2000"/>
              </a:cxn>
              <a:cxn ang="0">
                <a:pos x="1587" y="1728"/>
              </a:cxn>
              <a:cxn ang="0">
                <a:pos x="1869" y="1525"/>
              </a:cxn>
              <a:cxn ang="0">
                <a:pos x="2061" y="1394"/>
              </a:cxn>
              <a:cxn ang="0">
                <a:pos x="2324" y="1182"/>
              </a:cxn>
              <a:cxn ang="0">
                <a:pos x="2557" y="980"/>
              </a:cxn>
              <a:cxn ang="0">
                <a:pos x="2769" y="768"/>
              </a:cxn>
              <a:cxn ang="0">
                <a:pos x="2941" y="606"/>
              </a:cxn>
              <a:cxn ang="0">
                <a:pos x="3193" y="353"/>
              </a:cxn>
              <a:cxn ang="0">
                <a:pos x="3011" y="252"/>
              </a:cxn>
              <a:cxn ang="0">
                <a:pos x="3648" y="0"/>
              </a:cxn>
              <a:cxn ang="0">
                <a:pos x="3668" y="687"/>
              </a:cxn>
              <a:cxn ang="0">
                <a:pos x="3466" y="525"/>
              </a:cxn>
              <a:cxn ang="0">
                <a:pos x="3213" y="828"/>
              </a:cxn>
              <a:cxn ang="0">
                <a:pos x="2910" y="1202"/>
              </a:cxn>
              <a:cxn ang="0">
                <a:pos x="2698" y="1515"/>
              </a:cxn>
              <a:cxn ang="0">
                <a:pos x="2597" y="1738"/>
              </a:cxn>
              <a:cxn ang="0">
                <a:pos x="2496" y="1970"/>
              </a:cxn>
              <a:cxn ang="0">
                <a:pos x="2435" y="2182"/>
              </a:cxn>
              <a:cxn ang="0">
                <a:pos x="2375" y="2384"/>
              </a:cxn>
              <a:cxn ang="0">
                <a:pos x="2264" y="2779"/>
              </a:cxn>
              <a:cxn ang="0">
                <a:pos x="2183" y="3152"/>
              </a:cxn>
              <a:cxn ang="0">
                <a:pos x="2122" y="3445"/>
              </a:cxn>
              <a:cxn ang="0">
                <a:pos x="2042" y="3785"/>
              </a:cxn>
              <a:cxn ang="0">
                <a:pos x="0" y="3785"/>
              </a:cxn>
              <a:cxn ang="0">
                <a:pos x="0" y="2742"/>
              </a:cxn>
            </a:cxnLst>
            <a:rect l="0" t="0" r="r" b="b"/>
            <a:pathLst>
              <a:path w="3668" h="3785">
                <a:moveTo>
                  <a:pt x="0" y="2742"/>
                </a:moveTo>
                <a:lnTo>
                  <a:pt x="253" y="2556"/>
                </a:lnTo>
                <a:lnTo>
                  <a:pt x="515" y="2395"/>
                </a:lnTo>
                <a:lnTo>
                  <a:pt x="798" y="2223"/>
                </a:lnTo>
                <a:lnTo>
                  <a:pt x="1152" y="2000"/>
                </a:lnTo>
                <a:lnTo>
                  <a:pt x="1587" y="1728"/>
                </a:lnTo>
                <a:lnTo>
                  <a:pt x="1869" y="1525"/>
                </a:lnTo>
                <a:lnTo>
                  <a:pt x="2061" y="1394"/>
                </a:lnTo>
                <a:lnTo>
                  <a:pt x="2324" y="1182"/>
                </a:lnTo>
                <a:lnTo>
                  <a:pt x="2557" y="980"/>
                </a:lnTo>
                <a:lnTo>
                  <a:pt x="2769" y="768"/>
                </a:lnTo>
                <a:lnTo>
                  <a:pt x="2941" y="606"/>
                </a:lnTo>
                <a:lnTo>
                  <a:pt x="3193" y="353"/>
                </a:lnTo>
                <a:lnTo>
                  <a:pt x="3011" y="252"/>
                </a:lnTo>
                <a:lnTo>
                  <a:pt x="3648" y="0"/>
                </a:lnTo>
                <a:lnTo>
                  <a:pt x="3668" y="687"/>
                </a:lnTo>
                <a:lnTo>
                  <a:pt x="3466" y="525"/>
                </a:lnTo>
                <a:lnTo>
                  <a:pt x="3213" y="828"/>
                </a:lnTo>
                <a:lnTo>
                  <a:pt x="2910" y="1202"/>
                </a:lnTo>
                <a:lnTo>
                  <a:pt x="2698" y="1515"/>
                </a:lnTo>
                <a:lnTo>
                  <a:pt x="2597" y="1738"/>
                </a:lnTo>
                <a:lnTo>
                  <a:pt x="2496" y="1970"/>
                </a:lnTo>
                <a:lnTo>
                  <a:pt x="2435" y="2182"/>
                </a:lnTo>
                <a:lnTo>
                  <a:pt x="2375" y="2384"/>
                </a:lnTo>
                <a:lnTo>
                  <a:pt x="2264" y="2779"/>
                </a:lnTo>
                <a:lnTo>
                  <a:pt x="2183" y="3152"/>
                </a:lnTo>
                <a:lnTo>
                  <a:pt x="2122" y="3445"/>
                </a:lnTo>
                <a:lnTo>
                  <a:pt x="2042" y="3785"/>
                </a:lnTo>
                <a:lnTo>
                  <a:pt x="0" y="3785"/>
                </a:lnTo>
                <a:lnTo>
                  <a:pt x="0" y="2742"/>
                </a:lnTo>
                <a:close/>
              </a:path>
            </a:pathLst>
          </a:custGeom>
          <a:gradFill rotWithShape="1">
            <a:gsLst>
              <a:gs pos="0">
                <a:srgbClr val="BFBFBF"/>
              </a:gs>
              <a:gs pos="100000">
                <a:srgbClr val="FFFFFF">
                  <a:alpha val="0"/>
                </a:srgbClr>
              </a:gs>
            </a:gsLst>
            <a:lin ang="5400000" scaled="1"/>
          </a:gradFill>
          <a:ln w="9525">
            <a:noFill/>
            <a:round/>
          </a:ln>
        </p:spPr>
        <p:txBody>
          <a:bodyPr wrap="none" lIns="62867" tIns="31434" rIns="62867" bIns="31434" anchor="ctr"/>
          <a:lstStyle/>
          <a:p>
            <a:pPr algn="ctr"/>
            <a:endParaRPr lang="zh-CN" altLang="en-US" sz="1300" b="1" dirty="0">
              <a:solidFill>
                <a:srgbClr val="000000"/>
              </a:solidFill>
              <a:cs typeface="+mn-ea"/>
              <a:sym typeface="+mn-lt"/>
            </a:endParaRPr>
          </a:p>
        </p:txBody>
      </p:sp>
      <p:sp>
        <p:nvSpPr>
          <p:cNvPr id="4" name="圆角矩形 3"/>
          <p:cNvSpPr/>
          <p:nvPr/>
        </p:nvSpPr>
        <p:spPr>
          <a:xfrm>
            <a:off x="2990851" y="3478213"/>
            <a:ext cx="1590675" cy="293687"/>
          </a:xfrm>
          <a:prstGeom prst="roundRect">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867" tIns="31434" rIns="62867" bIns="31434" anchor="ctr"/>
          <a:lstStyle/>
          <a:p>
            <a:pPr algn="ctr" fontAlgn="auto"/>
            <a:r>
              <a:rPr lang="en-US" altLang="zh-CN" sz="1300" noProof="1">
                <a:cs typeface="+mn-ea"/>
                <a:sym typeface="+mn-lt"/>
              </a:rPr>
              <a:t>2012</a:t>
            </a:r>
            <a:r>
              <a:rPr lang="zh-CN" altLang="en-US" sz="1300" noProof="1">
                <a:cs typeface="+mn-ea"/>
                <a:sym typeface="+mn-lt"/>
              </a:rPr>
              <a:t>年</a:t>
            </a:r>
            <a:r>
              <a:rPr lang="en-US" altLang="zh-CN" sz="1300" noProof="1">
                <a:cs typeface="+mn-ea"/>
                <a:sym typeface="+mn-lt"/>
              </a:rPr>
              <a:t>4</a:t>
            </a:r>
            <a:r>
              <a:rPr lang="zh-CN" altLang="en-US" sz="1300" noProof="1">
                <a:cs typeface="+mn-ea"/>
                <a:sym typeface="+mn-lt"/>
              </a:rPr>
              <a:t>月</a:t>
            </a:r>
          </a:p>
        </p:txBody>
      </p:sp>
      <p:sp>
        <p:nvSpPr>
          <p:cNvPr id="5" name="圆角矩形 4"/>
          <p:cNvSpPr/>
          <p:nvPr/>
        </p:nvSpPr>
        <p:spPr>
          <a:xfrm>
            <a:off x="3657600" y="2843213"/>
            <a:ext cx="1592263" cy="293687"/>
          </a:xfrm>
          <a:prstGeom prst="round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867" tIns="31434" rIns="62867" bIns="31434" anchor="ctr"/>
          <a:lstStyle/>
          <a:p>
            <a:pPr algn="ctr" fontAlgn="auto"/>
            <a:r>
              <a:rPr lang="en-US" altLang="zh-CN" sz="1300" noProof="1">
                <a:cs typeface="+mn-ea"/>
                <a:sym typeface="+mn-lt"/>
              </a:rPr>
              <a:t>2015</a:t>
            </a:r>
            <a:r>
              <a:rPr lang="zh-CN" altLang="en-US" sz="1300" noProof="1">
                <a:cs typeface="+mn-ea"/>
                <a:sym typeface="+mn-lt"/>
              </a:rPr>
              <a:t>年</a:t>
            </a:r>
            <a:r>
              <a:rPr lang="en-US" altLang="zh-CN" sz="1300" noProof="1">
                <a:cs typeface="+mn-ea"/>
                <a:sym typeface="+mn-lt"/>
              </a:rPr>
              <a:t>5</a:t>
            </a:r>
            <a:r>
              <a:rPr lang="zh-CN" altLang="en-US" sz="1300" noProof="1">
                <a:cs typeface="+mn-ea"/>
                <a:sym typeface="+mn-lt"/>
              </a:rPr>
              <a:t>月</a:t>
            </a:r>
          </a:p>
        </p:txBody>
      </p:sp>
      <p:sp>
        <p:nvSpPr>
          <p:cNvPr id="6" name="圆角矩形 5"/>
          <p:cNvSpPr/>
          <p:nvPr/>
        </p:nvSpPr>
        <p:spPr>
          <a:xfrm>
            <a:off x="4154488" y="2230438"/>
            <a:ext cx="1592262" cy="295275"/>
          </a:xfrm>
          <a:prstGeom prst="roundRect">
            <a:avLst/>
          </a:prstGeom>
          <a:solidFill>
            <a:schemeClr val="accent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867" tIns="31434" rIns="62867" bIns="31434" anchor="ctr"/>
          <a:lstStyle/>
          <a:p>
            <a:pPr algn="ctr" fontAlgn="auto"/>
            <a:r>
              <a:rPr lang="en-US" altLang="zh-CN" sz="1300" noProof="1" smtClean="0">
                <a:cs typeface="+mn-ea"/>
                <a:sym typeface="+mn-lt"/>
              </a:rPr>
              <a:t>2021</a:t>
            </a:r>
            <a:r>
              <a:rPr lang="zh-CN" altLang="en-US" sz="1300" noProof="1" smtClean="0">
                <a:cs typeface="+mn-ea"/>
                <a:sym typeface="+mn-lt"/>
              </a:rPr>
              <a:t>年</a:t>
            </a:r>
            <a:r>
              <a:rPr lang="en-US" altLang="zh-CN" sz="1300" noProof="1">
                <a:cs typeface="+mn-ea"/>
                <a:sym typeface="+mn-lt"/>
              </a:rPr>
              <a:t>6</a:t>
            </a:r>
            <a:r>
              <a:rPr lang="zh-CN" altLang="en-US" sz="1300" noProof="1">
                <a:cs typeface="+mn-ea"/>
                <a:sym typeface="+mn-lt"/>
              </a:rPr>
              <a:t>月</a:t>
            </a:r>
          </a:p>
        </p:txBody>
      </p:sp>
      <p:sp>
        <p:nvSpPr>
          <p:cNvPr id="7" name="圆角矩形 6"/>
          <p:cNvSpPr/>
          <p:nvPr/>
        </p:nvSpPr>
        <p:spPr>
          <a:xfrm>
            <a:off x="4713289" y="1652589"/>
            <a:ext cx="1590675" cy="293687"/>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867" tIns="31434" rIns="62867" bIns="31434" anchor="ctr"/>
          <a:lstStyle/>
          <a:p>
            <a:pPr algn="ctr" fontAlgn="auto"/>
            <a:r>
              <a:rPr lang="en-US" altLang="zh-CN" sz="1300" noProof="1" smtClean="0">
                <a:cs typeface="+mn-ea"/>
                <a:sym typeface="+mn-lt"/>
              </a:rPr>
              <a:t>20XX</a:t>
            </a:r>
            <a:r>
              <a:rPr lang="zh-CN" altLang="en-US" sz="1300" noProof="1" smtClean="0">
                <a:cs typeface="+mn-ea"/>
                <a:sym typeface="+mn-lt"/>
              </a:rPr>
              <a:t>年</a:t>
            </a:r>
            <a:r>
              <a:rPr lang="en-US" altLang="zh-CN" sz="1300" noProof="1">
                <a:cs typeface="+mn-ea"/>
                <a:sym typeface="+mn-lt"/>
              </a:rPr>
              <a:t>12</a:t>
            </a:r>
            <a:r>
              <a:rPr lang="zh-CN" altLang="en-US" sz="1300" noProof="1">
                <a:cs typeface="+mn-ea"/>
                <a:sym typeface="+mn-lt"/>
              </a:rPr>
              <a:t>月</a:t>
            </a:r>
          </a:p>
        </p:txBody>
      </p:sp>
      <p:sp>
        <p:nvSpPr>
          <p:cNvPr id="9" name="圆角矩形 8"/>
          <p:cNvSpPr/>
          <p:nvPr/>
        </p:nvSpPr>
        <p:spPr>
          <a:xfrm>
            <a:off x="2359026" y="4059239"/>
            <a:ext cx="1590675" cy="295275"/>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867" tIns="31434" rIns="62867" bIns="31434" anchor="ctr"/>
          <a:lstStyle/>
          <a:p>
            <a:pPr algn="ctr" fontAlgn="auto"/>
            <a:r>
              <a:rPr lang="en-US" altLang="zh-CN" sz="1300" noProof="1">
                <a:cs typeface="+mn-ea"/>
                <a:sym typeface="+mn-lt"/>
              </a:rPr>
              <a:t>2011</a:t>
            </a:r>
            <a:r>
              <a:rPr lang="zh-CN" altLang="en-US" sz="1300" noProof="1">
                <a:cs typeface="+mn-ea"/>
                <a:sym typeface="+mn-lt"/>
              </a:rPr>
              <a:t>年</a:t>
            </a:r>
            <a:r>
              <a:rPr lang="en-US" altLang="zh-CN" sz="1300" noProof="1">
                <a:cs typeface="+mn-ea"/>
                <a:sym typeface="+mn-lt"/>
              </a:rPr>
              <a:t>3</a:t>
            </a:r>
            <a:r>
              <a:rPr lang="zh-CN" altLang="en-US" sz="1300" noProof="1">
                <a:cs typeface="+mn-ea"/>
                <a:sym typeface="+mn-lt"/>
              </a:rPr>
              <a:t>月</a:t>
            </a:r>
          </a:p>
        </p:txBody>
      </p:sp>
      <p:sp>
        <p:nvSpPr>
          <p:cNvPr id="10" name="矩形 9"/>
          <p:cNvSpPr>
            <a:spLocks noChangeArrowheads="1"/>
          </p:cNvSpPr>
          <p:nvPr/>
        </p:nvSpPr>
        <p:spPr bwMode="auto">
          <a:xfrm>
            <a:off x="4713289" y="4040189"/>
            <a:ext cx="1577975" cy="309625"/>
          </a:xfrm>
          <a:prstGeom prst="rect">
            <a:avLst/>
          </a:prstGeom>
          <a:noFill/>
          <a:ln w="9525">
            <a:solidFill>
              <a:srgbClr val="01458E"/>
            </a:solidFill>
            <a:prstDash val="dash"/>
            <a:round/>
          </a:ln>
        </p:spPr>
        <p:txBody>
          <a:bodyPr lIns="62867" tIns="31434" rIns="62867" bIns="31434">
            <a:spAutoFit/>
          </a:bodyPr>
          <a:lstStyle/>
          <a:p>
            <a:pPr algn="ctr"/>
            <a:r>
              <a:rPr lang="zh-CN" altLang="en-US" sz="800" dirty="0">
                <a:solidFill>
                  <a:schemeClr val="bg1">
                    <a:lumMod val="50000"/>
                  </a:schemeClr>
                </a:solidFill>
                <a:cs typeface="+mn-ea"/>
                <a:sym typeface="+mn-lt"/>
              </a:rPr>
              <a:t>单击此处添加文本</a:t>
            </a:r>
            <a:endParaRPr lang="en-US" altLang="zh-CN" sz="800" dirty="0">
              <a:solidFill>
                <a:schemeClr val="bg1">
                  <a:lumMod val="50000"/>
                </a:schemeClr>
              </a:solidFill>
              <a:cs typeface="+mn-ea"/>
              <a:sym typeface="+mn-lt"/>
            </a:endParaRPr>
          </a:p>
          <a:p>
            <a:pPr algn="ctr"/>
            <a:r>
              <a:rPr lang="zh-CN" altLang="en-US" sz="800" dirty="0">
                <a:solidFill>
                  <a:schemeClr val="bg1">
                    <a:lumMod val="50000"/>
                  </a:schemeClr>
                </a:solidFill>
                <a:cs typeface="+mn-ea"/>
                <a:sym typeface="+mn-lt"/>
              </a:rPr>
              <a:t>单击此处添加文本</a:t>
            </a:r>
          </a:p>
        </p:txBody>
      </p:sp>
      <p:sp>
        <p:nvSpPr>
          <p:cNvPr id="11" name="矩形 10"/>
          <p:cNvSpPr>
            <a:spLocks noChangeArrowheads="1"/>
          </p:cNvSpPr>
          <p:nvPr/>
        </p:nvSpPr>
        <p:spPr bwMode="auto">
          <a:xfrm>
            <a:off x="5133976" y="3416301"/>
            <a:ext cx="1577975" cy="309625"/>
          </a:xfrm>
          <a:prstGeom prst="rect">
            <a:avLst/>
          </a:prstGeom>
          <a:noFill/>
          <a:ln w="9525">
            <a:solidFill>
              <a:srgbClr val="01458E"/>
            </a:solidFill>
            <a:prstDash val="dash"/>
            <a:round/>
          </a:ln>
        </p:spPr>
        <p:txBody>
          <a:bodyPr lIns="62867" tIns="31434" rIns="62867" bIns="31434">
            <a:spAutoFit/>
          </a:bodyPr>
          <a:lstStyle/>
          <a:p>
            <a:pPr algn="ctr"/>
            <a:r>
              <a:rPr lang="zh-CN" altLang="en-US" sz="800" dirty="0">
                <a:solidFill>
                  <a:schemeClr val="bg1">
                    <a:lumMod val="50000"/>
                  </a:schemeClr>
                </a:solidFill>
                <a:cs typeface="+mn-ea"/>
                <a:sym typeface="+mn-lt"/>
              </a:rPr>
              <a:t>单击此处添加文本</a:t>
            </a:r>
            <a:endParaRPr lang="en-US" altLang="zh-CN" sz="800" dirty="0">
              <a:solidFill>
                <a:schemeClr val="bg1">
                  <a:lumMod val="50000"/>
                </a:schemeClr>
              </a:solidFill>
              <a:cs typeface="+mn-ea"/>
              <a:sym typeface="+mn-lt"/>
            </a:endParaRPr>
          </a:p>
          <a:p>
            <a:pPr algn="ctr"/>
            <a:r>
              <a:rPr lang="zh-CN" altLang="en-US" sz="800" dirty="0">
                <a:solidFill>
                  <a:schemeClr val="bg1">
                    <a:lumMod val="50000"/>
                  </a:schemeClr>
                </a:solidFill>
                <a:cs typeface="+mn-ea"/>
                <a:sym typeface="+mn-lt"/>
              </a:rPr>
              <a:t>单击此处添加文本</a:t>
            </a:r>
          </a:p>
        </p:txBody>
      </p:sp>
      <p:sp>
        <p:nvSpPr>
          <p:cNvPr id="12" name="矩形 11"/>
          <p:cNvSpPr>
            <a:spLocks noChangeArrowheads="1"/>
          </p:cNvSpPr>
          <p:nvPr/>
        </p:nvSpPr>
        <p:spPr bwMode="auto">
          <a:xfrm>
            <a:off x="5541964" y="2792414"/>
            <a:ext cx="1577975" cy="309625"/>
          </a:xfrm>
          <a:prstGeom prst="rect">
            <a:avLst/>
          </a:prstGeom>
          <a:noFill/>
          <a:ln w="9525">
            <a:solidFill>
              <a:srgbClr val="01458E"/>
            </a:solidFill>
            <a:prstDash val="dash"/>
            <a:round/>
          </a:ln>
        </p:spPr>
        <p:txBody>
          <a:bodyPr lIns="62867" tIns="31434" rIns="62867" bIns="31434">
            <a:spAutoFit/>
          </a:bodyPr>
          <a:lstStyle/>
          <a:p>
            <a:pPr algn="ctr"/>
            <a:r>
              <a:rPr lang="zh-CN" altLang="en-US" sz="800" dirty="0">
                <a:solidFill>
                  <a:schemeClr val="bg1">
                    <a:lumMod val="50000"/>
                  </a:schemeClr>
                </a:solidFill>
                <a:cs typeface="+mn-ea"/>
                <a:sym typeface="+mn-lt"/>
              </a:rPr>
              <a:t>单击此处添加文本</a:t>
            </a:r>
            <a:endParaRPr lang="en-US" altLang="zh-CN" sz="800" dirty="0">
              <a:solidFill>
                <a:schemeClr val="bg1">
                  <a:lumMod val="50000"/>
                </a:schemeClr>
              </a:solidFill>
              <a:cs typeface="+mn-ea"/>
              <a:sym typeface="+mn-lt"/>
            </a:endParaRPr>
          </a:p>
          <a:p>
            <a:pPr algn="ctr"/>
            <a:r>
              <a:rPr lang="zh-CN" altLang="en-US" sz="800" dirty="0">
                <a:solidFill>
                  <a:schemeClr val="bg1">
                    <a:lumMod val="50000"/>
                  </a:schemeClr>
                </a:solidFill>
                <a:cs typeface="+mn-ea"/>
                <a:sym typeface="+mn-lt"/>
              </a:rPr>
              <a:t>单击此处添加文本</a:t>
            </a:r>
          </a:p>
        </p:txBody>
      </p:sp>
      <p:sp>
        <p:nvSpPr>
          <p:cNvPr id="13" name="矩形 12"/>
          <p:cNvSpPr>
            <a:spLocks noChangeArrowheads="1"/>
          </p:cNvSpPr>
          <p:nvPr/>
        </p:nvSpPr>
        <p:spPr bwMode="auto">
          <a:xfrm>
            <a:off x="5922963" y="2168526"/>
            <a:ext cx="1579562" cy="309625"/>
          </a:xfrm>
          <a:prstGeom prst="rect">
            <a:avLst/>
          </a:prstGeom>
          <a:noFill/>
          <a:ln w="9525">
            <a:solidFill>
              <a:srgbClr val="01458E"/>
            </a:solidFill>
            <a:prstDash val="dash"/>
            <a:round/>
          </a:ln>
        </p:spPr>
        <p:txBody>
          <a:bodyPr lIns="62867" tIns="31434" rIns="62867" bIns="31434">
            <a:spAutoFit/>
          </a:bodyPr>
          <a:lstStyle/>
          <a:p>
            <a:pPr algn="ctr"/>
            <a:r>
              <a:rPr lang="zh-CN" altLang="en-US" sz="800" dirty="0">
                <a:solidFill>
                  <a:schemeClr val="bg1">
                    <a:lumMod val="50000"/>
                  </a:schemeClr>
                </a:solidFill>
                <a:cs typeface="+mn-ea"/>
                <a:sym typeface="+mn-lt"/>
              </a:rPr>
              <a:t>单击此处添加文本</a:t>
            </a:r>
            <a:endParaRPr lang="en-US" altLang="zh-CN" sz="800" dirty="0">
              <a:solidFill>
                <a:schemeClr val="bg1">
                  <a:lumMod val="50000"/>
                </a:schemeClr>
              </a:solidFill>
              <a:cs typeface="+mn-ea"/>
              <a:sym typeface="+mn-lt"/>
            </a:endParaRPr>
          </a:p>
          <a:p>
            <a:pPr algn="ctr"/>
            <a:r>
              <a:rPr lang="zh-CN" altLang="en-US" sz="800" dirty="0">
                <a:solidFill>
                  <a:schemeClr val="bg1">
                    <a:lumMod val="50000"/>
                  </a:schemeClr>
                </a:solidFill>
                <a:cs typeface="+mn-ea"/>
                <a:sym typeface="+mn-lt"/>
              </a:rPr>
              <a:t>单击此处添加文本</a:t>
            </a:r>
          </a:p>
        </p:txBody>
      </p:sp>
      <p:sp>
        <p:nvSpPr>
          <p:cNvPr id="14" name="矩形 13"/>
          <p:cNvSpPr>
            <a:spLocks noChangeArrowheads="1"/>
          </p:cNvSpPr>
          <p:nvPr/>
        </p:nvSpPr>
        <p:spPr bwMode="auto">
          <a:xfrm>
            <a:off x="6521451" y="1601789"/>
            <a:ext cx="1579563" cy="309625"/>
          </a:xfrm>
          <a:prstGeom prst="rect">
            <a:avLst/>
          </a:prstGeom>
          <a:noFill/>
          <a:ln w="9525">
            <a:solidFill>
              <a:srgbClr val="01458E"/>
            </a:solidFill>
            <a:prstDash val="dash"/>
            <a:round/>
          </a:ln>
        </p:spPr>
        <p:txBody>
          <a:bodyPr lIns="62867" tIns="31434" rIns="62867" bIns="31434">
            <a:spAutoFit/>
          </a:bodyPr>
          <a:lstStyle/>
          <a:p>
            <a:pPr algn="ctr"/>
            <a:r>
              <a:rPr lang="zh-CN" altLang="en-US" sz="800" dirty="0">
                <a:solidFill>
                  <a:schemeClr val="bg1">
                    <a:lumMod val="50000"/>
                  </a:schemeClr>
                </a:solidFill>
                <a:cs typeface="+mn-ea"/>
                <a:sym typeface="+mn-lt"/>
              </a:rPr>
              <a:t>单击此处添加文本</a:t>
            </a:r>
            <a:endParaRPr lang="en-US" altLang="zh-CN" sz="800" dirty="0">
              <a:solidFill>
                <a:schemeClr val="bg1">
                  <a:lumMod val="50000"/>
                </a:schemeClr>
              </a:solidFill>
              <a:cs typeface="+mn-ea"/>
              <a:sym typeface="+mn-lt"/>
            </a:endParaRPr>
          </a:p>
          <a:p>
            <a:pPr algn="ctr"/>
            <a:r>
              <a:rPr lang="zh-CN" altLang="en-US" sz="800" dirty="0">
                <a:solidFill>
                  <a:schemeClr val="bg1">
                    <a:lumMod val="50000"/>
                  </a:schemeClr>
                </a:solidFill>
                <a:cs typeface="+mn-ea"/>
                <a:sym typeface="+mn-lt"/>
              </a:rPr>
              <a:t>单击此处添加文本</a:t>
            </a:r>
          </a:p>
        </p:txBody>
      </p:sp>
      <p:sp>
        <p:nvSpPr>
          <p:cNvPr id="15" name="Content Placeholder 2"/>
          <p:cNvSpPr txBox="1">
            <a:spLocks noChangeArrowheads="1"/>
          </p:cNvSpPr>
          <p:nvPr/>
        </p:nvSpPr>
        <p:spPr bwMode="auto">
          <a:xfrm>
            <a:off x="1017588" y="1760538"/>
            <a:ext cx="2546350" cy="904875"/>
          </a:xfrm>
          <a:prstGeom prst="rect">
            <a:avLst/>
          </a:prstGeom>
          <a:noFill/>
          <a:ln w="9525">
            <a:noFill/>
            <a:miter lim="800000"/>
          </a:ln>
        </p:spPr>
        <p:txBody>
          <a:bodyPr lIns="68573" tIns="34287" rIns="68573" bIns="34287"/>
          <a:lstStyle/>
          <a:p>
            <a:pPr>
              <a:lnSpc>
                <a:spcPct val="130000"/>
              </a:lnSpc>
              <a:spcBef>
                <a:spcPts val="1000"/>
              </a:spcBef>
            </a:pPr>
            <a:r>
              <a:rPr lang="zh-CN" altLang="en-US" sz="800" dirty="0">
                <a:solidFill>
                  <a:schemeClr val="bg1">
                    <a:lumMod val="50000"/>
                  </a:schemeClr>
                </a:solidFill>
                <a:cs typeface="+mn-ea"/>
                <a:sym typeface="+mn-lt"/>
              </a:rPr>
              <a:t>您的内容打在这里，或者通过复制您的文本后，在此框中选择粘贴，并选择只保留文字。在此录入上述图表的综合描述说明。</a:t>
            </a:r>
            <a:endParaRPr lang="en-US" altLang="en-US" sz="800" dirty="0">
              <a:solidFill>
                <a:schemeClr val="bg1">
                  <a:lumMod val="50000"/>
                </a:schemeClr>
              </a:solidFill>
              <a:cs typeface="+mn-ea"/>
              <a:sym typeface="+mn-lt"/>
            </a:endParaRPr>
          </a:p>
        </p:txBody>
      </p:sp>
      <p:sp>
        <p:nvSpPr>
          <p:cNvPr id="16" name="Title 13"/>
          <p:cNvSpPr txBox="1">
            <a:spLocks noChangeArrowheads="1"/>
          </p:cNvSpPr>
          <p:nvPr/>
        </p:nvSpPr>
        <p:spPr bwMode="auto">
          <a:xfrm>
            <a:off x="1039813" y="1381125"/>
            <a:ext cx="2163762" cy="439738"/>
          </a:xfrm>
          <a:prstGeom prst="rect">
            <a:avLst/>
          </a:prstGeom>
          <a:noFill/>
          <a:ln w="9525">
            <a:noFill/>
            <a:miter lim="800000"/>
          </a:ln>
        </p:spPr>
        <p:txBody>
          <a:bodyPr lIns="68573" tIns="34287" rIns="68573" bIns="34287" anchor="ctr"/>
          <a:lstStyle/>
          <a:p>
            <a:r>
              <a:rPr lang="zh-CN" altLang="en-US" sz="1200" b="1" dirty="0">
                <a:solidFill>
                  <a:schemeClr val="bg1">
                    <a:lumMod val="50000"/>
                  </a:schemeClr>
                </a:solidFill>
                <a:cs typeface="+mn-ea"/>
                <a:sym typeface="+mn-lt"/>
              </a:rPr>
              <a:t>添加标题内容文字</a:t>
            </a:r>
            <a:endParaRPr lang="en-US" altLang="en-US" sz="1200" b="1" dirty="0">
              <a:solidFill>
                <a:schemeClr val="bg1">
                  <a:lumMod val="50000"/>
                </a:schemeClr>
              </a:solidFill>
              <a:cs typeface="+mn-ea"/>
              <a:sym typeface="+mn-lt"/>
            </a:endParaRPr>
          </a:p>
        </p:txBody>
      </p:sp>
    </p:spTree>
  </p:cSld>
  <p:clrMapOvr>
    <a:masterClrMapping/>
  </p:clrMapOvr>
  <p:transition spd="med"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 presetClass="entr" presetSubtype="8" fill="hold" grpId="0" nodeType="withEffect">
                                  <p:stCondLst>
                                    <p:cond delay="300"/>
                                  </p:stCondLst>
                                  <p:childTnLst>
                                    <p:set>
                                      <p:cBhvr>
                                        <p:cTn id="9" dur="1" fill="hold">
                                          <p:stCondLst>
                                            <p:cond delay="0"/>
                                          </p:stCondLst>
                                        </p:cTn>
                                        <p:tgtEl>
                                          <p:spTgt spid="9"/>
                                        </p:tgtEl>
                                        <p:attrNameLst>
                                          <p:attrName>style.visibility</p:attrName>
                                        </p:attrNameLst>
                                      </p:cBhvr>
                                      <p:to>
                                        <p:strVal val="visible"/>
                                      </p:to>
                                    </p:set>
                                    <p:anim calcmode="lin" valueType="num">
                                      <p:cBhvr>
                                        <p:cTn id="10" dur="500" fill="hold"/>
                                        <p:tgtEl>
                                          <p:spTgt spid="9"/>
                                        </p:tgtEl>
                                        <p:attrNameLst>
                                          <p:attrName>ppt_x</p:attrName>
                                        </p:attrNameLst>
                                      </p:cBhvr>
                                      <p:tavLst>
                                        <p:tav tm="0">
                                          <p:val>
                                            <p:strVal val="0-#ppt_w/2"/>
                                          </p:val>
                                        </p:tav>
                                        <p:tav tm="100000">
                                          <p:val>
                                            <p:strVal val="#ppt_x"/>
                                          </p:val>
                                        </p:tav>
                                      </p:tavLst>
                                    </p:anim>
                                    <p:anim calcmode="lin" valueType="num">
                                      <p:cBhvr>
                                        <p:cTn id="11" dur="500" fill="hold"/>
                                        <p:tgtEl>
                                          <p:spTgt spid="9"/>
                                        </p:tgtEl>
                                        <p:attrNameLst>
                                          <p:attrName>ppt_y</p:attrName>
                                        </p:attrNameLst>
                                      </p:cBhvr>
                                      <p:tavLst>
                                        <p:tav tm="0">
                                          <p:val>
                                            <p:strVal val="#ppt_y"/>
                                          </p:val>
                                        </p:tav>
                                        <p:tav tm="100000">
                                          <p:val>
                                            <p:strVal val="#ppt_y"/>
                                          </p:val>
                                        </p:tav>
                                      </p:tavLst>
                                    </p:anim>
                                  </p:childTnLst>
                                </p:cTn>
                              </p:par>
                              <p:par>
                                <p:cTn id="12" presetID="2" presetClass="entr" presetSubtype="2" fill="hold" grpId="0" nodeType="withEffect">
                                  <p:stCondLst>
                                    <p:cond delay="30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ppt_x</p:attrName>
                                        </p:attrNameLst>
                                      </p:cBhvr>
                                      <p:tavLst>
                                        <p:tav tm="0">
                                          <p:val>
                                            <p:strVal val="1+#ppt_w/2"/>
                                          </p:val>
                                        </p:tav>
                                        <p:tav tm="100000">
                                          <p:val>
                                            <p:strVal val="#ppt_x"/>
                                          </p:val>
                                        </p:tav>
                                      </p:tavLst>
                                    </p:anim>
                                    <p:anim calcmode="lin" valueType="num">
                                      <p:cBhvr>
                                        <p:cTn id="15" dur="500" fill="hold"/>
                                        <p:tgtEl>
                                          <p:spTgt spid="10"/>
                                        </p:tgtEl>
                                        <p:attrNameLst>
                                          <p:attrName>ppt_y</p:attrName>
                                        </p:attrNameLst>
                                      </p:cBhvr>
                                      <p:tavLst>
                                        <p:tav tm="0">
                                          <p:val>
                                            <p:strVal val="#ppt_y"/>
                                          </p:val>
                                        </p:tav>
                                        <p:tav tm="100000">
                                          <p:val>
                                            <p:strVal val="#ppt_y"/>
                                          </p:val>
                                        </p:tav>
                                      </p:tavLst>
                                    </p:anim>
                                  </p:childTnLst>
                                </p:cTn>
                              </p:par>
                              <p:par>
                                <p:cTn id="16" presetID="2" presetClass="entr" presetSubtype="8" fill="hold" grpId="0" nodeType="withEffect">
                                  <p:stCondLst>
                                    <p:cond delay="50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ppt_x</p:attrName>
                                        </p:attrNameLst>
                                      </p:cBhvr>
                                      <p:tavLst>
                                        <p:tav tm="0">
                                          <p:val>
                                            <p:strVal val="0-#ppt_w/2"/>
                                          </p:val>
                                        </p:tav>
                                        <p:tav tm="100000">
                                          <p:val>
                                            <p:strVal val="#ppt_x"/>
                                          </p:val>
                                        </p:tav>
                                      </p:tavLst>
                                    </p:anim>
                                    <p:anim calcmode="lin" valueType="num">
                                      <p:cBhvr>
                                        <p:cTn id="19" dur="500" fill="hold"/>
                                        <p:tgtEl>
                                          <p:spTgt spid="4"/>
                                        </p:tgtEl>
                                        <p:attrNameLst>
                                          <p:attrName>ppt_y</p:attrName>
                                        </p:attrNameLst>
                                      </p:cBhvr>
                                      <p:tavLst>
                                        <p:tav tm="0">
                                          <p:val>
                                            <p:strVal val="#ppt_y"/>
                                          </p:val>
                                        </p:tav>
                                        <p:tav tm="100000">
                                          <p:val>
                                            <p:strVal val="#ppt_y"/>
                                          </p:val>
                                        </p:tav>
                                      </p:tavLst>
                                    </p:anim>
                                  </p:childTnLst>
                                </p:cTn>
                              </p:par>
                              <p:par>
                                <p:cTn id="20" presetID="2" presetClass="entr" presetSubtype="2" fill="hold" grpId="0" nodeType="withEffect">
                                  <p:stCondLst>
                                    <p:cond delay="500"/>
                                  </p:stCondLst>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ppt_x</p:attrName>
                                        </p:attrNameLst>
                                      </p:cBhvr>
                                      <p:tavLst>
                                        <p:tav tm="0">
                                          <p:val>
                                            <p:strVal val="1+#ppt_w/2"/>
                                          </p:val>
                                        </p:tav>
                                        <p:tav tm="100000">
                                          <p:val>
                                            <p:strVal val="#ppt_x"/>
                                          </p:val>
                                        </p:tav>
                                      </p:tavLst>
                                    </p:anim>
                                    <p:anim calcmode="lin" valueType="num">
                                      <p:cBhvr>
                                        <p:cTn id="23" dur="500" fill="hold"/>
                                        <p:tgtEl>
                                          <p:spTgt spid="11"/>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70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ppt_x</p:attrName>
                                        </p:attrNameLst>
                                      </p:cBhvr>
                                      <p:tavLst>
                                        <p:tav tm="0">
                                          <p:val>
                                            <p:strVal val="0-#ppt_w/2"/>
                                          </p:val>
                                        </p:tav>
                                        <p:tav tm="100000">
                                          <p:val>
                                            <p:strVal val="#ppt_x"/>
                                          </p:val>
                                        </p:tav>
                                      </p:tavLst>
                                    </p:anim>
                                    <p:anim calcmode="lin" valueType="num">
                                      <p:cBhvr>
                                        <p:cTn id="27" dur="500" fill="hold"/>
                                        <p:tgtEl>
                                          <p:spTgt spid="5"/>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700"/>
                                  </p:stCondLst>
                                  <p:childTnLst>
                                    <p:set>
                                      <p:cBhvr>
                                        <p:cTn id="29" dur="1" fill="hold">
                                          <p:stCondLst>
                                            <p:cond delay="0"/>
                                          </p:stCondLst>
                                        </p:cTn>
                                        <p:tgtEl>
                                          <p:spTgt spid="12"/>
                                        </p:tgtEl>
                                        <p:attrNameLst>
                                          <p:attrName>style.visibility</p:attrName>
                                        </p:attrNameLst>
                                      </p:cBhvr>
                                      <p:to>
                                        <p:strVal val="visible"/>
                                      </p:to>
                                    </p:set>
                                    <p:anim calcmode="lin" valueType="num">
                                      <p:cBhvr>
                                        <p:cTn id="30" dur="500" fill="hold"/>
                                        <p:tgtEl>
                                          <p:spTgt spid="12"/>
                                        </p:tgtEl>
                                        <p:attrNameLst>
                                          <p:attrName>ppt_x</p:attrName>
                                        </p:attrNameLst>
                                      </p:cBhvr>
                                      <p:tavLst>
                                        <p:tav tm="0">
                                          <p:val>
                                            <p:strVal val="1+#ppt_w/2"/>
                                          </p:val>
                                        </p:tav>
                                        <p:tav tm="100000">
                                          <p:val>
                                            <p:strVal val="#ppt_x"/>
                                          </p:val>
                                        </p:tav>
                                      </p:tavLst>
                                    </p:anim>
                                    <p:anim calcmode="lin" valueType="num">
                                      <p:cBhvr>
                                        <p:cTn id="31" dur="500" fill="hold"/>
                                        <p:tgtEl>
                                          <p:spTgt spid="12"/>
                                        </p:tgtEl>
                                        <p:attrNameLst>
                                          <p:attrName>ppt_y</p:attrName>
                                        </p:attrNameLst>
                                      </p:cBhvr>
                                      <p:tavLst>
                                        <p:tav tm="0">
                                          <p:val>
                                            <p:strVal val="#ppt_y"/>
                                          </p:val>
                                        </p:tav>
                                        <p:tav tm="100000">
                                          <p:val>
                                            <p:strVal val="#ppt_y"/>
                                          </p:val>
                                        </p:tav>
                                      </p:tavLst>
                                    </p:anim>
                                  </p:childTnLst>
                                </p:cTn>
                              </p:par>
                              <p:par>
                                <p:cTn id="32" presetID="2" presetClass="entr" presetSubtype="8" fill="hold" grpId="0" nodeType="withEffect">
                                  <p:stCondLst>
                                    <p:cond delay="90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ppt_x</p:attrName>
                                        </p:attrNameLst>
                                      </p:cBhvr>
                                      <p:tavLst>
                                        <p:tav tm="0">
                                          <p:val>
                                            <p:strVal val="0-#ppt_w/2"/>
                                          </p:val>
                                        </p:tav>
                                        <p:tav tm="100000">
                                          <p:val>
                                            <p:strVal val="#ppt_x"/>
                                          </p:val>
                                        </p:tav>
                                      </p:tavLst>
                                    </p:anim>
                                    <p:anim calcmode="lin" valueType="num">
                                      <p:cBhvr>
                                        <p:cTn id="35" dur="500" fill="hold"/>
                                        <p:tgtEl>
                                          <p:spTgt spid="6"/>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900"/>
                                  </p:stCondLst>
                                  <p:childTnLst>
                                    <p:set>
                                      <p:cBhvr>
                                        <p:cTn id="37" dur="1" fill="hold">
                                          <p:stCondLst>
                                            <p:cond delay="0"/>
                                          </p:stCondLst>
                                        </p:cTn>
                                        <p:tgtEl>
                                          <p:spTgt spid="13"/>
                                        </p:tgtEl>
                                        <p:attrNameLst>
                                          <p:attrName>style.visibility</p:attrName>
                                        </p:attrNameLst>
                                      </p:cBhvr>
                                      <p:to>
                                        <p:strVal val="visible"/>
                                      </p:to>
                                    </p:set>
                                    <p:anim calcmode="lin" valueType="num">
                                      <p:cBhvr>
                                        <p:cTn id="38" dur="500" fill="hold"/>
                                        <p:tgtEl>
                                          <p:spTgt spid="13"/>
                                        </p:tgtEl>
                                        <p:attrNameLst>
                                          <p:attrName>ppt_x</p:attrName>
                                        </p:attrNameLst>
                                      </p:cBhvr>
                                      <p:tavLst>
                                        <p:tav tm="0">
                                          <p:val>
                                            <p:strVal val="1+#ppt_w/2"/>
                                          </p:val>
                                        </p:tav>
                                        <p:tav tm="100000">
                                          <p:val>
                                            <p:strVal val="#ppt_x"/>
                                          </p:val>
                                        </p:tav>
                                      </p:tavLst>
                                    </p:anim>
                                    <p:anim calcmode="lin" valueType="num">
                                      <p:cBhvr>
                                        <p:cTn id="39" dur="500" fill="hold"/>
                                        <p:tgtEl>
                                          <p:spTgt spid="13"/>
                                        </p:tgtEl>
                                        <p:attrNameLst>
                                          <p:attrName>ppt_y</p:attrName>
                                        </p:attrNameLst>
                                      </p:cBhvr>
                                      <p:tavLst>
                                        <p:tav tm="0">
                                          <p:val>
                                            <p:strVal val="#ppt_y"/>
                                          </p:val>
                                        </p:tav>
                                        <p:tav tm="100000">
                                          <p:val>
                                            <p:strVal val="#ppt_y"/>
                                          </p:val>
                                        </p:tav>
                                      </p:tavLst>
                                    </p:anim>
                                  </p:childTnLst>
                                </p:cTn>
                              </p:par>
                              <p:par>
                                <p:cTn id="40" presetID="2" presetClass="entr" presetSubtype="8" fill="hold" grpId="0" nodeType="withEffect">
                                  <p:stCondLst>
                                    <p:cond delay="120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ppt_x</p:attrName>
                                        </p:attrNameLst>
                                      </p:cBhvr>
                                      <p:tavLst>
                                        <p:tav tm="0">
                                          <p:val>
                                            <p:strVal val="0-#ppt_w/2"/>
                                          </p:val>
                                        </p:tav>
                                        <p:tav tm="100000">
                                          <p:val>
                                            <p:strVal val="#ppt_x"/>
                                          </p:val>
                                        </p:tav>
                                      </p:tavLst>
                                    </p:anim>
                                    <p:anim calcmode="lin" valueType="num">
                                      <p:cBhvr>
                                        <p:cTn id="43" dur="500" fill="hold"/>
                                        <p:tgtEl>
                                          <p:spTgt spid="7"/>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1200"/>
                                  </p:stCondLst>
                                  <p:childTnLst>
                                    <p:set>
                                      <p:cBhvr>
                                        <p:cTn id="45" dur="1" fill="hold">
                                          <p:stCondLst>
                                            <p:cond delay="0"/>
                                          </p:stCondLst>
                                        </p:cTn>
                                        <p:tgtEl>
                                          <p:spTgt spid="14"/>
                                        </p:tgtEl>
                                        <p:attrNameLst>
                                          <p:attrName>style.visibility</p:attrName>
                                        </p:attrNameLst>
                                      </p:cBhvr>
                                      <p:to>
                                        <p:strVal val="visible"/>
                                      </p:to>
                                    </p:set>
                                    <p:anim calcmode="lin" valueType="num">
                                      <p:cBhvr>
                                        <p:cTn id="46" dur="500" fill="hold"/>
                                        <p:tgtEl>
                                          <p:spTgt spid="14"/>
                                        </p:tgtEl>
                                        <p:attrNameLst>
                                          <p:attrName>ppt_x</p:attrName>
                                        </p:attrNameLst>
                                      </p:cBhvr>
                                      <p:tavLst>
                                        <p:tav tm="0">
                                          <p:val>
                                            <p:strVal val="1+#ppt_w/2"/>
                                          </p:val>
                                        </p:tav>
                                        <p:tav tm="100000">
                                          <p:val>
                                            <p:strVal val="#ppt_x"/>
                                          </p:val>
                                        </p:tav>
                                      </p:tavLst>
                                    </p:anim>
                                    <p:anim calcmode="lin" valueType="num">
                                      <p:cBhvr>
                                        <p:cTn id="47" dur="500" fill="hold"/>
                                        <p:tgtEl>
                                          <p:spTgt spid="14"/>
                                        </p:tgtEl>
                                        <p:attrNameLst>
                                          <p:attrName>ppt_y</p:attrName>
                                        </p:attrNameLst>
                                      </p:cBhvr>
                                      <p:tavLst>
                                        <p:tav tm="0">
                                          <p:val>
                                            <p:strVal val="#ppt_y"/>
                                          </p:val>
                                        </p:tav>
                                        <p:tav tm="100000">
                                          <p:val>
                                            <p:strVal val="#ppt_y"/>
                                          </p:val>
                                        </p:tav>
                                      </p:tavLst>
                                    </p:anim>
                                  </p:childTnLst>
                                </p:cTn>
                              </p:par>
                            </p:childTnLst>
                          </p:cTn>
                        </p:par>
                        <p:par>
                          <p:cTn id="48" fill="hold">
                            <p:stCondLst>
                              <p:cond delay="500"/>
                            </p:stCondLst>
                            <p:childTnLst>
                              <p:par>
                                <p:cTn id="49" presetID="16" presetClass="entr" presetSubtype="21"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barn(inVertical)">
                                      <p:cBhvr>
                                        <p:cTn id="51" dur="500"/>
                                        <p:tgtEl>
                                          <p:spTgt spid="16"/>
                                        </p:tgtEl>
                                      </p:cBhvr>
                                    </p:animEffect>
                                  </p:childTnLst>
                                </p:cTn>
                              </p:par>
                            </p:childTnLst>
                          </p:cTn>
                        </p:par>
                        <p:par>
                          <p:cTn id="52" fill="hold">
                            <p:stCondLst>
                              <p:cond delay="1000"/>
                            </p:stCondLst>
                            <p:childTnLst>
                              <p:par>
                                <p:cTn id="53" presetID="10" presetClass="entr" presetSubtype="0"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9" grpId="0" animBg="1"/>
      <p:bldP spid="10" grpId="0" animBg="1"/>
      <p:bldP spid="11" grpId="0" animBg="1"/>
      <p:bldP spid="12" grpId="0" animBg="1"/>
      <p:bldP spid="13" grpId="0" animBg="1"/>
      <p:bldP spid="14" grpId="0" animBg="1"/>
      <p:bldP spid="15" grpId="0"/>
      <p:bldP spid="1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多彩年度工作总结"/>
</p:tagLst>
</file>

<file path=ppt/theme/theme1.xml><?xml version="1.0" encoding="utf-8"?>
<a:theme xmlns:a="http://schemas.openxmlformats.org/drawingml/2006/main" name=" www.2ppt.com">
  <a:themeElements>
    <a:clrScheme name="自定义 785">
      <a:dk1>
        <a:sysClr val="windowText" lastClr="000000"/>
      </a:dk1>
      <a:lt1>
        <a:sysClr val="window" lastClr="FFFFFF"/>
      </a:lt1>
      <a:dk2>
        <a:srgbClr val="464646"/>
      </a:dk2>
      <a:lt2>
        <a:srgbClr val="DEF5FA"/>
      </a:lt2>
      <a:accent1>
        <a:srgbClr val="DA1F28"/>
      </a:accent1>
      <a:accent2>
        <a:srgbClr val="EB757B"/>
      </a:accent2>
      <a:accent3>
        <a:srgbClr val="DA1F28"/>
      </a:accent3>
      <a:accent4>
        <a:srgbClr val="EB757B"/>
      </a:accent4>
      <a:accent5>
        <a:srgbClr val="DA1F28"/>
      </a:accent5>
      <a:accent6>
        <a:srgbClr val="EB757B"/>
      </a:accent6>
      <a:hlink>
        <a:srgbClr val="FF8119"/>
      </a:hlink>
      <a:folHlink>
        <a:srgbClr val="44B9E8"/>
      </a:folHlink>
    </a:clrScheme>
    <a:fontScheme name="cnz3abw1">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1950</Words>
  <Application>Microsoft Office PowerPoint</Application>
  <PresentationFormat>全屏显示(16:9)</PresentationFormat>
  <Paragraphs>223</Paragraphs>
  <Slides>22</Slides>
  <Notes>17</Notes>
  <HiddenSlides>0</HiddenSlides>
  <MMClips>0</MMClips>
  <ScaleCrop>false</ScaleCrop>
  <HeadingPairs>
    <vt:vector size="6" baseType="variant">
      <vt:variant>
        <vt:lpstr>已用的字体</vt:lpstr>
      </vt:variant>
      <vt:variant>
        <vt:i4>4</vt:i4>
      </vt:variant>
      <vt:variant>
        <vt:lpstr>主题</vt:lpstr>
      </vt:variant>
      <vt:variant>
        <vt:i4>2</vt:i4>
      </vt:variant>
      <vt:variant>
        <vt:lpstr>幻灯片标题</vt:lpstr>
      </vt:variant>
      <vt:variant>
        <vt:i4>22</vt:i4>
      </vt:variant>
    </vt:vector>
  </HeadingPairs>
  <TitlesOfParts>
    <vt:vector size="28" baseType="lpstr">
      <vt:lpstr>宋体</vt:lpstr>
      <vt:lpstr>微软雅黑</vt:lpstr>
      <vt:lpstr>Arial</vt:lpstr>
      <vt:lpstr>Calibri</vt:lpstr>
      <vt:lpstr> www.2ppt.com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2022-03-07T06:10:13Z</dcterms:created>
  <dcterms:modified xsi:type="dcterms:W3CDTF">2023-01-10T11:49:16Z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289EFA8D9D1A46E89D019755EA78FA13</vt:lpwstr>
  </property>
  <property fmtid="{D5CDD505-2E9C-101B-9397-08002B2CF9AE}" pid="3" name="KSOProductBuildVer">
    <vt:lpwstr>2052-11.1.0.10495</vt:lpwstr>
  </property>
  <property fmtid="{A09F084E-AD41-489F-8076-AA5BE3082BCA}" pid="100">
    <vt:ui4>5</vt:ui4>
  </property>
  <property fmtid="{64440492-4C8B-11D1-8B70-080036B11A03}" pid="11">
    <vt:lpwstr>www.2ppt.com-爱PPT提供资源下载</vt:lpwstr>
  </property>
</Properties>
</file>